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2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9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2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4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0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1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2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4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upply_and_demand_curves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ortal:Business_and_economics/Selected_picture/Archi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239B-1CBA-4F3B-8305-6FC40072A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ECON 101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85F21-0FE5-4ADC-8E00-04C10FD9A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Intro to Economic Theory </a:t>
            </a:r>
          </a:p>
        </p:txBody>
      </p:sp>
    </p:spTree>
    <p:extLst>
      <p:ext uri="{BB962C8B-B14F-4D97-AF65-F5344CB8AC3E}">
        <p14:creationId xmlns:p14="http://schemas.microsoft.com/office/powerpoint/2010/main" val="318251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DD60-A28A-42EF-8601-8CBFE0CC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Supply and Demand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752FD4-C6E7-426D-95E7-4E2FE91FB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18137" y="731838"/>
            <a:ext cx="5257800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41D61-886A-4708-9C7D-67C4969AC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Initial market Equilibrium is at the point where supply and demand intercept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Equilibrium Quantity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Equilibrium Price 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CD071-ED4C-476B-B305-3EE95F67A057}"/>
              </a:ext>
            </a:extLst>
          </p:cNvPr>
          <p:cNvSpPr txBox="1"/>
          <p:nvPr/>
        </p:nvSpPr>
        <p:spPr>
          <a:xfrm>
            <a:off x="7127874" y="5756016"/>
            <a:ext cx="2912771" cy="233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3" tooltip="https://commons.wikimedia.org/wiki/File:Supply_and_demand_curves.svg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4" tooltip="https://creativecommons.org/licenses/by-sa/3.0/"/>
              </a:rPr>
              <a:t>CC BY-SA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114290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2B88-BB2D-4A53-BF46-CD0A4B1B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Increase in Demand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741B6E-17AE-4EA2-AA9E-7741B313C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71721" y="748053"/>
            <a:ext cx="4356054" cy="43560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80359-B6AA-46AF-8D4C-7F9D5A204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An increase in demand causes a rightward shift of the demand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New equilibrium is formed where S and D</a:t>
            </a:r>
            <a:r>
              <a:rPr lang="en-CA" sz="1400" dirty="0"/>
              <a:t>2 intercept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New equilibrium quantity 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New equilibrium price P2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4E384-9779-421E-A148-E384BB1F3B9A}"/>
              </a:ext>
            </a:extLst>
          </p:cNvPr>
          <p:cNvSpPr txBox="1"/>
          <p:nvPr/>
        </p:nvSpPr>
        <p:spPr>
          <a:xfrm>
            <a:off x="5859262" y="5035183"/>
            <a:ext cx="4239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3" tooltip="http://en.wikipedia.org/wiki/Portal:Business_and_economics/Selected_picture/Archive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4" tooltip="https://creativecommons.org/licenses/by-sa/3.0/"/>
              </a:rPr>
              <a:t>CC BY-SA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8274610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79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ECON 101 </vt:lpstr>
      <vt:lpstr>Supply and Demand</vt:lpstr>
      <vt:lpstr>Increase in Demand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101</dc:title>
  <dc:creator>Curtis Demerah</dc:creator>
  <cp:lastModifiedBy>Curtis Demerah</cp:lastModifiedBy>
  <cp:revision>4</cp:revision>
  <dcterms:created xsi:type="dcterms:W3CDTF">2018-02-09T20:44:23Z</dcterms:created>
  <dcterms:modified xsi:type="dcterms:W3CDTF">2018-02-09T21:04:33Z</dcterms:modified>
</cp:coreProperties>
</file>