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5" r:id="rId1"/>
  </p:sldMasterIdLst>
  <p:notesMasterIdLst>
    <p:notesMasterId r:id="rId23"/>
  </p:notesMasterIdLst>
  <p:sldIdLst>
    <p:sldId id="269" r:id="rId2"/>
    <p:sldId id="256" r:id="rId3"/>
    <p:sldId id="271" r:id="rId4"/>
    <p:sldId id="257" r:id="rId5"/>
    <p:sldId id="258" r:id="rId6"/>
    <p:sldId id="270" r:id="rId7"/>
    <p:sldId id="266" r:id="rId8"/>
    <p:sldId id="284" r:id="rId9"/>
    <p:sldId id="263" r:id="rId10"/>
    <p:sldId id="281" r:id="rId11"/>
    <p:sldId id="286" r:id="rId12"/>
    <p:sldId id="283" r:id="rId13"/>
    <p:sldId id="260" r:id="rId14"/>
    <p:sldId id="287" r:id="rId15"/>
    <p:sldId id="273" r:id="rId16"/>
    <p:sldId id="279" r:id="rId17"/>
    <p:sldId id="265" r:id="rId18"/>
    <p:sldId id="274" r:id="rId19"/>
    <p:sldId id="275" r:id="rId20"/>
    <p:sldId id="28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8E"/>
    <a:srgbClr val="16C79A"/>
    <a:srgbClr val="194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07" d="100"/>
          <a:sy n="107" d="100"/>
        </p:scale>
        <p:origin x="6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FE7169-CD91-402F-BE7A-D6FC1D576DD1}">
      <dgm:prSet phldrT="[Text]" custT="1"/>
      <dgm:spPr/>
      <dgm:t>
        <a:bodyPr vert="horz"/>
        <a:lstStyle/>
        <a:p>
          <a:r>
            <a:rPr lang="en-US" sz="1400">
              <a:latin typeface="Times New Roman" panose="02020603050405020304" pitchFamily="18" charset="0"/>
              <a:cs typeface="Times New Roman" panose="02020603050405020304" pitchFamily="18" charset="0"/>
            </a:rPr>
            <a:t>NIST</a:t>
          </a:r>
          <a:endParaRPr lang="en-US" sz="1400" dirty="0">
            <a:latin typeface="Times New Roman" panose="02020603050405020304" pitchFamily="18" charset="0"/>
            <a:cs typeface="Times New Roman" panose="02020603050405020304" pitchFamily="18" charset="0"/>
          </a:endParaRPr>
        </a:p>
      </dgm:t>
    </dgm:pt>
    <dgm:pt modelId="{E2329A14-DF83-4094-AB7B-A8E189E9892F}" type="parTrans" cxnId="{A78823F5-6770-44B3-BE2C-514F19F3203E}">
      <dgm:prSet/>
      <dgm:spPr/>
      <dgm:t>
        <a:bodyPr/>
        <a:lstStyle/>
        <a:p>
          <a:endParaRPr lang="en-US"/>
        </a:p>
      </dgm:t>
    </dgm:pt>
    <dgm:pt modelId="{6F3CDEA9-98C1-4756-840B-9D6DAEC8E20D}" type="sibTrans" cxnId="{A78823F5-6770-44B3-BE2C-514F19F3203E}">
      <dgm:prSet/>
      <dgm:spPr/>
      <dgm:t>
        <a:bodyPr/>
        <a:lstStyle/>
        <a:p>
          <a:endParaRPr lang="en-US"/>
        </a:p>
      </dgm:t>
    </dgm:pt>
    <dgm:pt modelId="{F222094F-AF64-41D6-863C-3BC921219E66}">
      <dgm:prSet phldrT="[Text]" custT="1"/>
      <dgm:spPr/>
      <dgm:t>
        <a:bodyPr vert="horz"/>
        <a:lstStyle/>
        <a:p>
          <a:r>
            <a:rPr lang="en-US" sz="1400" dirty="0">
              <a:latin typeface="Times New Roman" panose="02020603050405020304" pitchFamily="18" charset="0"/>
              <a:cs typeface="Times New Roman" panose="02020603050405020304" pitchFamily="18" charset="0"/>
            </a:rPr>
            <a:t>Security Threat Model</a:t>
          </a:r>
        </a:p>
      </dgm:t>
    </dgm:pt>
    <dgm:pt modelId="{77910CD9-2D1B-44E2-A5DD-DB79B21E832B}" type="parTrans" cxnId="{BEB65256-095E-4B32-8078-4DFD3EE80B58}">
      <dgm:prSet/>
      <dgm:spPr/>
      <dgm:t>
        <a:bodyPr/>
        <a:lstStyle/>
        <a:p>
          <a:endParaRPr lang="en-US"/>
        </a:p>
      </dgm:t>
    </dgm:pt>
    <dgm:pt modelId="{010DD3B1-DF5B-4C31-983D-CCFD534398A8}" type="sibTrans" cxnId="{BEB65256-095E-4B32-8078-4DFD3EE80B58}">
      <dgm:prSet/>
      <dgm:spPr/>
      <dgm:t>
        <a:bodyPr/>
        <a:lstStyle/>
        <a:p>
          <a:endParaRPr lang="en-US"/>
        </a:p>
      </dgm:t>
    </dgm:pt>
    <dgm:pt modelId="{C6596820-3535-4754-BCA0-48724E8999A7}">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Learning</a:t>
          </a:r>
        </a:p>
      </dgm:t>
    </dgm:pt>
    <dgm:pt modelId="{75374B88-0416-4288-B9D3-7DA3C702DF23}" type="parTrans" cxnId="{1291952C-DB4F-48DA-A92C-89F53DFDEC2E}">
      <dgm:prSet/>
      <dgm:spPr/>
      <dgm:t>
        <a:bodyPr/>
        <a:lstStyle/>
        <a:p>
          <a:endParaRPr lang="en-US"/>
        </a:p>
      </dgm:t>
    </dgm:pt>
    <dgm:pt modelId="{B9D083A4-3032-4E0F-A593-9385574194FE}" type="sibTrans" cxnId="{1291952C-DB4F-48DA-A92C-89F53DFDEC2E}">
      <dgm:prSet/>
      <dgm:spPr/>
      <dgm:t>
        <a:bodyPr/>
        <a:lstStyle/>
        <a:p>
          <a:endParaRPr lang="en-US"/>
        </a:p>
      </dgm:t>
    </dgm:pt>
    <dgm:pt modelId="{ABDE0313-D180-4DC7-80CB-E064C15AED58}">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Challenge</a:t>
          </a:r>
        </a:p>
      </dgm:t>
    </dgm:pt>
    <dgm:pt modelId="{AD3ADB0D-CC94-451E-95DF-B954EB3AEEEF}" type="parTrans" cxnId="{85D41277-EA35-4FCD-9DBA-70B479D0C907}">
      <dgm:prSet/>
      <dgm:spPr/>
      <dgm:t>
        <a:bodyPr/>
        <a:lstStyle/>
        <a:p>
          <a:endParaRPr lang="en-US"/>
        </a:p>
      </dgm:t>
    </dgm:pt>
    <dgm:pt modelId="{9692F237-09D1-4195-883B-00CB298EE490}" type="sibTrans" cxnId="{85D41277-EA35-4FCD-9DBA-70B479D0C907}">
      <dgm:prSet/>
      <dgm:spPr/>
      <dgm:t>
        <a:bodyPr/>
        <a:lstStyle/>
        <a:p>
          <a:endParaRPr lang="en-US"/>
        </a:p>
      </dgm:t>
    </dgm:pt>
    <dgm:pt modelId="{EC326B44-45FA-4D24-8944-4EB903CA0EF0}">
      <dgm:prSet phldrT="[Text]" custT="1"/>
      <dgm:spPr>
        <a:ln>
          <a:solidFill>
            <a:srgbClr val="00B050"/>
          </a:solidFill>
        </a:ln>
      </dgm:spPr>
      <dgm:t>
        <a:bodyPr vert="horz"/>
        <a:lstStyle/>
        <a:p>
          <a:r>
            <a:rPr lang="en-US" sz="1400">
              <a:latin typeface="Times New Roman" panose="02020603050405020304" pitchFamily="18" charset="0"/>
              <a:cs typeface="Times New Roman" panose="02020603050405020304" pitchFamily="18" charset="0"/>
            </a:rPr>
            <a:t>Goal</a:t>
          </a:r>
          <a:endParaRPr lang="en-US" sz="1400" dirty="0">
            <a:latin typeface="Times New Roman" panose="02020603050405020304" pitchFamily="18" charset="0"/>
            <a:cs typeface="Times New Roman" panose="02020603050405020304" pitchFamily="18" charset="0"/>
          </a:endParaRPr>
        </a:p>
      </dgm:t>
    </dgm:pt>
    <dgm:pt modelId="{F6765C6C-9E5C-4792-81E0-DBA308FD570E}" type="parTrans" cxnId="{34BD806E-3235-4F05-946C-E5481C959167}">
      <dgm:prSet/>
      <dgm:spPr/>
      <dgm:t>
        <a:bodyPr/>
        <a:lstStyle/>
        <a:p>
          <a:endParaRPr lang="en-US"/>
        </a:p>
      </dgm:t>
    </dgm:pt>
    <dgm:pt modelId="{23FF9322-F6BC-4FD2-9F69-755D56B1A873}" type="sibTrans" cxnId="{34BD806E-3235-4F05-946C-E5481C959167}">
      <dgm:prSet/>
      <dgm:spPr/>
      <dgm:t>
        <a:bodyPr/>
        <a:lstStyle/>
        <a:p>
          <a:endParaRPr lang="en-US"/>
        </a:p>
      </dgm:t>
    </dgm:pt>
    <dgm:pt modelId="{270C762B-1A9C-42A6-B1DF-259E866A6620}">
      <dgm:prSet phldrT="[Text]" custT="1"/>
      <dgm:spPr/>
      <dgm:t>
        <a:bodyPr/>
        <a:lstStyle/>
        <a:p>
          <a:r>
            <a:rPr lang="en-US" sz="1400" dirty="0">
              <a:latin typeface="Times New Roman" panose="02020603050405020304" pitchFamily="18" charset="0"/>
              <a:cs typeface="Times New Roman" panose="02020603050405020304" pitchFamily="18" charset="0"/>
            </a:rPr>
            <a:t>Game Engine</a:t>
          </a:r>
        </a:p>
      </dgm:t>
    </dgm:pt>
    <dgm:pt modelId="{B9CB3E7A-6983-4A03-B004-870A72A387EA}" type="parTrans" cxnId="{51271C0B-0623-4933-8BDC-A7866CDEF0F2}">
      <dgm:prSet/>
      <dgm:spPr/>
      <dgm:t>
        <a:bodyPr/>
        <a:lstStyle/>
        <a:p>
          <a:endParaRPr lang="en-US"/>
        </a:p>
      </dgm:t>
    </dgm:pt>
    <dgm:pt modelId="{5CDD0CC7-FC6D-474E-B344-98621BBCE9ED}" type="sibTrans" cxnId="{51271C0B-0623-4933-8BDC-A7866CDEF0F2}">
      <dgm:prSet/>
      <dgm:spPr/>
      <dgm:t>
        <a:bodyPr/>
        <a:lstStyle/>
        <a:p>
          <a:endParaRPr lang="en-US"/>
        </a:p>
      </dgm:t>
    </dgm:pt>
    <dgm:pt modelId="{33755AFC-7272-41CF-8A6C-BE1DCF908F24}">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User Engagement</a:t>
          </a:r>
        </a:p>
      </dgm:t>
    </dgm:pt>
    <dgm:pt modelId="{0054213D-2048-44D5-98AB-CFB9BE4CDF07}" type="parTrans" cxnId="{9D52839E-BA3D-4C46-A2E6-9C9F55C7BCFA}">
      <dgm:prSet/>
      <dgm:spPr/>
      <dgm:t>
        <a:bodyPr/>
        <a:lstStyle/>
        <a:p>
          <a:endParaRPr lang="en-US"/>
        </a:p>
      </dgm:t>
    </dgm:pt>
    <dgm:pt modelId="{84B9B871-E082-45C6-9B97-C0DF0876F19C}" type="sibTrans" cxnId="{9D52839E-BA3D-4C46-A2E6-9C9F55C7BCFA}">
      <dgm:prSet/>
      <dgm:spPr/>
      <dgm:t>
        <a:bodyPr/>
        <a:lstStyle/>
        <a:p>
          <a:endParaRPr lang="en-US"/>
        </a:p>
      </dgm:t>
    </dgm:pt>
    <dgm:pt modelId="{40E2A1BD-94A1-4A48-9A3A-5CF9C6C63776}">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Reward</a:t>
          </a:r>
        </a:p>
      </dgm:t>
    </dgm:pt>
    <dgm:pt modelId="{EBC2771F-86E1-41F5-AB66-B6FBD56F2AC3}" type="parTrans" cxnId="{9CFF0655-1C87-40C1-B1ED-2F745A3AFC64}">
      <dgm:prSet/>
      <dgm:spPr/>
      <dgm:t>
        <a:bodyPr/>
        <a:lstStyle/>
        <a:p>
          <a:endParaRPr lang="en-US"/>
        </a:p>
      </dgm:t>
    </dgm:pt>
    <dgm:pt modelId="{68E21B15-5E60-4930-92C6-45D2A281536F}" type="sibTrans" cxnId="{9CFF0655-1C87-40C1-B1ED-2F745A3AFC64}">
      <dgm:prSet/>
      <dgm:spPr/>
      <dgm:t>
        <a:bodyPr/>
        <a:lstStyle/>
        <a:p>
          <a:endParaRPr lang="en-US"/>
        </a:p>
      </dgm:t>
    </dgm:pt>
    <dgm:pt modelId="{5DD09FA9-5AE8-43F0-9944-A3D867027142}">
      <dgm:prSet phldrT="[Text]" custT="1"/>
      <dgm:spPr>
        <a:ln>
          <a:solidFill>
            <a:srgbClr val="00B050"/>
          </a:solidFill>
        </a:ln>
      </dgm:spPr>
      <dgm:t>
        <a:bodyPr/>
        <a:lstStyle/>
        <a:p>
          <a:r>
            <a:rPr lang="en-US" sz="1400">
              <a:latin typeface="Times New Roman" panose="02020603050405020304" pitchFamily="18" charset="0"/>
              <a:cs typeface="Times New Roman" panose="02020603050405020304" pitchFamily="18" charset="0"/>
            </a:rPr>
            <a:t>Achievement</a:t>
          </a:r>
          <a:endParaRPr lang="en-US" sz="1400" dirty="0">
            <a:latin typeface="Times New Roman" panose="02020603050405020304" pitchFamily="18" charset="0"/>
            <a:cs typeface="Times New Roman" panose="02020603050405020304" pitchFamily="18" charset="0"/>
          </a:endParaRPr>
        </a:p>
      </dgm:t>
    </dgm:pt>
    <dgm:pt modelId="{D581F437-06B6-4379-83D6-DE45430DE09F}" type="parTrans" cxnId="{9A93A44F-1966-4AB1-8F1D-00615C8AD60F}">
      <dgm:prSet/>
      <dgm:spPr/>
      <dgm:t>
        <a:bodyPr/>
        <a:lstStyle/>
        <a:p>
          <a:endParaRPr lang="en-US"/>
        </a:p>
      </dgm:t>
    </dgm:pt>
    <dgm:pt modelId="{76C66656-AC07-4C83-ABB6-C23960D1991C}" type="sibTrans" cxnId="{9A93A44F-1966-4AB1-8F1D-00615C8AD60F}">
      <dgm:prSet/>
      <dgm:spPr/>
      <dgm:t>
        <a:bodyPr/>
        <a:lstStyle/>
        <a:p>
          <a:endParaRPr lang="en-US"/>
        </a:p>
      </dgm:t>
    </dgm:pt>
    <dgm:pt modelId="{37F80A24-7385-468B-9BBC-DAF939BF2391}">
      <dgm:prSet phldrT="[Text]" custT="1"/>
      <dgm:spPr>
        <a:ln>
          <a:gradFill>
            <a:gsLst>
              <a:gs pos="0">
                <a:srgbClr val="00B050"/>
              </a:gs>
              <a:gs pos="100000">
                <a:srgbClr val="FF0000"/>
              </a:gs>
            </a:gsLst>
            <a:lin ang="5400000" scaled="1"/>
          </a:gradFill>
        </a:ln>
      </dgm:spPr>
      <dgm:t>
        <a:bodyPr/>
        <a:lstStyle/>
        <a:p>
          <a:r>
            <a:rPr lang="en-US" sz="1400" dirty="0">
              <a:latin typeface="Times New Roman" panose="02020603050405020304" pitchFamily="18" charset="0"/>
              <a:cs typeface="Times New Roman" panose="02020603050405020304" pitchFamily="18" charset="0"/>
            </a:rPr>
            <a:t>Levels</a:t>
          </a:r>
        </a:p>
      </dgm:t>
    </dgm:pt>
    <dgm:pt modelId="{FE0E0775-5C54-42F8-8243-CB45F9FE014E}" type="sibTrans" cxnId="{FEAB295C-2307-4E6A-BC31-14CBDA57826A}">
      <dgm:prSet/>
      <dgm:spPr/>
      <dgm:t>
        <a:bodyPr/>
        <a:lstStyle/>
        <a:p>
          <a:endParaRPr lang="en-US"/>
        </a:p>
      </dgm:t>
    </dgm:pt>
    <dgm:pt modelId="{1DDFACFF-9A79-4B5F-AB8A-8A60A1455D32}" type="parTrans" cxnId="{FEAB295C-2307-4E6A-BC31-14CBDA57826A}">
      <dgm:prSet/>
      <dgm:spPr/>
      <dgm:t>
        <a:bodyPr/>
        <a:lstStyle/>
        <a:p>
          <a:endParaRPr lang="en-US"/>
        </a:p>
      </dgm:t>
    </dgm:pt>
    <dgm:pt modelId="{48CE7121-10D9-427D-BF48-CEA55471A39F}" type="pres">
      <dgm:prSet presAssocID="{1B0F67B9-7A5F-4B99-B052-091CD35412B4}" presName="hierChild1" presStyleCnt="0">
        <dgm:presLayoutVars>
          <dgm:chPref val="1"/>
          <dgm:dir/>
          <dgm:animOne val="branch"/>
          <dgm:animLvl val="lvl"/>
          <dgm:resizeHandles/>
        </dgm:presLayoutVars>
      </dgm:prSet>
      <dgm:spPr/>
    </dgm:pt>
    <dgm:pt modelId="{48CE2FE9-C5F3-49AD-B8F8-89380045C020}" type="pres">
      <dgm:prSet presAssocID="{3FFE7169-CD91-402F-BE7A-D6FC1D576DD1}" presName="hierRoot1" presStyleCnt="0"/>
      <dgm:spPr/>
    </dgm:pt>
    <dgm:pt modelId="{84E55391-74E7-4764-B2EB-775281B61CF9}" type="pres">
      <dgm:prSet presAssocID="{3FFE7169-CD91-402F-BE7A-D6FC1D576DD1}" presName="composite" presStyleCnt="0"/>
      <dgm:spPr/>
    </dgm:pt>
    <dgm:pt modelId="{37426582-C953-4DA8-BFFA-49E2AF4F91A4}" type="pres">
      <dgm:prSet presAssocID="{3FFE7169-CD91-402F-BE7A-D6FC1D576DD1}" presName="background" presStyleLbl="node0" presStyleIdx="0" presStyleCnt="1"/>
      <dgm:spPr/>
    </dgm:pt>
    <dgm:pt modelId="{01955665-9EC1-43B2-970E-24FB6925829E}" type="pres">
      <dgm:prSet presAssocID="{3FFE7169-CD91-402F-BE7A-D6FC1D576DD1}" presName="text" presStyleLbl="fgAcc0" presStyleIdx="0" presStyleCnt="1">
        <dgm:presLayoutVars>
          <dgm:chPref val="3"/>
        </dgm:presLayoutVars>
      </dgm:prSet>
      <dgm:spPr/>
    </dgm:pt>
    <dgm:pt modelId="{6FE74D31-47E8-42BC-A867-90471B774D1F}" type="pres">
      <dgm:prSet presAssocID="{3FFE7169-CD91-402F-BE7A-D6FC1D576DD1}" presName="hierChild2" presStyleCnt="0"/>
      <dgm:spPr/>
    </dgm:pt>
    <dgm:pt modelId="{0986C77F-660D-4748-B0BD-DE7BD4BB9F09}" type="pres">
      <dgm:prSet presAssocID="{77910CD9-2D1B-44E2-A5DD-DB79B21E832B}" presName="Name10" presStyleLbl="parChTrans1D2" presStyleIdx="0" presStyleCnt="2"/>
      <dgm:spPr/>
    </dgm:pt>
    <dgm:pt modelId="{60EFF5FD-9D1B-491C-AA4D-E0574056C4CE}" type="pres">
      <dgm:prSet presAssocID="{F222094F-AF64-41D6-863C-3BC921219E66}" presName="hierRoot2" presStyleCnt="0"/>
      <dgm:spPr/>
    </dgm:pt>
    <dgm:pt modelId="{774A3CBB-8EAE-492D-ACD9-50DD994DBDFF}" type="pres">
      <dgm:prSet presAssocID="{F222094F-AF64-41D6-863C-3BC921219E66}" presName="composite2" presStyleCnt="0"/>
      <dgm:spPr/>
    </dgm:pt>
    <dgm:pt modelId="{9DB39F63-2F9D-410B-A63B-6F35A03D1822}" type="pres">
      <dgm:prSet presAssocID="{F222094F-AF64-41D6-863C-3BC921219E66}" presName="background2" presStyleLbl="node2" presStyleIdx="0" presStyleCnt="2"/>
      <dgm:spPr/>
    </dgm:pt>
    <dgm:pt modelId="{F66FDE7B-A8AB-4F7F-8FCB-63E1E863EF79}" type="pres">
      <dgm:prSet presAssocID="{F222094F-AF64-41D6-863C-3BC921219E66}" presName="text2" presStyleLbl="fgAcc2" presStyleIdx="0" presStyleCnt="2">
        <dgm:presLayoutVars>
          <dgm:chPref val="3"/>
        </dgm:presLayoutVars>
      </dgm:prSet>
      <dgm:spPr/>
    </dgm:pt>
    <dgm:pt modelId="{2AFA937F-8072-471A-B3B5-D955DF8626BF}" type="pres">
      <dgm:prSet presAssocID="{F222094F-AF64-41D6-863C-3BC921219E66}" presName="hierChild3" presStyleCnt="0"/>
      <dgm:spPr/>
    </dgm:pt>
    <dgm:pt modelId="{F54C62D5-383E-414E-822D-FB6F6F0434CB}" type="pres">
      <dgm:prSet presAssocID="{1DDFACFF-9A79-4B5F-AB8A-8A60A1455D32}" presName="Name17" presStyleLbl="parChTrans1D3" presStyleIdx="0" presStyleCnt="7"/>
      <dgm:spPr/>
    </dgm:pt>
    <dgm:pt modelId="{74643209-BA24-423E-B898-17AA5BC24166}" type="pres">
      <dgm:prSet presAssocID="{37F80A24-7385-468B-9BBC-DAF939BF2391}" presName="hierRoot3" presStyleCnt="0"/>
      <dgm:spPr/>
    </dgm:pt>
    <dgm:pt modelId="{041DD7E2-F7AD-4ED1-B60B-55A80920EB66}" type="pres">
      <dgm:prSet presAssocID="{37F80A24-7385-468B-9BBC-DAF939BF2391}" presName="composite3" presStyleCnt="0"/>
      <dgm:spPr/>
    </dgm:pt>
    <dgm:pt modelId="{0D0FE3B6-D061-421F-B175-74368D305D3D}" type="pres">
      <dgm:prSet presAssocID="{37F80A24-7385-468B-9BBC-DAF939BF2391}" presName="background3" presStyleLbl="node3" presStyleIdx="0" presStyleCnt="7"/>
      <dgm:spPr>
        <a:gradFill rotWithShape="0">
          <a:gsLst>
            <a:gs pos="0">
              <a:srgbClr val="00B050"/>
            </a:gs>
            <a:gs pos="100000">
              <a:srgbClr val="FF0000"/>
            </a:gs>
          </a:gsLst>
          <a:lin ang="5400000" scaled="1"/>
        </a:gradFill>
      </dgm:spPr>
    </dgm:pt>
    <dgm:pt modelId="{153B7127-5B8F-472B-9247-D3D097252336}" type="pres">
      <dgm:prSet presAssocID="{37F80A24-7385-468B-9BBC-DAF939BF2391}" presName="text3" presStyleLbl="fgAcc3" presStyleIdx="0" presStyleCnt="7">
        <dgm:presLayoutVars>
          <dgm:chPref val="3"/>
        </dgm:presLayoutVars>
      </dgm:prSet>
      <dgm:spPr/>
    </dgm:pt>
    <dgm:pt modelId="{95858472-C15B-4887-B04B-58B8F0D988C4}" type="pres">
      <dgm:prSet presAssocID="{37F80A24-7385-468B-9BBC-DAF939BF2391}" presName="hierChild4" presStyleCnt="0"/>
      <dgm:spPr/>
    </dgm:pt>
    <dgm:pt modelId="{D8D7894C-B290-407B-8493-348188538FE1}" type="pres">
      <dgm:prSet presAssocID="{75374B88-0416-4288-B9D3-7DA3C702DF23}" presName="Name17" presStyleLbl="parChTrans1D3" presStyleIdx="1" presStyleCnt="7"/>
      <dgm:spPr/>
    </dgm:pt>
    <dgm:pt modelId="{BB5121CE-21B5-45C3-A235-CD4F29AF7045}" type="pres">
      <dgm:prSet presAssocID="{C6596820-3535-4754-BCA0-48724E8999A7}" presName="hierRoot3" presStyleCnt="0"/>
      <dgm:spPr/>
    </dgm:pt>
    <dgm:pt modelId="{7C74A04F-B8F7-422A-A4D5-DA0DBE4EC223}" type="pres">
      <dgm:prSet presAssocID="{C6596820-3535-4754-BCA0-48724E8999A7}" presName="composite3" presStyleCnt="0"/>
      <dgm:spPr/>
    </dgm:pt>
    <dgm:pt modelId="{A2B4D9F1-6CA7-4491-8F55-93B9157D2383}" type="pres">
      <dgm:prSet presAssocID="{C6596820-3535-4754-BCA0-48724E8999A7}" presName="background3" presStyleLbl="node3" presStyleIdx="1" presStyleCnt="7"/>
      <dgm:spPr>
        <a:solidFill>
          <a:srgbClr val="00B050"/>
        </a:solidFill>
      </dgm:spPr>
    </dgm:pt>
    <dgm:pt modelId="{C210443A-B378-4123-BD67-F540501C4709}" type="pres">
      <dgm:prSet presAssocID="{C6596820-3535-4754-BCA0-48724E8999A7}" presName="text3" presStyleLbl="fgAcc3" presStyleIdx="1" presStyleCnt="7">
        <dgm:presLayoutVars>
          <dgm:chPref val="3"/>
        </dgm:presLayoutVars>
      </dgm:prSet>
      <dgm:spPr/>
    </dgm:pt>
    <dgm:pt modelId="{4632C118-189C-4A16-AC55-795F8482E813}" type="pres">
      <dgm:prSet presAssocID="{C6596820-3535-4754-BCA0-48724E8999A7}" presName="hierChild4" presStyleCnt="0"/>
      <dgm:spPr/>
    </dgm:pt>
    <dgm:pt modelId="{14020AE1-00D7-4677-89A6-87B81FB0BD23}" type="pres">
      <dgm:prSet presAssocID="{AD3ADB0D-CC94-451E-95DF-B954EB3AEEEF}" presName="Name17" presStyleLbl="parChTrans1D3" presStyleIdx="2" presStyleCnt="7"/>
      <dgm:spPr/>
    </dgm:pt>
    <dgm:pt modelId="{5E62EF59-1F17-4E10-AB62-73029339DE82}" type="pres">
      <dgm:prSet presAssocID="{ABDE0313-D180-4DC7-80CB-E064C15AED58}" presName="hierRoot3" presStyleCnt="0"/>
      <dgm:spPr/>
    </dgm:pt>
    <dgm:pt modelId="{D8645129-60E0-43C5-B45A-A1458CC46AD4}" type="pres">
      <dgm:prSet presAssocID="{ABDE0313-D180-4DC7-80CB-E064C15AED58}" presName="composite3" presStyleCnt="0"/>
      <dgm:spPr/>
    </dgm:pt>
    <dgm:pt modelId="{22F4BE6C-3F44-4182-A4DA-B7A8132FFE52}" type="pres">
      <dgm:prSet presAssocID="{ABDE0313-D180-4DC7-80CB-E064C15AED58}" presName="background3" presStyleLbl="node3" presStyleIdx="2" presStyleCnt="7"/>
      <dgm:spPr>
        <a:solidFill>
          <a:srgbClr val="00B050"/>
        </a:solidFill>
      </dgm:spPr>
    </dgm:pt>
    <dgm:pt modelId="{DE37F8A9-5D5A-4CD2-8C95-C006B7989C6B}" type="pres">
      <dgm:prSet presAssocID="{ABDE0313-D180-4DC7-80CB-E064C15AED58}" presName="text3" presStyleLbl="fgAcc3" presStyleIdx="2" presStyleCnt="7">
        <dgm:presLayoutVars>
          <dgm:chPref val="3"/>
        </dgm:presLayoutVars>
      </dgm:prSet>
      <dgm:spPr/>
    </dgm:pt>
    <dgm:pt modelId="{BFFE2DA0-D2A9-48F6-BF6C-791DA5D16991}" type="pres">
      <dgm:prSet presAssocID="{ABDE0313-D180-4DC7-80CB-E064C15AED58}" presName="hierChild4" presStyleCnt="0"/>
      <dgm:spPr/>
    </dgm:pt>
    <dgm:pt modelId="{37542F64-E39A-463B-9B75-4A52F13E4E2D}" type="pres">
      <dgm:prSet presAssocID="{F6765C6C-9E5C-4792-81E0-DBA308FD570E}" presName="Name17" presStyleLbl="parChTrans1D3" presStyleIdx="3" presStyleCnt="7"/>
      <dgm:spPr/>
    </dgm:pt>
    <dgm:pt modelId="{17D0EA04-2AE2-4C15-8DF7-759F6AF1C230}" type="pres">
      <dgm:prSet presAssocID="{EC326B44-45FA-4D24-8944-4EB903CA0EF0}" presName="hierRoot3" presStyleCnt="0"/>
      <dgm:spPr/>
    </dgm:pt>
    <dgm:pt modelId="{87013E9F-9F14-443C-A8AC-976FA6452712}" type="pres">
      <dgm:prSet presAssocID="{EC326B44-45FA-4D24-8944-4EB903CA0EF0}" presName="composite3" presStyleCnt="0"/>
      <dgm:spPr/>
    </dgm:pt>
    <dgm:pt modelId="{EDB5C15D-5C00-4E6D-907B-55D0EDE238EA}" type="pres">
      <dgm:prSet presAssocID="{EC326B44-45FA-4D24-8944-4EB903CA0EF0}" presName="background3" presStyleLbl="node3" presStyleIdx="3" presStyleCnt="7"/>
      <dgm:spPr>
        <a:solidFill>
          <a:srgbClr val="00B050"/>
        </a:solidFill>
      </dgm:spPr>
    </dgm:pt>
    <dgm:pt modelId="{7301F7C9-5080-470D-9DE2-9484B59486B2}" type="pres">
      <dgm:prSet presAssocID="{EC326B44-45FA-4D24-8944-4EB903CA0EF0}" presName="text3" presStyleLbl="fgAcc3" presStyleIdx="3" presStyleCnt="7">
        <dgm:presLayoutVars>
          <dgm:chPref val="3"/>
        </dgm:presLayoutVars>
      </dgm:prSet>
      <dgm:spPr/>
    </dgm:pt>
    <dgm:pt modelId="{D5AA140A-7C0C-4D25-A250-A2C4710ABFF7}" type="pres">
      <dgm:prSet presAssocID="{EC326B44-45FA-4D24-8944-4EB903CA0EF0}" presName="hierChild4" presStyleCnt="0"/>
      <dgm:spPr/>
    </dgm:pt>
    <dgm:pt modelId="{E20FADEE-B47A-43C5-A48A-C6E900AA35CC}" type="pres">
      <dgm:prSet presAssocID="{B9CB3E7A-6983-4A03-B004-870A72A387EA}" presName="Name10" presStyleLbl="parChTrans1D2" presStyleIdx="1" presStyleCnt="2"/>
      <dgm:spPr/>
    </dgm:pt>
    <dgm:pt modelId="{D096B560-FAE3-4E8F-9052-160BBA28A84E}" type="pres">
      <dgm:prSet presAssocID="{270C762B-1A9C-42A6-B1DF-259E866A6620}" presName="hierRoot2" presStyleCnt="0"/>
      <dgm:spPr/>
    </dgm:pt>
    <dgm:pt modelId="{7F12349F-5A17-4966-A496-D1182E7636B6}" type="pres">
      <dgm:prSet presAssocID="{270C762B-1A9C-42A6-B1DF-259E866A6620}" presName="composite2" presStyleCnt="0"/>
      <dgm:spPr/>
    </dgm:pt>
    <dgm:pt modelId="{68B591CA-CAF7-4D64-A3D7-F62DF4983E53}" type="pres">
      <dgm:prSet presAssocID="{270C762B-1A9C-42A6-B1DF-259E866A6620}" presName="background2" presStyleLbl="node2" presStyleIdx="1" presStyleCnt="2"/>
      <dgm:spPr/>
    </dgm:pt>
    <dgm:pt modelId="{33B76B8E-0EC5-4530-A0B5-1ED86F595A5E}" type="pres">
      <dgm:prSet presAssocID="{270C762B-1A9C-42A6-B1DF-259E866A6620}" presName="text2" presStyleLbl="fgAcc2" presStyleIdx="1" presStyleCnt="2">
        <dgm:presLayoutVars>
          <dgm:chPref val="3"/>
        </dgm:presLayoutVars>
      </dgm:prSet>
      <dgm:spPr/>
    </dgm:pt>
    <dgm:pt modelId="{9A8625B7-8907-4E93-8AA5-579179B32D57}" type="pres">
      <dgm:prSet presAssocID="{270C762B-1A9C-42A6-B1DF-259E866A6620}" presName="hierChild3" presStyleCnt="0"/>
      <dgm:spPr/>
    </dgm:pt>
    <dgm:pt modelId="{A1C73CFB-CA08-41EC-BAFE-AE4F74EDC983}" type="pres">
      <dgm:prSet presAssocID="{0054213D-2048-44D5-98AB-CFB9BE4CDF07}" presName="Name17" presStyleLbl="parChTrans1D3" presStyleIdx="4" presStyleCnt="7"/>
      <dgm:spPr/>
    </dgm:pt>
    <dgm:pt modelId="{0A79994F-90D3-4227-9E2E-174606BDC1E9}" type="pres">
      <dgm:prSet presAssocID="{33755AFC-7272-41CF-8A6C-BE1DCF908F24}" presName="hierRoot3" presStyleCnt="0"/>
      <dgm:spPr/>
    </dgm:pt>
    <dgm:pt modelId="{E2549F58-8A07-4B98-A234-A3163B3E4019}" type="pres">
      <dgm:prSet presAssocID="{33755AFC-7272-41CF-8A6C-BE1DCF908F24}" presName="composite3" presStyleCnt="0"/>
      <dgm:spPr/>
    </dgm:pt>
    <dgm:pt modelId="{35C74D1D-00FC-402F-B117-BA8971D289B4}" type="pres">
      <dgm:prSet presAssocID="{33755AFC-7272-41CF-8A6C-BE1DCF908F24}" presName="background3" presStyleLbl="node3" presStyleIdx="4" presStyleCnt="7"/>
      <dgm:spPr>
        <a:solidFill>
          <a:srgbClr val="00B050"/>
        </a:solidFill>
      </dgm:spPr>
    </dgm:pt>
    <dgm:pt modelId="{EEDCE601-A0A2-4FF5-9CA6-647533CC3A06}" type="pres">
      <dgm:prSet presAssocID="{33755AFC-7272-41CF-8A6C-BE1DCF908F24}" presName="text3" presStyleLbl="fgAcc3" presStyleIdx="4" presStyleCnt="7">
        <dgm:presLayoutVars>
          <dgm:chPref val="3"/>
        </dgm:presLayoutVars>
      </dgm:prSet>
      <dgm:spPr/>
    </dgm:pt>
    <dgm:pt modelId="{522282FA-5544-4CF0-92A7-23E0ACE1CE72}" type="pres">
      <dgm:prSet presAssocID="{33755AFC-7272-41CF-8A6C-BE1DCF908F24}" presName="hierChild4" presStyleCnt="0"/>
      <dgm:spPr/>
    </dgm:pt>
    <dgm:pt modelId="{FD1E1187-91CC-46D4-9E7E-BA7A05BA99AD}" type="pres">
      <dgm:prSet presAssocID="{EBC2771F-86E1-41F5-AB66-B6FBD56F2AC3}" presName="Name17" presStyleLbl="parChTrans1D3" presStyleIdx="5" presStyleCnt="7"/>
      <dgm:spPr/>
    </dgm:pt>
    <dgm:pt modelId="{8A2733D8-2B6A-4776-908C-E734296C88AA}" type="pres">
      <dgm:prSet presAssocID="{40E2A1BD-94A1-4A48-9A3A-5CF9C6C63776}" presName="hierRoot3" presStyleCnt="0"/>
      <dgm:spPr/>
    </dgm:pt>
    <dgm:pt modelId="{D3013AAB-C482-423B-BF64-C42F10FA90D7}" type="pres">
      <dgm:prSet presAssocID="{40E2A1BD-94A1-4A48-9A3A-5CF9C6C63776}" presName="composite3" presStyleCnt="0"/>
      <dgm:spPr/>
    </dgm:pt>
    <dgm:pt modelId="{AA255221-8D46-4FEE-B4B5-2A61B0AA9BF8}" type="pres">
      <dgm:prSet presAssocID="{40E2A1BD-94A1-4A48-9A3A-5CF9C6C63776}" presName="background3" presStyleLbl="node3" presStyleIdx="5" presStyleCnt="7"/>
      <dgm:spPr>
        <a:solidFill>
          <a:srgbClr val="00B050"/>
        </a:solidFill>
      </dgm:spPr>
    </dgm:pt>
    <dgm:pt modelId="{CBE71CF0-4E8B-4F27-89B4-A6F9E9DDB867}" type="pres">
      <dgm:prSet presAssocID="{40E2A1BD-94A1-4A48-9A3A-5CF9C6C63776}" presName="text3" presStyleLbl="fgAcc3" presStyleIdx="5" presStyleCnt="7">
        <dgm:presLayoutVars>
          <dgm:chPref val="3"/>
        </dgm:presLayoutVars>
      </dgm:prSet>
      <dgm:spPr/>
    </dgm:pt>
    <dgm:pt modelId="{2EEDEB4F-B810-409B-95A2-FC6474281264}" type="pres">
      <dgm:prSet presAssocID="{40E2A1BD-94A1-4A48-9A3A-5CF9C6C63776}" presName="hierChild4" presStyleCnt="0"/>
      <dgm:spPr/>
    </dgm:pt>
    <dgm:pt modelId="{7FCB2E25-D32F-422E-B709-C33691A18532}" type="pres">
      <dgm:prSet presAssocID="{D581F437-06B6-4379-83D6-DE45430DE09F}" presName="Name17" presStyleLbl="parChTrans1D3" presStyleIdx="6" presStyleCnt="7"/>
      <dgm:spPr/>
    </dgm:pt>
    <dgm:pt modelId="{444749FF-F37F-437F-A127-2445B5DBF82E}" type="pres">
      <dgm:prSet presAssocID="{5DD09FA9-5AE8-43F0-9944-A3D867027142}" presName="hierRoot3" presStyleCnt="0"/>
      <dgm:spPr/>
    </dgm:pt>
    <dgm:pt modelId="{7F394514-6A51-4CF2-8A81-5E42AD548D94}" type="pres">
      <dgm:prSet presAssocID="{5DD09FA9-5AE8-43F0-9944-A3D867027142}" presName="composite3" presStyleCnt="0"/>
      <dgm:spPr/>
    </dgm:pt>
    <dgm:pt modelId="{0E971C43-310D-487E-BB3A-2D624BA2BCEF}" type="pres">
      <dgm:prSet presAssocID="{5DD09FA9-5AE8-43F0-9944-A3D867027142}" presName="background3" presStyleLbl="node3" presStyleIdx="6" presStyleCnt="7"/>
      <dgm:spPr>
        <a:solidFill>
          <a:srgbClr val="00B050"/>
        </a:solidFill>
      </dgm:spPr>
    </dgm:pt>
    <dgm:pt modelId="{3B569626-D466-4057-8709-82D61A7BC057}" type="pres">
      <dgm:prSet presAssocID="{5DD09FA9-5AE8-43F0-9944-A3D867027142}" presName="text3" presStyleLbl="fgAcc3" presStyleIdx="6" presStyleCnt="7">
        <dgm:presLayoutVars>
          <dgm:chPref val="3"/>
        </dgm:presLayoutVars>
      </dgm:prSet>
      <dgm:spPr/>
    </dgm:pt>
    <dgm:pt modelId="{7BB1FD25-D5AB-46C3-8EB0-F71C390C17B5}" type="pres">
      <dgm:prSet presAssocID="{5DD09FA9-5AE8-43F0-9944-A3D867027142}" presName="hierChild4" presStyleCnt="0"/>
      <dgm:spPr/>
    </dgm:pt>
  </dgm:ptLst>
  <dgm:cxnLst>
    <dgm:cxn modelId="{51271C0B-0623-4933-8BDC-A7866CDEF0F2}" srcId="{3FFE7169-CD91-402F-BE7A-D6FC1D576DD1}" destId="{270C762B-1A9C-42A6-B1DF-259E866A6620}" srcOrd="1" destOrd="0" parTransId="{B9CB3E7A-6983-4A03-B004-870A72A387EA}" sibTransId="{5CDD0CC7-FC6D-474E-B344-98621BBCE9ED}"/>
    <dgm:cxn modelId="{64AD4923-1145-4A64-B2CF-FBF7048A8522}" type="presOf" srcId="{D581F437-06B6-4379-83D6-DE45430DE09F}" destId="{7FCB2E25-D32F-422E-B709-C33691A18532}" srcOrd="0" destOrd="0" presId="urn:microsoft.com/office/officeart/2005/8/layout/hierarchy1"/>
    <dgm:cxn modelId="{4FCEBA23-47F0-4230-99DF-E7A225010F14}" type="presOf" srcId="{ABDE0313-D180-4DC7-80CB-E064C15AED58}" destId="{DE37F8A9-5D5A-4CD2-8C95-C006B7989C6B}" srcOrd="0" destOrd="0" presId="urn:microsoft.com/office/officeart/2005/8/layout/hierarchy1"/>
    <dgm:cxn modelId="{1291952C-DB4F-48DA-A92C-89F53DFDEC2E}" srcId="{F222094F-AF64-41D6-863C-3BC921219E66}" destId="{C6596820-3535-4754-BCA0-48724E8999A7}" srcOrd="1" destOrd="0" parTransId="{75374B88-0416-4288-B9D3-7DA3C702DF23}" sibTransId="{B9D083A4-3032-4E0F-A593-9385574194FE}"/>
    <dgm:cxn modelId="{8C8B5730-DD6A-4EFB-B99C-219C948125B3}" type="presOf" srcId="{1DDFACFF-9A79-4B5F-AB8A-8A60A1455D32}" destId="{F54C62D5-383E-414E-822D-FB6F6F0434CB}" srcOrd="0" destOrd="0" presId="urn:microsoft.com/office/officeart/2005/8/layout/hierarchy1"/>
    <dgm:cxn modelId="{BEA7B538-D0D5-4D57-BA14-733FA82A83BA}" type="presOf" srcId="{270C762B-1A9C-42A6-B1DF-259E866A6620}" destId="{33B76B8E-0EC5-4530-A0B5-1ED86F595A5E}" srcOrd="0" destOrd="0" presId="urn:microsoft.com/office/officeart/2005/8/layout/hierarchy1"/>
    <dgm:cxn modelId="{B5FEF639-14B0-47CB-B1E3-F40E9F52303B}" type="presOf" srcId="{B9CB3E7A-6983-4A03-B004-870A72A387EA}" destId="{E20FADEE-B47A-43C5-A48A-C6E900AA35CC}" srcOrd="0" destOrd="0" presId="urn:microsoft.com/office/officeart/2005/8/layout/hierarchy1"/>
    <dgm:cxn modelId="{3085A03D-1842-4132-9EE9-B1BD5D9C4ACE}" type="presOf" srcId="{F222094F-AF64-41D6-863C-3BC921219E66}" destId="{F66FDE7B-A8AB-4F7F-8FCB-63E1E863EF79}" srcOrd="0" destOrd="0" presId="urn:microsoft.com/office/officeart/2005/8/layout/hierarchy1"/>
    <dgm:cxn modelId="{FEAB295C-2307-4E6A-BC31-14CBDA57826A}" srcId="{F222094F-AF64-41D6-863C-3BC921219E66}" destId="{37F80A24-7385-468B-9BBC-DAF939BF2391}" srcOrd="0" destOrd="0" parTransId="{1DDFACFF-9A79-4B5F-AB8A-8A60A1455D32}" sibTransId="{FE0E0775-5C54-42F8-8243-CB45F9FE014E}"/>
    <dgm:cxn modelId="{49104E45-6BF2-4171-AC48-57EAC21A5B06}" type="presOf" srcId="{0054213D-2048-44D5-98AB-CFB9BE4CDF07}" destId="{A1C73CFB-CA08-41EC-BAFE-AE4F74EDC983}" srcOrd="0" destOrd="0" presId="urn:microsoft.com/office/officeart/2005/8/layout/hierarchy1"/>
    <dgm:cxn modelId="{24CE5F66-030B-483F-AF26-E1B243B55C15}" type="presOf" srcId="{AD3ADB0D-CC94-451E-95DF-B954EB3AEEEF}" destId="{14020AE1-00D7-4677-89A6-87B81FB0BD23}" srcOrd="0" destOrd="0" presId="urn:microsoft.com/office/officeart/2005/8/layout/hierarchy1"/>
    <dgm:cxn modelId="{A7A3E848-04FD-48BE-9E77-C31C47E9B401}" type="presOf" srcId="{5DD09FA9-5AE8-43F0-9944-A3D867027142}" destId="{3B569626-D466-4057-8709-82D61A7BC057}" srcOrd="0" destOrd="0" presId="urn:microsoft.com/office/officeart/2005/8/layout/hierarchy1"/>
    <dgm:cxn modelId="{8C73134A-4012-4186-9466-09FAB656FE84}" type="presOf" srcId="{77910CD9-2D1B-44E2-A5DD-DB79B21E832B}" destId="{0986C77F-660D-4748-B0BD-DE7BD4BB9F09}" srcOrd="0" destOrd="0" presId="urn:microsoft.com/office/officeart/2005/8/layout/hierarchy1"/>
    <dgm:cxn modelId="{34BD806E-3235-4F05-946C-E5481C959167}" srcId="{F222094F-AF64-41D6-863C-3BC921219E66}" destId="{EC326B44-45FA-4D24-8944-4EB903CA0EF0}" srcOrd="3" destOrd="0" parTransId="{F6765C6C-9E5C-4792-81E0-DBA308FD570E}" sibTransId="{23FF9322-F6BC-4FD2-9F69-755D56B1A873}"/>
    <dgm:cxn modelId="{9A93A44F-1966-4AB1-8F1D-00615C8AD60F}" srcId="{270C762B-1A9C-42A6-B1DF-259E866A6620}" destId="{5DD09FA9-5AE8-43F0-9944-A3D867027142}" srcOrd="2" destOrd="0" parTransId="{D581F437-06B6-4379-83D6-DE45430DE09F}" sibTransId="{76C66656-AC07-4C83-ABB6-C23960D1991C}"/>
    <dgm:cxn modelId="{A81FD853-F864-41FB-AB94-4A221561C58C}" type="presOf" srcId="{C6596820-3535-4754-BCA0-48724E8999A7}" destId="{C210443A-B378-4123-BD67-F540501C4709}" srcOrd="0" destOrd="0" presId="urn:microsoft.com/office/officeart/2005/8/layout/hierarchy1"/>
    <dgm:cxn modelId="{9CFF0655-1C87-40C1-B1ED-2F745A3AFC64}" srcId="{270C762B-1A9C-42A6-B1DF-259E866A6620}" destId="{40E2A1BD-94A1-4A48-9A3A-5CF9C6C63776}" srcOrd="1" destOrd="0" parTransId="{EBC2771F-86E1-41F5-AB66-B6FBD56F2AC3}" sibTransId="{68E21B15-5E60-4930-92C6-45D2A281536F}"/>
    <dgm:cxn modelId="{BEB65256-095E-4B32-8078-4DFD3EE80B58}" srcId="{3FFE7169-CD91-402F-BE7A-D6FC1D576DD1}" destId="{F222094F-AF64-41D6-863C-3BC921219E66}" srcOrd="0" destOrd="0" parTransId="{77910CD9-2D1B-44E2-A5DD-DB79B21E832B}" sibTransId="{010DD3B1-DF5B-4C31-983D-CCFD534398A8}"/>
    <dgm:cxn modelId="{85D41277-EA35-4FCD-9DBA-70B479D0C907}" srcId="{F222094F-AF64-41D6-863C-3BC921219E66}" destId="{ABDE0313-D180-4DC7-80CB-E064C15AED58}" srcOrd="2" destOrd="0" parTransId="{AD3ADB0D-CC94-451E-95DF-B954EB3AEEEF}" sibTransId="{9692F237-09D1-4195-883B-00CB298EE490}"/>
    <dgm:cxn modelId="{70AEE25A-5089-42E8-B442-2F623AB10F41}" type="presOf" srcId="{EBC2771F-86E1-41F5-AB66-B6FBD56F2AC3}" destId="{FD1E1187-91CC-46D4-9E7E-BA7A05BA99AD}" srcOrd="0" destOrd="0" presId="urn:microsoft.com/office/officeart/2005/8/layout/hierarchy1"/>
    <dgm:cxn modelId="{B6183681-A5AA-4A73-88E3-5602B7C4D43E}" type="presOf" srcId="{75374B88-0416-4288-B9D3-7DA3C702DF23}" destId="{D8D7894C-B290-407B-8493-348188538FE1}" srcOrd="0" destOrd="0" presId="urn:microsoft.com/office/officeart/2005/8/layout/hierarchy1"/>
    <dgm:cxn modelId="{90A4778C-4A98-44B1-A55D-452226251ACC}" type="presOf" srcId="{EC326B44-45FA-4D24-8944-4EB903CA0EF0}" destId="{7301F7C9-5080-470D-9DE2-9484B59486B2}" srcOrd="0" destOrd="0" presId="urn:microsoft.com/office/officeart/2005/8/layout/hierarchy1"/>
    <dgm:cxn modelId="{9D52839E-BA3D-4C46-A2E6-9C9F55C7BCFA}" srcId="{270C762B-1A9C-42A6-B1DF-259E866A6620}" destId="{33755AFC-7272-41CF-8A6C-BE1DCF908F24}" srcOrd="0" destOrd="0" parTransId="{0054213D-2048-44D5-98AB-CFB9BE4CDF07}" sibTransId="{84B9B871-E082-45C6-9B97-C0DF0876F19C}"/>
    <dgm:cxn modelId="{2F373EA9-B643-4A87-9795-4B8ABF605DDC}" type="presOf" srcId="{3FFE7169-CD91-402F-BE7A-D6FC1D576DD1}" destId="{01955665-9EC1-43B2-970E-24FB6925829E}" srcOrd="0" destOrd="0" presId="urn:microsoft.com/office/officeart/2005/8/layout/hierarchy1"/>
    <dgm:cxn modelId="{F183B6AE-6E35-4AC9-AC79-51BC0C1AFAE4}" type="presOf" srcId="{37F80A24-7385-468B-9BBC-DAF939BF2391}" destId="{153B7127-5B8F-472B-9247-D3D097252336}" srcOrd="0" destOrd="0" presId="urn:microsoft.com/office/officeart/2005/8/layout/hierarchy1"/>
    <dgm:cxn modelId="{4428E8B0-2A0C-4386-AAFE-A7F3D0B57A3B}" type="presOf" srcId="{F6765C6C-9E5C-4792-81E0-DBA308FD570E}" destId="{37542F64-E39A-463B-9B75-4A52F13E4E2D}" srcOrd="0" destOrd="0" presId="urn:microsoft.com/office/officeart/2005/8/layout/hierarchy1"/>
    <dgm:cxn modelId="{59628DB7-2C5C-4680-A494-9FC29740CA02}" type="presOf" srcId="{33755AFC-7272-41CF-8A6C-BE1DCF908F24}" destId="{EEDCE601-A0A2-4FF5-9CA6-647533CC3A06}" srcOrd="0" destOrd="0" presId="urn:microsoft.com/office/officeart/2005/8/layout/hierarchy1"/>
    <dgm:cxn modelId="{A2E5C4BE-61CB-4162-BEDC-5971F4ED972A}" type="presOf" srcId="{40E2A1BD-94A1-4A48-9A3A-5CF9C6C63776}" destId="{CBE71CF0-4E8B-4F27-89B4-A6F9E9DDB867}" srcOrd="0" destOrd="0" presId="urn:microsoft.com/office/officeart/2005/8/layout/hierarchy1"/>
    <dgm:cxn modelId="{C644A4D1-EC4F-414E-AA26-70E8E5871A57}" type="presOf" srcId="{1B0F67B9-7A5F-4B99-B052-091CD35412B4}" destId="{48CE7121-10D9-427D-BF48-CEA55471A39F}" srcOrd="0" destOrd="0" presId="urn:microsoft.com/office/officeart/2005/8/layout/hierarchy1"/>
    <dgm:cxn modelId="{A78823F5-6770-44B3-BE2C-514F19F3203E}" srcId="{1B0F67B9-7A5F-4B99-B052-091CD35412B4}" destId="{3FFE7169-CD91-402F-BE7A-D6FC1D576DD1}" srcOrd="0" destOrd="0" parTransId="{E2329A14-DF83-4094-AB7B-A8E189E9892F}" sibTransId="{6F3CDEA9-98C1-4756-840B-9D6DAEC8E20D}"/>
    <dgm:cxn modelId="{D8702F33-FA90-4DBA-8486-16D94050B213}" type="presParOf" srcId="{48CE7121-10D9-427D-BF48-CEA55471A39F}" destId="{48CE2FE9-C5F3-49AD-B8F8-89380045C020}" srcOrd="0" destOrd="0" presId="urn:microsoft.com/office/officeart/2005/8/layout/hierarchy1"/>
    <dgm:cxn modelId="{2DF3A0D6-0917-470A-A69B-86F6A70629F1}" type="presParOf" srcId="{48CE2FE9-C5F3-49AD-B8F8-89380045C020}" destId="{84E55391-74E7-4764-B2EB-775281B61CF9}" srcOrd="0" destOrd="0" presId="urn:microsoft.com/office/officeart/2005/8/layout/hierarchy1"/>
    <dgm:cxn modelId="{2CDD8858-475A-457D-B96C-EB2007E3DC1A}" type="presParOf" srcId="{84E55391-74E7-4764-B2EB-775281B61CF9}" destId="{37426582-C953-4DA8-BFFA-49E2AF4F91A4}" srcOrd="0" destOrd="0" presId="urn:microsoft.com/office/officeart/2005/8/layout/hierarchy1"/>
    <dgm:cxn modelId="{862EC8CA-D348-483E-B07A-1A67A96A774C}" type="presParOf" srcId="{84E55391-74E7-4764-B2EB-775281B61CF9}" destId="{01955665-9EC1-43B2-970E-24FB6925829E}" srcOrd="1" destOrd="0" presId="urn:microsoft.com/office/officeart/2005/8/layout/hierarchy1"/>
    <dgm:cxn modelId="{99078A29-8498-4C73-BCA0-8D70873E0D65}" type="presParOf" srcId="{48CE2FE9-C5F3-49AD-B8F8-89380045C020}" destId="{6FE74D31-47E8-42BC-A867-90471B774D1F}" srcOrd="1" destOrd="0" presId="urn:microsoft.com/office/officeart/2005/8/layout/hierarchy1"/>
    <dgm:cxn modelId="{39B39E47-6E75-4221-AA74-D06B3F1F514D}" type="presParOf" srcId="{6FE74D31-47E8-42BC-A867-90471B774D1F}" destId="{0986C77F-660D-4748-B0BD-DE7BD4BB9F09}" srcOrd="0" destOrd="0" presId="urn:microsoft.com/office/officeart/2005/8/layout/hierarchy1"/>
    <dgm:cxn modelId="{D068257C-F15E-486C-B0F6-C84CAA81D30E}" type="presParOf" srcId="{6FE74D31-47E8-42BC-A867-90471B774D1F}" destId="{60EFF5FD-9D1B-491C-AA4D-E0574056C4CE}" srcOrd="1" destOrd="0" presId="urn:microsoft.com/office/officeart/2005/8/layout/hierarchy1"/>
    <dgm:cxn modelId="{62BFF579-C477-4EEC-8E08-2306BA53FA6C}" type="presParOf" srcId="{60EFF5FD-9D1B-491C-AA4D-E0574056C4CE}" destId="{774A3CBB-8EAE-492D-ACD9-50DD994DBDFF}" srcOrd="0" destOrd="0" presId="urn:microsoft.com/office/officeart/2005/8/layout/hierarchy1"/>
    <dgm:cxn modelId="{D4174E64-A784-4B49-ABF2-2F42021BEB25}" type="presParOf" srcId="{774A3CBB-8EAE-492D-ACD9-50DD994DBDFF}" destId="{9DB39F63-2F9D-410B-A63B-6F35A03D1822}" srcOrd="0" destOrd="0" presId="urn:microsoft.com/office/officeart/2005/8/layout/hierarchy1"/>
    <dgm:cxn modelId="{17A8210A-A72F-43D6-B4E7-FB1627E3B849}" type="presParOf" srcId="{774A3CBB-8EAE-492D-ACD9-50DD994DBDFF}" destId="{F66FDE7B-A8AB-4F7F-8FCB-63E1E863EF79}" srcOrd="1" destOrd="0" presId="urn:microsoft.com/office/officeart/2005/8/layout/hierarchy1"/>
    <dgm:cxn modelId="{2F6D4107-0DBA-43BC-B96F-DED4B4FD6833}" type="presParOf" srcId="{60EFF5FD-9D1B-491C-AA4D-E0574056C4CE}" destId="{2AFA937F-8072-471A-B3B5-D955DF8626BF}" srcOrd="1" destOrd="0" presId="urn:microsoft.com/office/officeart/2005/8/layout/hierarchy1"/>
    <dgm:cxn modelId="{70678EF2-196E-4A1E-8EDB-7B6BB1F04649}" type="presParOf" srcId="{2AFA937F-8072-471A-B3B5-D955DF8626BF}" destId="{F54C62D5-383E-414E-822D-FB6F6F0434CB}" srcOrd="0" destOrd="0" presId="urn:microsoft.com/office/officeart/2005/8/layout/hierarchy1"/>
    <dgm:cxn modelId="{849261F2-CC25-4F2B-BC26-3A048F1CFB50}" type="presParOf" srcId="{2AFA937F-8072-471A-B3B5-D955DF8626BF}" destId="{74643209-BA24-423E-B898-17AA5BC24166}" srcOrd="1" destOrd="0" presId="urn:microsoft.com/office/officeart/2005/8/layout/hierarchy1"/>
    <dgm:cxn modelId="{C2E72D21-7A9C-47BD-AF70-D27C083EACBA}" type="presParOf" srcId="{74643209-BA24-423E-B898-17AA5BC24166}" destId="{041DD7E2-F7AD-4ED1-B60B-55A80920EB66}" srcOrd="0" destOrd="0" presId="urn:microsoft.com/office/officeart/2005/8/layout/hierarchy1"/>
    <dgm:cxn modelId="{D6AA0328-4128-4B5F-B8BF-168F716C59CC}" type="presParOf" srcId="{041DD7E2-F7AD-4ED1-B60B-55A80920EB66}" destId="{0D0FE3B6-D061-421F-B175-74368D305D3D}" srcOrd="0" destOrd="0" presId="urn:microsoft.com/office/officeart/2005/8/layout/hierarchy1"/>
    <dgm:cxn modelId="{28B29990-F5F8-40CC-BFE0-B9E57954203F}" type="presParOf" srcId="{041DD7E2-F7AD-4ED1-B60B-55A80920EB66}" destId="{153B7127-5B8F-472B-9247-D3D097252336}" srcOrd="1" destOrd="0" presId="urn:microsoft.com/office/officeart/2005/8/layout/hierarchy1"/>
    <dgm:cxn modelId="{4A812D76-7340-4A8B-80B2-B32306A0ACD0}" type="presParOf" srcId="{74643209-BA24-423E-B898-17AA5BC24166}" destId="{95858472-C15B-4887-B04B-58B8F0D988C4}" srcOrd="1" destOrd="0" presId="urn:microsoft.com/office/officeart/2005/8/layout/hierarchy1"/>
    <dgm:cxn modelId="{7CBEEF7C-49EB-4327-B8A8-9B6BEF3862DE}" type="presParOf" srcId="{2AFA937F-8072-471A-B3B5-D955DF8626BF}" destId="{D8D7894C-B290-407B-8493-348188538FE1}" srcOrd="2" destOrd="0" presId="urn:microsoft.com/office/officeart/2005/8/layout/hierarchy1"/>
    <dgm:cxn modelId="{FCCA932F-1323-440F-B64A-FF0BE59C3AB3}" type="presParOf" srcId="{2AFA937F-8072-471A-B3B5-D955DF8626BF}" destId="{BB5121CE-21B5-45C3-A235-CD4F29AF7045}" srcOrd="3" destOrd="0" presId="urn:microsoft.com/office/officeart/2005/8/layout/hierarchy1"/>
    <dgm:cxn modelId="{32F13F45-8A34-4652-8D74-12010E6DFABC}" type="presParOf" srcId="{BB5121CE-21B5-45C3-A235-CD4F29AF7045}" destId="{7C74A04F-B8F7-422A-A4D5-DA0DBE4EC223}" srcOrd="0" destOrd="0" presId="urn:microsoft.com/office/officeart/2005/8/layout/hierarchy1"/>
    <dgm:cxn modelId="{94F8AA52-C743-4B8C-B6A3-2B7B39270475}" type="presParOf" srcId="{7C74A04F-B8F7-422A-A4D5-DA0DBE4EC223}" destId="{A2B4D9F1-6CA7-4491-8F55-93B9157D2383}" srcOrd="0" destOrd="0" presId="urn:microsoft.com/office/officeart/2005/8/layout/hierarchy1"/>
    <dgm:cxn modelId="{216E129E-532D-4148-803F-07F91B8254CC}" type="presParOf" srcId="{7C74A04F-B8F7-422A-A4D5-DA0DBE4EC223}" destId="{C210443A-B378-4123-BD67-F540501C4709}" srcOrd="1" destOrd="0" presId="urn:microsoft.com/office/officeart/2005/8/layout/hierarchy1"/>
    <dgm:cxn modelId="{004575D7-52B9-4591-AEB1-8A0108D7264B}" type="presParOf" srcId="{BB5121CE-21B5-45C3-A235-CD4F29AF7045}" destId="{4632C118-189C-4A16-AC55-795F8482E813}" srcOrd="1" destOrd="0" presId="urn:microsoft.com/office/officeart/2005/8/layout/hierarchy1"/>
    <dgm:cxn modelId="{D5B10A78-8663-490E-9199-FA7678FF222D}" type="presParOf" srcId="{2AFA937F-8072-471A-B3B5-D955DF8626BF}" destId="{14020AE1-00D7-4677-89A6-87B81FB0BD23}" srcOrd="4" destOrd="0" presId="urn:microsoft.com/office/officeart/2005/8/layout/hierarchy1"/>
    <dgm:cxn modelId="{EF4ED0E0-1874-4602-BAAB-132855B398F6}" type="presParOf" srcId="{2AFA937F-8072-471A-B3B5-D955DF8626BF}" destId="{5E62EF59-1F17-4E10-AB62-73029339DE82}" srcOrd="5" destOrd="0" presId="urn:microsoft.com/office/officeart/2005/8/layout/hierarchy1"/>
    <dgm:cxn modelId="{BE1493E3-D100-4F6B-B6D1-7A347407EC0A}" type="presParOf" srcId="{5E62EF59-1F17-4E10-AB62-73029339DE82}" destId="{D8645129-60E0-43C5-B45A-A1458CC46AD4}" srcOrd="0" destOrd="0" presId="urn:microsoft.com/office/officeart/2005/8/layout/hierarchy1"/>
    <dgm:cxn modelId="{C3E31CB8-EB4F-4864-A88E-FDF835A67131}" type="presParOf" srcId="{D8645129-60E0-43C5-B45A-A1458CC46AD4}" destId="{22F4BE6C-3F44-4182-A4DA-B7A8132FFE52}" srcOrd="0" destOrd="0" presId="urn:microsoft.com/office/officeart/2005/8/layout/hierarchy1"/>
    <dgm:cxn modelId="{9BEF27EA-6575-4FAB-9DE8-617358F06A92}" type="presParOf" srcId="{D8645129-60E0-43C5-B45A-A1458CC46AD4}" destId="{DE37F8A9-5D5A-4CD2-8C95-C006B7989C6B}" srcOrd="1" destOrd="0" presId="urn:microsoft.com/office/officeart/2005/8/layout/hierarchy1"/>
    <dgm:cxn modelId="{387F8CAB-88AE-4105-AF76-EBD20FEFCF28}" type="presParOf" srcId="{5E62EF59-1F17-4E10-AB62-73029339DE82}" destId="{BFFE2DA0-D2A9-48F6-BF6C-791DA5D16991}" srcOrd="1" destOrd="0" presId="urn:microsoft.com/office/officeart/2005/8/layout/hierarchy1"/>
    <dgm:cxn modelId="{F35E494B-E868-4528-AFB2-2317BB2C0431}" type="presParOf" srcId="{2AFA937F-8072-471A-B3B5-D955DF8626BF}" destId="{37542F64-E39A-463B-9B75-4A52F13E4E2D}" srcOrd="6" destOrd="0" presId="urn:microsoft.com/office/officeart/2005/8/layout/hierarchy1"/>
    <dgm:cxn modelId="{A47223E1-A0E6-4435-A2D9-01E7BB8D4D6A}" type="presParOf" srcId="{2AFA937F-8072-471A-B3B5-D955DF8626BF}" destId="{17D0EA04-2AE2-4C15-8DF7-759F6AF1C230}" srcOrd="7" destOrd="0" presId="urn:microsoft.com/office/officeart/2005/8/layout/hierarchy1"/>
    <dgm:cxn modelId="{2A795D26-1457-4311-9287-18D4BB0160E5}" type="presParOf" srcId="{17D0EA04-2AE2-4C15-8DF7-759F6AF1C230}" destId="{87013E9F-9F14-443C-A8AC-976FA6452712}" srcOrd="0" destOrd="0" presId="urn:microsoft.com/office/officeart/2005/8/layout/hierarchy1"/>
    <dgm:cxn modelId="{4427F37E-5315-4F48-9618-297A307BC0DF}" type="presParOf" srcId="{87013E9F-9F14-443C-A8AC-976FA6452712}" destId="{EDB5C15D-5C00-4E6D-907B-55D0EDE238EA}" srcOrd="0" destOrd="0" presId="urn:microsoft.com/office/officeart/2005/8/layout/hierarchy1"/>
    <dgm:cxn modelId="{18FE2DE4-201F-4B59-8F09-9FB6D4A6076F}" type="presParOf" srcId="{87013E9F-9F14-443C-A8AC-976FA6452712}" destId="{7301F7C9-5080-470D-9DE2-9484B59486B2}" srcOrd="1" destOrd="0" presId="urn:microsoft.com/office/officeart/2005/8/layout/hierarchy1"/>
    <dgm:cxn modelId="{533D131D-404E-48F4-8DE8-3EFA8B2DC2C6}" type="presParOf" srcId="{17D0EA04-2AE2-4C15-8DF7-759F6AF1C230}" destId="{D5AA140A-7C0C-4D25-A250-A2C4710ABFF7}" srcOrd="1" destOrd="0" presId="urn:microsoft.com/office/officeart/2005/8/layout/hierarchy1"/>
    <dgm:cxn modelId="{B819B6C3-6402-416E-9878-D4187374EE73}" type="presParOf" srcId="{6FE74D31-47E8-42BC-A867-90471B774D1F}" destId="{E20FADEE-B47A-43C5-A48A-C6E900AA35CC}" srcOrd="2" destOrd="0" presId="urn:microsoft.com/office/officeart/2005/8/layout/hierarchy1"/>
    <dgm:cxn modelId="{AAC49D21-E158-438E-BA2A-19D960F6B99D}" type="presParOf" srcId="{6FE74D31-47E8-42BC-A867-90471B774D1F}" destId="{D096B560-FAE3-4E8F-9052-160BBA28A84E}" srcOrd="3" destOrd="0" presId="urn:microsoft.com/office/officeart/2005/8/layout/hierarchy1"/>
    <dgm:cxn modelId="{AA6E59BC-B9BB-47A0-A656-390C111DC3E3}" type="presParOf" srcId="{D096B560-FAE3-4E8F-9052-160BBA28A84E}" destId="{7F12349F-5A17-4966-A496-D1182E7636B6}" srcOrd="0" destOrd="0" presId="urn:microsoft.com/office/officeart/2005/8/layout/hierarchy1"/>
    <dgm:cxn modelId="{CBC0DBE2-25EE-4A4E-80DB-D7DA2C9F3F9E}" type="presParOf" srcId="{7F12349F-5A17-4966-A496-D1182E7636B6}" destId="{68B591CA-CAF7-4D64-A3D7-F62DF4983E53}" srcOrd="0" destOrd="0" presId="urn:microsoft.com/office/officeart/2005/8/layout/hierarchy1"/>
    <dgm:cxn modelId="{41ACEEC8-7D52-4693-8939-2C0AD8A44733}" type="presParOf" srcId="{7F12349F-5A17-4966-A496-D1182E7636B6}" destId="{33B76B8E-0EC5-4530-A0B5-1ED86F595A5E}" srcOrd="1" destOrd="0" presId="urn:microsoft.com/office/officeart/2005/8/layout/hierarchy1"/>
    <dgm:cxn modelId="{FCEC1899-C013-4F45-9B51-2F116CB91870}" type="presParOf" srcId="{D096B560-FAE3-4E8F-9052-160BBA28A84E}" destId="{9A8625B7-8907-4E93-8AA5-579179B32D57}" srcOrd="1" destOrd="0" presId="urn:microsoft.com/office/officeart/2005/8/layout/hierarchy1"/>
    <dgm:cxn modelId="{106A457B-91A4-4EC8-8AE6-5A1A19AD9556}" type="presParOf" srcId="{9A8625B7-8907-4E93-8AA5-579179B32D57}" destId="{A1C73CFB-CA08-41EC-BAFE-AE4F74EDC983}" srcOrd="0" destOrd="0" presId="urn:microsoft.com/office/officeart/2005/8/layout/hierarchy1"/>
    <dgm:cxn modelId="{DC993835-342F-48C1-825E-446AF62399F5}" type="presParOf" srcId="{9A8625B7-8907-4E93-8AA5-579179B32D57}" destId="{0A79994F-90D3-4227-9E2E-174606BDC1E9}" srcOrd="1" destOrd="0" presId="urn:microsoft.com/office/officeart/2005/8/layout/hierarchy1"/>
    <dgm:cxn modelId="{E9C1411B-A5D8-4899-A8D5-5185C49960A2}" type="presParOf" srcId="{0A79994F-90D3-4227-9E2E-174606BDC1E9}" destId="{E2549F58-8A07-4B98-A234-A3163B3E4019}" srcOrd="0" destOrd="0" presId="urn:microsoft.com/office/officeart/2005/8/layout/hierarchy1"/>
    <dgm:cxn modelId="{5094B3C0-8359-4866-9268-16B28CD06751}" type="presParOf" srcId="{E2549F58-8A07-4B98-A234-A3163B3E4019}" destId="{35C74D1D-00FC-402F-B117-BA8971D289B4}" srcOrd="0" destOrd="0" presId="urn:microsoft.com/office/officeart/2005/8/layout/hierarchy1"/>
    <dgm:cxn modelId="{3602F428-BD01-4E82-890E-04049DD1B946}" type="presParOf" srcId="{E2549F58-8A07-4B98-A234-A3163B3E4019}" destId="{EEDCE601-A0A2-4FF5-9CA6-647533CC3A06}" srcOrd="1" destOrd="0" presId="urn:microsoft.com/office/officeart/2005/8/layout/hierarchy1"/>
    <dgm:cxn modelId="{33C15D5D-12F7-4578-B7DE-A661CBCD8D39}" type="presParOf" srcId="{0A79994F-90D3-4227-9E2E-174606BDC1E9}" destId="{522282FA-5544-4CF0-92A7-23E0ACE1CE72}" srcOrd="1" destOrd="0" presId="urn:microsoft.com/office/officeart/2005/8/layout/hierarchy1"/>
    <dgm:cxn modelId="{E9783F3F-D7F5-4643-83B9-DAF6F04BBCE9}" type="presParOf" srcId="{9A8625B7-8907-4E93-8AA5-579179B32D57}" destId="{FD1E1187-91CC-46D4-9E7E-BA7A05BA99AD}" srcOrd="2" destOrd="0" presId="urn:microsoft.com/office/officeart/2005/8/layout/hierarchy1"/>
    <dgm:cxn modelId="{115C1976-31CD-4A51-9B63-E60AC7C73EE0}" type="presParOf" srcId="{9A8625B7-8907-4E93-8AA5-579179B32D57}" destId="{8A2733D8-2B6A-4776-908C-E734296C88AA}" srcOrd="3" destOrd="0" presId="urn:microsoft.com/office/officeart/2005/8/layout/hierarchy1"/>
    <dgm:cxn modelId="{BC5022E5-85B5-4113-A620-6F38D66EEF34}" type="presParOf" srcId="{8A2733D8-2B6A-4776-908C-E734296C88AA}" destId="{D3013AAB-C482-423B-BF64-C42F10FA90D7}" srcOrd="0" destOrd="0" presId="urn:microsoft.com/office/officeart/2005/8/layout/hierarchy1"/>
    <dgm:cxn modelId="{D3CAA706-92C4-4922-B5EB-AB533A85C802}" type="presParOf" srcId="{D3013AAB-C482-423B-BF64-C42F10FA90D7}" destId="{AA255221-8D46-4FEE-B4B5-2A61B0AA9BF8}" srcOrd="0" destOrd="0" presId="urn:microsoft.com/office/officeart/2005/8/layout/hierarchy1"/>
    <dgm:cxn modelId="{70852411-1D34-4621-894D-C9EC60008676}" type="presParOf" srcId="{D3013AAB-C482-423B-BF64-C42F10FA90D7}" destId="{CBE71CF0-4E8B-4F27-89B4-A6F9E9DDB867}" srcOrd="1" destOrd="0" presId="urn:microsoft.com/office/officeart/2005/8/layout/hierarchy1"/>
    <dgm:cxn modelId="{A4E695AA-6C60-4CF0-840D-AC96ADB17604}" type="presParOf" srcId="{8A2733D8-2B6A-4776-908C-E734296C88AA}" destId="{2EEDEB4F-B810-409B-95A2-FC6474281264}" srcOrd="1" destOrd="0" presId="urn:microsoft.com/office/officeart/2005/8/layout/hierarchy1"/>
    <dgm:cxn modelId="{BD06D6CE-FDF0-44B5-8559-42DCD35B86C1}" type="presParOf" srcId="{9A8625B7-8907-4E93-8AA5-579179B32D57}" destId="{7FCB2E25-D32F-422E-B709-C33691A18532}" srcOrd="4" destOrd="0" presId="urn:microsoft.com/office/officeart/2005/8/layout/hierarchy1"/>
    <dgm:cxn modelId="{8ADBC715-D0BB-4E2B-A984-739282323E5C}" type="presParOf" srcId="{9A8625B7-8907-4E93-8AA5-579179B32D57}" destId="{444749FF-F37F-437F-A127-2445B5DBF82E}" srcOrd="5" destOrd="0" presId="urn:microsoft.com/office/officeart/2005/8/layout/hierarchy1"/>
    <dgm:cxn modelId="{4CE3C8FB-0209-4FD8-BCF5-9C117F5E52ED}" type="presParOf" srcId="{444749FF-F37F-437F-A127-2445B5DBF82E}" destId="{7F394514-6A51-4CF2-8A81-5E42AD548D94}" srcOrd="0" destOrd="0" presId="urn:microsoft.com/office/officeart/2005/8/layout/hierarchy1"/>
    <dgm:cxn modelId="{BB05ECF0-672E-4563-9A27-D1F1BB3C756B}" type="presParOf" srcId="{7F394514-6A51-4CF2-8A81-5E42AD548D94}" destId="{0E971C43-310D-487E-BB3A-2D624BA2BCEF}" srcOrd="0" destOrd="0" presId="urn:microsoft.com/office/officeart/2005/8/layout/hierarchy1"/>
    <dgm:cxn modelId="{D7CB1C70-FE35-4306-A6AB-D7E3B86F6C29}" type="presParOf" srcId="{7F394514-6A51-4CF2-8A81-5E42AD548D94}" destId="{3B569626-D466-4057-8709-82D61A7BC057}" srcOrd="1" destOrd="0" presId="urn:microsoft.com/office/officeart/2005/8/layout/hierarchy1"/>
    <dgm:cxn modelId="{359753DF-16AE-4E6D-B7A0-B31211A97383}" type="presParOf" srcId="{444749FF-F37F-437F-A127-2445B5DBF82E}" destId="{7BB1FD25-D5AB-46C3-8EB0-F71C390C1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B2E25-D32F-422E-B709-C33691A18532}">
      <dsp:nvSpPr>
        <dsp:cNvPr id="0" name=""/>
        <dsp:cNvSpPr/>
      </dsp:nvSpPr>
      <dsp:spPr>
        <a:xfrm>
          <a:off x="7838614" y="2437056"/>
          <a:ext cx="1447527" cy="344445"/>
        </a:xfrm>
        <a:custGeom>
          <a:avLst/>
          <a:gdLst/>
          <a:ahLst/>
          <a:cxnLst/>
          <a:rect l="0" t="0" r="0" b="0"/>
          <a:pathLst>
            <a:path>
              <a:moveTo>
                <a:pt x="0" y="0"/>
              </a:moveTo>
              <a:lnTo>
                <a:pt x="0" y="234729"/>
              </a:lnTo>
              <a:lnTo>
                <a:pt x="1447527" y="234729"/>
              </a:lnTo>
              <a:lnTo>
                <a:pt x="1447527"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1E1187-91CC-46D4-9E7E-BA7A05BA99AD}">
      <dsp:nvSpPr>
        <dsp:cNvPr id="0" name=""/>
        <dsp:cNvSpPr/>
      </dsp:nvSpPr>
      <dsp:spPr>
        <a:xfrm>
          <a:off x="7792894" y="2437056"/>
          <a:ext cx="91440" cy="344445"/>
        </a:xfrm>
        <a:custGeom>
          <a:avLst/>
          <a:gdLst/>
          <a:ahLst/>
          <a:cxnLst/>
          <a:rect l="0" t="0" r="0" b="0"/>
          <a:pathLst>
            <a:path>
              <a:moveTo>
                <a:pt x="45720" y="0"/>
              </a:moveTo>
              <a:lnTo>
                <a:pt x="4572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73CFB-CA08-41EC-BAFE-AE4F74EDC983}">
      <dsp:nvSpPr>
        <dsp:cNvPr id="0" name=""/>
        <dsp:cNvSpPr/>
      </dsp:nvSpPr>
      <dsp:spPr>
        <a:xfrm>
          <a:off x="6391087" y="2437056"/>
          <a:ext cx="1447527" cy="344445"/>
        </a:xfrm>
        <a:custGeom>
          <a:avLst/>
          <a:gdLst/>
          <a:ahLst/>
          <a:cxnLst/>
          <a:rect l="0" t="0" r="0" b="0"/>
          <a:pathLst>
            <a:path>
              <a:moveTo>
                <a:pt x="1447527" y="0"/>
              </a:moveTo>
              <a:lnTo>
                <a:pt x="1447527"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FADEE-B47A-43C5-A48A-C6E900AA35CC}">
      <dsp:nvSpPr>
        <dsp:cNvPr id="0" name=""/>
        <dsp:cNvSpPr/>
      </dsp:nvSpPr>
      <dsp:spPr>
        <a:xfrm>
          <a:off x="5305441" y="1340554"/>
          <a:ext cx="2533173" cy="344445"/>
        </a:xfrm>
        <a:custGeom>
          <a:avLst/>
          <a:gdLst/>
          <a:ahLst/>
          <a:cxnLst/>
          <a:rect l="0" t="0" r="0" b="0"/>
          <a:pathLst>
            <a:path>
              <a:moveTo>
                <a:pt x="0" y="0"/>
              </a:moveTo>
              <a:lnTo>
                <a:pt x="0" y="234729"/>
              </a:lnTo>
              <a:lnTo>
                <a:pt x="2533173" y="234729"/>
              </a:lnTo>
              <a:lnTo>
                <a:pt x="2533173"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42F64-E39A-463B-9B75-4A52F13E4E2D}">
      <dsp:nvSpPr>
        <dsp:cNvPr id="0" name=""/>
        <dsp:cNvSpPr/>
      </dsp:nvSpPr>
      <dsp:spPr>
        <a:xfrm>
          <a:off x="2772267" y="2437056"/>
          <a:ext cx="2171291" cy="344445"/>
        </a:xfrm>
        <a:custGeom>
          <a:avLst/>
          <a:gdLst/>
          <a:ahLst/>
          <a:cxnLst/>
          <a:rect l="0" t="0" r="0" b="0"/>
          <a:pathLst>
            <a:path>
              <a:moveTo>
                <a:pt x="0" y="0"/>
              </a:moveTo>
              <a:lnTo>
                <a:pt x="0" y="234729"/>
              </a:lnTo>
              <a:lnTo>
                <a:pt x="2171291" y="234729"/>
              </a:lnTo>
              <a:lnTo>
                <a:pt x="2171291"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20AE1-00D7-4677-89A6-87B81FB0BD23}">
      <dsp:nvSpPr>
        <dsp:cNvPr id="0" name=""/>
        <dsp:cNvSpPr/>
      </dsp:nvSpPr>
      <dsp:spPr>
        <a:xfrm>
          <a:off x="2772267" y="2437056"/>
          <a:ext cx="723763" cy="344445"/>
        </a:xfrm>
        <a:custGeom>
          <a:avLst/>
          <a:gdLst/>
          <a:ahLst/>
          <a:cxnLst/>
          <a:rect l="0" t="0" r="0" b="0"/>
          <a:pathLst>
            <a:path>
              <a:moveTo>
                <a:pt x="0" y="0"/>
              </a:moveTo>
              <a:lnTo>
                <a:pt x="0" y="234729"/>
              </a:lnTo>
              <a:lnTo>
                <a:pt x="723763" y="234729"/>
              </a:lnTo>
              <a:lnTo>
                <a:pt x="723763"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7894C-B290-407B-8493-348188538FE1}">
      <dsp:nvSpPr>
        <dsp:cNvPr id="0" name=""/>
        <dsp:cNvSpPr/>
      </dsp:nvSpPr>
      <dsp:spPr>
        <a:xfrm>
          <a:off x="2048503" y="2437056"/>
          <a:ext cx="723763" cy="344445"/>
        </a:xfrm>
        <a:custGeom>
          <a:avLst/>
          <a:gdLst/>
          <a:ahLst/>
          <a:cxnLst/>
          <a:rect l="0" t="0" r="0" b="0"/>
          <a:pathLst>
            <a:path>
              <a:moveTo>
                <a:pt x="723763" y="0"/>
              </a:moveTo>
              <a:lnTo>
                <a:pt x="723763"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C62D5-383E-414E-822D-FB6F6F0434CB}">
      <dsp:nvSpPr>
        <dsp:cNvPr id="0" name=""/>
        <dsp:cNvSpPr/>
      </dsp:nvSpPr>
      <dsp:spPr>
        <a:xfrm>
          <a:off x="600975" y="2437056"/>
          <a:ext cx="2171291" cy="344445"/>
        </a:xfrm>
        <a:custGeom>
          <a:avLst/>
          <a:gdLst/>
          <a:ahLst/>
          <a:cxnLst/>
          <a:rect l="0" t="0" r="0" b="0"/>
          <a:pathLst>
            <a:path>
              <a:moveTo>
                <a:pt x="2171291" y="0"/>
              </a:moveTo>
              <a:lnTo>
                <a:pt x="2171291"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6C77F-660D-4748-B0BD-DE7BD4BB9F09}">
      <dsp:nvSpPr>
        <dsp:cNvPr id="0" name=""/>
        <dsp:cNvSpPr/>
      </dsp:nvSpPr>
      <dsp:spPr>
        <a:xfrm>
          <a:off x="2772267" y="1340554"/>
          <a:ext cx="2533173" cy="344445"/>
        </a:xfrm>
        <a:custGeom>
          <a:avLst/>
          <a:gdLst/>
          <a:ahLst/>
          <a:cxnLst/>
          <a:rect l="0" t="0" r="0" b="0"/>
          <a:pathLst>
            <a:path>
              <a:moveTo>
                <a:pt x="2533173" y="0"/>
              </a:moveTo>
              <a:lnTo>
                <a:pt x="2533173" y="234729"/>
              </a:lnTo>
              <a:lnTo>
                <a:pt x="0" y="234729"/>
              </a:lnTo>
              <a:lnTo>
                <a:pt x="0"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6582-C953-4DA8-BFFA-49E2AF4F91A4}">
      <dsp:nvSpPr>
        <dsp:cNvPr id="0" name=""/>
        <dsp:cNvSpPr/>
      </dsp:nvSpPr>
      <dsp:spPr>
        <a:xfrm>
          <a:off x="4713270" y="588498"/>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55665-9EC1-43B2-970E-24FB6925829E}">
      <dsp:nvSpPr>
        <dsp:cNvPr id="0" name=""/>
        <dsp:cNvSpPr/>
      </dsp:nvSpPr>
      <dsp:spPr>
        <a:xfrm>
          <a:off x="4844864" y="713511"/>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NIST</a:t>
          </a:r>
          <a:endParaRPr lang="en-US" sz="1400" kern="1200" dirty="0">
            <a:latin typeface="Times New Roman" panose="02020603050405020304" pitchFamily="18" charset="0"/>
            <a:cs typeface="Times New Roman" panose="02020603050405020304" pitchFamily="18" charset="0"/>
          </a:endParaRPr>
        </a:p>
      </dsp:txBody>
      <dsp:txXfrm>
        <a:off x="4866891" y="735538"/>
        <a:ext cx="1140286" cy="708002"/>
      </dsp:txXfrm>
    </dsp:sp>
    <dsp:sp modelId="{9DB39F63-2F9D-410B-A63B-6F35A03D1822}">
      <dsp:nvSpPr>
        <dsp:cNvPr id="0" name=""/>
        <dsp:cNvSpPr/>
      </dsp:nvSpPr>
      <dsp:spPr>
        <a:xfrm>
          <a:off x="2180097"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FDE7B-A8AB-4F7F-8FCB-63E1E863EF79}">
      <dsp:nvSpPr>
        <dsp:cNvPr id="0" name=""/>
        <dsp:cNvSpPr/>
      </dsp:nvSpPr>
      <dsp:spPr>
        <a:xfrm>
          <a:off x="2311690"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Security Threat Model</a:t>
          </a:r>
        </a:p>
      </dsp:txBody>
      <dsp:txXfrm>
        <a:off x="2333717" y="1832041"/>
        <a:ext cx="1140286" cy="708002"/>
      </dsp:txXfrm>
    </dsp:sp>
    <dsp:sp modelId="{0D0FE3B6-D061-421F-B175-74368D305D3D}">
      <dsp:nvSpPr>
        <dsp:cNvPr id="0" name=""/>
        <dsp:cNvSpPr/>
      </dsp:nvSpPr>
      <dsp:spPr>
        <a:xfrm>
          <a:off x="8805" y="2781502"/>
          <a:ext cx="1184340" cy="752056"/>
        </a:xfrm>
        <a:prstGeom prst="roundRect">
          <a:avLst>
            <a:gd name="adj" fmla="val 10000"/>
          </a:avLst>
        </a:prstGeom>
        <a:gradFill rotWithShape="0">
          <a:gsLst>
            <a:gs pos="0">
              <a:srgbClr val="00B050"/>
            </a:gs>
            <a:gs pos="100000">
              <a:srgbClr val="FF0000"/>
            </a:gs>
          </a:gsLst>
          <a:lin ang="54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B7127-5B8F-472B-9247-D3D097252336}">
      <dsp:nvSpPr>
        <dsp:cNvPr id="0" name=""/>
        <dsp:cNvSpPr/>
      </dsp:nvSpPr>
      <dsp:spPr>
        <a:xfrm>
          <a:off x="140398" y="2906516"/>
          <a:ext cx="1184340" cy="752056"/>
        </a:xfrm>
        <a:prstGeom prst="roundRect">
          <a:avLst>
            <a:gd name="adj" fmla="val 10000"/>
          </a:avLst>
        </a:prstGeom>
        <a:solidFill>
          <a:schemeClr val="lt1">
            <a:alpha val="90000"/>
            <a:hueOff val="0"/>
            <a:satOff val="0"/>
            <a:lumOff val="0"/>
            <a:alphaOff val="0"/>
          </a:schemeClr>
        </a:solidFill>
        <a:ln w="15875" cap="rnd" cmpd="sng" algn="ctr">
          <a:gradFill>
            <a:gsLst>
              <a:gs pos="0">
                <a:srgbClr val="00B050"/>
              </a:gs>
              <a:gs pos="100000">
                <a:srgbClr val="FF0000"/>
              </a:gs>
            </a:gsLst>
            <a:lin ang="5400000" scaled="1"/>
          </a:gra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162425" y="2928543"/>
        <a:ext cx="1140286" cy="708002"/>
      </dsp:txXfrm>
    </dsp:sp>
    <dsp:sp modelId="{A2B4D9F1-6CA7-4491-8F55-93B9157D2383}">
      <dsp:nvSpPr>
        <dsp:cNvPr id="0" name=""/>
        <dsp:cNvSpPr/>
      </dsp:nvSpPr>
      <dsp:spPr>
        <a:xfrm>
          <a:off x="1456333"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443A-B378-4123-BD67-F540501C4709}">
      <dsp:nvSpPr>
        <dsp:cNvPr id="0" name=""/>
        <dsp:cNvSpPr/>
      </dsp:nvSpPr>
      <dsp:spPr>
        <a:xfrm>
          <a:off x="1587926"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1609953" y="2928543"/>
        <a:ext cx="1140286" cy="708002"/>
      </dsp:txXfrm>
    </dsp:sp>
    <dsp:sp modelId="{22F4BE6C-3F44-4182-A4DA-B7A8132FFE52}">
      <dsp:nvSpPr>
        <dsp:cNvPr id="0" name=""/>
        <dsp:cNvSpPr/>
      </dsp:nvSpPr>
      <dsp:spPr>
        <a:xfrm>
          <a:off x="2903861"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7F8A9-5D5A-4CD2-8C95-C006B7989C6B}">
      <dsp:nvSpPr>
        <dsp:cNvPr id="0" name=""/>
        <dsp:cNvSpPr/>
      </dsp:nvSpPr>
      <dsp:spPr>
        <a:xfrm>
          <a:off x="3035454"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3057481" y="2928543"/>
        <a:ext cx="1140286" cy="708002"/>
      </dsp:txXfrm>
    </dsp:sp>
    <dsp:sp modelId="{EDB5C15D-5C00-4E6D-907B-55D0EDE238EA}">
      <dsp:nvSpPr>
        <dsp:cNvPr id="0" name=""/>
        <dsp:cNvSpPr/>
      </dsp:nvSpPr>
      <dsp:spPr>
        <a:xfrm>
          <a:off x="4351388"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1F7C9-5080-470D-9DE2-9484B59486B2}">
      <dsp:nvSpPr>
        <dsp:cNvPr id="0" name=""/>
        <dsp:cNvSpPr/>
      </dsp:nvSpPr>
      <dsp:spPr>
        <a:xfrm>
          <a:off x="4482982"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Goal</a:t>
          </a:r>
          <a:endParaRPr lang="en-US" sz="1400" kern="1200" dirty="0">
            <a:latin typeface="Times New Roman" panose="02020603050405020304" pitchFamily="18" charset="0"/>
            <a:cs typeface="Times New Roman" panose="02020603050405020304" pitchFamily="18" charset="0"/>
          </a:endParaRPr>
        </a:p>
      </dsp:txBody>
      <dsp:txXfrm>
        <a:off x="4505009" y="2928543"/>
        <a:ext cx="1140286" cy="708002"/>
      </dsp:txXfrm>
    </dsp:sp>
    <dsp:sp modelId="{68B591CA-CAF7-4D64-A3D7-F62DF4983E53}">
      <dsp:nvSpPr>
        <dsp:cNvPr id="0" name=""/>
        <dsp:cNvSpPr/>
      </dsp:nvSpPr>
      <dsp:spPr>
        <a:xfrm>
          <a:off x="7246444"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76B8E-0EC5-4530-A0B5-1ED86F595A5E}">
      <dsp:nvSpPr>
        <dsp:cNvPr id="0" name=""/>
        <dsp:cNvSpPr/>
      </dsp:nvSpPr>
      <dsp:spPr>
        <a:xfrm>
          <a:off x="7378037"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Game Engine</a:t>
          </a:r>
        </a:p>
      </dsp:txBody>
      <dsp:txXfrm>
        <a:off x="7400064" y="1832041"/>
        <a:ext cx="1140286" cy="708002"/>
      </dsp:txXfrm>
    </dsp:sp>
    <dsp:sp modelId="{35C74D1D-00FC-402F-B117-BA8971D289B4}">
      <dsp:nvSpPr>
        <dsp:cNvPr id="0" name=""/>
        <dsp:cNvSpPr/>
      </dsp:nvSpPr>
      <dsp:spPr>
        <a:xfrm>
          <a:off x="5798916"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E601-A0A2-4FF5-9CA6-647533CC3A06}">
      <dsp:nvSpPr>
        <dsp:cNvPr id="0" name=""/>
        <dsp:cNvSpPr/>
      </dsp:nvSpPr>
      <dsp:spPr>
        <a:xfrm>
          <a:off x="5930510"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5952537" y="2928543"/>
        <a:ext cx="1140286" cy="708002"/>
      </dsp:txXfrm>
    </dsp:sp>
    <dsp:sp modelId="{AA255221-8D46-4FEE-B4B5-2A61B0AA9BF8}">
      <dsp:nvSpPr>
        <dsp:cNvPr id="0" name=""/>
        <dsp:cNvSpPr/>
      </dsp:nvSpPr>
      <dsp:spPr>
        <a:xfrm>
          <a:off x="7246444"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1CF0-4E8B-4F27-89B4-A6F9E9DDB867}">
      <dsp:nvSpPr>
        <dsp:cNvPr id="0" name=""/>
        <dsp:cNvSpPr/>
      </dsp:nvSpPr>
      <dsp:spPr>
        <a:xfrm>
          <a:off x="7378037"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7400064" y="2928543"/>
        <a:ext cx="1140286" cy="708002"/>
      </dsp:txXfrm>
    </dsp:sp>
    <dsp:sp modelId="{0E971C43-310D-487E-BB3A-2D624BA2BCEF}">
      <dsp:nvSpPr>
        <dsp:cNvPr id="0" name=""/>
        <dsp:cNvSpPr/>
      </dsp:nvSpPr>
      <dsp:spPr>
        <a:xfrm>
          <a:off x="8693972"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69626-D466-4057-8709-82D61A7BC057}">
      <dsp:nvSpPr>
        <dsp:cNvPr id="0" name=""/>
        <dsp:cNvSpPr/>
      </dsp:nvSpPr>
      <dsp:spPr>
        <a:xfrm>
          <a:off x="8825565"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Achievement</a:t>
          </a:r>
          <a:endParaRPr lang="en-US" sz="1400" kern="1200" dirty="0">
            <a:latin typeface="Times New Roman" panose="02020603050405020304" pitchFamily="18" charset="0"/>
            <a:cs typeface="Times New Roman" panose="02020603050405020304" pitchFamily="18" charset="0"/>
          </a:endParaRPr>
        </a:p>
      </dsp:txBody>
      <dsp:txXfrm>
        <a:off x="8847592" y="2928543"/>
        <a:ext cx="1140286" cy="70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7/4/2022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EC432-124E-4E57-A1BA-1FF34FA91096}" type="datetime1">
              <a:rPr lang="en-US" smtClean="0"/>
              <a:t>7/4/2022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1AB2E-B383-4E1C-85B3-1AD639364138}"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14B1C-873F-413B-BCE3-E5BDD569168D}"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17BE2-DFC1-4A2A-911F-E8F1D80F3B11}"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41550-8FB4-46C7-AAF8-23E7F1D40B22}"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76B7C-60B8-4CCD-BFD2-06D35D5879D9}"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4E8D-2288-411B-9BC3-005CA583DB74}"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7373-DD70-441B-9E2F-88DE6371CD77}"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1DEB6-DB23-4BC3-9FCF-B31A163877D2}"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D8ABA74-006A-BD79-3CC7-8277A013287C}"/>
              </a:ext>
            </a:extLst>
          </p:cNvPr>
          <p:cNvSpPr>
            <a:spLocks noGrp="1"/>
          </p:cNvSpPr>
          <p:nvPr>
            <p:ph type="dt" sz="half" idx="10"/>
          </p:nvPr>
        </p:nvSpPr>
        <p:spPr/>
        <p:txBody>
          <a:bodyPr/>
          <a:lstStyle/>
          <a:p>
            <a:fld id="{4B9821F1-7D8F-48C1-B055-DB3751AAC4CB}" type="datetime1">
              <a:rPr lang="en-US" smtClean="0"/>
              <a:t>7/4/2022</a:t>
            </a:fld>
            <a:endParaRPr lang="en-US" dirty="0"/>
          </a:p>
        </p:txBody>
      </p:sp>
      <p:sp>
        <p:nvSpPr>
          <p:cNvPr id="8" name="Footer Placeholder 7">
            <a:extLst>
              <a:ext uri="{FF2B5EF4-FFF2-40B4-BE49-F238E27FC236}">
                <a16:creationId xmlns:a16="http://schemas.microsoft.com/office/drawing/2014/main" id="{80351A8D-3EE6-FF3A-4076-DC513331D0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C131EA-36A0-617F-C6C1-4E503BDB829E}"/>
              </a:ext>
            </a:extLst>
          </p:cNvPr>
          <p:cNvSpPr>
            <a:spLocks noGrp="1"/>
          </p:cNvSpPr>
          <p:nvPr>
            <p:ph type="sldNum" sz="quarter" idx="12"/>
          </p:nvPr>
        </p:nvSpPr>
        <p:spPr/>
        <p:txBody>
          <a:body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7C36F-5E70-4F16-B121-879DE5FBE256}"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1310E-C23F-4C1A-8D67-DAF9DD6FFE62}"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8DEBC-3879-41FB-8BC1-90ACAFC0651F}" type="datetime1">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9F1C0-0694-41A5-99DA-D5DF98D6FBFF}" type="datetime1">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365FF-69B5-4B93-9F16-9394FA9D8B95}" type="datetime1">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361C-386E-49A1-AFF4-BAFAB36ACEF3}"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D48F58-883B-4E67-A570-4CA142E309DA}"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CFBFD-C8DE-4595-87D7-68481B9BF964}" type="datetime1">
              <a:rPr lang="en-US" smtClean="0"/>
              <a:t>7/4/2022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B2DE35-704E-B96C-7B77-043A571909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455223"/>
            <a:ext cx="44196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9</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 and dictionary words.</a:t>
            </a:r>
          </a:p>
        </p:txBody>
      </p:sp>
    </p:spTree>
    <p:extLst>
      <p:ext uri="{BB962C8B-B14F-4D97-AF65-F5344CB8AC3E}">
        <p14:creationId xmlns:p14="http://schemas.microsoft.com/office/powerpoint/2010/main" val="368200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10</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Social Engineering</a:t>
            </a:r>
          </a:p>
          <a:p>
            <a:pPr marL="457200" lvl="1" indent="0">
              <a:buNone/>
            </a:pPr>
            <a:r>
              <a:rPr lang="en-US" sz="1600" dirty="0">
                <a:latin typeface="Times New Roman" panose="02020603050405020304" pitchFamily="18" charset="0"/>
                <a:cs typeface="Times New Roman" panose="02020603050405020304" pitchFamily="18" charset="0"/>
              </a:rPr>
              <a:t>An attacker uses human interaction (social skills) into deceiving an individual into revealing sensitive information, obtaining unauthorized access, or committing fraud by associating with the individual to gain confidence and trust.</a:t>
            </a:r>
          </a:p>
        </p:txBody>
      </p:sp>
    </p:spTree>
    <p:extLst>
      <p:ext uri="{BB962C8B-B14F-4D97-AF65-F5344CB8AC3E}">
        <p14:creationId xmlns:p14="http://schemas.microsoft.com/office/powerpoint/2010/main" val="424130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11</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 Security Threat Model</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2366682"/>
            <a:ext cx="10018713" cy="3620050"/>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Offering a gamified and enjoyable way for kids to learn about cyber security threats and attacks.</a:t>
            </a:r>
          </a:p>
          <a:p>
            <a:pPr>
              <a:lnSpc>
                <a:spcPct val="115000"/>
              </a:lnSpc>
            </a:pPr>
            <a:r>
              <a:rPr lang="en-US" sz="2600" dirty="0">
                <a:latin typeface="Times New Roman" panose="02020603050405020304" pitchFamily="18" charset="0"/>
                <a:cs typeface="Times New Roman" panose="02020603050405020304" pitchFamily="18" charset="0"/>
              </a:rPr>
              <a:t>Providing a simple, yet efficient ways to report security attacks.</a:t>
            </a:r>
          </a:p>
          <a:p>
            <a:pPr>
              <a:lnSpc>
                <a:spcPct val="115000"/>
              </a:lnSpc>
            </a:pPr>
            <a:r>
              <a:rPr lang="en-US" sz="2600" dirty="0">
                <a:latin typeface="Times New Roman" panose="02020603050405020304" pitchFamily="18" charset="0"/>
                <a:cs typeface="Times New Roman" panose="02020603050405020304" pitchFamily="18" charset="0"/>
              </a:rPr>
              <a:t>Making scenario that can be related to children.</a:t>
            </a:r>
          </a:p>
          <a:p>
            <a:pPr>
              <a:lnSpc>
                <a:spcPct val="115000"/>
              </a:lnSpc>
            </a:pPr>
            <a:r>
              <a:rPr lang="en-US" sz="2600" dirty="0">
                <a:latin typeface="Times New Roman" panose="02020603050405020304" pitchFamily="18" charset="0"/>
                <a:cs typeface="Times New Roman" panose="02020603050405020304" pitchFamily="18" charset="0"/>
              </a:rPr>
              <a:t>How to integrate suitable challenges in the game.</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12</a:t>
            </a:fld>
            <a:endParaRPr lang="en-US" dirty="0"/>
          </a:p>
        </p:txBody>
      </p:sp>
    </p:spTree>
    <p:extLst>
      <p:ext uri="{BB962C8B-B14F-4D97-AF65-F5344CB8AC3E}">
        <p14:creationId xmlns:p14="http://schemas.microsoft.com/office/powerpoint/2010/main" val="65604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13</a:t>
            </a:fld>
            <a:endParaRPr lang="en-US" dirty="0"/>
          </a:p>
        </p:txBody>
      </p:sp>
      <p:sp>
        <p:nvSpPr>
          <p:cNvPr id="8" name="Title 3">
            <a:extLst>
              <a:ext uri="{FF2B5EF4-FFF2-40B4-BE49-F238E27FC236}">
                <a16:creationId xmlns:a16="http://schemas.microsoft.com/office/drawing/2014/main" id="{7A5A615E-942A-F3CD-454E-65FB5C03F79C}"/>
              </a:ext>
            </a:extLst>
          </p:cNvPr>
          <p:cNvSpPr txBox="1">
            <a:spLocks/>
          </p:cNvSpPr>
          <p:nvPr/>
        </p:nvSpPr>
        <p:spPr>
          <a:xfrm>
            <a:off x="1484311" y="685801"/>
            <a:ext cx="10018713" cy="85832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Challenges</a:t>
            </a:r>
          </a:p>
        </p:txBody>
      </p:sp>
      <p:pic>
        <p:nvPicPr>
          <p:cNvPr id="32" name="Content Placeholder 10">
            <a:extLst>
              <a:ext uri="{FF2B5EF4-FFF2-40B4-BE49-F238E27FC236}">
                <a16:creationId xmlns:a16="http://schemas.microsoft.com/office/drawing/2014/main" id="{0D458CD0-7185-0BB7-5E9D-E68CE10A423B}"/>
              </a:ext>
            </a:extLst>
          </p:cNvPr>
          <p:cNvPicPr>
            <a:picLocks noGrp="1" noChangeAspect="1"/>
          </p:cNvPicPr>
          <p:nvPr>
            <p:ph idx="1"/>
          </p:nvPr>
        </p:nvPicPr>
        <p:blipFill rotWithShape="1">
          <a:blip r:embed="rId2"/>
          <a:srcRect l="8787" r="8769"/>
          <a:stretch/>
        </p:blipFill>
        <p:spPr>
          <a:xfrm>
            <a:off x="2733209" y="1544129"/>
            <a:ext cx="7520915" cy="4247071"/>
          </a:xfrm>
        </p:spPr>
      </p:pic>
    </p:spTree>
    <p:extLst>
      <p:ext uri="{BB962C8B-B14F-4D97-AF65-F5344CB8AC3E}">
        <p14:creationId xmlns:p14="http://schemas.microsoft.com/office/powerpoint/2010/main" val="197618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Work</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Gamification</a:t>
            </a:r>
          </a:p>
          <a:p>
            <a:pPr lvl="1"/>
            <a:r>
              <a:rPr lang="en-US" sz="2200" dirty="0">
                <a:latin typeface="Times New Roman" panose="02020603050405020304" pitchFamily="18" charset="0"/>
                <a:cs typeface="Times New Roman" panose="02020603050405020304" pitchFamily="18" charset="0"/>
              </a:rPr>
              <a:t>Improve the gamification to make it more enjoyable and attractive for the kids.</a:t>
            </a:r>
          </a:p>
          <a:p>
            <a:pPr lvl="1"/>
            <a:r>
              <a:rPr lang="en-US" sz="22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Attack Threats</a:t>
            </a:r>
          </a:p>
          <a:p>
            <a:pPr lvl="1"/>
            <a:r>
              <a:rPr lang="en-US" sz="2200" dirty="0">
                <a:latin typeface="Times New Roman" panose="02020603050405020304" pitchFamily="18" charset="0"/>
                <a:cs typeface="Times New Roman" panose="02020603050405020304" pitchFamily="18" charset="0"/>
              </a:rPr>
              <a:t>Implement more levels &amp; focusing on different types of threats.</a:t>
            </a:r>
          </a:p>
          <a:p>
            <a:r>
              <a:rPr lang="en-US" sz="2600" dirty="0">
                <a:latin typeface="Times New Roman" panose="02020603050405020304" pitchFamily="18" charset="0"/>
                <a:cs typeface="Times New Roman" panose="02020603050405020304" pitchFamily="18" charset="0"/>
              </a:rPr>
              <a:t>Impact Of The Game</a:t>
            </a:r>
          </a:p>
          <a:p>
            <a:pPr lvl="1"/>
            <a:r>
              <a:rPr lang="en-US" sz="2200" dirty="0">
                <a:latin typeface="Times New Roman" panose="02020603050405020304" pitchFamily="18" charset="0"/>
                <a:cs typeface="Times New Roman" panose="02020603050405020304" pitchFamily="18" charset="0"/>
              </a:rPr>
              <a:t>Doing surveys on real children and reviewing the impact.</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15</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20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20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2000" dirty="0">
                <a:latin typeface="Times New Roman" panose="02020603050405020304" pitchFamily="18" charset="0"/>
                <a:cs typeface="Times New Roman" panose="02020603050405020304" pitchFamily="18" charset="0"/>
              </a:rPr>
              <a:t>06</a:t>
            </a:r>
            <a:r>
              <a:rPr lang="fr-FR" sz="2000" dirty="0">
                <a:latin typeface="Times New Roman" panose="02020603050405020304" pitchFamily="18" charset="0"/>
                <a:cs typeface="Times New Roman" panose="02020603050405020304" pitchFamily="18" charset="0"/>
              </a:rPr>
              <a:t>- Dec- 2021].</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2000" dirty="0">
                <a:latin typeface="Times New Roman" panose="02020603050405020304" pitchFamily="18" charset="0"/>
                <a:cs typeface="Times New Roman" panose="02020603050405020304" pitchFamily="18" charset="0"/>
              </a:rPr>
              <a:t>[5]H. M. Jawad and S. Tout, "IEEE Xplore," in Introducing a Mobile App to Increase Cybersecurity Awareness in MENA, Dubai, 2021. [Accessed: 06- Dec- 2021].</a:t>
            </a:r>
          </a:p>
          <a:p>
            <a:r>
              <a:rPr lang="en-US" sz="2000" dirty="0">
                <a:latin typeface="Times New Roman" panose="02020603050405020304" pitchFamily="18" charset="0"/>
                <a:cs typeface="Times New Roman" panose="02020603050405020304" pitchFamily="18" charset="0"/>
              </a:rPr>
              <a:t>[6]"Hacking Training For The Best", Hack The Box, 2021. [Online]. Available: https://www.hackthebox.com/. [Accessed: 06- Dec- 2021].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16</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20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a:p>
            <a:r>
              <a:rPr lang="en-US" sz="20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20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20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20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20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20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20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20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368047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2407748563"/>
              </p:ext>
            </p:extLst>
          </p:nvPr>
        </p:nvGraphicFramePr>
        <p:xfrm>
          <a:off x="1484980" y="2411364"/>
          <a:ext cx="9222037" cy="2035272"/>
        </p:xfrm>
        <a:graphic>
          <a:graphicData uri="http://schemas.openxmlformats.org/drawingml/2006/table">
            <a:tbl>
              <a:tblPr firstRow="1" firstCol="1" bandRow="1">
                <a:tableStyleId>{5C22544A-7EE6-4342-B048-85BDC9FD1C3A}</a:tableStyleId>
              </a:tblPr>
              <a:tblGrid>
                <a:gridCol w="6472116">
                  <a:extLst>
                    <a:ext uri="{9D8B030D-6E8A-4147-A177-3AD203B41FA5}">
                      <a16:colId xmlns:a16="http://schemas.microsoft.com/office/drawing/2014/main" val="3220937366"/>
                    </a:ext>
                  </a:extLst>
                </a:gridCol>
                <a:gridCol w="2749921">
                  <a:extLst>
                    <a:ext uri="{9D8B030D-6E8A-4147-A177-3AD203B41FA5}">
                      <a16:colId xmlns:a16="http://schemas.microsoft.com/office/drawing/2014/main" val="2563169168"/>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Student’s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2018170948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19</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20</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 Definition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Architecture</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Demo</a:t>
            </a:r>
          </a:p>
          <a:p>
            <a:r>
              <a:rPr lang="en-US" sz="2600" dirty="0">
                <a:latin typeface="Times New Roman" panose="02020603050405020304" pitchFamily="18" charset="0"/>
                <a:cs typeface="Times New Roman" panose="02020603050405020304" pitchFamily="18" charset="0"/>
              </a:rPr>
              <a:t>Future Work</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927340"/>
          </a:xfrm>
        </p:spPr>
        <p:txBody>
          <a:bodyPr/>
          <a:lstStyle/>
          <a:p>
            <a:pPr algn="l"/>
            <a:r>
              <a:rPr lang="en-US" b="1" dirty="0">
                <a:latin typeface="Times New Roman" panose="02020603050405020304" pitchFamily="18" charset="0"/>
                <a:cs typeface="Times New Roman" panose="02020603050405020304" pitchFamily="18" charset="0"/>
              </a:rPr>
              <a:t>Problem Definition</a:t>
            </a:r>
          </a:p>
        </p:txBody>
      </p:sp>
      <p:sp>
        <p:nvSpPr>
          <p:cNvPr id="6" name="Content Placeholder 5">
            <a:extLst>
              <a:ext uri="{FF2B5EF4-FFF2-40B4-BE49-F238E27FC236}">
                <a16:creationId xmlns:a16="http://schemas.microsoft.com/office/drawing/2014/main" id="{06187E0C-FF72-47C2-95D5-F8FB44F1C954}"/>
              </a:ext>
            </a:extLst>
          </p:cNvPr>
          <p:cNvSpPr>
            <a:spLocks noGrp="1"/>
          </p:cNvSpPr>
          <p:nvPr>
            <p:ph idx="1"/>
          </p:nvPr>
        </p:nvSpPr>
        <p:spPr>
          <a:xfrm>
            <a:off x="1484310" y="1690777"/>
            <a:ext cx="10018713" cy="410042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Since the Covid-19 pandemic, kids nowadays spend a lot of time in front of screens on a daily basis.  And with lack of  awareness, children are exposed to a new set of threats as their use of web-based tools, downloading new applications, and reliance on email grows.</a:t>
            </a:r>
          </a:p>
        </p:txBody>
      </p:sp>
      <p:sp>
        <p:nvSpPr>
          <p:cNvPr id="2" name="Slide Number Placeholder 1">
            <a:extLst>
              <a:ext uri="{FF2B5EF4-FFF2-40B4-BE49-F238E27FC236}">
                <a16:creationId xmlns:a16="http://schemas.microsoft.com/office/drawing/2014/main" id="{804B9593-70DE-4291-839B-E629A1266231}"/>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92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0"/>
            <a:ext cx="10018713" cy="916497"/>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2050" name="Picture 2" descr="Screen time &amp;#39;may harm toddlers&amp;#39; - BBC News">
            <a:extLst>
              <a:ext uri="{FF2B5EF4-FFF2-40B4-BE49-F238E27FC236}">
                <a16:creationId xmlns:a16="http://schemas.microsoft.com/office/drawing/2014/main" id="{41B27665-9DF6-4B68-B37E-653BDAA74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4" y="1945672"/>
            <a:ext cx="5454091" cy="4005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5</a:t>
            </a:fld>
            <a:endParaRPr lang="en-US" dirty="0"/>
          </a:p>
        </p:txBody>
      </p:sp>
      <p:sp>
        <p:nvSpPr>
          <p:cNvPr id="7" name="TextBox 6">
            <a:extLst>
              <a:ext uri="{FF2B5EF4-FFF2-40B4-BE49-F238E27FC236}">
                <a16:creationId xmlns:a16="http://schemas.microsoft.com/office/drawing/2014/main" id="{BD0F5F2F-4830-4CC5-B3E8-2EAE6AAA2E60}"/>
              </a:ext>
            </a:extLst>
          </p:cNvPr>
          <p:cNvSpPr txBox="1"/>
          <p:nvPr/>
        </p:nvSpPr>
        <p:spPr>
          <a:xfrm>
            <a:off x="5077130" y="5951020"/>
            <a:ext cx="2037737"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28 January 2019</a:t>
            </a:r>
          </a:p>
        </p:txBody>
      </p:sp>
    </p:spTree>
    <p:extLst>
      <p:ext uri="{BB962C8B-B14F-4D97-AF65-F5344CB8AC3E}">
        <p14:creationId xmlns:p14="http://schemas.microsoft.com/office/powerpoint/2010/main" val="359868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99718"/>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3" name="Content Placeholder 2">
            <a:extLst>
              <a:ext uri="{FF2B5EF4-FFF2-40B4-BE49-F238E27FC236}">
                <a16:creationId xmlns:a16="http://schemas.microsoft.com/office/drawing/2014/main" id="{2D68428C-D1B8-4C7A-A6AF-4AC9546978D1}"/>
              </a:ext>
            </a:extLst>
          </p:cNvPr>
          <p:cNvPicPr>
            <a:picLocks noGrp="1" noChangeAspect="1"/>
          </p:cNvPicPr>
          <p:nvPr>
            <p:ph idx="1"/>
          </p:nvPr>
        </p:nvPicPr>
        <p:blipFill>
          <a:blip r:embed="rId2"/>
          <a:stretch>
            <a:fillRect/>
          </a:stretch>
        </p:blipFill>
        <p:spPr>
          <a:xfrm>
            <a:off x="3957429" y="1783527"/>
            <a:ext cx="4277142" cy="4388673"/>
          </a:xfrm>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6</a:t>
            </a:fld>
            <a:endParaRPr lang="en-US" dirty="0"/>
          </a:p>
        </p:txBody>
      </p:sp>
      <p:sp>
        <p:nvSpPr>
          <p:cNvPr id="7" name="TextBox 6">
            <a:extLst>
              <a:ext uri="{FF2B5EF4-FFF2-40B4-BE49-F238E27FC236}">
                <a16:creationId xmlns:a16="http://schemas.microsoft.com/office/drawing/2014/main" id="{C6A839A4-F625-4604-88D4-09E25B838315}"/>
              </a:ext>
            </a:extLst>
          </p:cNvPr>
          <p:cNvSpPr txBox="1"/>
          <p:nvPr/>
        </p:nvSpPr>
        <p:spPr>
          <a:xfrm>
            <a:off x="5224575" y="6172199"/>
            <a:ext cx="1742849" cy="369332"/>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[2] August 2020</a:t>
            </a:r>
          </a:p>
        </p:txBody>
      </p:sp>
    </p:spTree>
    <p:extLst>
      <p:ext uri="{BB962C8B-B14F-4D97-AF65-F5344CB8AC3E}">
        <p14:creationId xmlns:p14="http://schemas.microsoft.com/office/powerpoint/2010/main" val="37449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Providing a simple, yet efficient ways to report security attacks.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7</a:t>
            </a:fld>
            <a:endParaRPr lang="en-US" dirty="0"/>
          </a:p>
        </p:txBody>
      </p:sp>
    </p:spTree>
    <p:extLst>
      <p:ext uri="{BB962C8B-B14F-4D97-AF65-F5344CB8AC3E}">
        <p14:creationId xmlns:p14="http://schemas.microsoft.com/office/powerpoint/2010/main" val="291957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Architecture</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4218983991"/>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8</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DCA837-39D7-4161-8A6C-A2C3CEA94665}"/>
              </a:ext>
            </a:extLst>
          </p:cNvPr>
          <p:cNvSpPr txBox="1"/>
          <p:nvPr/>
        </p:nvSpPr>
        <p:spPr>
          <a:xfrm>
            <a:off x="1484311" y="5403362"/>
            <a:ext cx="1771650" cy="646331"/>
          </a:xfrm>
          <a:prstGeom prst="rect">
            <a:avLst/>
          </a:prstGeom>
          <a:noFill/>
        </p:spPr>
        <p:txBody>
          <a:bodyPr wrap="square" rtlCol="0">
            <a:spAutoFit/>
          </a:bodyPr>
          <a:lstStyle/>
          <a:p>
            <a:pPr marL="285750" indent="-285750">
              <a:buFont typeface="Wingdings" panose="05000000000000000000" pitchFamily="2" charset="2"/>
              <a:buChar char="q"/>
            </a:pPr>
            <a:r>
              <a:rPr lang="en-GB" dirty="0">
                <a:solidFill>
                  <a:srgbClr val="00B050"/>
                </a:solidFill>
                <a:latin typeface="Times New Roman" panose="02020603050405020304" pitchFamily="18" charset="0"/>
                <a:cs typeface="Times New Roman" panose="02020603050405020304" pitchFamily="18" charset="0"/>
              </a:rPr>
              <a:t>Done</a:t>
            </a:r>
          </a:p>
          <a:p>
            <a:pPr marL="285750" indent="-285750">
              <a:buFont typeface="Wingdings" panose="05000000000000000000" pitchFamily="2" charset="2"/>
              <a:buChar char="q"/>
            </a:pPr>
            <a:r>
              <a:rPr lang="en-GB" dirty="0">
                <a:solidFill>
                  <a:srgbClr val="FF0000"/>
                </a:solidFill>
                <a:latin typeface="Times New Roman" panose="02020603050405020304" pitchFamily="18" charset="0"/>
                <a:cs typeface="Times New Roman" panose="02020603050405020304" pitchFamily="18" charset="0"/>
              </a:rPr>
              <a:t>Not Done</a:t>
            </a:r>
          </a:p>
        </p:txBody>
      </p:sp>
    </p:spTree>
    <p:extLst>
      <p:ext uri="{BB962C8B-B14F-4D97-AF65-F5344CB8AC3E}">
        <p14:creationId xmlns:p14="http://schemas.microsoft.com/office/powerpoint/2010/main" val="236100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1200</TotalTime>
  <Words>1207</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Problem Definition</vt:lpstr>
      <vt:lpstr>Statistics</vt:lpstr>
      <vt:lpstr>Statistics</vt:lpstr>
      <vt:lpstr>Objectives</vt:lpstr>
      <vt:lpstr>Architecture</vt:lpstr>
      <vt:lpstr>Main Functions</vt:lpstr>
      <vt:lpstr>Main Functions Cont’d</vt:lpstr>
      <vt:lpstr>Main Functions Cont’d</vt:lpstr>
      <vt:lpstr>Challenges</vt:lpstr>
      <vt:lpstr>PowerPoint Presentation</vt:lpstr>
      <vt:lpstr>Demo</vt:lpstr>
      <vt:lpstr>Future Work</vt:lpstr>
      <vt:lpstr>Reference</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38</cp:revision>
  <dcterms:created xsi:type="dcterms:W3CDTF">2021-12-06T12:29:35Z</dcterms:created>
  <dcterms:modified xsi:type="dcterms:W3CDTF">2022-07-04T11:57:56Z</dcterms:modified>
</cp:coreProperties>
</file>