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55" r:id="rId1"/>
  </p:sldMasterIdLst>
  <p:notesMasterIdLst>
    <p:notesMasterId r:id="rId23"/>
  </p:notesMasterIdLst>
  <p:sldIdLst>
    <p:sldId id="269" r:id="rId2"/>
    <p:sldId id="256" r:id="rId3"/>
    <p:sldId id="271" r:id="rId4"/>
    <p:sldId id="257" r:id="rId5"/>
    <p:sldId id="258" r:id="rId6"/>
    <p:sldId id="270" r:id="rId7"/>
    <p:sldId id="266" r:id="rId8"/>
    <p:sldId id="263" r:id="rId9"/>
    <p:sldId id="268" r:id="rId10"/>
    <p:sldId id="284" r:id="rId11"/>
    <p:sldId id="281" r:id="rId12"/>
    <p:sldId id="286" r:id="rId13"/>
    <p:sldId id="283" r:id="rId14"/>
    <p:sldId id="260" r:id="rId15"/>
    <p:sldId id="288" r:id="rId16"/>
    <p:sldId id="273" r:id="rId17"/>
    <p:sldId id="279" r:id="rId18"/>
    <p:sldId id="265" r:id="rId19"/>
    <p:sldId id="274" r:id="rId20"/>
    <p:sldId id="280"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98E"/>
    <a:srgbClr val="16C79A"/>
    <a:srgbClr val="194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11" d="100"/>
          <a:sy n="111" d="100"/>
        </p:scale>
        <p:origin x="5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F67B9-7A5F-4B99-B052-091CD35412B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FFE7169-CD91-402F-BE7A-D6FC1D576DD1}">
      <dgm:prSet phldrT="[Text]" custT="1"/>
      <dgm:spPr/>
      <dgm:t>
        <a:bodyPr vert="horz"/>
        <a:lstStyle/>
        <a:p>
          <a:r>
            <a:rPr lang="en-US" sz="1400" dirty="0">
              <a:latin typeface="Times New Roman" panose="02020603050405020304" pitchFamily="18" charset="0"/>
              <a:cs typeface="Times New Roman" panose="02020603050405020304" pitchFamily="18" charset="0"/>
            </a:rPr>
            <a:t>NIST</a:t>
          </a:r>
        </a:p>
      </dgm:t>
    </dgm:pt>
    <dgm:pt modelId="{E2329A14-DF83-4094-AB7B-A8E189E9892F}" type="parTrans" cxnId="{A78823F5-6770-44B3-BE2C-514F19F3203E}">
      <dgm:prSet/>
      <dgm:spPr/>
      <dgm:t>
        <a:bodyPr/>
        <a:lstStyle/>
        <a:p>
          <a:endParaRPr lang="en-US"/>
        </a:p>
      </dgm:t>
    </dgm:pt>
    <dgm:pt modelId="{6F3CDEA9-98C1-4756-840B-9D6DAEC8E20D}" type="sibTrans" cxnId="{A78823F5-6770-44B3-BE2C-514F19F3203E}">
      <dgm:prSet/>
      <dgm:spPr/>
      <dgm:t>
        <a:bodyPr/>
        <a:lstStyle/>
        <a:p>
          <a:endParaRPr lang="en-US"/>
        </a:p>
      </dgm:t>
    </dgm:pt>
    <dgm:pt modelId="{F222094F-AF64-41D6-863C-3BC921219E66}">
      <dgm:prSet phldrT="[Text]" custT="1"/>
      <dgm:spPr/>
      <dgm:t>
        <a:bodyPr vert="horz"/>
        <a:lstStyle/>
        <a:p>
          <a:r>
            <a:rPr lang="en-US" sz="1400" dirty="0">
              <a:latin typeface="Times New Roman" panose="02020603050405020304" pitchFamily="18" charset="0"/>
              <a:cs typeface="Times New Roman" panose="02020603050405020304" pitchFamily="18" charset="0"/>
            </a:rPr>
            <a:t>Security Threat Model</a:t>
          </a:r>
        </a:p>
      </dgm:t>
    </dgm:pt>
    <dgm:pt modelId="{77910CD9-2D1B-44E2-A5DD-DB79B21E832B}" type="parTrans" cxnId="{BEB65256-095E-4B32-8078-4DFD3EE80B58}">
      <dgm:prSet/>
      <dgm:spPr/>
      <dgm:t>
        <a:bodyPr/>
        <a:lstStyle/>
        <a:p>
          <a:endParaRPr lang="en-US"/>
        </a:p>
      </dgm:t>
    </dgm:pt>
    <dgm:pt modelId="{010DD3B1-DF5B-4C31-983D-CCFD534398A8}" type="sibTrans" cxnId="{BEB65256-095E-4B32-8078-4DFD3EE80B58}">
      <dgm:prSet/>
      <dgm:spPr/>
      <dgm:t>
        <a:bodyPr/>
        <a:lstStyle/>
        <a:p>
          <a:endParaRPr lang="en-US"/>
        </a:p>
      </dgm:t>
    </dgm:pt>
    <dgm:pt modelId="{C6596820-3535-4754-BCA0-48724E8999A7}">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Learning</a:t>
          </a:r>
        </a:p>
      </dgm:t>
    </dgm:pt>
    <dgm:pt modelId="{75374B88-0416-4288-B9D3-7DA3C702DF23}" type="parTrans" cxnId="{1291952C-DB4F-48DA-A92C-89F53DFDEC2E}">
      <dgm:prSet/>
      <dgm:spPr/>
      <dgm:t>
        <a:bodyPr/>
        <a:lstStyle/>
        <a:p>
          <a:endParaRPr lang="en-US"/>
        </a:p>
      </dgm:t>
    </dgm:pt>
    <dgm:pt modelId="{B9D083A4-3032-4E0F-A593-9385574194FE}" type="sibTrans" cxnId="{1291952C-DB4F-48DA-A92C-89F53DFDEC2E}">
      <dgm:prSet/>
      <dgm:spPr/>
      <dgm:t>
        <a:bodyPr/>
        <a:lstStyle/>
        <a:p>
          <a:endParaRPr lang="en-US"/>
        </a:p>
      </dgm:t>
    </dgm:pt>
    <dgm:pt modelId="{ABDE0313-D180-4DC7-80CB-E064C15AED58}">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Challenge</a:t>
          </a:r>
        </a:p>
      </dgm:t>
    </dgm:pt>
    <dgm:pt modelId="{AD3ADB0D-CC94-451E-95DF-B954EB3AEEEF}" type="parTrans" cxnId="{85D41277-EA35-4FCD-9DBA-70B479D0C907}">
      <dgm:prSet/>
      <dgm:spPr/>
      <dgm:t>
        <a:bodyPr/>
        <a:lstStyle/>
        <a:p>
          <a:endParaRPr lang="en-US"/>
        </a:p>
      </dgm:t>
    </dgm:pt>
    <dgm:pt modelId="{9692F237-09D1-4195-883B-00CB298EE490}" type="sibTrans" cxnId="{85D41277-EA35-4FCD-9DBA-70B479D0C907}">
      <dgm:prSet/>
      <dgm:spPr/>
      <dgm:t>
        <a:bodyPr/>
        <a:lstStyle/>
        <a:p>
          <a:endParaRPr lang="en-US"/>
        </a:p>
      </dgm:t>
    </dgm:pt>
    <dgm:pt modelId="{EC326B44-45FA-4D24-8944-4EB903CA0EF0}">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Goal</a:t>
          </a:r>
        </a:p>
      </dgm:t>
    </dgm:pt>
    <dgm:pt modelId="{F6765C6C-9E5C-4792-81E0-DBA308FD570E}" type="parTrans" cxnId="{34BD806E-3235-4F05-946C-E5481C959167}">
      <dgm:prSet/>
      <dgm:spPr/>
      <dgm:t>
        <a:bodyPr/>
        <a:lstStyle/>
        <a:p>
          <a:endParaRPr lang="en-US"/>
        </a:p>
      </dgm:t>
    </dgm:pt>
    <dgm:pt modelId="{23FF9322-F6BC-4FD2-9F69-755D56B1A873}" type="sibTrans" cxnId="{34BD806E-3235-4F05-946C-E5481C959167}">
      <dgm:prSet/>
      <dgm:spPr/>
      <dgm:t>
        <a:bodyPr/>
        <a:lstStyle/>
        <a:p>
          <a:endParaRPr lang="en-US"/>
        </a:p>
      </dgm:t>
    </dgm:pt>
    <dgm:pt modelId="{270C762B-1A9C-42A6-B1DF-259E866A6620}">
      <dgm:prSet phldrT="[Text]" custT="1"/>
      <dgm:spPr/>
      <dgm:t>
        <a:bodyPr/>
        <a:lstStyle/>
        <a:p>
          <a:r>
            <a:rPr lang="en-US" sz="1400" dirty="0">
              <a:latin typeface="Times New Roman" panose="02020603050405020304" pitchFamily="18" charset="0"/>
              <a:cs typeface="Times New Roman" panose="02020603050405020304" pitchFamily="18" charset="0"/>
            </a:rPr>
            <a:t>Game Engine</a:t>
          </a:r>
        </a:p>
      </dgm:t>
    </dgm:pt>
    <dgm:pt modelId="{B9CB3E7A-6983-4A03-B004-870A72A387EA}" type="parTrans" cxnId="{51271C0B-0623-4933-8BDC-A7866CDEF0F2}">
      <dgm:prSet/>
      <dgm:spPr/>
      <dgm:t>
        <a:bodyPr/>
        <a:lstStyle/>
        <a:p>
          <a:endParaRPr lang="en-US"/>
        </a:p>
      </dgm:t>
    </dgm:pt>
    <dgm:pt modelId="{5CDD0CC7-FC6D-474E-B344-98621BBCE9ED}" type="sibTrans" cxnId="{51271C0B-0623-4933-8BDC-A7866CDEF0F2}">
      <dgm:prSet/>
      <dgm:spPr/>
      <dgm:t>
        <a:bodyPr/>
        <a:lstStyle/>
        <a:p>
          <a:endParaRPr lang="en-US"/>
        </a:p>
      </dgm:t>
    </dgm:pt>
    <dgm:pt modelId="{33755AFC-7272-41CF-8A6C-BE1DCF908F24}">
      <dgm:prSet phldrT="[Text]" custT="1"/>
      <dgm:spPr>
        <a:ln>
          <a:solidFill>
            <a:srgbClr val="00B050"/>
          </a:solidFill>
        </a:ln>
      </dgm:spPr>
      <dgm:t>
        <a:bodyPr vert="horz"/>
        <a:lstStyle/>
        <a:p>
          <a:r>
            <a:rPr lang="en-US" sz="1400" dirty="0">
              <a:latin typeface="Times New Roman" panose="02020603050405020304" pitchFamily="18" charset="0"/>
              <a:cs typeface="Times New Roman" panose="02020603050405020304" pitchFamily="18" charset="0"/>
            </a:rPr>
            <a:t>User Engagement</a:t>
          </a:r>
        </a:p>
      </dgm:t>
    </dgm:pt>
    <dgm:pt modelId="{0054213D-2048-44D5-98AB-CFB9BE4CDF07}" type="parTrans" cxnId="{9D52839E-BA3D-4C46-A2E6-9C9F55C7BCFA}">
      <dgm:prSet/>
      <dgm:spPr/>
      <dgm:t>
        <a:bodyPr/>
        <a:lstStyle/>
        <a:p>
          <a:endParaRPr lang="en-US"/>
        </a:p>
      </dgm:t>
    </dgm:pt>
    <dgm:pt modelId="{84B9B871-E082-45C6-9B97-C0DF0876F19C}" type="sibTrans" cxnId="{9D52839E-BA3D-4C46-A2E6-9C9F55C7BCFA}">
      <dgm:prSet/>
      <dgm:spPr/>
      <dgm:t>
        <a:bodyPr/>
        <a:lstStyle/>
        <a:p>
          <a:endParaRPr lang="en-US"/>
        </a:p>
      </dgm:t>
    </dgm:pt>
    <dgm:pt modelId="{40E2A1BD-94A1-4A48-9A3A-5CF9C6C63776}">
      <dgm:prSet phldrT="[Text]" custT="1"/>
      <dgm:spPr>
        <a:ln>
          <a:solidFill>
            <a:srgbClr val="00B050"/>
          </a:solidFill>
        </a:ln>
      </dgm:spPr>
      <dgm:t>
        <a:bodyPr/>
        <a:lstStyle/>
        <a:p>
          <a:r>
            <a:rPr lang="en-US" sz="1400" dirty="0">
              <a:latin typeface="Times New Roman" panose="02020603050405020304" pitchFamily="18" charset="0"/>
              <a:cs typeface="Times New Roman" panose="02020603050405020304" pitchFamily="18" charset="0"/>
            </a:rPr>
            <a:t>Reward</a:t>
          </a:r>
        </a:p>
      </dgm:t>
    </dgm:pt>
    <dgm:pt modelId="{EBC2771F-86E1-41F5-AB66-B6FBD56F2AC3}" type="parTrans" cxnId="{9CFF0655-1C87-40C1-B1ED-2F745A3AFC64}">
      <dgm:prSet/>
      <dgm:spPr/>
      <dgm:t>
        <a:bodyPr/>
        <a:lstStyle/>
        <a:p>
          <a:endParaRPr lang="en-US"/>
        </a:p>
      </dgm:t>
    </dgm:pt>
    <dgm:pt modelId="{68E21B15-5E60-4930-92C6-45D2A281536F}" type="sibTrans" cxnId="{9CFF0655-1C87-40C1-B1ED-2F745A3AFC64}">
      <dgm:prSet/>
      <dgm:spPr/>
      <dgm:t>
        <a:bodyPr/>
        <a:lstStyle/>
        <a:p>
          <a:endParaRPr lang="en-US"/>
        </a:p>
      </dgm:t>
    </dgm:pt>
    <dgm:pt modelId="{5DD09FA9-5AE8-43F0-9944-A3D867027142}">
      <dgm:prSet phldrT="[Text]" custT="1"/>
      <dgm:spPr>
        <a:ln>
          <a:solidFill>
            <a:srgbClr val="00B050"/>
          </a:solidFill>
        </a:ln>
      </dgm:spPr>
      <dgm:t>
        <a:bodyPr/>
        <a:lstStyle/>
        <a:p>
          <a:r>
            <a:rPr lang="en-US" sz="1400" dirty="0">
              <a:latin typeface="Times New Roman" panose="02020603050405020304" pitchFamily="18" charset="0"/>
              <a:cs typeface="Times New Roman" panose="02020603050405020304" pitchFamily="18" charset="0"/>
            </a:rPr>
            <a:t>Achievement</a:t>
          </a:r>
        </a:p>
      </dgm:t>
    </dgm:pt>
    <dgm:pt modelId="{D581F437-06B6-4379-83D6-DE45430DE09F}" type="parTrans" cxnId="{9A93A44F-1966-4AB1-8F1D-00615C8AD60F}">
      <dgm:prSet/>
      <dgm:spPr/>
      <dgm:t>
        <a:bodyPr/>
        <a:lstStyle/>
        <a:p>
          <a:endParaRPr lang="en-US"/>
        </a:p>
      </dgm:t>
    </dgm:pt>
    <dgm:pt modelId="{76C66656-AC07-4C83-ABB6-C23960D1991C}" type="sibTrans" cxnId="{9A93A44F-1966-4AB1-8F1D-00615C8AD60F}">
      <dgm:prSet/>
      <dgm:spPr/>
      <dgm:t>
        <a:bodyPr/>
        <a:lstStyle/>
        <a:p>
          <a:endParaRPr lang="en-US"/>
        </a:p>
      </dgm:t>
    </dgm:pt>
    <dgm:pt modelId="{37F80A24-7385-468B-9BBC-DAF939BF2391}">
      <dgm:prSet phldrT="[Text]" custT="1"/>
      <dgm:spPr>
        <a:ln>
          <a:solidFill>
            <a:srgbClr val="00B050"/>
          </a:solidFill>
        </a:ln>
      </dgm:spPr>
      <dgm:t>
        <a:bodyPr/>
        <a:lstStyle/>
        <a:p>
          <a:r>
            <a:rPr lang="en-US" sz="1400" dirty="0">
              <a:latin typeface="Times New Roman" panose="02020603050405020304" pitchFamily="18" charset="0"/>
              <a:cs typeface="Times New Roman" panose="02020603050405020304" pitchFamily="18" charset="0"/>
            </a:rPr>
            <a:t>Levels</a:t>
          </a:r>
        </a:p>
      </dgm:t>
    </dgm:pt>
    <dgm:pt modelId="{FE0E0775-5C54-42F8-8243-CB45F9FE014E}" type="sibTrans" cxnId="{FEAB295C-2307-4E6A-BC31-14CBDA57826A}">
      <dgm:prSet/>
      <dgm:spPr/>
      <dgm:t>
        <a:bodyPr/>
        <a:lstStyle/>
        <a:p>
          <a:endParaRPr lang="en-US"/>
        </a:p>
      </dgm:t>
    </dgm:pt>
    <dgm:pt modelId="{1DDFACFF-9A79-4B5F-AB8A-8A60A1455D32}" type="parTrans" cxnId="{FEAB295C-2307-4E6A-BC31-14CBDA57826A}">
      <dgm:prSet/>
      <dgm:spPr/>
      <dgm:t>
        <a:bodyPr/>
        <a:lstStyle/>
        <a:p>
          <a:endParaRPr lang="en-US"/>
        </a:p>
      </dgm:t>
    </dgm:pt>
    <dgm:pt modelId="{48CE7121-10D9-427D-BF48-CEA55471A39F}" type="pres">
      <dgm:prSet presAssocID="{1B0F67B9-7A5F-4B99-B052-091CD35412B4}" presName="hierChild1" presStyleCnt="0">
        <dgm:presLayoutVars>
          <dgm:chPref val="1"/>
          <dgm:dir/>
          <dgm:animOne val="branch"/>
          <dgm:animLvl val="lvl"/>
          <dgm:resizeHandles/>
        </dgm:presLayoutVars>
      </dgm:prSet>
      <dgm:spPr/>
    </dgm:pt>
    <dgm:pt modelId="{48CE2FE9-C5F3-49AD-B8F8-89380045C020}" type="pres">
      <dgm:prSet presAssocID="{3FFE7169-CD91-402F-BE7A-D6FC1D576DD1}" presName="hierRoot1" presStyleCnt="0"/>
      <dgm:spPr/>
    </dgm:pt>
    <dgm:pt modelId="{84E55391-74E7-4764-B2EB-775281B61CF9}" type="pres">
      <dgm:prSet presAssocID="{3FFE7169-CD91-402F-BE7A-D6FC1D576DD1}" presName="composite" presStyleCnt="0"/>
      <dgm:spPr/>
    </dgm:pt>
    <dgm:pt modelId="{37426582-C953-4DA8-BFFA-49E2AF4F91A4}" type="pres">
      <dgm:prSet presAssocID="{3FFE7169-CD91-402F-BE7A-D6FC1D576DD1}" presName="background" presStyleLbl="node0" presStyleIdx="0" presStyleCnt="1"/>
      <dgm:spPr/>
    </dgm:pt>
    <dgm:pt modelId="{01955665-9EC1-43B2-970E-24FB6925829E}" type="pres">
      <dgm:prSet presAssocID="{3FFE7169-CD91-402F-BE7A-D6FC1D576DD1}" presName="text" presStyleLbl="fgAcc0" presStyleIdx="0" presStyleCnt="1">
        <dgm:presLayoutVars>
          <dgm:chPref val="3"/>
        </dgm:presLayoutVars>
      </dgm:prSet>
      <dgm:spPr/>
    </dgm:pt>
    <dgm:pt modelId="{6FE74D31-47E8-42BC-A867-90471B774D1F}" type="pres">
      <dgm:prSet presAssocID="{3FFE7169-CD91-402F-BE7A-D6FC1D576DD1}" presName="hierChild2" presStyleCnt="0"/>
      <dgm:spPr/>
    </dgm:pt>
    <dgm:pt modelId="{0986C77F-660D-4748-B0BD-DE7BD4BB9F09}" type="pres">
      <dgm:prSet presAssocID="{77910CD9-2D1B-44E2-A5DD-DB79B21E832B}" presName="Name10" presStyleLbl="parChTrans1D2" presStyleIdx="0" presStyleCnt="2"/>
      <dgm:spPr/>
    </dgm:pt>
    <dgm:pt modelId="{60EFF5FD-9D1B-491C-AA4D-E0574056C4CE}" type="pres">
      <dgm:prSet presAssocID="{F222094F-AF64-41D6-863C-3BC921219E66}" presName="hierRoot2" presStyleCnt="0"/>
      <dgm:spPr/>
    </dgm:pt>
    <dgm:pt modelId="{774A3CBB-8EAE-492D-ACD9-50DD994DBDFF}" type="pres">
      <dgm:prSet presAssocID="{F222094F-AF64-41D6-863C-3BC921219E66}" presName="composite2" presStyleCnt="0"/>
      <dgm:spPr/>
    </dgm:pt>
    <dgm:pt modelId="{9DB39F63-2F9D-410B-A63B-6F35A03D1822}" type="pres">
      <dgm:prSet presAssocID="{F222094F-AF64-41D6-863C-3BC921219E66}" presName="background2" presStyleLbl="node2" presStyleIdx="0" presStyleCnt="2"/>
      <dgm:spPr/>
    </dgm:pt>
    <dgm:pt modelId="{F66FDE7B-A8AB-4F7F-8FCB-63E1E863EF79}" type="pres">
      <dgm:prSet presAssocID="{F222094F-AF64-41D6-863C-3BC921219E66}" presName="text2" presStyleLbl="fgAcc2" presStyleIdx="0" presStyleCnt="2">
        <dgm:presLayoutVars>
          <dgm:chPref val="3"/>
        </dgm:presLayoutVars>
      </dgm:prSet>
      <dgm:spPr/>
    </dgm:pt>
    <dgm:pt modelId="{2AFA937F-8072-471A-B3B5-D955DF8626BF}" type="pres">
      <dgm:prSet presAssocID="{F222094F-AF64-41D6-863C-3BC921219E66}" presName="hierChild3" presStyleCnt="0"/>
      <dgm:spPr/>
    </dgm:pt>
    <dgm:pt modelId="{F54C62D5-383E-414E-822D-FB6F6F0434CB}" type="pres">
      <dgm:prSet presAssocID="{1DDFACFF-9A79-4B5F-AB8A-8A60A1455D32}" presName="Name17" presStyleLbl="parChTrans1D3" presStyleIdx="0" presStyleCnt="7"/>
      <dgm:spPr/>
    </dgm:pt>
    <dgm:pt modelId="{74643209-BA24-423E-B898-17AA5BC24166}" type="pres">
      <dgm:prSet presAssocID="{37F80A24-7385-468B-9BBC-DAF939BF2391}" presName="hierRoot3" presStyleCnt="0"/>
      <dgm:spPr/>
    </dgm:pt>
    <dgm:pt modelId="{041DD7E2-F7AD-4ED1-B60B-55A80920EB66}" type="pres">
      <dgm:prSet presAssocID="{37F80A24-7385-468B-9BBC-DAF939BF2391}" presName="composite3" presStyleCnt="0"/>
      <dgm:spPr/>
    </dgm:pt>
    <dgm:pt modelId="{0D0FE3B6-D061-421F-B175-74368D305D3D}" type="pres">
      <dgm:prSet presAssocID="{37F80A24-7385-468B-9BBC-DAF939BF2391}" presName="background3" presStyleLbl="node3" presStyleIdx="0" presStyleCnt="7"/>
      <dgm:spPr>
        <a:solidFill>
          <a:srgbClr val="00B050"/>
        </a:solidFill>
      </dgm:spPr>
    </dgm:pt>
    <dgm:pt modelId="{153B7127-5B8F-472B-9247-D3D097252336}" type="pres">
      <dgm:prSet presAssocID="{37F80A24-7385-468B-9BBC-DAF939BF2391}" presName="text3" presStyleLbl="fgAcc3" presStyleIdx="0" presStyleCnt="7">
        <dgm:presLayoutVars>
          <dgm:chPref val="3"/>
        </dgm:presLayoutVars>
      </dgm:prSet>
      <dgm:spPr/>
    </dgm:pt>
    <dgm:pt modelId="{95858472-C15B-4887-B04B-58B8F0D988C4}" type="pres">
      <dgm:prSet presAssocID="{37F80A24-7385-468B-9BBC-DAF939BF2391}" presName="hierChild4" presStyleCnt="0"/>
      <dgm:spPr/>
    </dgm:pt>
    <dgm:pt modelId="{D8D7894C-B290-407B-8493-348188538FE1}" type="pres">
      <dgm:prSet presAssocID="{75374B88-0416-4288-B9D3-7DA3C702DF23}" presName="Name17" presStyleLbl="parChTrans1D3" presStyleIdx="1" presStyleCnt="7"/>
      <dgm:spPr/>
    </dgm:pt>
    <dgm:pt modelId="{BB5121CE-21B5-45C3-A235-CD4F29AF7045}" type="pres">
      <dgm:prSet presAssocID="{C6596820-3535-4754-BCA0-48724E8999A7}" presName="hierRoot3" presStyleCnt="0"/>
      <dgm:spPr/>
    </dgm:pt>
    <dgm:pt modelId="{7C74A04F-B8F7-422A-A4D5-DA0DBE4EC223}" type="pres">
      <dgm:prSet presAssocID="{C6596820-3535-4754-BCA0-48724E8999A7}" presName="composite3" presStyleCnt="0"/>
      <dgm:spPr/>
    </dgm:pt>
    <dgm:pt modelId="{A2B4D9F1-6CA7-4491-8F55-93B9157D2383}" type="pres">
      <dgm:prSet presAssocID="{C6596820-3535-4754-BCA0-48724E8999A7}" presName="background3" presStyleLbl="node3" presStyleIdx="1" presStyleCnt="7"/>
      <dgm:spPr>
        <a:solidFill>
          <a:srgbClr val="00B050"/>
        </a:solidFill>
      </dgm:spPr>
    </dgm:pt>
    <dgm:pt modelId="{C210443A-B378-4123-BD67-F540501C4709}" type="pres">
      <dgm:prSet presAssocID="{C6596820-3535-4754-BCA0-48724E8999A7}" presName="text3" presStyleLbl="fgAcc3" presStyleIdx="1" presStyleCnt="7">
        <dgm:presLayoutVars>
          <dgm:chPref val="3"/>
        </dgm:presLayoutVars>
      </dgm:prSet>
      <dgm:spPr/>
    </dgm:pt>
    <dgm:pt modelId="{4632C118-189C-4A16-AC55-795F8482E813}" type="pres">
      <dgm:prSet presAssocID="{C6596820-3535-4754-BCA0-48724E8999A7}" presName="hierChild4" presStyleCnt="0"/>
      <dgm:spPr/>
    </dgm:pt>
    <dgm:pt modelId="{14020AE1-00D7-4677-89A6-87B81FB0BD23}" type="pres">
      <dgm:prSet presAssocID="{AD3ADB0D-CC94-451E-95DF-B954EB3AEEEF}" presName="Name17" presStyleLbl="parChTrans1D3" presStyleIdx="2" presStyleCnt="7"/>
      <dgm:spPr/>
    </dgm:pt>
    <dgm:pt modelId="{5E62EF59-1F17-4E10-AB62-73029339DE82}" type="pres">
      <dgm:prSet presAssocID="{ABDE0313-D180-4DC7-80CB-E064C15AED58}" presName="hierRoot3" presStyleCnt="0"/>
      <dgm:spPr/>
    </dgm:pt>
    <dgm:pt modelId="{D8645129-60E0-43C5-B45A-A1458CC46AD4}" type="pres">
      <dgm:prSet presAssocID="{ABDE0313-D180-4DC7-80CB-E064C15AED58}" presName="composite3" presStyleCnt="0"/>
      <dgm:spPr/>
    </dgm:pt>
    <dgm:pt modelId="{22F4BE6C-3F44-4182-A4DA-B7A8132FFE52}" type="pres">
      <dgm:prSet presAssocID="{ABDE0313-D180-4DC7-80CB-E064C15AED58}" presName="background3" presStyleLbl="node3" presStyleIdx="2" presStyleCnt="7"/>
      <dgm:spPr>
        <a:solidFill>
          <a:srgbClr val="00B050"/>
        </a:solidFill>
      </dgm:spPr>
    </dgm:pt>
    <dgm:pt modelId="{DE37F8A9-5D5A-4CD2-8C95-C006B7989C6B}" type="pres">
      <dgm:prSet presAssocID="{ABDE0313-D180-4DC7-80CB-E064C15AED58}" presName="text3" presStyleLbl="fgAcc3" presStyleIdx="2" presStyleCnt="7">
        <dgm:presLayoutVars>
          <dgm:chPref val="3"/>
        </dgm:presLayoutVars>
      </dgm:prSet>
      <dgm:spPr/>
    </dgm:pt>
    <dgm:pt modelId="{BFFE2DA0-D2A9-48F6-BF6C-791DA5D16991}" type="pres">
      <dgm:prSet presAssocID="{ABDE0313-D180-4DC7-80CB-E064C15AED58}" presName="hierChild4" presStyleCnt="0"/>
      <dgm:spPr/>
    </dgm:pt>
    <dgm:pt modelId="{37542F64-E39A-463B-9B75-4A52F13E4E2D}" type="pres">
      <dgm:prSet presAssocID="{F6765C6C-9E5C-4792-81E0-DBA308FD570E}" presName="Name17" presStyleLbl="parChTrans1D3" presStyleIdx="3" presStyleCnt="7"/>
      <dgm:spPr/>
    </dgm:pt>
    <dgm:pt modelId="{17D0EA04-2AE2-4C15-8DF7-759F6AF1C230}" type="pres">
      <dgm:prSet presAssocID="{EC326B44-45FA-4D24-8944-4EB903CA0EF0}" presName="hierRoot3" presStyleCnt="0"/>
      <dgm:spPr/>
    </dgm:pt>
    <dgm:pt modelId="{87013E9F-9F14-443C-A8AC-976FA6452712}" type="pres">
      <dgm:prSet presAssocID="{EC326B44-45FA-4D24-8944-4EB903CA0EF0}" presName="composite3" presStyleCnt="0"/>
      <dgm:spPr/>
    </dgm:pt>
    <dgm:pt modelId="{EDB5C15D-5C00-4E6D-907B-55D0EDE238EA}" type="pres">
      <dgm:prSet presAssocID="{EC326B44-45FA-4D24-8944-4EB903CA0EF0}" presName="background3" presStyleLbl="node3" presStyleIdx="3" presStyleCnt="7"/>
      <dgm:spPr>
        <a:solidFill>
          <a:srgbClr val="00B050"/>
        </a:solidFill>
      </dgm:spPr>
    </dgm:pt>
    <dgm:pt modelId="{7301F7C9-5080-470D-9DE2-9484B59486B2}" type="pres">
      <dgm:prSet presAssocID="{EC326B44-45FA-4D24-8944-4EB903CA0EF0}" presName="text3" presStyleLbl="fgAcc3" presStyleIdx="3" presStyleCnt="7">
        <dgm:presLayoutVars>
          <dgm:chPref val="3"/>
        </dgm:presLayoutVars>
      </dgm:prSet>
      <dgm:spPr/>
    </dgm:pt>
    <dgm:pt modelId="{D5AA140A-7C0C-4D25-A250-A2C4710ABFF7}" type="pres">
      <dgm:prSet presAssocID="{EC326B44-45FA-4D24-8944-4EB903CA0EF0}" presName="hierChild4" presStyleCnt="0"/>
      <dgm:spPr/>
    </dgm:pt>
    <dgm:pt modelId="{E20FADEE-B47A-43C5-A48A-C6E900AA35CC}" type="pres">
      <dgm:prSet presAssocID="{B9CB3E7A-6983-4A03-B004-870A72A387EA}" presName="Name10" presStyleLbl="parChTrans1D2" presStyleIdx="1" presStyleCnt="2"/>
      <dgm:spPr/>
    </dgm:pt>
    <dgm:pt modelId="{D096B560-FAE3-4E8F-9052-160BBA28A84E}" type="pres">
      <dgm:prSet presAssocID="{270C762B-1A9C-42A6-B1DF-259E866A6620}" presName="hierRoot2" presStyleCnt="0"/>
      <dgm:spPr/>
    </dgm:pt>
    <dgm:pt modelId="{7F12349F-5A17-4966-A496-D1182E7636B6}" type="pres">
      <dgm:prSet presAssocID="{270C762B-1A9C-42A6-B1DF-259E866A6620}" presName="composite2" presStyleCnt="0"/>
      <dgm:spPr/>
    </dgm:pt>
    <dgm:pt modelId="{68B591CA-CAF7-4D64-A3D7-F62DF4983E53}" type="pres">
      <dgm:prSet presAssocID="{270C762B-1A9C-42A6-B1DF-259E866A6620}" presName="background2" presStyleLbl="node2" presStyleIdx="1" presStyleCnt="2"/>
      <dgm:spPr/>
    </dgm:pt>
    <dgm:pt modelId="{33B76B8E-0EC5-4530-A0B5-1ED86F595A5E}" type="pres">
      <dgm:prSet presAssocID="{270C762B-1A9C-42A6-B1DF-259E866A6620}" presName="text2" presStyleLbl="fgAcc2" presStyleIdx="1" presStyleCnt="2">
        <dgm:presLayoutVars>
          <dgm:chPref val="3"/>
        </dgm:presLayoutVars>
      </dgm:prSet>
      <dgm:spPr/>
    </dgm:pt>
    <dgm:pt modelId="{9A8625B7-8907-4E93-8AA5-579179B32D57}" type="pres">
      <dgm:prSet presAssocID="{270C762B-1A9C-42A6-B1DF-259E866A6620}" presName="hierChild3" presStyleCnt="0"/>
      <dgm:spPr/>
    </dgm:pt>
    <dgm:pt modelId="{A1C73CFB-CA08-41EC-BAFE-AE4F74EDC983}" type="pres">
      <dgm:prSet presAssocID="{0054213D-2048-44D5-98AB-CFB9BE4CDF07}" presName="Name17" presStyleLbl="parChTrans1D3" presStyleIdx="4" presStyleCnt="7"/>
      <dgm:spPr/>
    </dgm:pt>
    <dgm:pt modelId="{0A79994F-90D3-4227-9E2E-174606BDC1E9}" type="pres">
      <dgm:prSet presAssocID="{33755AFC-7272-41CF-8A6C-BE1DCF908F24}" presName="hierRoot3" presStyleCnt="0"/>
      <dgm:spPr/>
    </dgm:pt>
    <dgm:pt modelId="{E2549F58-8A07-4B98-A234-A3163B3E4019}" type="pres">
      <dgm:prSet presAssocID="{33755AFC-7272-41CF-8A6C-BE1DCF908F24}" presName="composite3" presStyleCnt="0"/>
      <dgm:spPr/>
    </dgm:pt>
    <dgm:pt modelId="{35C74D1D-00FC-402F-B117-BA8971D289B4}" type="pres">
      <dgm:prSet presAssocID="{33755AFC-7272-41CF-8A6C-BE1DCF908F24}" presName="background3" presStyleLbl="node3" presStyleIdx="4" presStyleCnt="7"/>
      <dgm:spPr>
        <a:solidFill>
          <a:srgbClr val="00B050"/>
        </a:solidFill>
      </dgm:spPr>
    </dgm:pt>
    <dgm:pt modelId="{EEDCE601-A0A2-4FF5-9CA6-647533CC3A06}" type="pres">
      <dgm:prSet presAssocID="{33755AFC-7272-41CF-8A6C-BE1DCF908F24}" presName="text3" presStyleLbl="fgAcc3" presStyleIdx="4" presStyleCnt="7">
        <dgm:presLayoutVars>
          <dgm:chPref val="3"/>
        </dgm:presLayoutVars>
      </dgm:prSet>
      <dgm:spPr/>
    </dgm:pt>
    <dgm:pt modelId="{522282FA-5544-4CF0-92A7-23E0ACE1CE72}" type="pres">
      <dgm:prSet presAssocID="{33755AFC-7272-41CF-8A6C-BE1DCF908F24}" presName="hierChild4" presStyleCnt="0"/>
      <dgm:spPr/>
    </dgm:pt>
    <dgm:pt modelId="{7FCB2E25-D32F-422E-B709-C33691A18532}" type="pres">
      <dgm:prSet presAssocID="{D581F437-06B6-4379-83D6-DE45430DE09F}" presName="Name17" presStyleLbl="parChTrans1D3" presStyleIdx="5" presStyleCnt="7"/>
      <dgm:spPr/>
    </dgm:pt>
    <dgm:pt modelId="{444749FF-F37F-437F-A127-2445B5DBF82E}" type="pres">
      <dgm:prSet presAssocID="{5DD09FA9-5AE8-43F0-9944-A3D867027142}" presName="hierRoot3" presStyleCnt="0"/>
      <dgm:spPr/>
    </dgm:pt>
    <dgm:pt modelId="{7F394514-6A51-4CF2-8A81-5E42AD548D94}" type="pres">
      <dgm:prSet presAssocID="{5DD09FA9-5AE8-43F0-9944-A3D867027142}" presName="composite3" presStyleCnt="0"/>
      <dgm:spPr/>
    </dgm:pt>
    <dgm:pt modelId="{0E971C43-310D-487E-BB3A-2D624BA2BCEF}" type="pres">
      <dgm:prSet presAssocID="{5DD09FA9-5AE8-43F0-9944-A3D867027142}" presName="background3" presStyleLbl="node3" presStyleIdx="5" presStyleCnt="7"/>
      <dgm:spPr>
        <a:solidFill>
          <a:srgbClr val="00B050"/>
        </a:solidFill>
      </dgm:spPr>
    </dgm:pt>
    <dgm:pt modelId="{3B569626-D466-4057-8709-82D61A7BC057}" type="pres">
      <dgm:prSet presAssocID="{5DD09FA9-5AE8-43F0-9944-A3D867027142}" presName="text3" presStyleLbl="fgAcc3" presStyleIdx="5" presStyleCnt="7">
        <dgm:presLayoutVars>
          <dgm:chPref val="3"/>
        </dgm:presLayoutVars>
      </dgm:prSet>
      <dgm:spPr/>
    </dgm:pt>
    <dgm:pt modelId="{7BB1FD25-D5AB-46C3-8EB0-F71C390C17B5}" type="pres">
      <dgm:prSet presAssocID="{5DD09FA9-5AE8-43F0-9944-A3D867027142}" presName="hierChild4" presStyleCnt="0"/>
      <dgm:spPr/>
    </dgm:pt>
    <dgm:pt modelId="{FD1E1187-91CC-46D4-9E7E-BA7A05BA99AD}" type="pres">
      <dgm:prSet presAssocID="{EBC2771F-86E1-41F5-AB66-B6FBD56F2AC3}" presName="Name17" presStyleLbl="parChTrans1D3" presStyleIdx="6" presStyleCnt="7"/>
      <dgm:spPr/>
    </dgm:pt>
    <dgm:pt modelId="{8A2733D8-2B6A-4776-908C-E734296C88AA}" type="pres">
      <dgm:prSet presAssocID="{40E2A1BD-94A1-4A48-9A3A-5CF9C6C63776}" presName="hierRoot3" presStyleCnt="0"/>
      <dgm:spPr/>
    </dgm:pt>
    <dgm:pt modelId="{D3013AAB-C482-423B-BF64-C42F10FA90D7}" type="pres">
      <dgm:prSet presAssocID="{40E2A1BD-94A1-4A48-9A3A-5CF9C6C63776}" presName="composite3" presStyleCnt="0"/>
      <dgm:spPr/>
    </dgm:pt>
    <dgm:pt modelId="{AA255221-8D46-4FEE-B4B5-2A61B0AA9BF8}" type="pres">
      <dgm:prSet presAssocID="{40E2A1BD-94A1-4A48-9A3A-5CF9C6C63776}" presName="background3" presStyleLbl="node3" presStyleIdx="6" presStyleCnt="7"/>
      <dgm:spPr>
        <a:solidFill>
          <a:srgbClr val="00B050"/>
        </a:solidFill>
      </dgm:spPr>
    </dgm:pt>
    <dgm:pt modelId="{CBE71CF0-4E8B-4F27-89B4-A6F9E9DDB867}" type="pres">
      <dgm:prSet presAssocID="{40E2A1BD-94A1-4A48-9A3A-5CF9C6C63776}" presName="text3" presStyleLbl="fgAcc3" presStyleIdx="6" presStyleCnt="7">
        <dgm:presLayoutVars>
          <dgm:chPref val="3"/>
        </dgm:presLayoutVars>
      </dgm:prSet>
      <dgm:spPr/>
    </dgm:pt>
    <dgm:pt modelId="{2EEDEB4F-B810-409B-95A2-FC6474281264}" type="pres">
      <dgm:prSet presAssocID="{40E2A1BD-94A1-4A48-9A3A-5CF9C6C63776}" presName="hierChild4" presStyleCnt="0"/>
      <dgm:spPr/>
    </dgm:pt>
  </dgm:ptLst>
  <dgm:cxnLst>
    <dgm:cxn modelId="{51271C0B-0623-4933-8BDC-A7866CDEF0F2}" srcId="{3FFE7169-CD91-402F-BE7A-D6FC1D576DD1}" destId="{270C762B-1A9C-42A6-B1DF-259E866A6620}" srcOrd="1" destOrd="0" parTransId="{B9CB3E7A-6983-4A03-B004-870A72A387EA}" sibTransId="{5CDD0CC7-FC6D-474E-B344-98621BBCE9ED}"/>
    <dgm:cxn modelId="{234AB30C-44FD-457A-AF2B-07F5E013F251}" type="presOf" srcId="{F222094F-AF64-41D6-863C-3BC921219E66}" destId="{F66FDE7B-A8AB-4F7F-8FCB-63E1E863EF79}" srcOrd="0" destOrd="0" presId="urn:microsoft.com/office/officeart/2005/8/layout/hierarchy1"/>
    <dgm:cxn modelId="{ADA4E51D-F702-41E8-94D6-2DC93C8C1CAF}" type="presOf" srcId="{40E2A1BD-94A1-4A48-9A3A-5CF9C6C63776}" destId="{CBE71CF0-4E8B-4F27-89B4-A6F9E9DDB867}" srcOrd="0" destOrd="0" presId="urn:microsoft.com/office/officeart/2005/8/layout/hierarchy1"/>
    <dgm:cxn modelId="{6933A12A-DDE4-435C-8FFD-8C6A46507BC3}" type="presOf" srcId="{B9CB3E7A-6983-4A03-B004-870A72A387EA}" destId="{E20FADEE-B47A-43C5-A48A-C6E900AA35CC}" srcOrd="0" destOrd="0" presId="urn:microsoft.com/office/officeart/2005/8/layout/hierarchy1"/>
    <dgm:cxn modelId="{1291952C-DB4F-48DA-A92C-89F53DFDEC2E}" srcId="{F222094F-AF64-41D6-863C-3BC921219E66}" destId="{C6596820-3535-4754-BCA0-48724E8999A7}" srcOrd="1" destOrd="0" parTransId="{75374B88-0416-4288-B9D3-7DA3C702DF23}" sibTransId="{B9D083A4-3032-4E0F-A593-9385574194FE}"/>
    <dgm:cxn modelId="{FEAB295C-2307-4E6A-BC31-14CBDA57826A}" srcId="{F222094F-AF64-41D6-863C-3BC921219E66}" destId="{37F80A24-7385-468B-9BBC-DAF939BF2391}" srcOrd="0" destOrd="0" parTransId="{1DDFACFF-9A79-4B5F-AB8A-8A60A1455D32}" sibTransId="{FE0E0775-5C54-42F8-8243-CB45F9FE014E}"/>
    <dgm:cxn modelId="{C06F4B66-96CE-41DC-861D-524DA3B8987F}" type="presOf" srcId="{0054213D-2048-44D5-98AB-CFB9BE4CDF07}" destId="{A1C73CFB-CA08-41EC-BAFE-AE4F74EDC983}" srcOrd="0" destOrd="0" presId="urn:microsoft.com/office/officeart/2005/8/layout/hierarchy1"/>
    <dgm:cxn modelId="{F0A28649-BB37-456C-AE40-621C743029E2}" type="presOf" srcId="{270C762B-1A9C-42A6-B1DF-259E866A6620}" destId="{33B76B8E-0EC5-4530-A0B5-1ED86F595A5E}" srcOrd="0" destOrd="0" presId="urn:microsoft.com/office/officeart/2005/8/layout/hierarchy1"/>
    <dgm:cxn modelId="{34BD806E-3235-4F05-946C-E5481C959167}" srcId="{F222094F-AF64-41D6-863C-3BC921219E66}" destId="{EC326B44-45FA-4D24-8944-4EB903CA0EF0}" srcOrd="3" destOrd="0" parTransId="{F6765C6C-9E5C-4792-81E0-DBA308FD570E}" sibTransId="{23FF9322-F6BC-4FD2-9F69-755D56B1A873}"/>
    <dgm:cxn modelId="{EA3B9B4F-5038-45EE-A4EF-1A6DF217C0CE}" type="presOf" srcId="{1DDFACFF-9A79-4B5F-AB8A-8A60A1455D32}" destId="{F54C62D5-383E-414E-822D-FB6F6F0434CB}" srcOrd="0" destOrd="0" presId="urn:microsoft.com/office/officeart/2005/8/layout/hierarchy1"/>
    <dgm:cxn modelId="{9A93A44F-1966-4AB1-8F1D-00615C8AD60F}" srcId="{270C762B-1A9C-42A6-B1DF-259E866A6620}" destId="{5DD09FA9-5AE8-43F0-9944-A3D867027142}" srcOrd="1" destOrd="0" parTransId="{D581F437-06B6-4379-83D6-DE45430DE09F}" sibTransId="{76C66656-AC07-4C83-ABB6-C23960D1991C}"/>
    <dgm:cxn modelId="{474D5453-FA03-4E8A-8579-3EBD4BFFCFD3}" type="presOf" srcId="{37F80A24-7385-468B-9BBC-DAF939BF2391}" destId="{153B7127-5B8F-472B-9247-D3D097252336}" srcOrd="0" destOrd="0" presId="urn:microsoft.com/office/officeart/2005/8/layout/hierarchy1"/>
    <dgm:cxn modelId="{9CFF0655-1C87-40C1-B1ED-2F745A3AFC64}" srcId="{270C762B-1A9C-42A6-B1DF-259E866A6620}" destId="{40E2A1BD-94A1-4A48-9A3A-5CF9C6C63776}" srcOrd="2" destOrd="0" parTransId="{EBC2771F-86E1-41F5-AB66-B6FBD56F2AC3}" sibTransId="{68E21B15-5E60-4930-92C6-45D2A281536F}"/>
    <dgm:cxn modelId="{BEB65256-095E-4B32-8078-4DFD3EE80B58}" srcId="{3FFE7169-CD91-402F-BE7A-D6FC1D576DD1}" destId="{F222094F-AF64-41D6-863C-3BC921219E66}" srcOrd="0" destOrd="0" parTransId="{77910CD9-2D1B-44E2-A5DD-DB79B21E832B}" sibTransId="{010DD3B1-DF5B-4C31-983D-CCFD534398A8}"/>
    <dgm:cxn modelId="{85D41277-EA35-4FCD-9DBA-70B479D0C907}" srcId="{F222094F-AF64-41D6-863C-3BC921219E66}" destId="{ABDE0313-D180-4DC7-80CB-E064C15AED58}" srcOrd="2" destOrd="0" parTransId="{AD3ADB0D-CC94-451E-95DF-B954EB3AEEEF}" sibTransId="{9692F237-09D1-4195-883B-00CB298EE490}"/>
    <dgm:cxn modelId="{465E1390-8EED-4163-93D1-3E726A83598B}" type="presOf" srcId="{AD3ADB0D-CC94-451E-95DF-B954EB3AEEEF}" destId="{14020AE1-00D7-4677-89A6-87B81FB0BD23}" srcOrd="0" destOrd="0" presId="urn:microsoft.com/office/officeart/2005/8/layout/hierarchy1"/>
    <dgm:cxn modelId="{FC4A0096-A3B6-474B-BBAF-AD6432338D1D}" type="presOf" srcId="{33755AFC-7272-41CF-8A6C-BE1DCF908F24}" destId="{EEDCE601-A0A2-4FF5-9CA6-647533CC3A06}" srcOrd="0" destOrd="0" presId="urn:microsoft.com/office/officeart/2005/8/layout/hierarchy1"/>
    <dgm:cxn modelId="{9D52839E-BA3D-4C46-A2E6-9C9F55C7BCFA}" srcId="{270C762B-1A9C-42A6-B1DF-259E866A6620}" destId="{33755AFC-7272-41CF-8A6C-BE1DCF908F24}" srcOrd="0" destOrd="0" parTransId="{0054213D-2048-44D5-98AB-CFB9BE4CDF07}" sibTransId="{84B9B871-E082-45C6-9B97-C0DF0876F19C}"/>
    <dgm:cxn modelId="{2463F2AE-15E9-4762-832F-89A3276210A2}" type="presOf" srcId="{3FFE7169-CD91-402F-BE7A-D6FC1D576DD1}" destId="{01955665-9EC1-43B2-970E-24FB6925829E}" srcOrd="0" destOrd="0" presId="urn:microsoft.com/office/officeart/2005/8/layout/hierarchy1"/>
    <dgm:cxn modelId="{E44CEDB8-EA09-40EF-8A51-5DA4C315DFF3}" type="presOf" srcId="{EC326B44-45FA-4D24-8944-4EB903CA0EF0}" destId="{7301F7C9-5080-470D-9DE2-9484B59486B2}" srcOrd="0" destOrd="0" presId="urn:microsoft.com/office/officeart/2005/8/layout/hierarchy1"/>
    <dgm:cxn modelId="{35A515CB-88CE-485E-97B7-E927CA3E9535}" type="presOf" srcId="{75374B88-0416-4288-B9D3-7DA3C702DF23}" destId="{D8D7894C-B290-407B-8493-348188538FE1}" srcOrd="0" destOrd="0" presId="urn:microsoft.com/office/officeart/2005/8/layout/hierarchy1"/>
    <dgm:cxn modelId="{C644A4D1-EC4F-414E-AA26-70E8E5871A57}" type="presOf" srcId="{1B0F67B9-7A5F-4B99-B052-091CD35412B4}" destId="{48CE7121-10D9-427D-BF48-CEA55471A39F}" srcOrd="0" destOrd="0" presId="urn:microsoft.com/office/officeart/2005/8/layout/hierarchy1"/>
    <dgm:cxn modelId="{E390F2D2-0114-46D4-96E9-039EC909C5A3}" type="presOf" srcId="{D581F437-06B6-4379-83D6-DE45430DE09F}" destId="{7FCB2E25-D32F-422E-B709-C33691A18532}" srcOrd="0" destOrd="0" presId="urn:microsoft.com/office/officeart/2005/8/layout/hierarchy1"/>
    <dgm:cxn modelId="{BF94F9D3-A721-47F3-A9D9-6EC78E02D393}" type="presOf" srcId="{F6765C6C-9E5C-4792-81E0-DBA308FD570E}" destId="{37542F64-E39A-463B-9B75-4A52F13E4E2D}" srcOrd="0" destOrd="0" presId="urn:microsoft.com/office/officeart/2005/8/layout/hierarchy1"/>
    <dgm:cxn modelId="{8AECA2D6-AE4C-4976-A0BA-48CE8ABEE999}" type="presOf" srcId="{C6596820-3535-4754-BCA0-48724E8999A7}" destId="{C210443A-B378-4123-BD67-F540501C4709}" srcOrd="0" destOrd="0" presId="urn:microsoft.com/office/officeart/2005/8/layout/hierarchy1"/>
    <dgm:cxn modelId="{E3B87BD9-BA14-4620-9115-8238A4C31CBB}" type="presOf" srcId="{5DD09FA9-5AE8-43F0-9944-A3D867027142}" destId="{3B569626-D466-4057-8709-82D61A7BC057}" srcOrd="0" destOrd="0" presId="urn:microsoft.com/office/officeart/2005/8/layout/hierarchy1"/>
    <dgm:cxn modelId="{1C6ADAED-07C9-46A3-98D9-581F0A0C6114}" type="presOf" srcId="{EBC2771F-86E1-41F5-AB66-B6FBD56F2AC3}" destId="{FD1E1187-91CC-46D4-9E7E-BA7A05BA99AD}" srcOrd="0" destOrd="0" presId="urn:microsoft.com/office/officeart/2005/8/layout/hierarchy1"/>
    <dgm:cxn modelId="{A78823F5-6770-44B3-BE2C-514F19F3203E}" srcId="{1B0F67B9-7A5F-4B99-B052-091CD35412B4}" destId="{3FFE7169-CD91-402F-BE7A-D6FC1D576DD1}" srcOrd="0" destOrd="0" parTransId="{E2329A14-DF83-4094-AB7B-A8E189E9892F}" sibTransId="{6F3CDEA9-98C1-4756-840B-9D6DAEC8E20D}"/>
    <dgm:cxn modelId="{56B0F9FA-87F9-4805-8249-13CACC25088F}" type="presOf" srcId="{77910CD9-2D1B-44E2-A5DD-DB79B21E832B}" destId="{0986C77F-660D-4748-B0BD-DE7BD4BB9F09}" srcOrd="0" destOrd="0" presId="urn:microsoft.com/office/officeart/2005/8/layout/hierarchy1"/>
    <dgm:cxn modelId="{519FC5FC-3BFC-44BA-BD57-0BD6BF945396}" type="presOf" srcId="{ABDE0313-D180-4DC7-80CB-E064C15AED58}" destId="{DE37F8A9-5D5A-4CD2-8C95-C006B7989C6B}" srcOrd="0" destOrd="0" presId="urn:microsoft.com/office/officeart/2005/8/layout/hierarchy1"/>
    <dgm:cxn modelId="{2F0068E2-6252-40CA-9CB6-08AE48F4BF51}" type="presParOf" srcId="{48CE7121-10D9-427D-BF48-CEA55471A39F}" destId="{48CE2FE9-C5F3-49AD-B8F8-89380045C020}" srcOrd="0" destOrd="0" presId="urn:microsoft.com/office/officeart/2005/8/layout/hierarchy1"/>
    <dgm:cxn modelId="{FED5425D-7898-4AE5-9F0F-AA7851E34407}" type="presParOf" srcId="{48CE2FE9-C5F3-49AD-B8F8-89380045C020}" destId="{84E55391-74E7-4764-B2EB-775281B61CF9}" srcOrd="0" destOrd="0" presId="urn:microsoft.com/office/officeart/2005/8/layout/hierarchy1"/>
    <dgm:cxn modelId="{91CCEE31-7604-4040-A501-CE1C33A091D5}" type="presParOf" srcId="{84E55391-74E7-4764-B2EB-775281B61CF9}" destId="{37426582-C953-4DA8-BFFA-49E2AF4F91A4}" srcOrd="0" destOrd="0" presId="urn:microsoft.com/office/officeart/2005/8/layout/hierarchy1"/>
    <dgm:cxn modelId="{5A118611-1A51-48DE-B7A1-AD88F7697C70}" type="presParOf" srcId="{84E55391-74E7-4764-B2EB-775281B61CF9}" destId="{01955665-9EC1-43B2-970E-24FB6925829E}" srcOrd="1" destOrd="0" presId="urn:microsoft.com/office/officeart/2005/8/layout/hierarchy1"/>
    <dgm:cxn modelId="{7B590196-D53F-4FFC-AE1B-11D3C7CCB4E9}" type="presParOf" srcId="{48CE2FE9-C5F3-49AD-B8F8-89380045C020}" destId="{6FE74D31-47E8-42BC-A867-90471B774D1F}" srcOrd="1" destOrd="0" presId="urn:microsoft.com/office/officeart/2005/8/layout/hierarchy1"/>
    <dgm:cxn modelId="{90A4315C-7B23-4B3C-B7E5-D3FD0DE70542}" type="presParOf" srcId="{6FE74D31-47E8-42BC-A867-90471B774D1F}" destId="{0986C77F-660D-4748-B0BD-DE7BD4BB9F09}" srcOrd="0" destOrd="0" presId="urn:microsoft.com/office/officeart/2005/8/layout/hierarchy1"/>
    <dgm:cxn modelId="{BDB9A1FD-C7D0-4DEE-833F-5527EC7CAA77}" type="presParOf" srcId="{6FE74D31-47E8-42BC-A867-90471B774D1F}" destId="{60EFF5FD-9D1B-491C-AA4D-E0574056C4CE}" srcOrd="1" destOrd="0" presId="urn:microsoft.com/office/officeart/2005/8/layout/hierarchy1"/>
    <dgm:cxn modelId="{43EB49F3-FD88-4C23-93F0-31B69FC81969}" type="presParOf" srcId="{60EFF5FD-9D1B-491C-AA4D-E0574056C4CE}" destId="{774A3CBB-8EAE-492D-ACD9-50DD994DBDFF}" srcOrd="0" destOrd="0" presId="urn:microsoft.com/office/officeart/2005/8/layout/hierarchy1"/>
    <dgm:cxn modelId="{5199C696-8038-41A0-8909-4A5FEFAED831}" type="presParOf" srcId="{774A3CBB-8EAE-492D-ACD9-50DD994DBDFF}" destId="{9DB39F63-2F9D-410B-A63B-6F35A03D1822}" srcOrd="0" destOrd="0" presId="urn:microsoft.com/office/officeart/2005/8/layout/hierarchy1"/>
    <dgm:cxn modelId="{0041E525-34A7-45C8-A3F5-399D88FE8CE7}" type="presParOf" srcId="{774A3CBB-8EAE-492D-ACD9-50DD994DBDFF}" destId="{F66FDE7B-A8AB-4F7F-8FCB-63E1E863EF79}" srcOrd="1" destOrd="0" presId="urn:microsoft.com/office/officeart/2005/8/layout/hierarchy1"/>
    <dgm:cxn modelId="{5D7B1EFB-7ACD-49DB-A542-2BF31BEA90A9}" type="presParOf" srcId="{60EFF5FD-9D1B-491C-AA4D-E0574056C4CE}" destId="{2AFA937F-8072-471A-B3B5-D955DF8626BF}" srcOrd="1" destOrd="0" presId="urn:microsoft.com/office/officeart/2005/8/layout/hierarchy1"/>
    <dgm:cxn modelId="{3659B652-1BAC-47E1-B7EE-F335E10FAD07}" type="presParOf" srcId="{2AFA937F-8072-471A-B3B5-D955DF8626BF}" destId="{F54C62D5-383E-414E-822D-FB6F6F0434CB}" srcOrd="0" destOrd="0" presId="urn:microsoft.com/office/officeart/2005/8/layout/hierarchy1"/>
    <dgm:cxn modelId="{BE7AB800-53C7-4D49-B6C6-CF8CF986B39A}" type="presParOf" srcId="{2AFA937F-8072-471A-B3B5-D955DF8626BF}" destId="{74643209-BA24-423E-B898-17AA5BC24166}" srcOrd="1" destOrd="0" presId="urn:microsoft.com/office/officeart/2005/8/layout/hierarchy1"/>
    <dgm:cxn modelId="{8DFA8D00-A3A0-4120-9328-DD333017FD1D}" type="presParOf" srcId="{74643209-BA24-423E-B898-17AA5BC24166}" destId="{041DD7E2-F7AD-4ED1-B60B-55A80920EB66}" srcOrd="0" destOrd="0" presId="urn:microsoft.com/office/officeart/2005/8/layout/hierarchy1"/>
    <dgm:cxn modelId="{0096888F-FCA8-43D0-8744-F6611ABB56B6}" type="presParOf" srcId="{041DD7E2-F7AD-4ED1-B60B-55A80920EB66}" destId="{0D0FE3B6-D061-421F-B175-74368D305D3D}" srcOrd="0" destOrd="0" presId="urn:microsoft.com/office/officeart/2005/8/layout/hierarchy1"/>
    <dgm:cxn modelId="{47DE8598-8B90-4DA8-AD9C-9272E6597945}" type="presParOf" srcId="{041DD7E2-F7AD-4ED1-B60B-55A80920EB66}" destId="{153B7127-5B8F-472B-9247-D3D097252336}" srcOrd="1" destOrd="0" presId="urn:microsoft.com/office/officeart/2005/8/layout/hierarchy1"/>
    <dgm:cxn modelId="{07C875F1-6B63-44FF-B097-D1C9211EC97E}" type="presParOf" srcId="{74643209-BA24-423E-B898-17AA5BC24166}" destId="{95858472-C15B-4887-B04B-58B8F0D988C4}" srcOrd="1" destOrd="0" presId="urn:microsoft.com/office/officeart/2005/8/layout/hierarchy1"/>
    <dgm:cxn modelId="{6F7ECEAA-9CBF-44EB-B2B4-5D8D3E98AF41}" type="presParOf" srcId="{2AFA937F-8072-471A-B3B5-D955DF8626BF}" destId="{D8D7894C-B290-407B-8493-348188538FE1}" srcOrd="2" destOrd="0" presId="urn:microsoft.com/office/officeart/2005/8/layout/hierarchy1"/>
    <dgm:cxn modelId="{70D1666A-BA84-4F12-B2C0-BE957F08F3F0}" type="presParOf" srcId="{2AFA937F-8072-471A-B3B5-D955DF8626BF}" destId="{BB5121CE-21B5-45C3-A235-CD4F29AF7045}" srcOrd="3" destOrd="0" presId="urn:microsoft.com/office/officeart/2005/8/layout/hierarchy1"/>
    <dgm:cxn modelId="{BFAB0D86-8D24-43C4-AAD4-F2E83891CFDC}" type="presParOf" srcId="{BB5121CE-21B5-45C3-A235-CD4F29AF7045}" destId="{7C74A04F-B8F7-422A-A4D5-DA0DBE4EC223}" srcOrd="0" destOrd="0" presId="urn:microsoft.com/office/officeart/2005/8/layout/hierarchy1"/>
    <dgm:cxn modelId="{44D7BB7D-3A77-4355-A2C6-533F02EDFB0E}" type="presParOf" srcId="{7C74A04F-B8F7-422A-A4D5-DA0DBE4EC223}" destId="{A2B4D9F1-6CA7-4491-8F55-93B9157D2383}" srcOrd="0" destOrd="0" presId="urn:microsoft.com/office/officeart/2005/8/layout/hierarchy1"/>
    <dgm:cxn modelId="{6A24361A-8534-4981-AEAD-50E463591638}" type="presParOf" srcId="{7C74A04F-B8F7-422A-A4D5-DA0DBE4EC223}" destId="{C210443A-B378-4123-BD67-F540501C4709}" srcOrd="1" destOrd="0" presId="urn:microsoft.com/office/officeart/2005/8/layout/hierarchy1"/>
    <dgm:cxn modelId="{D9265DF0-E3B4-40AB-ACEA-B9796CE9C276}" type="presParOf" srcId="{BB5121CE-21B5-45C3-A235-CD4F29AF7045}" destId="{4632C118-189C-4A16-AC55-795F8482E813}" srcOrd="1" destOrd="0" presId="urn:microsoft.com/office/officeart/2005/8/layout/hierarchy1"/>
    <dgm:cxn modelId="{00F5C473-9E5B-4888-A465-BD6E67C107D1}" type="presParOf" srcId="{2AFA937F-8072-471A-B3B5-D955DF8626BF}" destId="{14020AE1-00D7-4677-89A6-87B81FB0BD23}" srcOrd="4" destOrd="0" presId="urn:microsoft.com/office/officeart/2005/8/layout/hierarchy1"/>
    <dgm:cxn modelId="{FBECC771-29D2-4A5F-BBA4-6FAA6464FBC2}" type="presParOf" srcId="{2AFA937F-8072-471A-B3B5-D955DF8626BF}" destId="{5E62EF59-1F17-4E10-AB62-73029339DE82}" srcOrd="5" destOrd="0" presId="urn:microsoft.com/office/officeart/2005/8/layout/hierarchy1"/>
    <dgm:cxn modelId="{7FF2DF98-65A6-478B-8D09-CE5AF5FDB5FA}" type="presParOf" srcId="{5E62EF59-1F17-4E10-AB62-73029339DE82}" destId="{D8645129-60E0-43C5-B45A-A1458CC46AD4}" srcOrd="0" destOrd="0" presId="urn:microsoft.com/office/officeart/2005/8/layout/hierarchy1"/>
    <dgm:cxn modelId="{F094578C-3766-492C-B3A3-7B444CEA5528}" type="presParOf" srcId="{D8645129-60E0-43C5-B45A-A1458CC46AD4}" destId="{22F4BE6C-3F44-4182-A4DA-B7A8132FFE52}" srcOrd="0" destOrd="0" presId="urn:microsoft.com/office/officeart/2005/8/layout/hierarchy1"/>
    <dgm:cxn modelId="{6C93923A-54F9-4D12-B574-235F53F42E8C}" type="presParOf" srcId="{D8645129-60E0-43C5-B45A-A1458CC46AD4}" destId="{DE37F8A9-5D5A-4CD2-8C95-C006B7989C6B}" srcOrd="1" destOrd="0" presId="urn:microsoft.com/office/officeart/2005/8/layout/hierarchy1"/>
    <dgm:cxn modelId="{1233328C-B808-4839-8EE2-0DECE00A05D7}" type="presParOf" srcId="{5E62EF59-1F17-4E10-AB62-73029339DE82}" destId="{BFFE2DA0-D2A9-48F6-BF6C-791DA5D16991}" srcOrd="1" destOrd="0" presId="urn:microsoft.com/office/officeart/2005/8/layout/hierarchy1"/>
    <dgm:cxn modelId="{0AEBCAD4-8B89-4B44-ADEA-B9A731CCF619}" type="presParOf" srcId="{2AFA937F-8072-471A-B3B5-D955DF8626BF}" destId="{37542F64-E39A-463B-9B75-4A52F13E4E2D}" srcOrd="6" destOrd="0" presId="urn:microsoft.com/office/officeart/2005/8/layout/hierarchy1"/>
    <dgm:cxn modelId="{A24538D7-5E7B-4682-8E9D-F8F5143E33D0}" type="presParOf" srcId="{2AFA937F-8072-471A-B3B5-D955DF8626BF}" destId="{17D0EA04-2AE2-4C15-8DF7-759F6AF1C230}" srcOrd="7" destOrd="0" presId="urn:microsoft.com/office/officeart/2005/8/layout/hierarchy1"/>
    <dgm:cxn modelId="{94071600-D941-4F06-BB15-BB8F3A473385}" type="presParOf" srcId="{17D0EA04-2AE2-4C15-8DF7-759F6AF1C230}" destId="{87013E9F-9F14-443C-A8AC-976FA6452712}" srcOrd="0" destOrd="0" presId="urn:microsoft.com/office/officeart/2005/8/layout/hierarchy1"/>
    <dgm:cxn modelId="{691DDA09-5710-4893-846B-D1CEB4F94E73}" type="presParOf" srcId="{87013E9F-9F14-443C-A8AC-976FA6452712}" destId="{EDB5C15D-5C00-4E6D-907B-55D0EDE238EA}" srcOrd="0" destOrd="0" presId="urn:microsoft.com/office/officeart/2005/8/layout/hierarchy1"/>
    <dgm:cxn modelId="{F79E78D3-6BB0-4437-B982-1431527F023D}" type="presParOf" srcId="{87013E9F-9F14-443C-A8AC-976FA6452712}" destId="{7301F7C9-5080-470D-9DE2-9484B59486B2}" srcOrd="1" destOrd="0" presId="urn:microsoft.com/office/officeart/2005/8/layout/hierarchy1"/>
    <dgm:cxn modelId="{16FAD2CE-6F7C-4327-A943-BAB71433ACB2}" type="presParOf" srcId="{17D0EA04-2AE2-4C15-8DF7-759F6AF1C230}" destId="{D5AA140A-7C0C-4D25-A250-A2C4710ABFF7}" srcOrd="1" destOrd="0" presId="urn:microsoft.com/office/officeart/2005/8/layout/hierarchy1"/>
    <dgm:cxn modelId="{06B05DD8-84C4-41F3-8ACC-E4DC280D6449}" type="presParOf" srcId="{6FE74D31-47E8-42BC-A867-90471B774D1F}" destId="{E20FADEE-B47A-43C5-A48A-C6E900AA35CC}" srcOrd="2" destOrd="0" presId="urn:microsoft.com/office/officeart/2005/8/layout/hierarchy1"/>
    <dgm:cxn modelId="{C03B98BB-0516-4BFB-ABAC-4075502AA719}" type="presParOf" srcId="{6FE74D31-47E8-42BC-A867-90471B774D1F}" destId="{D096B560-FAE3-4E8F-9052-160BBA28A84E}" srcOrd="3" destOrd="0" presId="urn:microsoft.com/office/officeart/2005/8/layout/hierarchy1"/>
    <dgm:cxn modelId="{39AE0E73-45A2-4803-B751-56B570CAF776}" type="presParOf" srcId="{D096B560-FAE3-4E8F-9052-160BBA28A84E}" destId="{7F12349F-5A17-4966-A496-D1182E7636B6}" srcOrd="0" destOrd="0" presId="urn:microsoft.com/office/officeart/2005/8/layout/hierarchy1"/>
    <dgm:cxn modelId="{ADD7BBEB-1C4B-41E2-824C-C8E9DE2ECE41}" type="presParOf" srcId="{7F12349F-5A17-4966-A496-D1182E7636B6}" destId="{68B591CA-CAF7-4D64-A3D7-F62DF4983E53}" srcOrd="0" destOrd="0" presId="urn:microsoft.com/office/officeart/2005/8/layout/hierarchy1"/>
    <dgm:cxn modelId="{A131ACFE-AF04-4C92-8F31-4A60CDE88391}" type="presParOf" srcId="{7F12349F-5A17-4966-A496-D1182E7636B6}" destId="{33B76B8E-0EC5-4530-A0B5-1ED86F595A5E}" srcOrd="1" destOrd="0" presId="urn:microsoft.com/office/officeart/2005/8/layout/hierarchy1"/>
    <dgm:cxn modelId="{3A2BA0CA-9ABE-453D-8642-BFD1C7152FAD}" type="presParOf" srcId="{D096B560-FAE3-4E8F-9052-160BBA28A84E}" destId="{9A8625B7-8907-4E93-8AA5-579179B32D57}" srcOrd="1" destOrd="0" presId="urn:microsoft.com/office/officeart/2005/8/layout/hierarchy1"/>
    <dgm:cxn modelId="{0C77B636-F396-4DE1-BDC2-F1C7E4F77A12}" type="presParOf" srcId="{9A8625B7-8907-4E93-8AA5-579179B32D57}" destId="{A1C73CFB-CA08-41EC-BAFE-AE4F74EDC983}" srcOrd="0" destOrd="0" presId="urn:microsoft.com/office/officeart/2005/8/layout/hierarchy1"/>
    <dgm:cxn modelId="{12499D60-47B5-4445-8BC4-ED33ED1472F6}" type="presParOf" srcId="{9A8625B7-8907-4E93-8AA5-579179B32D57}" destId="{0A79994F-90D3-4227-9E2E-174606BDC1E9}" srcOrd="1" destOrd="0" presId="urn:microsoft.com/office/officeart/2005/8/layout/hierarchy1"/>
    <dgm:cxn modelId="{A841FC73-4B3A-44AD-8D9F-3E1162AF5BC3}" type="presParOf" srcId="{0A79994F-90D3-4227-9E2E-174606BDC1E9}" destId="{E2549F58-8A07-4B98-A234-A3163B3E4019}" srcOrd="0" destOrd="0" presId="urn:microsoft.com/office/officeart/2005/8/layout/hierarchy1"/>
    <dgm:cxn modelId="{17847560-A8D6-470B-B973-932626CEE324}" type="presParOf" srcId="{E2549F58-8A07-4B98-A234-A3163B3E4019}" destId="{35C74D1D-00FC-402F-B117-BA8971D289B4}" srcOrd="0" destOrd="0" presId="urn:microsoft.com/office/officeart/2005/8/layout/hierarchy1"/>
    <dgm:cxn modelId="{AB41B4AA-B6EC-42E4-B3A3-FCF651478A07}" type="presParOf" srcId="{E2549F58-8A07-4B98-A234-A3163B3E4019}" destId="{EEDCE601-A0A2-4FF5-9CA6-647533CC3A06}" srcOrd="1" destOrd="0" presId="urn:microsoft.com/office/officeart/2005/8/layout/hierarchy1"/>
    <dgm:cxn modelId="{8068FFC4-FF1C-4D97-A2FE-06C807E8E5CB}" type="presParOf" srcId="{0A79994F-90D3-4227-9E2E-174606BDC1E9}" destId="{522282FA-5544-4CF0-92A7-23E0ACE1CE72}" srcOrd="1" destOrd="0" presId="urn:microsoft.com/office/officeart/2005/8/layout/hierarchy1"/>
    <dgm:cxn modelId="{3426F8CA-375F-42D4-BBA9-1E46FDDDF9BD}" type="presParOf" srcId="{9A8625B7-8907-4E93-8AA5-579179B32D57}" destId="{7FCB2E25-D32F-422E-B709-C33691A18532}" srcOrd="2" destOrd="0" presId="urn:microsoft.com/office/officeart/2005/8/layout/hierarchy1"/>
    <dgm:cxn modelId="{55847165-20E9-4646-9652-002711C40B5C}" type="presParOf" srcId="{9A8625B7-8907-4E93-8AA5-579179B32D57}" destId="{444749FF-F37F-437F-A127-2445B5DBF82E}" srcOrd="3" destOrd="0" presId="urn:microsoft.com/office/officeart/2005/8/layout/hierarchy1"/>
    <dgm:cxn modelId="{12C09CE5-6960-4BF1-9823-37FCEC235381}" type="presParOf" srcId="{444749FF-F37F-437F-A127-2445B5DBF82E}" destId="{7F394514-6A51-4CF2-8A81-5E42AD548D94}" srcOrd="0" destOrd="0" presId="urn:microsoft.com/office/officeart/2005/8/layout/hierarchy1"/>
    <dgm:cxn modelId="{6F35B65D-D6AE-4A11-8525-6C7286225CB7}" type="presParOf" srcId="{7F394514-6A51-4CF2-8A81-5E42AD548D94}" destId="{0E971C43-310D-487E-BB3A-2D624BA2BCEF}" srcOrd="0" destOrd="0" presId="urn:microsoft.com/office/officeart/2005/8/layout/hierarchy1"/>
    <dgm:cxn modelId="{E450F7B0-61DB-40B0-84AE-0EB03AED9502}" type="presParOf" srcId="{7F394514-6A51-4CF2-8A81-5E42AD548D94}" destId="{3B569626-D466-4057-8709-82D61A7BC057}" srcOrd="1" destOrd="0" presId="urn:microsoft.com/office/officeart/2005/8/layout/hierarchy1"/>
    <dgm:cxn modelId="{E2DFBC66-F7BA-4657-9D97-17C5F311F928}" type="presParOf" srcId="{444749FF-F37F-437F-A127-2445B5DBF82E}" destId="{7BB1FD25-D5AB-46C3-8EB0-F71C390C17B5}" srcOrd="1" destOrd="0" presId="urn:microsoft.com/office/officeart/2005/8/layout/hierarchy1"/>
    <dgm:cxn modelId="{50DE4E7D-48E2-4083-9C66-04BE83B6E646}" type="presParOf" srcId="{9A8625B7-8907-4E93-8AA5-579179B32D57}" destId="{FD1E1187-91CC-46D4-9E7E-BA7A05BA99AD}" srcOrd="4" destOrd="0" presId="urn:microsoft.com/office/officeart/2005/8/layout/hierarchy1"/>
    <dgm:cxn modelId="{BF8C6D5F-FC39-4228-ACA0-69966F8C5FD2}" type="presParOf" srcId="{9A8625B7-8907-4E93-8AA5-579179B32D57}" destId="{8A2733D8-2B6A-4776-908C-E734296C88AA}" srcOrd="5" destOrd="0" presId="urn:microsoft.com/office/officeart/2005/8/layout/hierarchy1"/>
    <dgm:cxn modelId="{EDC5F6B4-DCBF-44F0-BAE7-19CEC9B3613D}" type="presParOf" srcId="{8A2733D8-2B6A-4776-908C-E734296C88AA}" destId="{D3013AAB-C482-423B-BF64-C42F10FA90D7}" srcOrd="0" destOrd="0" presId="urn:microsoft.com/office/officeart/2005/8/layout/hierarchy1"/>
    <dgm:cxn modelId="{357BF160-F78D-4C08-AFEC-EFD85353A7CC}" type="presParOf" srcId="{D3013AAB-C482-423B-BF64-C42F10FA90D7}" destId="{AA255221-8D46-4FEE-B4B5-2A61B0AA9BF8}" srcOrd="0" destOrd="0" presId="urn:microsoft.com/office/officeart/2005/8/layout/hierarchy1"/>
    <dgm:cxn modelId="{FBD43B38-849A-4216-9DF5-0FB6F9662504}" type="presParOf" srcId="{D3013AAB-C482-423B-BF64-C42F10FA90D7}" destId="{CBE71CF0-4E8B-4F27-89B4-A6F9E9DDB867}" srcOrd="1" destOrd="0" presId="urn:microsoft.com/office/officeart/2005/8/layout/hierarchy1"/>
    <dgm:cxn modelId="{675C8355-3805-4A7B-8757-26B2271E1B2D}" type="presParOf" srcId="{8A2733D8-2B6A-4776-908C-E734296C88AA}" destId="{2EEDEB4F-B810-409B-95A2-FC647428126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E1187-91CC-46D4-9E7E-BA7A05BA99AD}">
      <dsp:nvSpPr>
        <dsp:cNvPr id="0" name=""/>
        <dsp:cNvSpPr/>
      </dsp:nvSpPr>
      <dsp:spPr>
        <a:xfrm>
          <a:off x="7838614" y="2437056"/>
          <a:ext cx="1447527" cy="344445"/>
        </a:xfrm>
        <a:custGeom>
          <a:avLst/>
          <a:gdLst/>
          <a:ahLst/>
          <a:cxnLst/>
          <a:rect l="0" t="0" r="0" b="0"/>
          <a:pathLst>
            <a:path>
              <a:moveTo>
                <a:pt x="0" y="0"/>
              </a:moveTo>
              <a:lnTo>
                <a:pt x="0" y="234729"/>
              </a:lnTo>
              <a:lnTo>
                <a:pt x="1447527" y="234729"/>
              </a:lnTo>
              <a:lnTo>
                <a:pt x="1447527"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CB2E25-D32F-422E-B709-C33691A18532}">
      <dsp:nvSpPr>
        <dsp:cNvPr id="0" name=""/>
        <dsp:cNvSpPr/>
      </dsp:nvSpPr>
      <dsp:spPr>
        <a:xfrm>
          <a:off x="7792894" y="2437056"/>
          <a:ext cx="91440" cy="344445"/>
        </a:xfrm>
        <a:custGeom>
          <a:avLst/>
          <a:gdLst/>
          <a:ahLst/>
          <a:cxnLst/>
          <a:rect l="0" t="0" r="0" b="0"/>
          <a:pathLst>
            <a:path>
              <a:moveTo>
                <a:pt x="45720" y="0"/>
              </a:moveTo>
              <a:lnTo>
                <a:pt x="4572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73CFB-CA08-41EC-BAFE-AE4F74EDC983}">
      <dsp:nvSpPr>
        <dsp:cNvPr id="0" name=""/>
        <dsp:cNvSpPr/>
      </dsp:nvSpPr>
      <dsp:spPr>
        <a:xfrm>
          <a:off x="6391087" y="2437056"/>
          <a:ext cx="1447527" cy="344445"/>
        </a:xfrm>
        <a:custGeom>
          <a:avLst/>
          <a:gdLst/>
          <a:ahLst/>
          <a:cxnLst/>
          <a:rect l="0" t="0" r="0" b="0"/>
          <a:pathLst>
            <a:path>
              <a:moveTo>
                <a:pt x="1447527" y="0"/>
              </a:moveTo>
              <a:lnTo>
                <a:pt x="1447527"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FADEE-B47A-43C5-A48A-C6E900AA35CC}">
      <dsp:nvSpPr>
        <dsp:cNvPr id="0" name=""/>
        <dsp:cNvSpPr/>
      </dsp:nvSpPr>
      <dsp:spPr>
        <a:xfrm>
          <a:off x="5305441" y="1340554"/>
          <a:ext cx="2533173" cy="344445"/>
        </a:xfrm>
        <a:custGeom>
          <a:avLst/>
          <a:gdLst/>
          <a:ahLst/>
          <a:cxnLst/>
          <a:rect l="0" t="0" r="0" b="0"/>
          <a:pathLst>
            <a:path>
              <a:moveTo>
                <a:pt x="0" y="0"/>
              </a:moveTo>
              <a:lnTo>
                <a:pt x="0" y="234729"/>
              </a:lnTo>
              <a:lnTo>
                <a:pt x="2533173" y="234729"/>
              </a:lnTo>
              <a:lnTo>
                <a:pt x="2533173" y="3444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42F64-E39A-463B-9B75-4A52F13E4E2D}">
      <dsp:nvSpPr>
        <dsp:cNvPr id="0" name=""/>
        <dsp:cNvSpPr/>
      </dsp:nvSpPr>
      <dsp:spPr>
        <a:xfrm>
          <a:off x="2772267" y="2437056"/>
          <a:ext cx="2171291" cy="344445"/>
        </a:xfrm>
        <a:custGeom>
          <a:avLst/>
          <a:gdLst/>
          <a:ahLst/>
          <a:cxnLst/>
          <a:rect l="0" t="0" r="0" b="0"/>
          <a:pathLst>
            <a:path>
              <a:moveTo>
                <a:pt x="0" y="0"/>
              </a:moveTo>
              <a:lnTo>
                <a:pt x="0" y="234729"/>
              </a:lnTo>
              <a:lnTo>
                <a:pt x="2171291" y="234729"/>
              </a:lnTo>
              <a:lnTo>
                <a:pt x="2171291"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020AE1-00D7-4677-89A6-87B81FB0BD23}">
      <dsp:nvSpPr>
        <dsp:cNvPr id="0" name=""/>
        <dsp:cNvSpPr/>
      </dsp:nvSpPr>
      <dsp:spPr>
        <a:xfrm>
          <a:off x="2772267" y="2437056"/>
          <a:ext cx="723763" cy="344445"/>
        </a:xfrm>
        <a:custGeom>
          <a:avLst/>
          <a:gdLst/>
          <a:ahLst/>
          <a:cxnLst/>
          <a:rect l="0" t="0" r="0" b="0"/>
          <a:pathLst>
            <a:path>
              <a:moveTo>
                <a:pt x="0" y="0"/>
              </a:moveTo>
              <a:lnTo>
                <a:pt x="0" y="234729"/>
              </a:lnTo>
              <a:lnTo>
                <a:pt x="723763" y="234729"/>
              </a:lnTo>
              <a:lnTo>
                <a:pt x="723763"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D7894C-B290-407B-8493-348188538FE1}">
      <dsp:nvSpPr>
        <dsp:cNvPr id="0" name=""/>
        <dsp:cNvSpPr/>
      </dsp:nvSpPr>
      <dsp:spPr>
        <a:xfrm>
          <a:off x="2048503" y="2437056"/>
          <a:ext cx="723763" cy="344445"/>
        </a:xfrm>
        <a:custGeom>
          <a:avLst/>
          <a:gdLst/>
          <a:ahLst/>
          <a:cxnLst/>
          <a:rect l="0" t="0" r="0" b="0"/>
          <a:pathLst>
            <a:path>
              <a:moveTo>
                <a:pt x="723763" y="0"/>
              </a:moveTo>
              <a:lnTo>
                <a:pt x="723763"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C62D5-383E-414E-822D-FB6F6F0434CB}">
      <dsp:nvSpPr>
        <dsp:cNvPr id="0" name=""/>
        <dsp:cNvSpPr/>
      </dsp:nvSpPr>
      <dsp:spPr>
        <a:xfrm>
          <a:off x="600975" y="2437056"/>
          <a:ext cx="2171291" cy="344445"/>
        </a:xfrm>
        <a:custGeom>
          <a:avLst/>
          <a:gdLst/>
          <a:ahLst/>
          <a:cxnLst/>
          <a:rect l="0" t="0" r="0" b="0"/>
          <a:pathLst>
            <a:path>
              <a:moveTo>
                <a:pt x="2171291" y="0"/>
              </a:moveTo>
              <a:lnTo>
                <a:pt x="2171291" y="234729"/>
              </a:lnTo>
              <a:lnTo>
                <a:pt x="0" y="234729"/>
              </a:lnTo>
              <a:lnTo>
                <a:pt x="0" y="344445"/>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6C77F-660D-4748-B0BD-DE7BD4BB9F09}">
      <dsp:nvSpPr>
        <dsp:cNvPr id="0" name=""/>
        <dsp:cNvSpPr/>
      </dsp:nvSpPr>
      <dsp:spPr>
        <a:xfrm>
          <a:off x="2772267" y="1340554"/>
          <a:ext cx="2533173" cy="344445"/>
        </a:xfrm>
        <a:custGeom>
          <a:avLst/>
          <a:gdLst/>
          <a:ahLst/>
          <a:cxnLst/>
          <a:rect l="0" t="0" r="0" b="0"/>
          <a:pathLst>
            <a:path>
              <a:moveTo>
                <a:pt x="2533173" y="0"/>
              </a:moveTo>
              <a:lnTo>
                <a:pt x="2533173" y="234729"/>
              </a:lnTo>
              <a:lnTo>
                <a:pt x="0" y="234729"/>
              </a:lnTo>
              <a:lnTo>
                <a:pt x="0" y="3444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426582-C953-4DA8-BFFA-49E2AF4F91A4}">
      <dsp:nvSpPr>
        <dsp:cNvPr id="0" name=""/>
        <dsp:cNvSpPr/>
      </dsp:nvSpPr>
      <dsp:spPr>
        <a:xfrm>
          <a:off x="4713270" y="588498"/>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55665-9EC1-43B2-970E-24FB6925829E}">
      <dsp:nvSpPr>
        <dsp:cNvPr id="0" name=""/>
        <dsp:cNvSpPr/>
      </dsp:nvSpPr>
      <dsp:spPr>
        <a:xfrm>
          <a:off x="4844864" y="713511"/>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NIST</a:t>
          </a:r>
        </a:p>
      </dsp:txBody>
      <dsp:txXfrm>
        <a:off x="4866891" y="735538"/>
        <a:ext cx="1140286" cy="708002"/>
      </dsp:txXfrm>
    </dsp:sp>
    <dsp:sp modelId="{9DB39F63-2F9D-410B-A63B-6F35A03D1822}">
      <dsp:nvSpPr>
        <dsp:cNvPr id="0" name=""/>
        <dsp:cNvSpPr/>
      </dsp:nvSpPr>
      <dsp:spPr>
        <a:xfrm>
          <a:off x="2180097" y="1685000"/>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FDE7B-A8AB-4F7F-8FCB-63E1E863EF79}">
      <dsp:nvSpPr>
        <dsp:cNvPr id="0" name=""/>
        <dsp:cNvSpPr/>
      </dsp:nvSpPr>
      <dsp:spPr>
        <a:xfrm>
          <a:off x="2311690" y="1810014"/>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Security Threat Model</a:t>
          </a:r>
        </a:p>
      </dsp:txBody>
      <dsp:txXfrm>
        <a:off x="2333717" y="1832041"/>
        <a:ext cx="1140286" cy="708002"/>
      </dsp:txXfrm>
    </dsp:sp>
    <dsp:sp modelId="{0D0FE3B6-D061-421F-B175-74368D305D3D}">
      <dsp:nvSpPr>
        <dsp:cNvPr id="0" name=""/>
        <dsp:cNvSpPr/>
      </dsp:nvSpPr>
      <dsp:spPr>
        <a:xfrm>
          <a:off x="8805"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B7127-5B8F-472B-9247-D3D097252336}">
      <dsp:nvSpPr>
        <dsp:cNvPr id="0" name=""/>
        <dsp:cNvSpPr/>
      </dsp:nvSpPr>
      <dsp:spPr>
        <a:xfrm>
          <a:off x="140398"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Levels</a:t>
          </a:r>
        </a:p>
      </dsp:txBody>
      <dsp:txXfrm>
        <a:off x="162425" y="2928543"/>
        <a:ext cx="1140286" cy="708002"/>
      </dsp:txXfrm>
    </dsp:sp>
    <dsp:sp modelId="{A2B4D9F1-6CA7-4491-8F55-93B9157D2383}">
      <dsp:nvSpPr>
        <dsp:cNvPr id="0" name=""/>
        <dsp:cNvSpPr/>
      </dsp:nvSpPr>
      <dsp:spPr>
        <a:xfrm>
          <a:off x="1456333"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10443A-B378-4123-BD67-F540501C4709}">
      <dsp:nvSpPr>
        <dsp:cNvPr id="0" name=""/>
        <dsp:cNvSpPr/>
      </dsp:nvSpPr>
      <dsp:spPr>
        <a:xfrm>
          <a:off x="1587926"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Learning</a:t>
          </a:r>
        </a:p>
      </dsp:txBody>
      <dsp:txXfrm>
        <a:off x="1609953" y="2928543"/>
        <a:ext cx="1140286" cy="708002"/>
      </dsp:txXfrm>
    </dsp:sp>
    <dsp:sp modelId="{22F4BE6C-3F44-4182-A4DA-B7A8132FFE52}">
      <dsp:nvSpPr>
        <dsp:cNvPr id="0" name=""/>
        <dsp:cNvSpPr/>
      </dsp:nvSpPr>
      <dsp:spPr>
        <a:xfrm>
          <a:off x="2903861"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37F8A9-5D5A-4CD2-8C95-C006B7989C6B}">
      <dsp:nvSpPr>
        <dsp:cNvPr id="0" name=""/>
        <dsp:cNvSpPr/>
      </dsp:nvSpPr>
      <dsp:spPr>
        <a:xfrm>
          <a:off x="3035454"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Challenge</a:t>
          </a:r>
        </a:p>
      </dsp:txBody>
      <dsp:txXfrm>
        <a:off x="3057481" y="2928543"/>
        <a:ext cx="1140286" cy="708002"/>
      </dsp:txXfrm>
    </dsp:sp>
    <dsp:sp modelId="{EDB5C15D-5C00-4E6D-907B-55D0EDE238EA}">
      <dsp:nvSpPr>
        <dsp:cNvPr id="0" name=""/>
        <dsp:cNvSpPr/>
      </dsp:nvSpPr>
      <dsp:spPr>
        <a:xfrm>
          <a:off x="4351388"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01F7C9-5080-470D-9DE2-9484B59486B2}">
      <dsp:nvSpPr>
        <dsp:cNvPr id="0" name=""/>
        <dsp:cNvSpPr/>
      </dsp:nvSpPr>
      <dsp:spPr>
        <a:xfrm>
          <a:off x="4482982"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Goal</a:t>
          </a:r>
        </a:p>
      </dsp:txBody>
      <dsp:txXfrm>
        <a:off x="4505009" y="2928543"/>
        <a:ext cx="1140286" cy="708002"/>
      </dsp:txXfrm>
    </dsp:sp>
    <dsp:sp modelId="{68B591CA-CAF7-4D64-A3D7-F62DF4983E53}">
      <dsp:nvSpPr>
        <dsp:cNvPr id="0" name=""/>
        <dsp:cNvSpPr/>
      </dsp:nvSpPr>
      <dsp:spPr>
        <a:xfrm>
          <a:off x="7246444" y="1685000"/>
          <a:ext cx="1184340" cy="7520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76B8E-0EC5-4530-A0B5-1ED86F595A5E}">
      <dsp:nvSpPr>
        <dsp:cNvPr id="0" name=""/>
        <dsp:cNvSpPr/>
      </dsp:nvSpPr>
      <dsp:spPr>
        <a:xfrm>
          <a:off x="7378037" y="1810014"/>
          <a:ext cx="1184340" cy="75205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Game Engine</a:t>
          </a:r>
        </a:p>
      </dsp:txBody>
      <dsp:txXfrm>
        <a:off x="7400064" y="1832041"/>
        <a:ext cx="1140286" cy="708002"/>
      </dsp:txXfrm>
    </dsp:sp>
    <dsp:sp modelId="{35C74D1D-00FC-402F-B117-BA8971D289B4}">
      <dsp:nvSpPr>
        <dsp:cNvPr id="0" name=""/>
        <dsp:cNvSpPr/>
      </dsp:nvSpPr>
      <dsp:spPr>
        <a:xfrm>
          <a:off x="5798916"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CE601-A0A2-4FF5-9CA6-647533CC3A06}">
      <dsp:nvSpPr>
        <dsp:cNvPr id="0" name=""/>
        <dsp:cNvSpPr/>
      </dsp:nvSpPr>
      <dsp:spPr>
        <a:xfrm>
          <a:off x="5930510"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User Engagement</a:t>
          </a:r>
        </a:p>
      </dsp:txBody>
      <dsp:txXfrm>
        <a:off x="5952537" y="2928543"/>
        <a:ext cx="1140286" cy="708002"/>
      </dsp:txXfrm>
    </dsp:sp>
    <dsp:sp modelId="{0E971C43-310D-487E-BB3A-2D624BA2BCEF}">
      <dsp:nvSpPr>
        <dsp:cNvPr id="0" name=""/>
        <dsp:cNvSpPr/>
      </dsp:nvSpPr>
      <dsp:spPr>
        <a:xfrm>
          <a:off x="7246444"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69626-D466-4057-8709-82D61A7BC057}">
      <dsp:nvSpPr>
        <dsp:cNvPr id="0" name=""/>
        <dsp:cNvSpPr/>
      </dsp:nvSpPr>
      <dsp:spPr>
        <a:xfrm>
          <a:off x="7378037"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Achievement</a:t>
          </a:r>
        </a:p>
      </dsp:txBody>
      <dsp:txXfrm>
        <a:off x="7400064" y="2928543"/>
        <a:ext cx="1140286" cy="708002"/>
      </dsp:txXfrm>
    </dsp:sp>
    <dsp:sp modelId="{AA255221-8D46-4FEE-B4B5-2A61B0AA9BF8}">
      <dsp:nvSpPr>
        <dsp:cNvPr id="0" name=""/>
        <dsp:cNvSpPr/>
      </dsp:nvSpPr>
      <dsp:spPr>
        <a:xfrm>
          <a:off x="8693972" y="2781502"/>
          <a:ext cx="1184340" cy="752056"/>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E71CF0-4E8B-4F27-89B4-A6F9E9DDB867}">
      <dsp:nvSpPr>
        <dsp:cNvPr id="0" name=""/>
        <dsp:cNvSpPr/>
      </dsp:nvSpPr>
      <dsp:spPr>
        <a:xfrm>
          <a:off x="8825565" y="2906516"/>
          <a:ext cx="1184340" cy="752056"/>
        </a:xfrm>
        <a:prstGeom prst="roundRect">
          <a:avLst>
            <a:gd name="adj" fmla="val 10000"/>
          </a:avLst>
        </a:prstGeom>
        <a:solidFill>
          <a:schemeClr val="lt1">
            <a:alpha val="90000"/>
            <a:hueOff val="0"/>
            <a:satOff val="0"/>
            <a:lumOff val="0"/>
            <a:alphaOff val="0"/>
          </a:schemeClr>
        </a:solidFill>
        <a:ln w="15875" cap="rnd"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Reward</a:t>
          </a:r>
        </a:p>
      </dsp:txBody>
      <dsp:txXfrm>
        <a:off x="8847592" y="2928543"/>
        <a:ext cx="1140286" cy="7080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1CF41-0B09-4798-B670-3C9B0936FF95}" type="datetimeFigureOut">
              <a:rPr lang="en-US" smtClean="0"/>
              <a:t>7/5/2022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30F1B-D452-4F3A-86E3-E095BA45BC7A}" type="slidenum">
              <a:rPr lang="en-US" smtClean="0"/>
              <a:t>‹#›</a:t>
            </a:fld>
            <a:endParaRPr lang="en-US" dirty="0"/>
          </a:p>
        </p:txBody>
      </p:sp>
    </p:spTree>
    <p:extLst>
      <p:ext uri="{BB962C8B-B14F-4D97-AF65-F5344CB8AC3E}">
        <p14:creationId xmlns:p14="http://schemas.microsoft.com/office/powerpoint/2010/main" val="9441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EC432-124E-4E57-A1BA-1FF34FA91096}" type="datetime1">
              <a:rPr lang="en-US" smtClean="0"/>
              <a:t>7/5/2022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69439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1AB2E-B383-4E1C-85B3-1AD639364138}"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76239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14B1C-873F-413B-BCE3-E5BDD569168D}"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11642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B17BE2-DFC1-4A2A-911F-E8F1D80F3B11}"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602258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41550-8FB4-46C7-AAF8-23E7F1D40B22}"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67297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76B7C-60B8-4CCD-BFD2-06D35D5879D9}"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339881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54E8D-2288-411B-9BC3-005CA583DB74}"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278524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57373-DD70-441B-9E2F-88DE6371CD77}"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22512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1DEB6-DB23-4BC3-9FCF-B31A163877D2}"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3341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D8ABA74-006A-BD79-3CC7-8277A013287C}"/>
              </a:ext>
            </a:extLst>
          </p:cNvPr>
          <p:cNvSpPr>
            <a:spLocks noGrp="1"/>
          </p:cNvSpPr>
          <p:nvPr>
            <p:ph type="dt" sz="half" idx="10"/>
          </p:nvPr>
        </p:nvSpPr>
        <p:spPr/>
        <p:txBody>
          <a:bodyPr/>
          <a:lstStyle/>
          <a:p>
            <a:fld id="{4B9821F1-7D8F-48C1-B055-DB3751AAC4CB}" type="datetime1">
              <a:rPr lang="en-US" smtClean="0"/>
              <a:t>7/5/2022</a:t>
            </a:fld>
            <a:endParaRPr lang="en-US" dirty="0"/>
          </a:p>
        </p:txBody>
      </p:sp>
      <p:sp>
        <p:nvSpPr>
          <p:cNvPr id="8" name="Footer Placeholder 7">
            <a:extLst>
              <a:ext uri="{FF2B5EF4-FFF2-40B4-BE49-F238E27FC236}">
                <a16:creationId xmlns:a16="http://schemas.microsoft.com/office/drawing/2014/main" id="{80351A8D-3EE6-FF3A-4076-DC513331D01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C131EA-36A0-617F-C6C1-4E503BDB829E}"/>
              </a:ext>
            </a:extLst>
          </p:cNvPr>
          <p:cNvSpPr>
            <a:spLocks noGrp="1"/>
          </p:cNvSpPr>
          <p:nvPr>
            <p:ph type="sldNum" sz="quarter" idx="12"/>
          </p:nvPr>
        </p:nvSpPr>
        <p:spPr/>
        <p:txBody>
          <a:body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4343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7C36F-5E70-4F16-B121-879DE5FBE256}"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79579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C1310E-C23F-4C1A-8D67-DAF9DD6FFE62}"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1773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8DEBC-3879-41FB-8BC1-90ACAFC0651F}" type="datetime1">
              <a:rPr lang="en-US" smtClean="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34727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9F1C0-0694-41A5-99DA-D5DF98D6FBFF}" type="datetime1">
              <a:rPr lang="en-US" smtClean="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97961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365FF-69B5-4B93-9F16-9394FA9D8B95}" type="datetime1">
              <a:rPr lang="en-US" smtClean="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156322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7361C-386E-49A1-AFF4-BAFAB36ACEF3}"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403849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D48F58-883B-4E67-A570-4CA142E309DA}"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265669-9768-4162-B261-757C55BCE5B3}" type="slidenum">
              <a:rPr lang="en-US" smtClean="0"/>
              <a:t>‹#›</a:t>
            </a:fld>
            <a:endParaRPr lang="en-US" dirty="0"/>
          </a:p>
        </p:txBody>
      </p:sp>
    </p:spTree>
    <p:extLst>
      <p:ext uri="{BB962C8B-B14F-4D97-AF65-F5344CB8AC3E}">
        <p14:creationId xmlns:p14="http://schemas.microsoft.com/office/powerpoint/2010/main" val="26392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1CFBFD-C8DE-4595-87D7-68481B9BF964}" type="datetime1">
              <a:rPr lang="en-US" smtClean="0"/>
              <a:t>7/5/2022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600" b="0" i="0">
                <a:solidFill>
                  <a:schemeClr val="tx1"/>
                </a:solidFill>
                <a:effectLst/>
                <a:latin typeface="Times New Roman" panose="02020603050405020304" pitchFamily="18" charset="0"/>
                <a:cs typeface="Times New Roman" panose="02020603050405020304" pitchFamily="18" charset="0"/>
              </a:defRPr>
            </a:lvl1pPr>
          </a:lstStyle>
          <a:p>
            <a:fld id="{AB265669-9768-4162-B261-757C55BCE5B3}" type="slidenum">
              <a:rPr lang="en-US" smtClean="0"/>
              <a:pPr/>
              <a:t>‹#›</a:t>
            </a:fld>
            <a:endParaRPr lang="en-US" dirty="0"/>
          </a:p>
        </p:txBody>
      </p:sp>
    </p:spTree>
    <p:extLst>
      <p:ext uri="{BB962C8B-B14F-4D97-AF65-F5344CB8AC3E}">
        <p14:creationId xmlns:p14="http://schemas.microsoft.com/office/powerpoint/2010/main" val="19167457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ctr" defTabSz="457200" rtl="0" eaLnBrk="1" latinLnBrk="0" hangingPunct="1">
        <a:spcBef>
          <a:spcPct val="0"/>
        </a:spcBef>
        <a:buNone/>
        <a:defRPr sz="4000" b="1" kern="1200" cap="none">
          <a:ln w="3175" cmpd="sng">
            <a:noFill/>
          </a:ln>
          <a:solidFill>
            <a:schemeClr val="tx1">
              <a:lumMod val="75000"/>
              <a:lumOff val="25000"/>
            </a:schemeClr>
          </a:solidFill>
          <a:effectLst/>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A4E9-D128-45A8-AAE4-A536977E40F3}"/>
              </a:ext>
            </a:extLst>
          </p:cNvPr>
          <p:cNvSpPr>
            <a:spLocks noGrp="1"/>
          </p:cNvSpPr>
          <p:nvPr>
            <p:ph type="title"/>
          </p:nvPr>
        </p:nvSpPr>
        <p:spPr>
          <a:xfrm>
            <a:off x="1105010" y="2561089"/>
            <a:ext cx="10018713" cy="1752599"/>
          </a:xfrm>
        </p:spPr>
        <p:txBody>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Cyber Learning Adventure (Junior)</a:t>
            </a:r>
            <a:endParaRPr lang="en-US" dirty="0"/>
          </a:p>
        </p:txBody>
      </p:sp>
      <p:pic>
        <p:nvPicPr>
          <p:cNvPr id="5" name="Picture 4">
            <a:extLst>
              <a:ext uri="{FF2B5EF4-FFF2-40B4-BE49-F238E27FC236}">
                <a16:creationId xmlns:a16="http://schemas.microsoft.com/office/drawing/2014/main" id="{6EE851C3-2750-4B2B-998B-473C16B2E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4098" y="231904"/>
            <a:ext cx="3378679" cy="17725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E00E779F-21F3-473D-BF57-C5ADE7D31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351654">
            <a:off x="1105010" y="4352925"/>
            <a:ext cx="240982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2EC7884-7564-40F1-91ED-D2116E59A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389140">
            <a:off x="8369070" y="3953054"/>
            <a:ext cx="4156801" cy="2695216"/>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3E27A92-5A4D-404F-92A5-64FD52BF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486" y="31377"/>
            <a:ext cx="2929028" cy="29290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FC2B8FE-7FE5-494C-8E7B-88B12D6C6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863" y="444270"/>
            <a:ext cx="1588118" cy="1347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2B2DE35-704E-B96C-7B77-043A571909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5455223"/>
            <a:ext cx="44196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Objectives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Offering a gamified and enjoyable way for kids to learn about cyber security threats and attacks. </a:t>
            </a: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Provide a simple yet effective means of reporting security attacks.</a:t>
            </a:r>
          </a:p>
          <a:p>
            <a:pPr algn="just">
              <a:lnSpc>
                <a:spcPct val="115000"/>
              </a:lnSpc>
              <a:spcBef>
                <a:spcPts val="0"/>
              </a:spcBef>
              <a:spcAft>
                <a:spcPts val="1000"/>
              </a:spcAft>
              <a:buSzPct val="100000"/>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Implementing practical hands-on experience.</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9</a:t>
            </a:fld>
            <a:endParaRPr lang="en-US" dirty="0"/>
          </a:p>
        </p:txBody>
      </p:sp>
    </p:spTree>
    <p:extLst>
      <p:ext uri="{BB962C8B-B14F-4D97-AF65-F5344CB8AC3E}">
        <p14:creationId xmlns:p14="http://schemas.microsoft.com/office/powerpoint/2010/main" val="291957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10</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a:t>
            </a:r>
          </a:p>
          <a:p>
            <a:r>
              <a:rPr lang="en-US" sz="2600" dirty="0">
                <a:latin typeface="Times New Roman" panose="02020603050405020304" pitchFamily="18" charset="0"/>
                <a:cs typeface="Times New Roman" panose="02020603050405020304" pitchFamily="18" charset="0"/>
              </a:rPr>
              <a:t>Passwords</a:t>
            </a:r>
            <a:endParaRPr lang="en-US" sz="18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 minimum length of 8 characters and a maximum length of 64 characters.</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Include uppercase, lowercase characters, numbers and special characters. </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Restrict commonly used passwords (e.g. p@ssw0rd, etc.).</a:t>
            </a:r>
          </a:p>
        </p:txBody>
      </p:sp>
    </p:spTree>
    <p:extLst>
      <p:ext uri="{BB962C8B-B14F-4D97-AF65-F5344CB8AC3E}">
        <p14:creationId xmlns:p14="http://schemas.microsoft.com/office/powerpoint/2010/main" val="3682008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11</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According to NIST</a:t>
            </a:r>
          </a:p>
          <a:p>
            <a:r>
              <a:rPr lang="en-US" sz="2600" dirty="0">
                <a:latin typeface="Times New Roman" panose="02020603050405020304" pitchFamily="18" charset="0"/>
                <a:cs typeface="Times New Roman" panose="02020603050405020304" pitchFamily="18" charset="0"/>
              </a:rPr>
              <a:t>Social Engineering</a:t>
            </a:r>
          </a:p>
          <a:p>
            <a:pPr marL="457200" lvl="1" indent="0">
              <a:buNone/>
            </a:pPr>
            <a:r>
              <a:rPr lang="en-US" sz="1600" dirty="0">
                <a:latin typeface="Times New Roman" panose="02020603050405020304" pitchFamily="18" charset="0"/>
                <a:cs typeface="Times New Roman" panose="02020603050405020304" pitchFamily="18" charset="0"/>
              </a:rPr>
              <a:t>An attacker uses human interaction (social skills) into deceiving an individual into revealing sensitive information, obtaining unauthorized access, or committing fraud by associating with the individual to gain confidence and trust.</a:t>
            </a:r>
          </a:p>
        </p:txBody>
      </p:sp>
    </p:spTree>
    <p:extLst>
      <p:ext uri="{BB962C8B-B14F-4D97-AF65-F5344CB8AC3E}">
        <p14:creationId xmlns:p14="http://schemas.microsoft.com/office/powerpoint/2010/main" val="424130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Main Functions Cont’d</a:t>
            </a:r>
          </a:p>
        </p:txBody>
      </p:sp>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12</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0" y="1544129"/>
            <a:ext cx="1846542" cy="9946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4A74D08-8E26-4E9A-9BE1-DDC7B76D152D}"/>
              </a:ext>
            </a:extLst>
          </p:cNvPr>
          <p:cNvSpPr>
            <a:spLocks noGrp="1"/>
          </p:cNvSpPr>
          <p:nvPr>
            <p:ph idx="1"/>
          </p:nvPr>
        </p:nvSpPr>
        <p:spPr/>
        <p:txBody>
          <a:bodyP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According to NIST</a:t>
            </a:r>
          </a:p>
          <a:p>
            <a:r>
              <a:rPr lang="en-US" sz="2600" dirty="0">
                <a:latin typeface="Times New Roman" panose="02020603050405020304" pitchFamily="18" charset="0"/>
                <a:cs typeface="Times New Roman" panose="02020603050405020304" pitchFamily="18" charset="0"/>
              </a:rPr>
              <a:t>Phishing</a:t>
            </a:r>
            <a:endParaRPr lang="en-US" sz="1700" dirty="0">
              <a:latin typeface="Times New Roman" panose="02020603050405020304" pitchFamily="18" charset="0"/>
              <a:cs typeface="Times New Roman" panose="02020603050405020304" pitchFamily="18" charset="0"/>
            </a:endParaRP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Always be suspicious of any message that requests you to click a link or open an attachment.</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careful not to provide personal or sensitive information in response to a message.</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Be cautious of any message communicating a sense of urgency or dire consequences should you fail to take immediate action.</a:t>
            </a:r>
          </a:p>
          <a:p>
            <a:pPr marL="914400" lvl="1" indent="-457200">
              <a:buSzPct val="100000"/>
              <a:buFont typeface="+mj-lt"/>
              <a:buAutoNum type="arabicPeriod"/>
            </a:pPr>
            <a:r>
              <a:rPr lang="en-US" sz="1700" dirty="0">
                <a:latin typeface="Times New Roman" panose="02020603050405020304" pitchFamily="18" charset="0"/>
                <a:cs typeface="Times New Roman" panose="02020603050405020304" pitchFamily="18" charset="0"/>
              </a:rPr>
              <a:t>If you are concerned about a message, contact the person or the organization using a different, validated method like a phone number you already had or check the organization’s website ‘Contact Us’ information. Never use the links or contact information in the message you are concerned about.</a:t>
            </a:r>
          </a:p>
        </p:txBody>
      </p:sp>
    </p:spTree>
    <p:extLst>
      <p:ext uri="{BB962C8B-B14F-4D97-AF65-F5344CB8AC3E}">
        <p14:creationId xmlns:p14="http://schemas.microsoft.com/office/powerpoint/2010/main" val="3039562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Challenges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sz="half" idx="1"/>
          </p:nvPr>
        </p:nvSpPr>
        <p:spPr/>
        <p:txBody>
          <a:bodyPr>
            <a:normAutofit/>
          </a:bodyPr>
          <a:lstStyle/>
          <a:p>
            <a:pPr>
              <a:lnSpc>
                <a:spcPct val="115000"/>
              </a:lnSpc>
            </a:pPr>
            <a:r>
              <a:rPr lang="en-US" sz="2600" dirty="0">
                <a:latin typeface="Times New Roman" panose="02020603050405020304" pitchFamily="18" charset="0"/>
                <a:cs typeface="Times New Roman" panose="02020603050405020304" pitchFamily="18" charset="0"/>
              </a:rPr>
              <a:t>Implementing the objectives was challenging.</a:t>
            </a:r>
          </a:p>
        </p:txBody>
      </p:sp>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p:txBody>
          <a:bodyPr/>
          <a:lstStyle/>
          <a:p>
            <a:fld id="{AB265669-9768-4162-B261-757C55BCE5B3}" type="slidenum">
              <a:rPr lang="en-US" smtClean="0"/>
              <a:t>13</a:t>
            </a:fld>
            <a:endParaRPr lang="en-US" dirty="0"/>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10">
            <a:extLst>
              <a:ext uri="{FF2B5EF4-FFF2-40B4-BE49-F238E27FC236}">
                <a16:creationId xmlns:a16="http://schemas.microsoft.com/office/drawing/2014/main" id="{7E688CA7-7C20-3D74-9F87-C809E4CD20C1}"/>
              </a:ext>
            </a:extLst>
          </p:cNvPr>
          <p:cNvPicPr>
            <a:picLocks noGrp="1" noChangeAspect="1"/>
          </p:cNvPicPr>
          <p:nvPr>
            <p:ph sz="half" idx="2"/>
          </p:nvPr>
        </p:nvPicPr>
        <p:blipFill rotWithShape="1">
          <a:blip r:embed="rId3"/>
          <a:srcRect l="8787" r="8769"/>
          <a:stretch/>
        </p:blipFill>
        <p:spPr>
          <a:xfrm>
            <a:off x="6607175" y="2846754"/>
            <a:ext cx="4895850" cy="2764692"/>
          </a:xfrm>
        </p:spPr>
      </p:pic>
    </p:spTree>
    <p:extLst>
      <p:ext uri="{BB962C8B-B14F-4D97-AF65-F5344CB8AC3E}">
        <p14:creationId xmlns:p14="http://schemas.microsoft.com/office/powerpoint/2010/main" val="65604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Challenges</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2366682"/>
            <a:ext cx="10018713" cy="3620050"/>
          </a:xfrm>
        </p:spPr>
        <p:txBody>
          <a:bodyPr>
            <a:normAutofit/>
          </a:bodyPr>
          <a:lstStyle/>
          <a:p>
            <a:pPr>
              <a:lnSpc>
                <a:spcPct val="115000"/>
              </a:lnSpc>
            </a:pPr>
            <a:r>
              <a:rPr lang="en-US" sz="2600" dirty="0">
                <a:latin typeface="Times New Roman" panose="02020603050405020304" pitchFamily="18" charset="0"/>
                <a:cs typeface="Times New Roman" panose="02020603050405020304" pitchFamily="18" charset="0"/>
              </a:rPr>
              <a:t>Making scenarios that children can relate to.</a:t>
            </a:r>
          </a:p>
          <a:p>
            <a:pPr>
              <a:lnSpc>
                <a:spcPct val="115000"/>
              </a:lnSpc>
            </a:pPr>
            <a:r>
              <a:rPr lang="en-US" sz="2600" dirty="0">
                <a:latin typeface="Times New Roman" panose="02020603050405020304" pitchFamily="18" charset="0"/>
                <a:cs typeface="Times New Roman" panose="02020603050405020304" pitchFamily="18" charset="0"/>
              </a:rPr>
              <a:t>How to integrate suitable challenges in the game.</a:t>
            </a:r>
          </a:p>
        </p:txBody>
      </p:sp>
      <p:pic>
        <p:nvPicPr>
          <p:cNvPr id="8196" name="Picture 4">
            <a:extLst>
              <a:ext uri="{FF2B5EF4-FFF2-40B4-BE49-F238E27FC236}">
                <a16:creationId xmlns:a16="http://schemas.microsoft.com/office/drawing/2014/main" id="{BC9EF16D-A816-4F13-9B89-7F98CE8411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46" y="643957"/>
            <a:ext cx="3062377" cy="180034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F69167D-CB89-4C05-A6AA-05C9B76A2AF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14</a:t>
            </a:fld>
            <a:endParaRPr lang="en-US" dirty="0"/>
          </a:p>
        </p:txBody>
      </p:sp>
    </p:spTree>
    <p:extLst>
      <p:ext uri="{BB962C8B-B14F-4D97-AF65-F5344CB8AC3E}">
        <p14:creationId xmlns:p14="http://schemas.microsoft.com/office/powerpoint/2010/main" val="82375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Demo</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15</a:t>
            </a:fld>
            <a:endParaRPr lang="en-US" dirty="0"/>
          </a:p>
        </p:txBody>
      </p:sp>
    </p:spTree>
    <p:extLst>
      <p:ext uri="{BB962C8B-B14F-4D97-AF65-F5344CB8AC3E}">
        <p14:creationId xmlns:p14="http://schemas.microsoft.com/office/powerpoint/2010/main" val="203101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2F4B-4A42-4826-95E5-1EA8BF8A6E0F}"/>
              </a:ext>
            </a:extLst>
          </p:cNvPr>
          <p:cNvSpPr>
            <a:spLocks noGrp="1"/>
          </p:cNvSpPr>
          <p:nvPr>
            <p:ph type="title"/>
          </p:nvPr>
        </p:nvSpPr>
        <p:spPr>
          <a:xfrm>
            <a:off x="1484311" y="685800"/>
            <a:ext cx="10018713" cy="974325"/>
          </a:xfrm>
        </p:spPr>
        <p:txBody>
          <a:bodyPr/>
          <a:lstStyle/>
          <a:p>
            <a:pPr algn="l"/>
            <a:r>
              <a:rPr lang="en-GB" dirty="0"/>
              <a:t>Future Work</a:t>
            </a:r>
          </a:p>
        </p:txBody>
      </p:sp>
      <p:sp>
        <p:nvSpPr>
          <p:cNvPr id="3" name="Content Placeholder 2">
            <a:extLst>
              <a:ext uri="{FF2B5EF4-FFF2-40B4-BE49-F238E27FC236}">
                <a16:creationId xmlns:a16="http://schemas.microsoft.com/office/drawing/2014/main" id="{8FD10DD2-BFF8-496A-9535-E2C081455719}"/>
              </a:ext>
            </a:extLst>
          </p:cNvPr>
          <p:cNvSpPr>
            <a:spLocks noGrp="1"/>
          </p:cNvSpPr>
          <p:nvPr>
            <p:ph idx="1"/>
          </p:nvPr>
        </p:nvSpPr>
        <p:spPr>
          <a:xfrm>
            <a:off x="1484310" y="2095500"/>
            <a:ext cx="10018713" cy="3807142"/>
          </a:xfrm>
        </p:spPr>
        <p:txBody>
          <a:bodyPr>
            <a:normAutofit/>
          </a:bodyPr>
          <a:lstStyle/>
          <a:p>
            <a:r>
              <a:rPr lang="en-US" sz="2600" dirty="0">
                <a:latin typeface="Times New Roman" panose="02020603050405020304" pitchFamily="18" charset="0"/>
                <a:cs typeface="Times New Roman" panose="02020603050405020304" pitchFamily="18" charset="0"/>
              </a:rPr>
              <a:t>Gamification</a:t>
            </a:r>
          </a:p>
          <a:p>
            <a:pPr lvl="1"/>
            <a:r>
              <a:rPr lang="en-US" sz="2200" dirty="0">
                <a:latin typeface="Times New Roman" panose="02020603050405020304" pitchFamily="18" charset="0"/>
                <a:cs typeface="Times New Roman" panose="02020603050405020304" pitchFamily="18" charset="0"/>
              </a:rPr>
              <a:t>Improve the gamification to make it more enjoyable and attractive for the kids.</a:t>
            </a:r>
          </a:p>
          <a:p>
            <a:pPr lvl="1"/>
            <a:r>
              <a:rPr lang="en-US" sz="2200" dirty="0">
                <a:latin typeface="Times New Roman" panose="02020603050405020304" pitchFamily="18" charset="0"/>
                <a:cs typeface="Times New Roman" panose="02020603050405020304" pitchFamily="18" charset="0"/>
              </a:rPr>
              <a:t>Create Leaderboard for Motivation.</a:t>
            </a:r>
          </a:p>
          <a:p>
            <a:r>
              <a:rPr lang="en-US" sz="2600" dirty="0">
                <a:latin typeface="Times New Roman" panose="02020603050405020304" pitchFamily="18" charset="0"/>
                <a:cs typeface="Times New Roman" panose="02020603050405020304" pitchFamily="18" charset="0"/>
              </a:rPr>
              <a:t>Attack Threats</a:t>
            </a:r>
          </a:p>
          <a:p>
            <a:pPr lvl="1"/>
            <a:r>
              <a:rPr lang="en-US" sz="2200" dirty="0">
                <a:latin typeface="Times New Roman" panose="02020603050405020304" pitchFamily="18" charset="0"/>
                <a:cs typeface="Times New Roman" panose="02020603050405020304" pitchFamily="18" charset="0"/>
              </a:rPr>
              <a:t>Implement more levels &amp; focusing on different types of threats.</a:t>
            </a:r>
          </a:p>
          <a:p>
            <a:r>
              <a:rPr lang="en-US" sz="2600" dirty="0">
                <a:latin typeface="Times New Roman" panose="02020603050405020304" pitchFamily="18" charset="0"/>
                <a:cs typeface="Times New Roman" panose="02020603050405020304" pitchFamily="18" charset="0"/>
              </a:rPr>
              <a:t>Impact Of The Game</a:t>
            </a:r>
          </a:p>
          <a:p>
            <a:pPr lvl="1"/>
            <a:r>
              <a:rPr lang="en-US" sz="2200" dirty="0">
                <a:latin typeface="Times New Roman" panose="02020603050405020304" pitchFamily="18" charset="0"/>
                <a:cs typeface="Times New Roman" panose="02020603050405020304" pitchFamily="18" charset="0"/>
              </a:rPr>
              <a:t>Doing surveys on real children and reviewing the impact.</a:t>
            </a:r>
          </a:p>
        </p:txBody>
      </p:sp>
      <p:sp>
        <p:nvSpPr>
          <p:cNvPr id="4" name="Slide Number Placeholder 3">
            <a:extLst>
              <a:ext uri="{FF2B5EF4-FFF2-40B4-BE49-F238E27FC236}">
                <a16:creationId xmlns:a16="http://schemas.microsoft.com/office/drawing/2014/main" id="{5BA5B9F0-B778-40DC-9F8C-5F77C8708DCF}"/>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16</a:t>
            </a:fld>
            <a:endParaRPr lang="en-US" dirty="0"/>
          </a:p>
        </p:txBody>
      </p:sp>
      <p:sp>
        <p:nvSpPr>
          <p:cNvPr id="5" name="Content Placeholder 2">
            <a:extLst>
              <a:ext uri="{FF2B5EF4-FFF2-40B4-BE49-F238E27FC236}">
                <a16:creationId xmlns:a16="http://schemas.microsoft.com/office/drawing/2014/main" id="{DFB90501-0F52-4CF6-B93B-D0F94A6FA5FE}"/>
              </a:ext>
            </a:extLst>
          </p:cNvPr>
          <p:cNvSpPr txBox="1">
            <a:spLocks/>
          </p:cNvSpPr>
          <p:nvPr/>
        </p:nvSpPr>
        <p:spPr>
          <a:xfrm>
            <a:off x="1484310" y="2059989"/>
            <a:ext cx="10018713" cy="38071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endParaRPr lang="en-GB" dirty="0"/>
          </a:p>
        </p:txBody>
      </p:sp>
    </p:spTree>
    <p:extLst>
      <p:ext uri="{BB962C8B-B14F-4D97-AF65-F5344CB8AC3E}">
        <p14:creationId xmlns:p14="http://schemas.microsoft.com/office/powerpoint/2010/main" val="54712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1400" dirty="0">
                <a:latin typeface="Times New Roman" panose="02020603050405020304" pitchFamily="18" charset="0"/>
                <a:cs typeface="Times New Roman" panose="02020603050405020304" pitchFamily="18" charset="0"/>
              </a:rPr>
              <a:t>[1]"Screen time 'may harm toddlers'", BBC News, 2019. [Online]. Available: https://www.bbc.com/news/health-47026834. [Accessed: 06- Dec- 2021].</a:t>
            </a:r>
          </a:p>
          <a:p>
            <a:r>
              <a:rPr lang="en-US" sz="1400" dirty="0">
                <a:latin typeface="Times New Roman" panose="02020603050405020304" pitchFamily="18" charset="0"/>
                <a:cs typeface="Times New Roman" panose="02020603050405020304" pitchFamily="18" charset="0"/>
              </a:rPr>
              <a:t>[2]"Cybersecurity in Education: What Teachers, Parents and Students Should Know | Berkeley Boot Camps", Berkeley Boot Camps, 2021. [Online]. Available: https://bootcamp.berkeley.edu/blog/cybersecurity-in-education-what-teachers-parents-and-students-should-know/. [Accessed: 06- Dec- 2021].</a:t>
            </a:r>
          </a:p>
          <a:p>
            <a:r>
              <a:rPr lang="fr-FR" sz="1400" dirty="0">
                <a:latin typeface="Times New Roman" panose="02020603050405020304" pitchFamily="18" charset="0"/>
                <a:cs typeface="Times New Roman" panose="02020603050405020304" pitchFamily="18" charset="0"/>
              </a:rPr>
              <a:t>[3]"Cybertalentskids » CyberTalents", CybertalentKids, 2021. [Online]. Available: https://cybertalentskids.com/. [Accessed: </a:t>
            </a:r>
            <a:r>
              <a:rPr lang="en-US" sz="1400" dirty="0">
                <a:latin typeface="Times New Roman" panose="02020603050405020304" pitchFamily="18" charset="0"/>
                <a:cs typeface="Times New Roman" panose="02020603050405020304" pitchFamily="18" charset="0"/>
              </a:rPr>
              <a:t>06</a:t>
            </a:r>
            <a:r>
              <a:rPr lang="fr-FR" sz="1400" dirty="0">
                <a:latin typeface="Times New Roman" panose="02020603050405020304" pitchFamily="18" charset="0"/>
                <a:cs typeface="Times New Roman" panose="02020603050405020304" pitchFamily="18" charset="0"/>
              </a:rPr>
              <a:t>- Dec- 2021].</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[4]2021. [Online]. Available: https://www.esafety.gov.au/educators/classroom-resources/cybersmart-challenge. [Accessed: 06- Dec- 2021].</a:t>
            </a:r>
          </a:p>
          <a:p>
            <a:r>
              <a:rPr lang="en-US" sz="1400" dirty="0">
                <a:latin typeface="Times New Roman" panose="02020603050405020304" pitchFamily="18" charset="0"/>
                <a:cs typeface="Times New Roman" panose="02020603050405020304" pitchFamily="18" charset="0"/>
              </a:rPr>
              <a:t>[5] H. M. Jawad and S. Tout, "Introducing a Mobile App to Increase Cybersecurity Awareness in MENA," 2020 3rd International Conference on Signal Processing and Information Security (ICSPIS), 2020, pp. 1-4, doi: 10.1109/ICSPIS51252.2020.9340128. [Accessed: 06- Dec- 2021].[6]"Hacking Training For The Best", Hack The Box, 2021. [Online]. Available: https://www.hackthebox.com/. [Accessed: 06- Dec- 2021].</a:t>
            </a:r>
          </a:p>
          <a:p>
            <a:r>
              <a:rPr lang="en-US" sz="1400" dirty="0">
                <a:latin typeface="Times New Roman" panose="02020603050405020304" pitchFamily="18" charset="0"/>
                <a:cs typeface="Times New Roman" panose="02020603050405020304" pitchFamily="18" charset="0"/>
              </a:rPr>
              <a:t>[7]"OWASP Foundation | Open Source Foundation for Application Security", Owasp.org, 2021. [Online]. Available: https://owasp.org/. [Accessed: 06- Dec- 2021].</a:t>
            </a:r>
          </a:p>
          <a:p>
            <a:r>
              <a:rPr lang="en-US" sz="1400" dirty="0">
                <a:latin typeface="Times New Roman" panose="02020603050405020304" pitchFamily="18" charset="0"/>
                <a:cs typeface="Times New Roman" panose="02020603050405020304" pitchFamily="18" charset="0"/>
              </a:rPr>
              <a:t>[8]M. Robb, "Common Sense Media," Common Sense Media, 29 October 2019. [Online]. Available: https://www.commonsensemedia.org/blog/tweens-teens-and-phones-what-our-2019-research-reveals#:~:text=A%20majority%20(53%25)%20of,2019%20from%2011%25%20in%202015.. [Accessed 08 November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17</a:t>
            </a:fld>
            <a:endParaRPr lang="en-US" dirty="0"/>
          </a:p>
        </p:txBody>
      </p:sp>
    </p:spTree>
    <p:extLst>
      <p:ext uri="{BB962C8B-B14F-4D97-AF65-F5344CB8AC3E}">
        <p14:creationId xmlns:p14="http://schemas.microsoft.com/office/powerpoint/2010/main" val="1778830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Reference</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544129"/>
            <a:ext cx="10018713" cy="5072331"/>
          </a:xfrm>
        </p:spPr>
        <p:txBody>
          <a:bodyPr>
            <a:noAutofit/>
          </a:bodyPr>
          <a:lstStyle/>
          <a:p>
            <a:r>
              <a:rPr lang="en-US" sz="1400" dirty="0">
                <a:latin typeface="Times New Roman" panose="02020603050405020304" pitchFamily="18" charset="0"/>
                <a:cs typeface="Times New Roman" panose="02020603050405020304" pitchFamily="18" charset="0"/>
              </a:rPr>
              <a:t>[9]Kaspersky, "Kaspersky," Kaspersky, [Online]. Available: https://usa.kaspersky.com/resource-center/threats/top-seven-dangers-children-face-online. [Accessed 08 November 2021].</a:t>
            </a:r>
          </a:p>
          <a:p>
            <a:r>
              <a:rPr lang="en-US" sz="1400" dirty="0">
                <a:latin typeface="Times New Roman" panose="02020603050405020304" pitchFamily="18" charset="0"/>
                <a:cs typeface="Times New Roman" panose="02020603050405020304" pitchFamily="18" charset="0"/>
              </a:rPr>
              <a:t>[10]DQ Institute, "DQ Institute," DQ Institute, [Online]. Available: https://www.dqinstitute.org/child-online-safety-index/. [Accessed 08 November 2021].</a:t>
            </a:r>
          </a:p>
          <a:p>
            <a:r>
              <a:rPr lang="en-US" sz="1400" dirty="0">
                <a:latin typeface="Times New Roman" panose="02020603050405020304" pitchFamily="18" charset="0"/>
                <a:cs typeface="Times New Roman" panose="02020603050405020304" pitchFamily="18" charset="0"/>
              </a:rPr>
              <a:t>[11]C. Li, "Weforum," World Economic Forum, 29 April 2020. [Online]. Available: https://www.weforum.org/agenda/2020/04/coronavirus-education-global-covid19-online-digital-learning/. [Accessed 08 November 2021].</a:t>
            </a:r>
          </a:p>
          <a:p>
            <a:r>
              <a:rPr lang="en-US" sz="1400" dirty="0">
                <a:latin typeface="Times New Roman" panose="02020603050405020304" pitchFamily="18" charset="0"/>
                <a:cs typeface="Times New Roman" panose="02020603050405020304" pitchFamily="18" charset="0"/>
              </a:rPr>
              <a:t>[12]J. Johnson, "Statista," 06 May 2021. [Online]. Available: https://www.statista.com/statistics/1189204/us-teens-children-screen-time-daily-coronavirus-before-during/. [Accessed 08 November 2021].</a:t>
            </a:r>
          </a:p>
          <a:p>
            <a:r>
              <a:rPr lang="en-US" sz="1400" dirty="0">
                <a:latin typeface="Times New Roman" panose="02020603050405020304" pitchFamily="18" charset="0"/>
                <a:cs typeface="Times New Roman" panose="02020603050405020304" pitchFamily="18" charset="0"/>
              </a:rPr>
              <a:t>[13]Unicef, "Unicef," Unicef, 04 February 2021. [Online]. Available: https://www.unicef.org/coronavirus/keep-your-child-safe-online-at-home-covid-19. [Accessed 10 November 2021].</a:t>
            </a:r>
          </a:p>
          <a:p>
            <a:r>
              <a:rPr lang="en-US" sz="1400" dirty="0">
                <a:latin typeface="Times New Roman" panose="02020603050405020304" pitchFamily="18" charset="0"/>
                <a:cs typeface="Times New Roman" panose="02020603050405020304" pitchFamily="18" charset="0"/>
              </a:rPr>
              <a:t>[14]H. M. Jawad and S. Tout, "IEEE Xplore," in Introducing a Mobile App to Increase Cybersecurity Awareness in MENA, Dubai, 2021. </a:t>
            </a:r>
          </a:p>
          <a:p>
            <a:r>
              <a:rPr lang="en-US" sz="1400" dirty="0">
                <a:latin typeface="Times New Roman" panose="02020603050405020304" pitchFamily="18" charset="0"/>
                <a:cs typeface="Times New Roman" panose="02020603050405020304" pitchFamily="18" charset="0"/>
              </a:rPr>
              <a:t>[15]I. M.Venter, R. J.Blignaut, K. Renaud and M. A. Venter, "Cyber security education is as essential as “the three R's”," Heliyon, vol. 5, no. 12, 2019. </a:t>
            </a:r>
          </a:p>
          <a:p>
            <a:r>
              <a:rPr lang="en-US" sz="1400" dirty="0">
                <a:latin typeface="Times New Roman" panose="02020603050405020304" pitchFamily="18" charset="0"/>
                <a:cs typeface="Times New Roman" panose="02020603050405020304" pitchFamily="18" charset="0"/>
              </a:rPr>
              <a:t>[16]F. Quayyum, D. S.Cruzes and L. Jaccheri, "Cybersecurity awareness for children: A systematic literature review," International Journal of Child-Computer Interaction, vol. 30, 2021.</a:t>
            </a:r>
          </a:p>
        </p:txBody>
      </p:sp>
      <p:sp>
        <p:nvSpPr>
          <p:cNvPr id="2" name="Slide Number Placeholder 1">
            <a:extLst>
              <a:ext uri="{FF2B5EF4-FFF2-40B4-BE49-F238E27FC236}">
                <a16:creationId xmlns:a16="http://schemas.microsoft.com/office/drawing/2014/main" id="{5C26B243-A9BC-47C7-AD94-14CAC59D52F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18</a:t>
            </a:fld>
            <a:endParaRPr lang="en-US" dirty="0"/>
          </a:p>
        </p:txBody>
      </p:sp>
    </p:spTree>
    <p:extLst>
      <p:ext uri="{BB962C8B-B14F-4D97-AF65-F5344CB8AC3E}">
        <p14:creationId xmlns:p14="http://schemas.microsoft.com/office/powerpoint/2010/main" val="277136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68F3B4-26A8-4D8C-BA2A-4B0C1782CC0E}"/>
              </a:ext>
            </a:extLst>
          </p:cNvPr>
          <p:cNvSpPr>
            <a:spLocks noGrp="1"/>
          </p:cNvSpPr>
          <p:nvPr>
            <p:ph type="title"/>
          </p:nvPr>
        </p:nvSpPr>
        <p:spPr>
          <a:xfrm>
            <a:off x="1086643" y="578419"/>
            <a:ext cx="10018713" cy="885644"/>
          </a:xfrm>
        </p:spPr>
        <p:txBody>
          <a:bodyPr/>
          <a:lstStyle/>
          <a:p>
            <a:pPr algn="ct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Team Members</a:t>
            </a:r>
          </a:p>
        </p:txBody>
      </p:sp>
      <p:graphicFrame>
        <p:nvGraphicFramePr>
          <p:cNvPr id="10" name="Content Placeholder 9">
            <a:extLst>
              <a:ext uri="{FF2B5EF4-FFF2-40B4-BE49-F238E27FC236}">
                <a16:creationId xmlns:a16="http://schemas.microsoft.com/office/drawing/2014/main" id="{3FDA0AE3-53A4-41BD-9F35-BFE5FCD869F7}"/>
              </a:ext>
            </a:extLst>
          </p:cNvPr>
          <p:cNvGraphicFramePr>
            <a:graphicFrameLocks noGrp="1"/>
          </p:cNvGraphicFramePr>
          <p:nvPr>
            <p:ph idx="1"/>
            <p:extLst>
              <p:ext uri="{D42A27DB-BD31-4B8C-83A1-F6EECF244321}">
                <p14:modId xmlns:p14="http://schemas.microsoft.com/office/powerpoint/2010/main" val="3765068564"/>
              </p:ext>
            </p:extLst>
          </p:nvPr>
        </p:nvGraphicFramePr>
        <p:xfrm>
          <a:off x="1484980" y="2411364"/>
          <a:ext cx="9466876" cy="2035272"/>
        </p:xfrm>
        <a:graphic>
          <a:graphicData uri="http://schemas.openxmlformats.org/drawingml/2006/table">
            <a:tbl>
              <a:tblPr firstRow="1" firstCol="1" bandRow="1">
                <a:tableStyleId>{5C22544A-7EE6-4342-B048-85BDC9FD1C3A}</a:tableStyleId>
              </a:tblPr>
              <a:tblGrid>
                <a:gridCol w="9466876">
                  <a:extLst>
                    <a:ext uri="{9D8B030D-6E8A-4147-A177-3AD203B41FA5}">
                      <a16:colId xmlns:a16="http://schemas.microsoft.com/office/drawing/2014/main" val="3220937366"/>
                    </a:ext>
                  </a:extLst>
                </a:gridCol>
              </a:tblGrid>
              <a:tr h="339212">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Member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1330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Ahmed Wafaa Eldeen</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6285123"/>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Abdelrahman Mohamed Kamal</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825717"/>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Ahmed Essam El-Deen Mohamed Ahmed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3044024"/>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David Moheb Anwar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38579"/>
                  </a:ext>
                </a:extLst>
              </a:tr>
              <a:tr h="339212">
                <a:tc>
                  <a:txBody>
                    <a:bodyPr/>
                    <a:lstStyle/>
                    <a:p>
                      <a:pPr marL="0" marR="0" lvl="0" indent="0" algn="l" rtl="0">
                        <a:lnSpc>
                          <a:spcPct val="107000"/>
                        </a:lnSpc>
                        <a:spcBef>
                          <a:spcPts val="0"/>
                        </a:spcBef>
                        <a:spcAft>
                          <a:spcPts val="0"/>
                        </a:spcAft>
                        <a:buFont typeface="+mj-lt"/>
                        <a:buNone/>
                      </a:pPr>
                      <a:r>
                        <a:rPr lang="en-US" sz="2000" b="0" dirty="0">
                          <a:effectLst/>
                          <a:latin typeface="Times New Roman" panose="02020603050405020304" pitchFamily="18" charset="0"/>
                          <a:cs typeface="Times New Roman" panose="02020603050405020304" pitchFamily="18" charset="0"/>
                        </a:rPr>
                        <a:t>Omar Magdy Abdelhamed Nassar</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673223"/>
                  </a:ext>
                </a:extLst>
              </a:tr>
            </a:tbl>
          </a:graphicData>
        </a:graphic>
      </p:graphicFrame>
      <p:sp>
        <p:nvSpPr>
          <p:cNvPr id="2" name="Slide Number Placeholder 1">
            <a:extLst>
              <a:ext uri="{FF2B5EF4-FFF2-40B4-BE49-F238E27FC236}">
                <a16:creationId xmlns:a16="http://schemas.microsoft.com/office/drawing/2014/main" id="{8E02C7A9-DD62-45A8-91CF-2887ACAB8F2B}"/>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a:t>
            </a:fld>
            <a:endParaRPr lang="en-US" dirty="0"/>
          </a:p>
        </p:txBody>
      </p:sp>
      <p:sp>
        <p:nvSpPr>
          <p:cNvPr id="7" name="Footer Placeholder 4">
            <a:extLst>
              <a:ext uri="{FF2B5EF4-FFF2-40B4-BE49-F238E27FC236}">
                <a16:creationId xmlns:a16="http://schemas.microsoft.com/office/drawing/2014/main" id="{238DB79A-A766-4EC0-879D-486CF6208155}"/>
              </a:ext>
            </a:extLst>
          </p:cNvPr>
          <p:cNvSpPr txBox="1">
            <a:spLocks/>
          </p:cNvSpPr>
          <p:nvPr/>
        </p:nvSpPr>
        <p:spPr>
          <a:xfrm>
            <a:off x="2572279" y="5883275"/>
            <a:ext cx="7084177" cy="365125"/>
          </a:xfrm>
          <a:prstGeom prst="rect">
            <a:avLst/>
          </a:prstGeom>
        </p:spPr>
        <p:txBody>
          <a:bodyPr vert="horz" lIns="91440" tIns="45720" rIns="91440" bIns="45720" rtlCol="0" anchor="ctr"/>
          <a:lstStyle>
            <a:defPPr>
              <a:defRPr lang="en-US"/>
            </a:defPPr>
            <a:lvl1pPr marL="0" algn="ctr" defTabSz="457200" rtl="0" eaLnBrk="1" latinLnBrk="0" hangingPunct="1">
              <a:defRPr sz="1800" b="0" i="0" kern="1200">
                <a:solidFill>
                  <a:schemeClr val="tx1"/>
                </a:solidFill>
                <a:effectLst/>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Supervised by DR. HANAN HINDY</a:t>
            </a:r>
          </a:p>
        </p:txBody>
      </p:sp>
    </p:spTree>
    <p:extLst>
      <p:ext uri="{BB962C8B-B14F-4D97-AF65-F5344CB8AC3E}">
        <p14:creationId xmlns:p14="http://schemas.microsoft.com/office/powerpoint/2010/main" val="372294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Thank You</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19</a:t>
            </a:fld>
            <a:endParaRPr lang="en-US" dirty="0"/>
          </a:p>
        </p:txBody>
      </p:sp>
    </p:spTree>
    <p:extLst>
      <p:ext uri="{BB962C8B-B14F-4D97-AF65-F5344CB8AC3E}">
        <p14:creationId xmlns:p14="http://schemas.microsoft.com/office/powerpoint/2010/main" val="2196280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6932-558C-4230-A3FA-3845F1BFF361}"/>
              </a:ext>
            </a:extLst>
          </p:cNvPr>
          <p:cNvSpPr>
            <a:spLocks noGrp="1"/>
          </p:cNvSpPr>
          <p:nvPr>
            <p:ph type="title"/>
          </p:nvPr>
        </p:nvSpPr>
        <p:spPr>
          <a:xfrm>
            <a:off x="1086643" y="2552700"/>
            <a:ext cx="10018713" cy="1752599"/>
          </a:xfrm>
        </p:spPr>
        <p:txBody>
          <a:bodyPr/>
          <a:lstStyle/>
          <a:p>
            <a:r>
              <a:rPr lang="en-US" dirty="0"/>
              <a:t>Questions ?</a:t>
            </a:r>
          </a:p>
        </p:txBody>
      </p:sp>
      <p:sp>
        <p:nvSpPr>
          <p:cNvPr id="4" name="Slide Number Placeholder 3">
            <a:extLst>
              <a:ext uri="{FF2B5EF4-FFF2-40B4-BE49-F238E27FC236}">
                <a16:creationId xmlns:a16="http://schemas.microsoft.com/office/drawing/2014/main" id="{74534D26-702E-49FB-B00A-DDAB2E8BB0E2}"/>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20</a:t>
            </a:fld>
            <a:endParaRPr lang="en-US" dirty="0"/>
          </a:p>
        </p:txBody>
      </p:sp>
    </p:spTree>
    <p:extLst>
      <p:ext uri="{BB962C8B-B14F-4D97-AF65-F5344CB8AC3E}">
        <p14:creationId xmlns:p14="http://schemas.microsoft.com/office/powerpoint/2010/main" val="133214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AAE5-E9DD-4957-9580-91211162474D}"/>
              </a:ext>
            </a:extLst>
          </p:cNvPr>
          <p:cNvSpPr>
            <a:spLocks noGrp="1"/>
          </p:cNvSpPr>
          <p:nvPr>
            <p:ph type="title"/>
          </p:nvPr>
        </p:nvSpPr>
        <p:spPr>
          <a:xfrm>
            <a:off x="1484311" y="685800"/>
            <a:ext cx="10018713" cy="916497"/>
          </a:xfrm>
        </p:spPr>
        <p:txBody>
          <a:bodyPr/>
          <a:lstStyle/>
          <a:p>
            <a:pPr algn="l"/>
            <a:r>
              <a:rPr lang="en-US" dirty="0"/>
              <a:t>Agenda</a:t>
            </a:r>
          </a:p>
        </p:txBody>
      </p:sp>
      <p:sp>
        <p:nvSpPr>
          <p:cNvPr id="3" name="Content Placeholder 2">
            <a:extLst>
              <a:ext uri="{FF2B5EF4-FFF2-40B4-BE49-F238E27FC236}">
                <a16:creationId xmlns:a16="http://schemas.microsoft.com/office/drawing/2014/main" id="{22BDCAF9-00CC-4A28-8013-EC0B8E2AB436}"/>
              </a:ext>
            </a:extLst>
          </p:cNvPr>
          <p:cNvSpPr>
            <a:spLocks noGrp="1"/>
          </p:cNvSpPr>
          <p:nvPr>
            <p:ph idx="1"/>
          </p:nvPr>
        </p:nvSpPr>
        <p:spPr>
          <a:xfrm>
            <a:off x="1484310" y="1602297"/>
            <a:ext cx="10018713" cy="4188903"/>
          </a:xfrm>
        </p:spPr>
        <p:txBody>
          <a:bodyPr>
            <a:normAutofit lnSpcReduction="10000"/>
          </a:bodyPr>
          <a:lstStyle/>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Problem Definition</a:t>
            </a:r>
          </a:p>
          <a:p>
            <a:r>
              <a:rPr lang="en-US" sz="2600" dirty="0">
                <a:latin typeface="Times New Roman" panose="02020603050405020304" pitchFamily="18" charset="0"/>
                <a:cs typeface="Times New Roman" panose="02020603050405020304" pitchFamily="18" charset="0"/>
              </a:rPr>
              <a:t>Objectives</a:t>
            </a:r>
          </a:p>
          <a:p>
            <a:r>
              <a:rPr lang="en-US" sz="2600" dirty="0">
                <a:latin typeface="Times New Roman" panose="02020603050405020304" pitchFamily="18" charset="0"/>
                <a:cs typeface="Times New Roman" panose="02020603050405020304" pitchFamily="18" charset="0"/>
              </a:rPr>
              <a:t>Block Diagram</a:t>
            </a:r>
          </a:p>
          <a:p>
            <a:r>
              <a:rPr lang="en-US" sz="2600" dirty="0">
                <a:latin typeface="Times New Roman" panose="02020603050405020304" pitchFamily="18" charset="0"/>
                <a:cs typeface="Times New Roman" panose="02020603050405020304" pitchFamily="18" charset="0"/>
              </a:rPr>
              <a:t>Main Functions</a:t>
            </a:r>
          </a:p>
          <a:p>
            <a:r>
              <a:rPr lang="en-US" sz="2600" dirty="0">
                <a:latin typeface="Times New Roman" panose="02020603050405020304" pitchFamily="18" charset="0"/>
                <a:cs typeface="Times New Roman" panose="02020603050405020304" pitchFamily="18" charset="0"/>
              </a:rPr>
              <a:t>Challenges</a:t>
            </a:r>
          </a:p>
          <a:p>
            <a:r>
              <a:rPr lang="en-US" sz="2600" dirty="0">
                <a:latin typeface="Times New Roman" panose="02020603050405020304" pitchFamily="18" charset="0"/>
                <a:cs typeface="Times New Roman" panose="02020603050405020304" pitchFamily="18" charset="0"/>
              </a:rPr>
              <a:t>Demo</a:t>
            </a:r>
          </a:p>
          <a:p>
            <a:r>
              <a:rPr lang="en-US" sz="2600" dirty="0">
                <a:latin typeface="Times New Roman" panose="02020603050405020304" pitchFamily="18" charset="0"/>
                <a:cs typeface="Times New Roman" panose="02020603050405020304" pitchFamily="18" charset="0"/>
              </a:rPr>
              <a:t>Future Work</a:t>
            </a:r>
          </a:p>
        </p:txBody>
      </p:sp>
      <p:sp>
        <p:nvSpPr>
          <p:cNvPr id="4" name="Slide Number Placeholder 3">
            <a:extLst>
              <a:ext uri="{FF2B5EF4-FFF2-40B4-BE49-F238E27FC236}">
                <a16:creationId xmlns:a16="http://schemas.microsoft.com/office/drawing/2014/main" id="{C514037A-D76D-4AB8-9125-AF98A6710337}"/>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2</a:t>
            </a:fld>
            <a:endParaRPr lang="en-US" dirty="0"/>
          </a:p>
        </p:txBody>
      </p:sp>
    </p:spTree>
    <p:extLst>
      <p:ext uri="{BB962C8B-B14F-4D97-AF65-F5344CB8AC3E}">
        <p14:creationId xmlns:p14="http://schemas.microsoft.com/office/powerpoint/2010/main" val="136359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39019"/>
            <a:ext cx="10018713" cy="434771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Cyber Learning Adventure (Junior) is a game which strengths children’s defences against security threats that they can face while using the internet as well as teaching them how to deal with them. It is designed particularly for children to help them </a:t>
            </a:r>
            <a:r>
              <a:rPr lang="en-US" sz="2600" b="0" i="0" dirty="0">
                <a:effectLst/>
                <a:latin typeface="Times New Roman" panose="02020603050405020304" pitchFamily="18" charset="0"/>
                <a:cs typeface="Times New Roman" panose="02020603050405020304" pitchFamily="18" charset="0"/>
              </a:rPr>
              <a:t>gain the necessary awareness to protect themselves against different type of attacks.</a:t>
            </a:r>
            <a:endParaRPr lang="en-US" sz="2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039761-8045-43E1-94B6-5B99E3A9186C}"/>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3</a:t>
            </a:fld>
            <a:endParaRPr lang="en-US" dirty="0"/>
          </a:p>
        </p:txBody>
      </p:sp>
    </p:spTree>
    <p:extLst>
      <p:ext uri="{BB962C8B-B14F-4D97-AF65-F5344CB8AC3E}">
        <p14:creationId xmlns:p14="http://schemas.microsoft.com/office/powerpoint/2010/main" val="18683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927340"/>
          </a:xfrm>
        </p:spPr>
        <p:txBody>
          <a:bodyPr/>
          <a:lstStyle/>
          <a:p>
            <a:pPr algn="l"/>
            <a:r>
              <a:rPr lang="en-US" b="1" dirty="0">
                <a:latin typeface="Times New Roman" panose="02020603050405020304" pitchFamily="18" charset="0"/>
                <a:cs typeface="Times New Roman" panose="02020603050405020304" pitchFamily="18" charset="0"/>
              </a:rPr>
              <a:t>Problem Definition</a:t>
            </a:r>
          </a:p>
        </p:txBody>
      </p:sp>
      <p:sp>
        <p:nvSpPr>
          <p:cNvPr id="6" name="Content Placeholder 5">
            <a:extLst>
              <a:ext uri="{FF2B5EF4-FFF2-40B4-BE49-F238E27FC236}">
                <a16:creationId xmlns:a16="http://schemas.microsoft.com/office/drawing/2014/main" id="{06187E0C-FF72-47C2-95D5-F8FB44F1C954}"/>
              </a:ext>
            </a:extLst>
          </p:cNvPr>
          <p:cNvSpPr>
            <a:spLocks noGrp="1"/>
          </p:cNvSpPr>
          <p:nvPr>
            <p:ph idx="1"/>
          </p:nvPr>
        </p:nvSpPr>
        <p:spPr>
          <a:xfrm>
            <a:off x="1484310" y="1690777"/>
            <a:ext cx="10018713" cy="410042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Since the Covid-19 pandemic, kids nowadays spend a lot of time in front of screens on a daily basis.  And with lack of  awareness, children are exposed to a new set of threats as their use of web-based tools, downloading new applications, and reliance on email grows.</a:t>
            </a:r>
          </a:p>
        </p:txBody>
      </p:sp>
      <p:sp>
        <p:nvSpPr>
          <p:cNvPr id="2" name="Slide Number Placeholder 1">
            <a:extLst>
              <a:ext uri="{FF2B5EF4-FFF2-40B4-BE49-F238E27FC236}">
                <a16:creationId xmlns:a16="http://schemas.microsoft.com/office/drawing/2014/main" id="{804B9593-70DE-4291-839B-E629A1266231}"/>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4</a:t>
            </a:fld>
            <a:endParaRPr lang="en-US" dirty="0"/>
          </a:p>
        </p:txBody>
      </p:sp>
    </p:spTree>
    <p:extLst>
      <p:ext uri="{BB962C8B-B14F-4D97-AF65-F5344CB8AC3E}">
        <p14:creationId xmlns:p14="http://schemas.microsoft.com/office/powerpoint/2010/main" val="192650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0"/>
            <a:ext cx="10018713" cy="916497"/>
          </a:xfrm>
        </p:spPr>
        <p:txBody>
          <a:bodyPr/>
          <a:lstStyle/>
          <a:p>
            <a:pPr algn="l"/>
            <a:r>
              <a:rPr lang="en-US" b="1" dirty="0">
                <a:latin typeface="Times New Roman" panose="02020603050405020304" pitchFamily="18" charset="0"/>
                <a:cs typeface="Times New Roman" panose="02020603050405020304" pitchFamily="18" charset="0"/>
              </a:rPr>
              <a:t>Statistics</a:t>
            </a:r>
          </a:p>
        </p:txBody>
      </p:sp>
      <p:pic>
        <p:nvPicPr>
          <p:cNvPr id="2050" name="Picture 2" descr="Screen time &amp;#39;may harm toddlers&amp;#39; - BBC News">
            <a:extLst>
              <a:ext uri="{FF2B5EF4-FFF2-40B4-BE49-F238E27FC236}">
                <a16:creationId xmlns:a16="http://schemas.microsoft.com/office/drawing/2014/main" id="{41B27665-9DF6-4B68-B37E-653BDAA744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68954" y="1945672"/>
            <a:ext cx="5454091" cy="400534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DCA01EB-CE76-43D2-8F02-CF8FE95F461A}"/>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5</a:t>
            </a:fld>
            <a:endParaRPr lang="en-US" dirty="0"/>
          </a:p>
        </p:txBody>
      </p:sp>
      <p:sp>
        <p:nvSpPr>
          <p:cNvPr id="7" name="TextBox 6">
            <a:extLst>
              <a:ext uri="{FF2B5EF4-FFF2-40B4-BE49-F238E27FC236}">
                <a16:creationId xmlns:a16="http://schemas.microsoft.com/office/drawing/2014/main" id="{BD0F5F2F-4830-4CC5-B3E8-2EAE6AAA2E60}"/>
              </a:ext>
            </a:extLst>
          </p:cNvPr>
          <p:cNvSpPr txBox="1"/>
          <p:nvPr/>
        </p:nvSpPr>
        <p:spPr>
          <a:xfrm>
            <a:off x="5077130" y="5951020"/>
            <a:ext cx="2191626"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BBC News, 2019 [1]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68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99718"/>
          </a:xfrm>
        </p:spPr>
        <p:txBody>
          <a:bodyPr/>
          <a:lstStyle/>
          <a:p>
            <a:pPr algn="l"/>
            <a:r>
              <a:rPr lang="en-US" b="1" dirty="0">
                <a:latin typeface="Times New Roman" panose="02020603050405020304" pitchFamily="18" charset="0"/>
                <a:cs typeface="Times New Roman" panose="02020603050405020304" pitchFamily="18" charset="0"/>
              </a:rPr>
              <a:t>Statistics</a:t>
            </a:r>
          </a:p>
        </p:txBody>
      </p:sp>
      <p:pic>
        <p:nvPicPr>
          <p:cNvPr id="3" name="Content Placeholder 2">
            <a:extLst>
              <a:ext uri="{FF2B5EF4-FFF2-40B4-BE49-F238E27FC236}">
                <a16:creationId xmlns:a16="http://schemas.microsoft.com/office/drawing/2014/main" id="{2D68428C-D1B8-4C7A-A6AF-4AC9546978D1}"/>
              </a:ext>
            </a:extLst>
          </p:cNvPr>
          <p:cNvPicPr>
            <a:picLocks noGrp="1" noChangeAspect="1"/>
          </p:cNvPicPr>
          <p:nvPr>
            <p:ph idx="1"/>
          </p:nvPr>
        </p:nvPicPr>
        <p:blipFill>
          <a:blip r:embed="rId2"/>
          <a:stretch>
            <a:fillRect/>
          </a:stretch>
        </p:blipFill>
        <p:spPr>
          <a:xfrm>
            <a:off x="3764381" y="1400708"/>
            <a:ext cx="4663235" cy="4784834"/>
          </a:xfrm>
        </p:spPr>
      </p:pic>
      <p:sp>
        <p:nvSpPr>
          <p:cNvPr id="2" name="Slide Number Placeholder 1">
            <a:extLst>
              <a:ext uri="{FF2B5EF4-FFF2-40B4-BE49-F238E27FC236}">
                <a16:creationId xmlns:a16="http://schemas.microsoft.com/office/drawing/2014/main" id="{3DCA01EB-CE76-43D2-8F02-CF8FE95F461A}"/>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6</a:t>
            </a:fld>
            <a:endParaRPr lang="en-US" dirty="0"/>
          </a:p>
        </p:txBody>
      </p:sp>
      <p:sp>
        <p:nvSpPr>
          <p:cNvPr id="7" name="TextBox 6">
            <a:extLst>
              <a:ext uri="{FF2B5EF4-FFF2-40B4-BE49-F238E27FC236}">
                <a16:creationId xmlns:a16="http://schemas.microsoft.com/office/drawing/2014/main" id="{C6A839A4-F625-4604-88D4-09E25B838315}"/>
              </a:ext>
            </a:extLst>
          </p:cNvPr>
          <p:cNvSpPr txBox="1"/>
          <p:nvPr/>
        </p:nvSpPr>
        <p:spPr>
          <a:xfrm>
            <a:off x="4560964" y="6185542"/>
            <a:ext cx="3070071" cy="369332"/>
          </a:xfrm>
          <a:prstGeom prst="rect">
            <a:avLst/>
          </a:prstGeom>
          <a:noFill/>
        </p:spPr>
        <p:txBody>
          <a:bodyPr wrap="non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800" dirty="0">
                <a:latin typeface="Times New Roman" panose="02020603050405020304" pitchFamily="18" charset="0"/>
                <a:cs typeface="Times New Roman" panose="02020603050405020304" pitchFamily="18" charset="0"/>
              </a:rPr>
              <a:t>Berkeley Boot Camps, 2021</a:t>
            </a:r>
            <a:r>
              <a:rPr lang="en-US" dirty="0"/>
              <a:t>[2]</a:t>
            </a:r>
          </a:p>
        </p:txBody>
      </p:sp>
    </p:spTree>
    <p:extLst>
      <p:ext uri="{BB962C8B-B14F-4D97-AF65-F5344CB8AC3E}">
        <p14:creationId xmlns:p14="http://schemas.microsoft.com/office/powerpoint/2010/main" val="374497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dirty="0"/>
              <a:t>Block Diagram</a:t>
            </a:r>
            <a:endParaRPr lang="en-US" b="1" dirty="0">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0BB28094-C6DD-4A20-A14C-798A23027FD9}"/>
              </a:ext>
            </a:extLst>
          </p:cNvPr>
          <p:cNvGraphicFramePr>
            <a:graphicFrameLocks noGrp="1"/>
          </p:cNvGraphicFramePr>
          <p:nvPr>
            <p:ph idx="1"/>
            <p:extLst>
              <p:ext uri="{D42A27DB-BD31-4B8C-83A1-F6EECF244321}">
                <p14:modId xmlns:p14="http://schemas.microsoft.com/office/powerpoint/2010/main" val="3323669901"/>
              </p:ext>
            </p:extLst>
          </p:nvPr>
        </p:nvGraphicFramePr>
        <p:xfrm>
          <a:off x="1484313" y="1544129"/>
          <a:ext cx="10018712" cy="424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931165A3-EF06-4242-99CB-15957081FB06}"/>
              </a:ext>
            </a:extLst>
          </p:cNvPr>
          <p:cNvSpPr>
            <a:spLocks noGrp="1"/>
          </p:cNvSpPr>
          <p:nvPr>
            <p:ph type="sldNum" sz="quarter" idx="12"/>
          </p:nvPr>
        </p:nvSpPr>
        <p:spPr>
          <a:xfrm>
            <a:off x="10951856" y="5867131"/>
            <a:ext cx="551167" cy="365125"/>
          </a:xfrm>
        </p:spPr>
        <p:txBody>
          <a:bodyPr/>
          <a:lstStyle/>
          <a:p>
            <a:fld id="{AB265669-9768-4162-B261-757C55BCE5B3}" type="slidenum">
              <a:rPr lang="en-US" smtClean="0"/>
              <a:t>7</a:t>
            </a:fld>
            <a:endParaRPr lang="en-US" dirty="0"/>
          </a:p>
        </p:txBody>
      </p:sp>
      <p:pic>
        <p:nvPicPr>
          <p:cNvPr id="6152" name="Picture 8" descr="See the source image">
            <a:extLst>
              <a:ext uri="{FF2B5EF4-FFF2-40B4-BE49-F238E27FC236}">
                <a16:creationId xmlns:a16="http://schemas.microsoft.com/office/drawing/2014/main" id="{D1187AC4-543D-40AA-9FBA-1F45395926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311" y="1769605"/>
            <a:ext cx="1846542" cy="99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0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711200-5F3E-46DD-8D4E-6F6911FD6A0D}"/>
              </a:ext>
            </a:extLst>
          </p:cNvPr>
          <p:cNvSpPr>
            <a:spLocks noGrp="1"/>
          </p:cNvSpPr>
          <p:nvPr>
            <p:ph type="title"/>
          </p:nvPr>
        </p:nvSpPr>
        <p:spPr>
          <a:xfrm>
            <a:off x="1484311" y="685801"/>
            <a:ext cx="10018713" cy="858328"/>
          </a:xfrm>
        </p:spPr>
        <p:txBody>
          <a:bodyPr/>
          <a:lstStyle/>
          <a:p>
            <a:pPr algn="l"/>
            <a:r>
              <a:rPr lang="en-US" b="1" dirty="0">
                <a:latin typeface="Times New Roman" panose="02020603050405020304" pitchFamily="18" charset="0"/>
                <a:cs typeface="Times New Roman" panose="02020603050405020304" pitchFamily="18" charset="0"/>
              </a:rPr>
              <a:t>Software &amp; Techniques Used</a:t>
            </a:r>
          </a:p>
        </p:txBody>
      </p:sp>
      <p:sp>
        <p:nvSpPr>
          <p:cNvPr id="5" name="Content Placeholder 4">
            <a:extLst>
              <a:ext uri="{FF2B5EF4-FFF2-40B4-BE49-F238E27FC236}">
                <a16:creationId xmlns:a16="http://schemas.microsoft.com/office/drawing/2014/main" id="{F2D0C8FE-5D0A-4EF5-B953-9434B0E10AE4}"/>
              </a:ext>
            </a:extLst>
          </p:cNvPr>
          <p:cNvSpPr>
            <a:spLocks noGrp="1"/>
          </p:cNvSpPr>
          <p:nvPr>
            <p:ph idx="1"/>
          </p:nvPr>
        </p:nvSpPr>
        <p:spPr>
          <a:xfrm>
            <a:off x="1484310" y="1699404"/>
            <a:ext cx="10018713" cy="4287328"/>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ChatBot</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Syn.Bot (OSCOVA)</a:t>
            </a:r>
          </a:p>
          <a:p>
            <a:r>
              <a:rPr lang="en-US" sz="2600" dirty="0">
                <a:latin typeface="Times New Roman" panose="02020603050405020304" pitchFamily="18" charset="0"/>
                <a:cs typeface="Times New Roman" panose="02020603050405020304" pitchFamily="18" charset="0"/>
              </a:rPr>
              <a:t>Game Engine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Unity</a:t>
            </a:r>
          </a:p>
          <a:p>
            <a:r>
              <a:rPr lang="en-US" sz="2600" dirty="0">
                <a:latin typeface="Times New Roman" panose="02020603050405020304" pitchFamily="18" charset="0"/>
                <a:cs typeface="Times New Roman" panose="02020603050405020304" pitchFamily="18" charset="0"/>
              </a:rPr>
              <a:t>Programming Language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t>
            </a:r>
          </a:p>
          <a:p>
            <a:r>
              <a:rPr lang="en-US" sz="2600" dirty="0">
                <a:latin typeface="Times New Roman" panose="02020603050405020304" pitchFamily="18" charset="0"/>
                <a:cs typeface="Times New Roman" panose="02020603050405020304" pitchFamily="18" charset="0"/>
              </a:rPr>
              <a:t>Code IDE</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Visual Studio</a:t>
            </a:r>
          </a:p>
          <a:p>
            <a:r>
              <a:rPr lang="en-US" sz="2600" dirty="0">
                <a:latin typeface="Times New Roman" panose="02020603050405020304" pitchFamily="18" charset="0"/>
                <a:cs typeface="Times New Roman" panose="02020603050405020304" pitchFamily="18" charset="0"/>
              </a:rPr>
              <a:t>Graphics Tool</a:t>
            </a:r>
          </a:p>
          <a:p>
            <a:pPr lvl="1">
              <a:buSzPct val="10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Photoshop</a:t>
            </a:r>
          </a:p>
        </p:txBody>
      </p:sp>
      <p:pic>
        <p:nvPicPr>
          <p:cNvPr id="6148" name="Picture 4" descr="Visual Studio 2019 Online Learning Path | Pluralsight">
            <a:extLst>
              <a:ext uri="{FF2B5EF4-FFF2-40B4-BE49-F238E27FC236}">
                <a16:creationId xmlns:a16="http://schemas.microsoft.com/office/drawing/2014/main" id="{DCF8EF2C-BEEA-44B4-BD5A-441E8781CF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06" t="16018" r="15866" b="18334"/>
          <a:stretch/>
        </p:blipFill>
        <p:spPr bwMode="auto">
          <a:xfrm>
            <a:off x="7477075" y="2522221"/>
            <a:ext cx="1891209" cy="18634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8406565-8930-4D85-95F2-4327C36BA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867" y="3585094"/>
            <a:ext cx="1601091" cy="1601091"/>
          </a:xfrm>
          <a:prstGeom prst="rect">
            <a:avLst/>
          </a:prstGeom>
        </p:spPr>
      </p:pic>
      <p:pic>
        <p:nvPicPr>
          <p:cNvPr id="9" name="Picture 8">
            <a:extLst>
              <a:ext uri="{FF2B5EF4-FFF2-40B4-BE49-F238E27FC236}">
                <a16:creationId xmlns:a16="http://schemas.microsoft.com/office/drawing/2014/main" id="{FDBE8ABD-2842-42E4-AFED-EA13F9809F74}"/>
              </a:ext>
            </a:extLst>
          </p:cNvPr>
          <p:cNvPicPr>
            <a:picLocks noChangeAspect="1"/>
          </p:cNvPicPr>
          <p:nvPr/>
        </p:nvPicPr>
        <p:blipFill rotWithShape="1">
          <a:blip r:embed="rId4">
            <a:extLst>
              <a:ext uri="{28A0092B-C50C-407E-A947-70E740481C1C}">
                <a14:useLocalDpi xmlns:a14="http://schemas.microsoft.com/office/drawing/2010/main" val="0"/>
              </a:ext>
            </a:extLst>
          </a:blip>
          <a:srcRect r="67600"/>
          <a:stretch/>
        </p:blipFill>
        <p:spPr>
          <a:xfrm>
            <a:off x="10195624" y="1535501"/>
            <a:ext cx="1409578" cy="1358658"/>
          </a:xfrm>
          <a:prstGeom prst="rect">
            <a:avLst/>
          </a:prstGeom>
        </p:spPr>
      </p:pic>
      <p:sp>
        <p:nvSpPr>
          <p:cNvPr id="2" name="Slide Number Placeholder 1">
            <a:extLst>
              <a:ext uri="{FF2B5EF4-FFF2-40B4-BE49-F238E27FC236}">
                <a16:creationId xmlns:a16="http://schemas.microsoft.com/office/drawing/2014/main" id="{10D896F7-A11D-402D-8EBE-1D6B91B76972}"/>
              </a:ext>
            </a:extLst>
          </p:cNvPr>
          <p:cNvSpPr>
            <a:spLocks noGrp="1"/>
          </p:cNvSpPr>
          <p:nvPr>
            <p:ph type="sldNum" sz="quarter" idx="12"/>
          </p:nvPr>
        </p:nvSpPr>
        <p:spPr/>
        <p:txBody>
          <a:bodyPr/>
          <a:lstStyle/>
          <a:p>
            <a:fld id="{AB265669-9768-4162-B261-757C55BCE5B3}" type="slidenum">
              <a:rPr lang="en-US" smtClean="0"/>
              <a:t>8</a:t>
            </a:fld>
            <a:endParaRPr lang="en-US" dirty="0"/>
          </a:p>
        </p:txBody>
      </p:sp>
      <p:pic>
        <p:nvPicPr>
          <p:cNvPr id="1026" name="Picture 2">
            <a:extLst>
              <a:ext uri="{FF2B5EF4-FFF2-40B4-BE49-F238E27FC236}">
                <a16:creationId xmlns:a16="http://schemas.microsoft.com/office/drawing/2014/main" id="{03749A96-B6C1-29C5-E4F3-DB943EABB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7890" y="4824768"/>
            <a:ext cx="1409578" cy="137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966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1440</TotalTime>
  <Words>1203</Words>
  <Application>Microsoft Office PowerPoint</Application>
  <PresentationFormat>Widescreen</PresentationFormat>
  <Paragraphs>122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Times New Roman</vt:lpstr>
      <vt:lpstr>Wingdings</vt:lpstr>
      <vt:lpstr>Parallax</vt:lpstr>
      <vt:lpstr>Cyber Learning Adventure (Junior)</vt:lpstr>
      <vt:lpstr>Team Members</vt:lpstr>
      <vt:lpstr>Agenda</vt:lpstr>
      <vt:lpstr>Introduction</vt:lpstr>
      <vt:lpstr>Problem Definition</vt:lpstr>
      <vt:lpstr>Statistics</vt:lpstr>
      <vt:lpstr>Statistics</vt:lpstr>
      <vt:lpstr>Block Diagram</vt:lpstr>
      <vt:lpstr>Software &amp; Techniques Used</vt:lpstr>
      <vt:lpstr>Objectives</vt:lpstr>
      <vt:lpstr>Main Functions</vt:lpstr>
      <vt:lpstr>Main Functions Cont’d</vt:lpstr>
      <vt:lpstr>Main Functions Cont’d</vt:lpstr>
      <vt:lpstr>Challenges</vt:lpstr>
      <vt:lpstr>Challenges</vt:lpstr>
      <vt:lpstr>Demo</vt:lpstr>
      <vt:lpstr>Future Work</vt:lpstr>
      <vt:lpstr>Reference</vt:lpstr>
      <vt:lpstr>Reference</vt:lpstr>
      <vt:lpstr>Thank You</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Learning Adventure (Junior)</dc:title>
  <dc:creator>Omar Sedky</dc:creator>
  <cp:lastModifiedBy>Omar Sedky</cp:lastModifiedBy>
  <cp:revision>48</cp:revision>
  <dcterms:created xsi:type="dcterms:W3CDTF">2021-12-06T12:29:35Z</dcterms:created>
  <dcterms:modified xsi:type="dcterms:W3CDTF">2022-07-05T06:37:52Z</dcterms:modified>
</cp:coreProperties>
</file>