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0"/>
  </p:notesMasterIdLst>
  <p:sldIdLst>
    <p:sldId id="269" r:id="rId2"/>
    <p:sldId id="256" r:id="rId3"/>
    <p:sldId id="271" r:id="rId4"/>
    <p:sldId id="257" r:id="rId5"/>
    <p:sldId id="263" r:id="rId6"/>
    <p:sldId id="281" r:id="rId7"/>
    <p:sldId id="283" r:id="rId8"/>
    <p:sldId id="278" r:id="rId9"/>
    <p:sldId id="279" r:id="rId10"/>
    <p:sldId id="260" r:id="rId11"/>
    <p:sldId id="282" r:id="rId12"/>
    <p:sldId id="272" r:id="rId13"/>
    <p:sldId id="265" r:id="rId14"/>
    <p:sldId id="274" r:id="rId15"/>
    <p:sldId id="275" r:id="rId16"/>
    <p:sldId id="273" r:id="rId17"/>
    <p:sldId id="280"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8E"/>
    <a:srgbClr val="16C79A"/>
    <a:srgbClr val="194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07" d="100"/>
          <a:sy n="107"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Sheet1!$B$2:$B$8</c:f>
              <c:numCache>
                <c:formatCode>dd/mm/yyyy;@</c:formatCode>
                <c:ptCount val="7"/>
                <c:pt idx="0">
                  <c:v>44511</c:v>
                </c:pt>
                <c:pt idx="1">
                  <c:v>44522</c:v>
                </c:pt>
                <c:pt idx="2">
                  <c:v>44553</c:v>
                </c:pt>
                <c:pt idx="3">
                  <c:v>44553</c:v>
                </c:pt>
                <c:pt idx="4">
                  <c:v>44651</c:v>
                </c:pt>
                <c:pt idx="5">
                  <c:v>44667</c:v>
                </c:pt>
                <c:pt idx="6">
                  <c:v>44511</c:v>
                </c:pt>
              </c:numCache>
            </c:numRef>
          </c:val>
          <c:extLst>
            <c:ext xmlns:c16="http://schemas.microsoft.com/office/drawing/2014/chart" uri="{C3380CC4-5D6E-409C-BE32-E72D297353CC}">
              <c16:uniqueId val="{00000000-1860-4DD4-ACBB-E4F476D648A4}"/>
            </c:ext>
          </c:extLst>
        </c:ser>
        <c:ser>
          <c:idx val="2"/>
          <c:order val="2"/>
          <c:tx>
            <c:strRef>
              <c:f>Sheet1!$D$1</c:f>
              <c:strCache>
                <c:ptCount val="1"/>
                <c:pt idx="0">
                  <c:v>Done</c:v>
                </c:pt>
              </c:strCache>
            </c:strRef>
          </c:tx>
          <c:spPr>
            <a:solidFill>
              <a:srgbClr val="00B0F0"/>
            </a:solidFill>
            <a:ln>
              <a:noFill/>
            </a:ln>
            <a:effectLst/>
            <a:scene3d>
              <a:camera prst="orthographicFront"/>
              <a:lightRig rig="threePt" dir="t"/>
            </a:scene3d>
            <a:sp3d>
              <a:bevelT w="190500" h="38100"/>
            </a:sp3d>
          </c:spPr>
          <c:invertIfNegative val="0"/>
          <c:dPt>
            <c:idx val="3"/>
            <c:invertIfNegative val="0"/>
            <c:bubble3D val="0"/>
            <c:spPr>
              <a:solidFill>
                <a:srgbClr val="16C79A"/>
              </a:solidFill>
              <a:ln>
                <a:noFill/>
              </a:ln>
              <a:effectLst/>
              <a:scene3d>
                <a:camera prst="orthographicFront"/>
                <a:lightRig rig="threePt" dir="t"/>
              </a:scene3d>
              <a:sp3d>
                <a:bevelT w="190500" h="38100"/>
              </a:sp3d>
            </c:spPr>
            <c:extLst>
              <c:ext xmlns:c16="http://schemas.microsoft.com/office/drawing/2014/chart" uri="{C3380CC4-5D6E-409C-BE32-E72D297353CC}">
                <c16:uniqueId val="{00000000-B024-4673-829B-C2142EBBA17D}"/>
              </c:ext>
            </c:extLst>
          </c:dPt>
          <c:dPt>
            <c:idx val="4"/>
            <c:invertIfNegative val="0"/>
            <c:bubble3D val="0"/>
            <c:spPr>
              <a:solidFill>
                <a:srgbClr val="16C79A"/>
              </a:solidFill>
              <a:ln>
                <a:noFill/>
              </a:ln>
              <a:effectLst/>
              <a:scene3d>
                <a:camera prst="orthographicFront"/>
                <a:lightRig rig="threePt" dir="t"/>
              </a:scene3d>
              <a:sp3d>
                <a:bevelT w="190500" h="38100"/>
              </a:sp3d>
            </c:spPr>
            <c:extLst>
              <c:ext xmlns:c16="http://schemas.microsoft.com/office/drawing/2014/chart" uri="{C3380CC4-5D6E-409C-BE32-E72D297353CC}">
                <c16:uniqueId val="{00000003-DA01-428C-87C5-5A385C327D19}"/>
              </c:ext>
            </c:extLst>
          </c:dPt>
          <c:dPt>
            <c:idx val="5"/>
            <c:invertIfNegative val="0"/>
            <c:bubble3D val="0"/>
            <c:spPr>
              <a:solidFill>
                <a:srgbClr val="19456B"/>
              </a:solidFill>
              <a:ln>
                <a:noFill/>
              </a:ln>
              <a:effectLst/>
              <a:scene3d>
                <a:camera prst="orthographicFront"/>
                <a:lightRig rig="threePt" dir="t"/>
              </a:scene3d>
              <a:sp3d>
                <a:bevelT w="190500" h="38100"/>
              </a:sp3d>
            </c:spPr>
            <c:extLst>
              <c:ext xmlns:c16="http://schemas.microsoft.com/office/drawing/2014/chart" uri="{C3380CC4-5D6E-409C-BE32-E72D297353CC}">
                <c16:uniqueId val="{00000006-18B4-40C3-8A3D-89A8C406AEE2}"/>
              </c:ext>
            </c:extLst>
          </c:dPt>
          <c:dPt>
            <c:idx val="6"/>
            <c:invertIfNegative val="0"/>
            <c:bubble3D val="0"/>
            <c:spPr>
              <a:solidFill>
                <a:srgbClr val="16C79A"/>
              </a:solidFill>
              <a:ln>
                <a:noFill/>
              </a:ln>
              <a:effectLst/>
              <a:scene3d>
                <a:camera prst="orthographicFront"/>
                <a:lightRig rig="threePt" dir="t"/>
              </a:scene3d>
              <a:sp3d>
                <a:bevelT w="190500" h="38100"/>
              </a:sp3d>
            </c:spPr>
            <c:extLst>
              <c:ext xmlns:c16="http://schemas.microsoft.com/office/drawing/2014/chart" uri="{C3380CC4-5D6E-409C-BE32-E72D297353CC}">
                <c16:uniqueId val="{00000007-18B4-40C3-8A3D-89A8C406AEE2}"/>
              </c:ext>
            </c:extLst>
          </c:dPt>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Sheet1!$D$2:$D$8</c:f>
              <c:numCache>
                <c:formatCode>General</c:formatCode>
                <c:ptCount val="7"/>
                <c:pt idx="0">
                  <c:v>41</c:v>
                </c:pt>
                <c:pt idx="1">
                  <c:v>30</c:v>
                </c:pt>
                <c:pt idx="2">
                  <c:v>62</c:v>
                </c:pt>
                <c:pt idx="3">
                  <c:v>160</c:v>
                </c:pt>
                <c:pt idx="4">
                  <c:v>15</c:v>
                </c:pt>
                <c:pt idx="5">
                  <c:v>46</c:v>
                </c:pt>
                <c:pt idx="6">
                  <c:v>202</c:v>
                </c:pt>
              </c:numCache>
            </c:numRef>
          </c:val>
          <c:extLst>
            <c:ext xmlns:c16="http://schemas.microsoft.com/office/drawing/2014/chart" uri="{C3380CC4-5D6E-409C-BE32-E72D297353CC}">
              <c16:uniqueId val="{00000001-1860-4DD4-ACBB-E4F476D648A4}"/>
            </c:ext>
          </c:extLst>
        </c:ser>
        <c:ser>
          <c:idx val="3"/>
          <c:order val="3"/>
          <c:tx>
            <c:strRef>
              <c:f>Sheet1!$E$1</c:f>
              <c:strCache>
                <c:ptCount val="1"/>
                <c:pt idx="0">
                  <c:v>Current State</c:v>
                </c:pt>
              </c:strCache>
            </c:strRef>
          </c:tx>
          <c:spPr>
            <a:solidFill>
              <a:srgbClr val="16C79A"/>
            </a:solidFill>
            <a:ln>
              <a:noFill/>
            </a:ln>
            <a:effectLst/>
            <a:scene3d>
              <a:camera prst="orthographicFront"/>
              <a:lightRig rig="threePt" dir="t"/>
            </a:scene3d>
            <a:sp3d>
              <a:bevelT w="190500" h="38100"/>
            </a:sp3d>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Sheet1!$E$2:$E$8</c:f>
              <c:numCache>
                <c:formatCode>General</c:formatCode>
                <c:ptCount val="7"/>
              </c:numCache>
            </c:numRef>
          </c:val>
          <c:extLst>
            <c:ext xmlns:c16="http://schemas.microsoft.com/office/drawing/2014/chart" uri="{C3380CC4-5D6E-409C-BE32-E72D297353CC}">
              <c16:uniqueId val="{00000004-DA01-428C-87C5-5A385C327D19}"/>
            </c:ext>
          </c:extLst>
        </c:ser>
        <c:ser>
          <c:idx val="4"/>
          <c:order val="4"/>
          <c:tx>
            <c:strRef>
              <c:f>Sheet1!$F$1</c:f>
              <c:strCache>
                <c:ptCount val="1"/>
                <c:pt idx="0">
                  <c:v>Future State</c:v>
                </c:pt>
              </c:strCache>
            </c:strRef>
          </c:tx>
          <c:spPr>
            <a:solidFill>
              <a:srgbClr val="19456B"/>
            </a:solidFill>
            <a:ln>
              <a:noFill/>
            </a:ln>
            <a:effectLst/>
            <a:scene3d>
              <a:camera prst="orthographicFront"/>
              <a:lightRig rig="threePt" dir="t"/>
            </a:scene3d>
            <a:sp3d>
              <a:bevelT/>
            </a:sp3d>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Sheet1!$F$2:$F$8</c:f>
              <c:numCache>
                <c:formatCode>General</c:formatCode>
                <c:ptCount val="7"/>
              </c:numCache>
            </c:numRef>
          </c:val>
          <c:extLst>
            <c:ext xmlns:c16="http://schemas.microsoft.com/office/drawing/2014/chart" uri="{C3380CC4-5D6E-409C-BE32-E72D297353CC}">
              <c16:uniqueId val="{00000005-18B4-40C3-8A3D-89A8C406AEE2}"/>
            </c:ext>
          </c:extLst>
        </c:ser>
        <c:dLbls>
          <c:showLegendKey val="0"/>
          <c:showVal val="0"/>
          <c:showCatName val="0"/>
          <c:showSerName val="0"/>
          <c:showPercent val="0"/>
          <c:showBubbleSize val="0"/>
        </c:dLbls>
        <c:gapWidth val="150"/>
        <c:overlap val="100"/>
        <c:axId val="1107744736"/>
        <c:axId val="1107742656"/>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Sheet1!$A$2:$A$8</c15:sqref>
                        </c15:formulaRef>
                      </c:ext>
                    </c:extLst>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extLst>
                      <c:ext uri="{02D57815-91ED-43cb-92C2-25804820EDAC}">
                        <c15:formulaRef>
                          <c15:sqref>Sheet1!$C$2:$C$8</c15:sqref>
                        </c15:formulaRef>
                      </c:ext>
                    </c:extLst>
                    <c:numCache>
                      <c:formatCode>dd/mm/yyyy;@</c:formatCode>
                      <c:ptCount val="7"/>
                      <c:pt idx="0">
                        <c:v>44552</c:v>
                      </c:pt>
                      <c:pt idx="1">
                        <c:v>44552</c:v>
                      </c:pt>
                      <c:pt idx="2">
                        <c:v>44615</c:v>
                      </c:pt>
                      <c:pt idx="3">
                        <c:v>44713</c:v>
                      </c:pt>
                      <c:pt idx="4">
                        <c:v>44666</c:v>
                      </c:pt>
                      <c:pt idx="5">
                        <c:v>44713</c:v>
                      </c:pt>
                      <c:pt idx="6">
                        <c:v>44713</c:v>
                      </c:pt>
                    </c:numCache>
                  </c:numRef>
                </c:val>
                <c:extLst>
                  <c:ext xmlns:c16="http://schemas.microsoft.com/office/drawing/2014/chart" uri="{C3380CC4-5D6E-409C-BE32-E72D297353CC}">
                    <c16:uniqueId val="{00000002-1860-4DD4-ACBB-E4F476D648A4}"/>
                  </c:ext>
                </c:extLst>
              </c15:ser>
            </c15:filteredBarSeries>
          </c:ext>
        </c:extLst>
      </c:barChart>
      <c:catAx>
        <c:axId val="1107744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7742656"/>
        <c:crosses val="autoZero"/>
        <c:auto val="1"/>
        <c:lblAlgn val="ctr"/>
        <c:lblOffset val="100"/>
        <c:noMultiLvlLbl val="0"/>
      </c:catAx>
      <c:valAx>
        <c:axId val="1107742656"/>
        <c:scaling>
          <c:orientation val="minMax"/>
          <c:max val="44720"/>
          <c:min val="44500"/>
        </c:scaling>
        <c:delete val="0"/>
        <c:axPos val="t"/>
        <c:majorGridlines>
          <c:spPr>
            <a:ln w="9525" cap="flat" cmpd="sng" algn="ctr">
              <a:solidFill>
                <a:schemeClr val="tx1">
                  <a:lumMod val="15000"/>
                  <a:lumOff val="85000"/>
                </a:schemeClr>
              </a:solidFill>
              <a:round/>
            </a:ln>
            <a:effectLst/>
          </c:spPr>
        </c:majorGridlines>
        <c:numFmt formatCode="dd/mm/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7744736"/>
        <c:crosses val="autoZero"/>
        <c:crossBetween val="between"/>
      </c:valAx>
      <c:spPr>
        <a:noFill/>
        <a:ln>
          <a:noFill/>
        </a:ln>
        <a:effectLst/>
      </c:spPr>
    </c:plotArea>
    <c:legend>
      <c:legendPos val="b"/>
      <c:legendEntry>
        <c:idx val="0"/>
        <c:delete val="1"/>
      </c:legendEntry>
      <c:legendEntry>
        <c:idx val="2"/>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FE7169-CD91-402F-BE7A-D6FC1D576DD1}">
      <dgm:prSet phldrT="[Text]" custT="1"/>
      <dgm:spPr/>
      <dgm:t>
        <a:bodyPr vert="horz"/>
        <a:lstStyle/>
        <a:p>
          <a:r>
            <a:rPr lang="en-US" sz="1400">
              <a:latin typeface="Times New Roman" panose="02020603050405020304" pitchFamily="18" charset="0"/>
              <a:cs typeface="Times New Roman" panose="02020603050405020304" pitchFamily="18" charset="0"/>
            </a:rPr>
            <a:t>NIST</a:t>
          </a:r>
          <a:endParaRPr lang="en-US" sz="1400" dirty="0">
            <a:latin typeface="Times New Roman" panose="02020603050405020304" pitchFamily="18" charset="0"/>
            <a:cs typeface="Times New Roman" panose="02020603050405020304" pitchFamily="18" charset="0"/>
          </a:endParaRPr>
        </a:p>
      </dgm:t>
    </dgm:pt>
    <dgm:pt modelId="{E2329A14-DF83-4094-AB7B-A8E189E9892F}" type="parTrans" cxnId="{A78823F5-6770-44B3-BE2C-514F19F3203E}">
      <dgm:prSet/>
      <dgm:spPr/>
      <dgm:t>
        <a:bodyPr/>
        <a:lstStyle/>
        <a:p>
          <a:endParaRPr lang="en-US"/>
        </a:p>
      </dgm:t>
    </dgm:pt>
    <dgm:pt modelId="{6F3CDEA9-98C1-4756-840B-9D6DAEC8E20D}" type="sibTrans" cxnId="{A78823F5-6770-44B3-BE2C-514F19F3203E}">
      <dgm:prSet/>
      <dgm:spPr/>
      <dgm:t>
        <a:bodyPr/>
        <a:lstStyle/>
        <a:p>
          <a:endParaRPr lang="en-US"/>
        </a:p>
      </dgm:t>
    </dgm:pt>
    <dgm:pt modelId="{F222094F-AF64-41D6-863C-3BC921219E66}">
      <dgm:prSet phldrT="[Text]" custT="1"/>
      <dgm:spPr/>
      <dgm:t>
        <a:bodyPr vert="horz"/>
        <a:lstStyle/>
        <a:p>
          <a:r>
            <a:rPr lang="en-US" sz="1400" dirty="0">
              <a:latin typeface="Times New Roman" panose="02020603050405020304" pitchFamily="18" charset="0"/>
              <a:cs typeface="Times New Roman" panose="02020603050405020304" pitchFamily="18" charset="0"/>
            </a:rPr>
            <a:t>Security Threat Model</a:t>
          </a:r>
        </a:p>
      </dgm:t>
    </dgm:pt>
    <dgm:pt modelId="{77910CD9-2D1B-44E2-A5DD-DB79B21E832B}" type="parTrans" cxnId="{BEB65256-095E-4B32-8078-4DFD3EE80B58}">
      <dgm:prSet/>
      <dgm:spPr/>
      <dgm:t>
        <a:bodyPr/>
        <a:lstStyle/>
        <a:p>
          <a:endParaRPr lang="en-US"/>
        </a:p>
      </dgm:t>
    </dgm:pt>
    <dgm:pt modelId="{010DD3B1-DF5B-4C31-983D-CCFD534398A8}" type="sibTrans" cxnId="{BEB65256-095E-4B32-8078-4DFD3EE80B58}">
      <dgm:prSet/>
      <dgm:spPr/>
      <dgm:t>
        <a:bodyPr/>
        <a:lstStyle/>
        <a:p>
          <a:endParaRPr lang="en-US"/>
        </a:p>
      </dgm:t>
    </dgm:pt>
    <dgm:pt modelId="{C6596820-3535-4754-BCA0-48724E8999A7}">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Learning</a:t>
          </a:r>
        </a:p>
      </dgm:t>
    </dgm:pt>
    <dgm:pt modelId="{75374B88-0416-4288-B9D3-7DA3C702DF23}" type="parTrans" cxnId="{1291952C-DB4F-48DA-A92C-89F53DFDEC2E}">
      <dgm:prSet/>
      <dgm:spPr/>
      <dgm:t>
        <a:bodyPr/>
        <a:lstStyle/>
        <a:p>
          <a:endParaRPr lang="en-US"/>
        </a:p>
      </dgm:t>
    </dgm:pt>
    <dgm:pt modelId="{B9D083A4-3032-4E0F-A593-9385574194FE}" type="sibTrans" cxnId="{1291952C-DB4F-48DA-A92C-89F53DFDEC2E}">
      <dgm:prSet/>
      <dgm:spPr/>
      <dgm:t>
        <a:bodyPr/>
        <a:lstStyle/>
        <a:p>
          <a:endParaRPr lang="en-US"/>
        </a:p>
      </dgm:t>
    </dgm:pt>
    <dgm:pt modelId="{ABDE0313-D180-4DC7-80CB-E064C15AED58}">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Challenge</a:t>
          </a:r>
        </a:p>
      </dgm:t>
    </dgm:pt>
    <dgm:pt modelId="{AD3ADB0D-CC94-451E-95DF-B954EB3AEEEF}" type="parTrans" cxnId="{85D41277-EA35-4FCD-9DBA-70B479D0C907}">
      <dgm:prSet/>
      <dgm:spPr/>
      <dgm:t>
        <a:bodyPr/>
        <a:lstStyle/>
        <a:p>
          <a:endParaRPr lang="en-US"/>
        </a:p>
      </dgm:t>
    </dgm:pt>
    <dgm:pt modelId="{9692F237-09D1-4195-883B-00CB298EE490}" type="sibTrans" cxnId="{85D41277-EA35-4FCD-9DBA-70B479D0C907}">
      <dgm:prSet/>
      <dgm:spPr/>
      <dgm:t>
        <a:bodyPr/>
        <a:lstStyle/>
        <a:p>
          <a:endParaRPr lang="en-US"/>
        </a:p>
      </dgm:t>
    </dgm:pt>
    <dgm:pt modelId="{EC326B44-45FA-4D24-8944-4EB903CA0EF0}">
      <dgm:prSet phldrT="[Text]" custT="1"/>
      <dgm:spPr>
        <a:ln>
          <a:solidFill>
            <a:srgbClr val="00B050"/>
          </a:solidFill>
        </a:ln>
      </dgm:spPr>
      <dgm:t>
        <a:bodyPr vert="horz"/>
        <a:lstStyle/>
        <a:p>
          <a:r>
            <a:rPr lang="en-US" sz="1400">
              <a:latin typeface="Times New Roman" panose="02020603050405020304" pitchFamily="18" charset="0"/>
              <a:cs typeface="Times New Roman" panose="02020603050405020304" pitchFamily="18" charset="0"/>
            </a:rPr>
            <a:t>Goal</a:t>
          </a:r>
          <a:endParaRPr lang="en-US" sz="1400" dirty="0">
            <a:latin typeface="Times New Roman" panose="02020603050405020304" pitchFamily="18" charset="0"/>
            <a:cs typeface="Times New Roman" panose="02020603050405020304" pitchFamily="18" charset="0"/>
          </a:endParaRPr>
        </a:p>
      </dgm:t>
    </dgm:pt>
    <dgm:pt modelId="{F6765C6C-9E5C-4792-81E0-DBA308FD570E}" type="parTrans" cxnId="{34BD806E-3235-4F05-946C-E5481C959167}">
      <dgm:prSet/>
      <dgm:spPr/>
      <dgm:t>
        <a:bodyPr/>
        <a:lstStyle/>
        <a:p>
          <a:endParaRPr lang="en-US"/>
        </a:p>
      </dgm:t>
    </dgm:pt>
    <dgm:pt modelId="{23FF9322-F6BC-4FD2-9F69-755D56B1A873}" type="sibTrans" cxnId="{34BD806E-3235-4F05-946C-E5481C959167}">
      <dgm:prSet/>
      <dgm:spPr/>
      <dgm:t>
        <a:bodyPr/>
        <a:lstStyle/>
        <a:p>
          <a:endParaRPr lang="en-US"/>
        </a:p>
      </dgm:t>
    </dgm:pt>
    <dgm:pt modelId="{270C762B-1A9C-42A6-B1DF-259E866A6620}">
      <dgm:prSet phldrT="[Text]" custT="1"/>
      <dgm:spPr/>
      <dgm:t>
        <a:bodyPr/>
        <a:lstStyle/>
        <a:p>
          <a:r>
            <a:rPr lang="en-US" sz="1400" dirty="0">
              <a:latin typeface="Times New Roman" panose="02020603050405020304" pitchFamily="18" charset="0"/>
              <a:cs typeface="Times New Roman" panose="02020603050405020304" pitchFamily="18" charset="0"/>
            </a:rPr>
            <a:t>Game Engine</a:t>
          </a:r>
        </a:p>
      </dgm:t>
    </dgm:pt>
    <dgm:pt modelId="{B9CB3E7A-6983-4A03-B004-870A72A387EA}" type="parTrans" cxnId="{51271C0B-0623-4933-8BDC-A7866CDEF0F2}">
      <dgm:prSet/>
      <dgm:spPr/>
      <dgm:t>
        <a:bodyPr/>
        <a:lstStyle/>
        <a:p>
          <a:endParaRPr lang="en-US"/>
        </a:p>
      </dgm:t>
    </dgm:pt>
    <dgm:pt modelId="{5CDD0CC7-FC6D-474E-B344-98621BBCE9ED}" type="sibTrans" cxnId="{51271C0B-0623-4933-8BDC-A7866CDEF0F2}">
      <dgm:prSet/>
      <dgm:spPr/>
      <dgm:t>
        <a:bodyPr/>
        <a:lstStyle/>
        <a:p>
          <a:endParaRPr lang="en-US"/>
        </a:p>
      </dgm:t>
    </dgm:pt>
    <dgm:pt modelId="{33755AFC-7272-41CF-8A6C-BE1DCF908F24}">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User Engagement</a:t>
          </a:r>
        </a:p>
      </dgm:t>
    </dgm:pt>
    <dgm:pt modelId="{0054213D-2048-44D5-98AB-CFB9BE4CDF07}" type="parTrans" cxnId="{9D52839E-BA3D-4C46-A2E6-9C9F55C7BCFA}">
      <dgm:prSet/>
      <dgm:spPr/>
      <dgm:t>
        <a:bodyPr/>
        <a:lstStyle/>
        <a:p>
          <a:endParaRPr lang="en-US"/>
        </a:p>
      </dgm:t>
    </dgm:pt>
    <dgm:pt modelId="{84B9B871-E082-45C6-9B97-C0DF0876F19C}" type="sibTrans" cxnId="{9D52839E-BA3D-4C46-A2E6-9C9F55C7BCFA}">
      <dgm:prSet/>
      <dgm:spPr/>
      <dgm:t>
        <a:bodyPr/>
        <a:lstStyle/>
        <a:p>
          <a:endParaRPr lang="en-US"/>
        </a:p>
      </dgm:t>
    </dgm:pt>
    <dgm:pt modelId="{40E2A1BD-94A1-4A48-9A3A-5CF9C6C63776}">
      <dgm:prSet phldrT="[Text]" custT="1"/>
      <dgm:spPr>
        <a:ln>
          <a:solidFill>
            <a:srgbClr val="FF0000"/>
          </a:solidFill>
        </a:ln>
      </dgm:spPr>
      <dgm:t>
        <a:bodyPr/>
        <a:lstStyle/>
        <a:p>
          <a:r>
            <a:rPr lang="en-US" sz="1400" dirty="0">
              <a:latin typeface="Times New Roman" panose="02020603050405020304" pitchFamily="18" charset="0"/>
              <a:cs typeface="Times New Roman" panose="02020603050405020304" pitchFamily="18" charset="0"/>
            </a:rPr>
            <a:t>Reward</a:t>
          </a:r>
        </a:p>
      </dgm:t>
    </dgm:pt>
    <dgm:pt modelId="{EBC2771F-86E1-41F5-AB66-B6FBD56F2AC3}" type="parTrans" cxnId="{9CFF0655-1C87-40C1-B1ED-2F745A3AFC64}">
      <dgm:prSet/>
      <dgm:spPr/>
      <dgm:t>
        <a:bodyPr/>
        <a:lstStyle/>
        <a:p>
          <a:endParaRPr lang="en-US"/>
        </a:p>
      </dgm:t>
    </dgm:pt>
    <dgm:pt modelId="{68E21B15-5E60-4930-92C6-45D2A281536F}" type="sibTrans" cxnId="{9CFF0655-1C87-40C1-B1ED-2F745A3AFC64}">
      <dgm:prSet/>
      <dgm:spPr/>
      <dgm:t>
        <a:bodyPr/>
        <a:lstStyle/>
        <a:p>
          <a:endParaRPr lang="en-US"/>
        </a:p>
      </dgm:t>
    </dgm:pt>
    <dgm:pt modelId="{5DD09FA9-5AE8-43F0-9944-A3D867027142}">
      <dgm:prSet phldrT="[Text]" custT="1"/>
      <dgm:spPr>
        <a:ln>
          <a:solidFill>
            <a:srgbClr val="FF0000"/>
          </a:solidFill>
        </a:ln>
      </dgm:spPr>
      <dgm:t>
        <a:bodyPr/>
        <a:lstStyle/>
        <a:p>
          <a:r>
            <a:rPr lang="en-US" sz="1400">
              <a:latin typeface="Times New Roman" panose="02020603050405020304" pitchFamily="18" charset="0"/>
              <a:cs typeface="Times New Roman" panose="02020603050405020304" pitchFamily="18" charset="0"/>
            </a:rPr>
            <a:t>Achievement</a:t>
          </a:r>
          <a:endParaRPr lang="en-US" sz="1400" dirty="0">
            <a:latin typeface="Times New Roman" panose="02020603050405020304" pitchFamily="18" charset="0"/>
            <a:cs typeface="Times New Roman" panose="02020603050405020304" pitchFamily="18" charset="0"/>
          </a:endParaRPr>
        </a:p>
      </dgm:t>
    </dgm:pt>
    <dgm:pt modelId="{D581F437-06B6-4379-83D6-DE45430DE09F}" type="parTrans" cxnId="{9A93A44F-1966-4AB1-8F1D-00615C8AD60F}">
      <dgm:prSet/>
      <dgm:spPr/>
      <dgm:t>
        <a:bodyPr/>
        <a:lstStyle/>
        <a:p>
          <a:endParaRPr lang="en-US"/>
        </a:p>
      </dgm:t>
    </dgm:pt>
    <dgm:pt modelId="{76C66656-AC07-4C83-ABB6-C23960D1991C}" type="sibTrans" cxnId="{9A93A44F-1966-4AB1-8F1D-00615C8AD60F}">
      <dgm:prSet/>
      <dgm:spPr/>
      <dgm:t>
        <a:bodyPr/>
        <a:lstStyle/>
        <a:p>
          <a:endParaRPr lang="en-US"/>
        </a:p>
      </dgm:t>
    </dgm:pt>
    <dgm:pt modelId="{4D434040-4777-441A-A272-1DC978CFE139}">
      <dgm:prSet phldrT="[Text]" custT="1"/>
      <dgm:spPr>
        <a:ln>
          <a:solidFill>
            <a:srgbClr val="FF0000"/>
          </a:solidFill>
        </a:ln>
      </dgm:spPr>
      <dgm:t>
        <a:bodyPr/>
        <a:lstStyle/>
        <a:p>
          <a:r>
            <a:rPr lang="en-US" sz="1400" dirty="0">
              <a:latin typeface="Times New Roman" panose="02020603050405020304" pitchFamily="18" charset="0"/>
              <a:cs typeface="Times New Roman" panose="02020603050405020304" pitchFamily="18" charset="0"/>
            </a:rPr>
            <a:t>Motivation</a:t>
          </a:r>
        </a:p>
      </dgm:t>
    </dgm:pt>
    <dgm:pt modelId="{FC8BA3D1-D7D8-4771-AAA5-BE25DC3CC775}" type="parTrans" cxnId="{8D0D1372-B5F8-4393-A908-1C869FBB4B83}">
      <dgm:prSet/>
      <dgm:spPr/>
      <dgm:t>
        <a:bodyPr/>
        <a:lstStyle/>
        <a:p>
          <a:endParaRPr lang="en-US"/>
        </a:p>
      </dgm:t>
    </dgm:pt>
    <dgm:pt modelId="{21B66B26-2AEC-42DB-BC43-F931E40358C3}" type="sibTrans" cxnId="{8D0D1372-B5F8-4393-A908-1C869FBB4B83}">
      <dgm:prSet/>
      <dgm:spPr/>
      <dgm:t>
        <a:bodyPr/>
        <a:lstStyle/>
        <a:p>
          <a:endParaRPr lang="en-US"/>
        </a:p>
      </dgm:t>
    </dgm:pt>
    <dgm:pt modelId="{37F80A24-7385-468B-9BBC-DAF939BF2391}">
      <dgm:prSet phldrT="[Text]" custT="1"/>
      <dgm:spPr>
        <a:ln>
          <a:gradFill>
            <a:gsLst>
              <a:gs pos="0">
                <a:srgbClr val="00B050"/>
              </a:gs>
              <a:gs pos="100000">
                <a:srgbClr val="FF0000"/>
              </a:gs>
            </a:gsLst>
            <a:lin ang="5400000" scaled="1"/>
          </a:gradFill>
        </a:ln>
      </dgm:spPr>
      <dgm:t>
        <a:bodyPr/>
        <a:lstStyle/>
        <a:p>
          <a:r>
            <a:rPr lang="en-US" sz="1400" dirty="0">
              <a:latin typeface="Times New Roman" panose="02020603050405020304" pitchFamily="18" charset="0"/>
              <a:cs typeface="Times New Roman" panose="02020603050405020304" pitchFamily="18" charset="0"/>
            </a:rPr>
            <a:t>Levels</a:t>
          </a:r>
        </a:p>
      </dgm:t>
    </dgm:pt>
    <dgm:pt modelId="{FE0E0775-5C54-42F8-8243-CB45F9FE014E}" type="sibTrans" cxnId="{FEAB295C-2307-4E6A-BC31-14CBDA57826A}">
      <dgm:prSet/>
      <dgm:spPr/>
      <dgm:t>
        <a:bodyPr/>
        <a:lstStyle/>
        <a:p>
          <a:endParaRPr lang="en-US"/>
        </a:p>
      </dgm:t>
    </dgm:pt>
    <dgm:pt modelId="{1DDFACFF-9A79-4B5F-AB8A-8A60A1455D32}" type="parTrans" cxnId="{FEAB295C-2307-4E6A-BC31-14CBDA57826A}">
      <dgm:prSet/>
      <dgm:spPr/>
      <dgm:t>
        <a:bodyPr/>
        <a:lstStyle/>
        <a:p>
          <a:endParaRPr lang="en-US"/>
        </a:p>
      </dgm:t>
    </dgm:pt>
    <dgm:pt modelId="{48CE7121-10D9-427D-BF48-CEA55471A39F}" type="pres">
      <dgm:prSet presAssocID="{1B0F67B9-7A5F-4B99-B052-091CD35412B4}" presName="hierChild1" presStyleCnt="0">
        <dgm:presLayoutVars>
          <dgm:chPref val="1"/>
          <dgm:dir/>
          <dgm:animOne val="branch"/>
          <dgm:animLvl val="lvl"/>
          <dgm:resizeHandles/>
        </dgm:presLayoutVars>
      </dgm:prSet>
      <dgm:spPr/>
    </dgm:pt>
    <dgm:pt modelId="{48CE2FE9-C5F3-49AD-B8F8-89380045C020}" type="pres">
      <dgm:prSet presAssocID="{3FFE7169-CD91-402F-BE7A-D6FC1D576DD1}" presName="hierRoot1" presStyleCnt="0"/>
      <dgm:spPr/>
    </dgm:pt>
    <dgm:pt modelId="{84E55391-74E7-4764-B2EB-775281B61CF9}" type="pres">
      <dgm:prSet presAssocID="{3FFE7169-CD91-402F-BE7A-D6FC1D576DD1}" presName="composite" presStyleCnt="0"/>
      <dgm:spPr/>
    </dgm:pt>
    <dgm:pt modelId="{37426582-C953-4DA8-BFFA-49E2AF4F91A4}" type="pres">
      <dgm:prSet presAssocID="{3FFE7169-CD91-402F-BE7A-D6FC1D576DD1}" presName="background" presStyleLbl="node0" presStyleIdx="0" presStyleCnt="1"/>
      <dgm:spPr/>
    </dgm:pt>
    <dgm:pt modelId="{01955665-9EC1-43B2-970E-24FB6925829E}" type="pres">
      <dgm:prSet presAssocID="{3FFE7169-CD91-402F-BE7A-D6FC1D576DD1}" presName="text" presStyleLbl="fgAcc0" presStyleIdx="0" presStyleCnt="1">
        <dgm:presLayoutVars>
          <dgm:chPref val="3"/>
        </dgm:presLayoutVars>
      </dgm:prSet>
      <dgm:spPr/>
    </dgm:pt>
    <dgm:pt modelId="{6FE74D31-47E8-42BC-A867-90471B774D1F}" type="pres">
      <dgm:prSet presAssocID="{3FFE7169-CD91-402F-BE7A-D6FC1D576DD1}" presName="hierChild2" presStyleCnt="0"/>
      <dgm:spPr/>
    </dgm:pt>
    <dgm:pt modelId="{0986C77F-660D-4748-B0BD-DE7BD4BB9F09}" type="pres">
      <dgm:prSet presAssocID="{77910CD9-2D1B-44E2-A5DD-DB79B21E832B}" presName="Name10" presStyleLbl="parChTrans1D2" presStyleIdx="0" presStyleCnt="2"/>
      <dgm:spPr/>
    </dgm:pt>
    <dgm:pt modelId="{60EFF5FD-9D1B-491C-AA4D-E0574056C4CE}" type="pres">
      <dgm:prSet presAssocID="{F222094F-AF64-41D6-863C-3BC921219E66}" presName="hierRoot2" presStyleCnt="0"/>
      <dgm:spPr/>
    </dgm:pt>
    <dgm:pt modelId="{774A3CBB-8EAE-492D-ACD9-50DD994DBDFF}" type="pres">
      <dgm:prSet presAssocID="{F222094F-AF64-41D6-863C-3BC921219E66}" presName="composite2" presStyleCnt="0"/>
      <dgm:spPr/>
    </dgm:pt>
    <dgm:pt modelId="{9DB39F63-2F9D-410B-A63B-6F35A03D1822}" type="pres">
      <dgm:prSet presAssocID="{F222094F-AF64-41D6-863C-3BC921219E66}" presName="background2" presStyleLbl="node2" presStyleIdx="0" presStyleCnt="2"/>
      <dgm:spPr/>
    </dgm:pt>
    <dgm:pt modelId="{F66FDE7B-A8AB-4F7F-8FCB-63E1E863EF79}" type="pres">
      <dgm:prSet presAssocID="{F222094F-AF64-41D6-863C-3BC921219E66}" presName="text2" presStyleLbl="fgAcc2" presStyleIdx="0" presStyleCnt="2">
        <dgm:presLayoutVars>
          <dgm:chPref val="3"/>
        </dgm:presLayoutVars>
      </dgm:prSet>
      <dgm:spPr/>
    </dgm:pt>
    <dgm:pt modelId="{2AFA937F-8072-471A-B3B5-D955DF8626BF}" type="pres">
      <dgm:prSet presAssocID="{F222094F-AF64-41D6-863C-3BC921219E66}" presName="hierChild3" presStyleCnt="0"/>
      <dgm:spPr/>
    </dgm:pt>
    <dgm:pt modelId="{F54C62D5-383E-414E-822D-FB6F6F0434CB}" type="pres">
      <dgm:prSet presAssocID="{1DDFACFF-9A79-4B5F-AB8A-8A60A1455D32}" presName="Name17" presStyleLbl="parChTrans1D3" presStyleIdx="0" presStyleCnt="8"/>
      <dgm:spPr/>
    </dgm:pt>
    <dgm:pt modelId="{74643209-BA24-423E-B898-17AA5BC24166}" type="pres">
      <dgm:prSet presAssocID="{37F80A24-7385-468B-9BBC-DAF939BF2391}" presName="hierRoot3" presStyleCnt="0"/>
      <dgm:spPr/>
    </dgm:pt>
    <dgm:pt modelId="{041DD7E2-F7AD-4ED1-B60B-55A80920EB66}" type="pres">
      <dgm:prSet presAssocID="{37F80A24-7385-468B-9BBC-DAF939BF2391}" presName="composite3" presStyleCnt="0"/>
      <dgm:spPr/>
    </dgm:pt>
    <dgm:pt modelId="{0D0FE3B6-D061-421F-B175-74368D305D3D}" type="pres">
      <dgm:prSet presAssocID="{37F80A24-7385-468B-9BBC-DAF939BF2391}" presName="background3" presStyleLbl="node3" presStyleIdx="0" presStyleCnt="8"/>
      <dgm:spPr>
        <a:gradFill rotWithShape="0">
          <a:gsLst>
            <a:gs pos="0">
              <a:srgbClr val="00B050"/>
            </a:gs>
            <a:gs pos="100000">
              <a:srgbClr val="FF0000"/>
            </a:gs>
          </a:gsLst>
          <a:lin ang="5400000" scaled="1"/>
        </a:gradFill>
      </dgm:spPr>
    </dgm:pt>
    <dgm:pt modelId="{153B7127-5B8F-472B-9247-D3D097252336}" type="pres">
      <dgm:prSet presAssocID="{37F80A24-7385-468B-9BBC-DAF939BF2391}" presName="text3" presStyleLbl="fgAcc3" presStyleIdx="0" presStyleCnt="8">
        <dgm:presLayoutVars>
          <dgm:chPref val="3"/>
        </dgm:presLayoutVars>
      </dgm:prSet>
      <dgm:spPr/>
    </dgm:pt>
    <dgm:pt modelId="{95858472-C15B-4887-B04B-58B8F0D988C4}" type="pres">
      <dgm:prSet presAssocID="{37F80A24-7385-468B-9BBC-DAF939BF2391}" presName="hierChild4" presStyleCnt="0"/>
      <dgm:spPr/>
    </dgm:pt>
    <dgm:pt modelId="{D8D7894C-B290-407B-8493-348188538FE1}" type="pres">
      <dgm:prSet presAssocID="{75374B88-0416-4288-B9D3-7DA3C702DF23}" presName="Name17" presStyleLbl="parChTrans1D3" presStyleIdx="1" presStyleCnt="8"/>
      <dgm:spPr/>
    </dgm:pt>
    <dgm:pt modelId="{BB5121CE-21B5-45C3-A235-CD4F29AF7045}" type="pres">
      <dgm:prSet presAssocID="{C6596820-3535-4754-BCA0-48724E8999A7}" presName="hierRoot3" presStyleCnt="0"/>
      <dgm:spPr/>
    </dgm:pt>
    <dgm:pt modelId="{7C74A04F-B8F7-422A-A4D5-DA0DBE4EC223}" type="pres">
      <dgm:prSet presAssocID="{C6596820-3535-4754-BCA0-48724E8999A7}" presName="composite3" presStyleCnt="0"/>
      <dgm:spPr/>
    </dgm:pt>
    <dgm:pt modelId="{A2B4D9F1-6CA7-4491-8F55-93B9157D2383}" type="pres">
      <dgm:prSet presAssocID="{C6596820-3535-4754-BCA0-48724E8999A7}" presName="background3" presStyleLbl="node3" presStyleIdx="1" presStyleCnt="8"/>
      <dgm:spPr>
        <a:solidFill>
          <a:srgbClr val="00B050"/>
        </a:solidFill>
      </dgm:spPr>
    </dgm:pt>
    <dgm:pt modelId="{C210443A-B378-4123-BD67-F540501C4709}" type="pres">
      <dgm:prSet presAssocID="{C6596820-3535-4754-BCA0-48724E8999A7}" presName="text3" presStyleLbl="fgAcc3" presStyleIdx="1" presStyleCnt="8">
        <dgm:presLayoutVars>
          <dgm:chPref val="3"/>
        </dgm:presLayoutVars>
      </dgm:prSet>
      <dgm:spPr/>
    </dgm:pt>
    <dgm:pt modelId="{4632C118-189C-4A16-AC55-795F8482E813}" type="pres">
      <dgm:prSet presAssocID="{C6596820-3535-4754-BCA0-48724E8999A7}" presName="hierChild4" presStyleCnt="0"/>
      <dgm:spPr/>
    </dgm:pt>
    <dgm:pt modelId="{14020AE1-00D7-4677-89A6-87B81FB0BD23}" type="pres">
      <dgm:prSet presAssocID="{AD3ADB0D-CC94-451E-95DF-B954EB3AEEEF}" presName="Name17" presStyleLbl="parChTrans1D3" presStyleIdx="2" presStyleCnt="8"/>
      <dgm:spPr/>
    </dgm:pt>
    <dgm:pt modelId="{5E62EF59-1F17-4E10-AB62-73029339DE82}" type="pres">
      <dgm:prSet presAssocID="{ABDE0313-D180-4DC7-80CB-E064C15AED58}" presName="hierRoot3" presStyleCnt="0"/>
      <dgm:spPr/>
    </dgm:pt>
    <dgm:pt modelId="{D8645129-60E0-43C5-B45A-A1458CC46AD4}" type="pres">
      <dgm:prSet presAssocID="{ABDE0313-D180-4DC7-80CB-E064C15AED58}" presName="composite3" presStyleCnt="0"/>
      <dgm:spPr/>
    </dgm:pt>
    <dgm:pt modelId="{22F4BE6C-3F44-4182-A4DA-B7A8132FFE52}" type="pres">
      <dgm:prSet presAssocID="{ABDE0313-D180-4DC7-80CB-E064C15AED58}" presName="background3" presStyleLbl="node3" presStyleIdx="2" presStyleCnt="8"/>
      <dgm:spPr>
        <a:solidFill>
          <a:srgbClr val="00B050"/>
        </a:solidFill>
      </dgm:spPr>
    </dgm:pt>
    <dgm:pt modelId="{DE37F8A9-5D5A-4CD2-8C95-C006B7989C6B}" type="pres">
      <dgm:prSet presAssocID="{ABDE0313-D180-4DC7-80CB-E064C15AED58}" presName="text3" presStyleLbl="fgAcc3" presStyleIdx="2" presStyleCnt="8">
        <dgm:presLayoutVars>
          <dgm:chPref val="3"/>
        </dgm:presLayoutVars>
      </dgm:prSet>
      <dgm:spPr/>
    </dgm:pt>
    <dgm:pt modelId="{BFFE2DA0-D2A9-48F6-BF6C-791DA5D16991}" type="pres">
      <dgm:prSet presAssocID="{ABDE0313-D180-4DC7-80CB-E064C15AED58}" presName="hierChild4" presStyleCnt="0"/>
      <dgm:spPr/>
    </dgm:pt>
    <dgm:pt modelId="{37542F64-E39A-463B-9B75-4A52F13E4E2D}" type="pres">
      <dgm:prSet presAssocID="{F6765C6C-9E5C-4792-81E0-DBA308FD570E}" presName="Name17" presStyleLbl="parChTrans1D3" presStyleIdx="3" presStyleCnt="8"/>
      <dgm:spPr/>
    </dgm:pt>
    <dgm:pt modelId="{17D0EA04-2AE2-4C15-8DF7-759F6AF1C230}" type="pres">
      <dgm:prSet presAssocID="{EC326B44-45FA-4D24-8944-4EB903CA0EF0}" presName="hierRoot3" presStyleCnt="0"/>
      <dgm:spPr/>
    </dgm:pt>
    <dgm:pt modelId="{87013E9F-9F14-443C-A8AC-976FA6452712}" type="pres">
      <dgm:prSet presAssocID="{EC326B44-45FA-4D24-8944-4EB903CA0EF0}" presName="composite3" presStyleCnt="0"/>
      <dgm:spPr/>
    </dgm:pt>
    <dgm:pt modelId="{EDB5C15D-5C00-4E6D-907B-55D0EDE238EA}" type="pres">
      <dgm:prSet presAssocID="{EC326B44-45FA-4D24-8944-4EB903CA0EF0}" presName="background3" presStyleLbl="node3" presStyleIdx="3" presStyleCnt="8"/>
      <dgm:spPr>
        <a:solidFill>
          <a:srgbClr val="00B050"/>
        </a:solidFill>
      </dgm:spPr>
    </dgm:pt>
    <dgm:pt modelId="{7301F7C9-5080-470D-9DE2-9484B59486B2}" type="pres">
      <dgm:prSet presAssocID="{EC326B44-45FA-4D24-8944-4EB903CA0EF0}" presName="text3" presStyleLbl="fgAcc3" presStyleIdx="3" presStyleCnt="8">
        <dgm:presLayoutVars>
          <dgm:chPref val="3"/>
        </dgm:presLayoutVars>
      </dgm:prSet>
      <dgm:spPr/>
    </dgm:pt>
    <dgm:pt modelId="{D5AA140A-7C0C-4D25-A250-A2C4710ABFF7}" type="pres">
      <dgm:prSet presAssocID="{EC326B44-45FA-4D24-8944-4EB903CA0EF0}" presName="hierChild4" presStyleCnt="0"/>
      <dgm:spPr/>
    </dgm:pt>
    <dgm:pt modelId="{E20FADEE-B47A-43C5-A48A-C6E900AA35CC}" type="pres">
      <dgm:prSet presAssocID="{B9CB3E7A-6983-4A03-B004-870A72A387EA}" presName="Name10" presStyleLbl="parChTrans1D2" presStyleIdx="1" presStyleCnt="2"/>
      <dgm:spPr/>
    </dgm:pt>
    <dgm:pt modelId="{D096B560-FAE3-4E8F-9052-160BBA28A84E}" type="pres">
      <dgm:prSet presAssocID="{270C762B-1A9C-42A6-B1DF-259E866A6620}" presName="hierRoot2" presStyleCnt="0"/>
      <dgm:spPr/>
    </dgm:pt>
    <dgm:pt modelId="{7F12349F-5A17-4966-A496-D1182E7636B6}" type="pres">
      <dgm:prSet presAssocID="{270C762B-1A9C-42A6-B1DF-259E866A6620}" presName="composite2" presStyleCnt="0"/>
      <dgm:spPr/>
    </dgm:pt>
    <dgm:pt modelId="{68B591CA-CAF7-4D64-A3D7-F62DF4983E53}" type="pres">
      <dgm:prSet presAssocID="{270C762B-1A9C-42A6-B1DF-259E866A6620}" presName="background2" presStyleLbl="node2" presStyleIdx="1" presStyleCnt="2"/>
      <dgm:spPr/>
    </dgm:pt>
    <dgm:pt modelId="{33B76B8E-0EC5-4530-A0B5-1ED86F595A5E}" type="pres">
      <dgm:prSet presAssocID="{270C762B-1A9C-42A6-B1DF-259E866A6620}" presName="text2" presStyleLbl="fgAcc2" presStyleIdx="1" presStyleCnt="2">
        <dgm:presLayoutVars>
          <dgm:chPref val="3"/>
        </dgm:presLayoutVars>
      </dgm:prSet>
      <dgm:spPr/>
    </dgm:pt>
    <dgm:pt modelId="{9A8625B7-8907-4E93-8AA5-579179B32D57}" type="pres">
      <dgm:prSet presAssocID="{270C762B-1A9C-42A6-B1DF-259E866A6620}" presName="hierChild3" presStyleCnt="0"/>
      <dgm:spPr/>
    </dgm:pt>
    <dgm:pt modelId="{A1C73CFB-CA08-41EC-BAFE-AE4F74EDC983}" type="pres">
      <dgm:prSet presAssocID="{0054213D-2048-44D5-98AB-CFB9BE4CDF07}" presName="Name17" presStyleLbl="parChTrans1D3" presStyleIdx="4" presStyleCnt="8"/>
      <dgm:spPr/>
    </dgm:pt>
    <dgm:pt modelId="{0A79994F-90D3-4227-9E2E-174606BDC1E9}" type="pres">
      <dgm:prSet presAssocID="{33755AFC-7272-41CF-8A6C-BE1DCF908F24}" presName="hierRoot3" presStyleCnt="0"/>
      <dgm:spPr/>
    </dgm:pt>
    <dgm:pt modelId="{E2549F58-8A07-4B98-A234-A3163B3E4019}" type="pres">
      <dgm:prSet presAssocID="{33755AFC-7272-41CF-8A6C-BE1DCF908F24}" presName="composite3" presStyleCnt="0"/>
      <dgm:spPr/>
    </dgm:pt>
    <dgm:pt modelId="{35C74D1D-00FC-402F-B117-BA8971D289B4}" type="pres">
      <dgm:prSet presAssocID="{33755AFC-7272-41CF-8A6C-BE1DCF908F24}" presName="background3" presStyleLbl="node3" presStyleIdx="4" presStyleCnt="8"/>
      <dgm:spPr>
        <a:solidFill>
          <a:srgbClr val="00B050"/>
        </a:solidFill>
      </dgm:spPr>
    </dgm:pt>
    <dgm:pt modelId="{EEDCE601-A0A2-4FF5-9CA6-647533CC3A06}" type="pres">
      <dgm:prSet presAssocID="{33755AFC-7272-41CF-8A6C-BE1DCF908F24}" presName="text3" presStyleLbl="fgAcc3" presStyleIdx="4" presStyleCnt="8">
        <dgm:presLayoutVars>
          <dgm:chPref val="3"/>
        </dgm:presLayoutVars>
      </dgm:prSet>
      <dgm:spPr/>
    </dgm:pt>
    <dgm:pt modelId="{522282FA-5544-4CF0-92A7-23E0ACE1CE72}" type="pres">
      <dgm:prSet presAssocID="{33755AFC-7272-41CF-8A6C-BE1DCF908F24}" presName="hierChild4" presStyleCnt="0"/>
      <dgm:spPr/>
    </dgm:pt>
    <dgm:pt modelId="{FD1E1187-91CC-46D4-9E7E-BA7A05BA99AD}" type="pres">
      <dgm:prSet presAssocID="{EBC2771F-86E1-41F5-AB66-B6FBD56F2AC3}" presName="Name17" presStyleLbl="parChTrans1D3" presStyleIdx="5" presStyleCnt="8"/>
      <dgm:spPr/>
    </dgm:pt>
    <dgm:pt modelId="{8A2733D8-2B6A-4776-908C-E734296C88AA}" type="pres">
      <dgm:prSet presAssocID="{40E2A1BD-94A1-4A48-9A3A-5CF9C6C63776}" presName="hierRoot3" presStyleCnt="0"/>
      <dgm:spPr/>
    </dgm:pt>
    <dgm:pt modelId="{D3013AAB-C482-423B-BF64-C42F10FA90D7}" type="pres">
      <dgm:prSet presAssocID="{40E2A1BD-94A1-4A48-9A3A-5CF9C6C63776}" presName="composite3" presStyleCnt="0"/>
      <dgm:spPr/>
    </dgm:pt>
    <dgm:pt modelId="{AA255221-8D46-4FEE-B4B5-2A61B0AA9BF8}" type="pres">
      <dgm:prSet presAssocID="{40E2A1BD-94A1-4A48-9A3A-5CF9C6C63776}" presName="background3" presStyleLbl="node3" presStyleIdx="5" presStyleCnt="8"/>
      <dgm:spPr>
        <a:solidFill>
          <a:srgbClr val="FF0000"/>
        </a:solidFill>
      </dgm:spPr>
    </dgm:pt>
    <dgm:pt modelId="{CBE71CF0-4E8B-4F27-89B4-A6F9E9DDB867}" type="pres">
      <dgm:prSet presAssocID="{40E2A1BD-94A1-4A48-9A3A-5CF9C6C63776}" presName="text3" presStyleLbl="fgAcc3" presStyleIdx="5" presStyleCnt="8">
        <dgm:presLayoutVars>
          <dgm:chPref val="3"/>
        </dgm:presLayoutVars>
      </dgm:prSet>
      <dgm:spPr/>
    </dgm:pt>
    <dgm:pt modelId="{2EEDEB4F-B810-409B-95A2-FC6474281264}" type="pres">
      <dgm:prSet presAssocID="{40E2A1BD-94A1-4A48-9A3A-5CF9C6C63776}" presName="hierChild4" presStyleCnt="0"/>
      <dgm:spPr/>
    </dgm:pt>
    <dgm:pt modelId="{4819386D-5B80-4EE0-ADAE-197C545AB670}" type="pres">
      <dgm:prSet presAssocID="{FC8BA3D1-D7D8-4771-AAA5-BE25DC3CC775}" presName="Name17" presStyleLbl="parChTrans1D3" presStyleIdx="6" presStyleCnt="8"/>
      <dgm:spPr/>
    </dgm:pt>
    <dgm:pt modelId="{80E17BCD-0577-44C0-9D34-2435C3FF79C4}" type="pres">
      <dgm:prSet presAssocID="{4D434040-4777-441A-A272-1DC978CFE139}" presName="hierRoot3" presStyleCnt="0"/>
      <dgm:spPr/>
    </dgm:pt>
    <dgm:pt modelId="{4C30960F-F492-46B6-BE99-005642C850AC}" type="pres">
      <dgm:prSet presAssocID="{4D434040-4777-441A-A272-1DC978CFE139}" presName="composite3" presStyleCnt="0"/>
      <dgm:spPr/>
    </dgm:pt>
    <dgm:pt modelId="{995DDF1F-B39A-4397-A1C8-CEBD50E383DE}" type="pres">
      <dgm:prSet presAssocID="{4D434040-4777-441A-A272-1DC978CFE139}" presName="background3" presStyleLbl="node3" presStyleIdx="6" presStyleCnt="8"/>
      <dgm:spPr>
        <a:solidFill>
          <a:srgbClr val="FF0000"/>
        </a:solidFill>
      </dgm:spPr>
    </dgm:pt>
    <dgm:pt modelId="{B52212D7-0B0D-4AD5-9219-4AAF0737C572}" type="pres">
      <dgm:prSet presAssocID="{4D434040-4777-441A-A272-1DC978CFE139}" presName="text3" presStyleLbl="fgAcc3" presStyleIdx="6" presStyleCnt="8">
        <dgm:presLayoutVars>
          <dgm:chPref val="3"/>
        </dgm:presLayoutVars>
      </dgm:prSet>
      <dgm:spPr/>
    </dgm:pt>
    <dgm:pt modelId="{99554CE2-23B7-43FF-A580-C7413891A64A}" type="pres">
      <dgm:prSet presAssocID="{4D434040-4777-441A-A272-1DC978CFE139}" presName="hierChild4" presStyleCnt="0"/>
      <dgm:spPr/>
    </dgm:pt>
    <dgm:pt modelId="{7FCB2E25-D32F-422E-B709-C33691A18532}" type="pres">
      <dgm:prSet presAssocID="{D581F437-06B6-4379-83D6-DE45430DE09F}" presName="Name17" presStyleLbl="parChTrans1D3" presStyleIdx="7" presStyleCnt="8"/>
      <dgm:spPr/>
    </dgm:pt>
    <dgm:pt modelId="{444749FF-F37F-437F-A127-2445B5DBF82E}" type="pres">
      <dgm:prSet presAssocID="{5DD09FA9-5AE8-43F0-9944-A3D867027142}" presName="hierRoot3" presStyleCnt="0"/>
      <dgm:spPr/>
    </dgm:pt>
    <dgm:pt modelId="{7F394514-6A51-4CF2-8A81-5E42AD548D94}" type="pres">
      <dgm:prSet presAssocID="{5DD09FA9-5AE8-43F0-9944-A3D867027142}" presName="composite3" presStyleCnt="0"/>
      <dgm:spPr/>
    </dgm:pt>
    <dgm:pt modelId="{0E971C43-310D-487E-BB3A-2D624BA2BCEF}" type="pres">
      <dgm:prSet presAssocID="{5DD09FA9-5AE8-43F0-9944-A3D867027142}" presName="background3" presStyleLbl="node3" presStyleIdx="7" presStyleCnt="8"/>
      <dgm:spPr>
        <a:solidFill>
          <a:srgbClr val="FF0000"/>
        </a:solidFill>
      </dgm:spPr>
    </dgm:pt>
    <dgm:pt modelId="{3B569626-D466-4057-8709-82D61A7BC057}" type="pres">
      <dgm:prSet presAssocID="{5DD09FA9-5AE8-43F0-9944-A3D867027142}" presName="text3" presStyleLbl="fgAcc3" presStyleIdx="7" presStyleCnt="8">
        <dgm:presLayoutVars>
          <dgm:chPref val="3"/>
        </dgm:presLayoutVars>
      </dgm:prSet>
      <dgm:spPr/>
    </dgm:pt>
    <dgm:pt modelId="{7BB1FD25-D5AB-46C3-8EB0-F71C390C17B5}" type="pres">
      <dgm:prSet presAssocID="{5DD09FA9-5AE8-43F0-9944-A3D867027142}" presName="hierChild4" presStyleCnt="0"/>
      <dgm:spPr/>
    </dgm:pt>
  </dgm:ptLst>
  <dgm:cxnLst>
    <dgm:cxn modelId="{51271C0B-0623-4933-8BDC-A7866CDEF0F2}" srcId="{3FFE7169-CD91-402F-BE7A-D6FC1D576DD1}" destId="{270C762B-1A9C-42A6-B1DF-259E866A6620}" srcOrd="1" destOrd="0" parTransId="{B9CB3E7A-6983-4A03-B004-870A72A387EA}" sibTransId="{5CDD0CC7-FC6D-474E-B344-98621BBCE9ED}"/>
    <dgm:cxn modelId="{A7519622-6BB3-49DD-8F5B-52A10EFB4612}" type="presOf" srcId="{FC8BA3D1-D7D8-4771-AAA5-BE25DC3CC775}" destId="{4819386D-5B80-4EE0-ADAE-197C545AB670}" srcOrd="0" destOrd="0" presId="urn:microsoft.com/office/officeart/2005/8/layout/hierarchy1"/>
    <dgm:cxn modelId="{64AD4923-1145-4A64-B2CF-FBF7048A8522}" type="presOf" srcId="{D581F437-06B6-4379-83D6-DE45430DE09F}" destId="{7FCB2E25-D32F-422E-B709-C33691A18532}" srcOrd="0" destOrd="0" presId="urn:microsoft.com/office/officeart/2005/8/layout/hierarchy1"/>
    <dgm:cxn modelId="{4FCEBA23-47F0-4230-99DF-E7A225010F14}" type="presOf" srcId="{ABDE0313-D180-4DC7-80CB-E064C15AED58}" destId="{DE37F8A9-5D5A-4CD2-8C95-C006B7989C6B}" srcOrd="0" destOrd="0" presId="urn:microsoft.com/office/officeart/2005/8/layout/hierarchy1"/>
    <dgm:cxn modelId="{1291952C-DB4F-48DA-A92C-89F53DFDEC2E}" srcId="{F222094F-AF64-41D6-863C-3BC921219E66}" destId="{C6596820-3535-4754-BCA0-48724E8999A7}" srcOrd="1" destOrd="0" parTransId="{75374B88-0416-4288-B9D3-7DA3C702DF23}" sibTransId="{B9D083A4-3032-4E0F-A593-9385574194FE}"/>
    <dgm:cxn modelId="{8C8B5730-DD6A-4EFB-B99C-219C948125B3}" type="presOf" srcId="{1DDFACFF-9A79-4B5F-AB8A-8A60A1455D32}" destId="{F54C62D5-383E-414E-822D-FB6F6F0434CB}" srcOrd="0" destOrd="0" presId="urn:microsoft.com/office/officeart/2005/8/layout/hierarchy1"/>
    <dgm:cxn modelId="{BEA7B538-D0D5-4D57-BA14-733FA82A83BA}" type="presOf" srcId="{270C762B-1A9C-42A6-B1DF-259E866A6620}" destId="{33B76B8E-0EC5-4530-A0B5-1ED86F595A5E}" srcOrd="0" destOrd="0" presId="urn:microsoft.com/office/officeart/2005/8/layout/hierarchy1"/>
    <dgm:cxn modelId="{B5FEF639-14B0-47CB-B1E3-F40E9F52303B}" type="presOf" srcId="{B9CB3E7A-6983-4A03-B004-870A72A387EA}" destId="{E20FADEE-B47A-43C5-A48A-C6E900AA35CC}" srcOrd="0" destOrd="0" presId="urn:microsoft.com/office/officeart/2005/8/layout/hierarchy1"/>
    <dgm:cxn modelId="{3085A03D-1842-4132-9EE9-B1BD5D9C4ACE}" type="presOf" srcId="{F222094F-AF64-41D6-863C-3BC921219E66}" destId="{F66FDE7B-A8AB-4F7F-8FCB-63E1E863EF79}" srcOrd="0" destOrd="0" presId="urn:microsoft.com/office/officeart/2005/8/layout/hierarchy1"/>
    <dgm:cxn modelId="{FEAB295C-2307-4E6A-BC31-14CBDA57826A}" srcId="{F222094F-AF64-41D6-863C-3BC921219E66}" destId="{37F80A24-7385-468B-9BBC-DAF939BF2391}" srcOrd="0" destOrd="0" parTransId="{1DDFACFF-9A79-4B5F-AB8A-8A60A1455D32}" sibTransId="{FE0E0775-5C54-42F8-8243-CB45F9FE014E}"/>
    <dgm:cxn modelId="{49104E45-6BF2-4171-AC48-57EAC21A5B06}" type="presOf" srcId="{0054213D-2048-44D5-98AB-CFB9BE4CDF07}" destId="{A1C73CFB-CA08-41EC-BAFE-AE4F74EDC983}" srcOrd="0" destOrd="0" presId="urn:microsoft.com/office/officeart/2005/8/layout/hierarchy1"/>
    <dgm:cxn modelId="{24CE5F66-030B-483F-AF26-E1B243B55C15}" type="presOf" srcId="{AD3ADB0D-CC94-451E-95DF-B954EB3AEEEF}" destId="{14020AE1-00D7-4677-89A6-87B81FB0BD23}" srcOrd="0" destOrd="0" presId="urn:microsoft.com/office/officeart/2005/8/layout/hierarchy1"/>
    <dgm:cxn modelId="{A7A3E848-04FD-48BE-9E77-C31C47E9B401}" type="presOf" srcId="{5DD09FA9-5AE8-43F0-9944-A3D867027142}" destId="{3B569626-D466-4057-8709-82D61A7BC057}" srcOrd="0" destOrd="0" presId="urn:microsoft.com/office/officeart/2005/8/layout/hierarchy1"/>
    <dgm:cxn modelId="{8C73134A-4012-4186-9466-09FAB656FE84}" type="presOf" srcId="{77910CD9-2D1B-44E2-A5DD-DB79B21E832B}" destId="{0986C77F-660D-4748-B0BD-DE7BD4BB9F09}" srcOrd="0" destOrd="0" presId="urn:microsoft.com/office/officeart/2005/8/layout/hierarchy1"/>
    <dgm:cxn modelId="{34BD806E-3235-4F05-946C-E5481C959167}" srcId="{F222094F-AF64-41D6-863C-3BC921219E66}" destId="{EC326B44-45FA-4D24-8944-4EB903CA0EF0}" srcOrd="3" destOrd="0" parTransId="{F6765C6C-9E5C-4792-81E0-DBA308FD570E}" sibTransId="{23FF9322-F6BC-4FD2-9F69-755D56B1A873}"/>
    <dgm:cxn modelId="{9A93A44F-1966-4AB1-8F1D-00615C8AD60F}" srcId="{270C762B-1A9C-42A6-B1DF-259E866A6620}" destId="{5DD09FA9-5AE8-43F0-9944-A3D867027142}" srcOrd="3" destOrd="0" parTransId="{D581F437-06B6-4379-83D6-DE45430DE09F}" sibTransId="{76C66656-AC07-4C83-ABB6-C23960D1991C}"/>
    <dgm:cxn modelId="{8D0D1372-B5F8-4393-A908-1C869FBB4B83}" srcId="{270C762B-1A9C-42A6-B1DF-259E866A6620}" destId="{4D434040-4777-441A-A272-1DC978CFE139}" srcOrd="2" destOrd="0" parTransId="{FC8BA3D1-D7D8-4771-AAA5-BE25DC3CC775}" sibTransId="{21B66B26-2AEC-42DB-BC43-F931E40358C3}"/>
    <dgm:cxn modelId="{A81FD853-F864-41FB-AB94-4A221561C58C}" type="presOf" srcId="{C6596820-3535-4754-BCA0-48724E8999A7}" destId="{C210443A-B378-4123-BD67-F540501C4709}" srcOrd="0" destOrd="0" presId="urn:microsoft.com/office/officeart/2005/8/layout/hierarchy1"/>
    <dgm:cxn modelId="{9CFF0655-1C87-40C1-B1ED-2F745A3AFC64}" srcId="{270C762B-1A9C-42A6-B1DF-259E866A6620}" destId="{40E2A1BD-94A1-4A48-9A3A-5CF9C6C63776}" srcOrd="1" destOrd="0" parTransId="{EBC2771F-86E1-41F5-AB66-B6FBD56F2AC3}" sibTransId="{68E21B15-5E60-4930-92C6-45D2A281536F}"/>
    <dgm:cxn modelId="{BEB65256-095E-4B32-8078-4DFD3EE80B58}" srcId="{3FFE7169-CD91-402F-BE7A-D6FC1D576DD1}" destId="{F222094F-AF64-41D6-863C-3BC921219E66}" srcOrd="0" destOrd="0" parTransId="{77910CD9-2D1B-44E2-A5DD-DB79B21E832B}" sibTransId="{010DD3B1-DF5B-4C31-983D-CCFD534398A8}"/>
    <dgm:cxn modelId="{85D41277-EA35-4FCD-9DBA-70B479D0C907}" srcId="{F222094F-AF64-41D6-863C-3BC921219E66}" destId="{ABDE0313-D180-4DC7-80CB-E064C15AED58}" srcOrd="2" destOrd="0" parTransId="{AD3ADB0D-CC94-451E-95DF-B954EB3AEEEF}" sibTransId="{9692F237-09D1-4195-883B-00CB298EE490}"/>
    <dgm:cxn modelId="{70AEE25A-5089-42E8-B442-2F623AB10F41}" type="presOf" srcId="{EBC2771F-86E1-41F5-AB66-B6FBD56F2AC3}" destId="{FD1E1187-91CC-46D4-9E7E-BA7A05BA99AD}" srcOrd="0" destOrd="0" presId="urn:microsoft.com/office/officeart/2005/8/layout/hierarchy1"/>
    <dgm:cxn modelId="{B6183681-A5AA-4A73-88E3-5602B7C4D43E}" type="presOf" srcId="{75374B88-0416-4288-B9D3-7DA3C702DF23}" destId="{D8D7894C-B290-407B-8493-348188538FE1}" srcOrd="0" destOrd="0" presId="urn:microsoft.com/office/officeart/2005/8/layout/hierarchy1"/>
    <dgm:cxn modelId="{90A4778C-4A98-44B1-A55D-452226251ACC}" type="presOf" srcId="{EC326B44-45FA-4D24-8944-4EB903CA0EF0}" destId="{7301F7C9-5080-470D-9DE2-9484B59486B2}" srcOrd="0" destOrd="0" presId="urn:microsoft.com/office/officeart/2005/8/layout/hierarchy1"/>
    <dgm:cxn modelId="{21219E9D-889B-418B-AFC2-303A4B3D5B6C}" type="presOf" srcId="{4D434040-4777-441A-A272-1DC978CFE139}" destId="{B52212D7-0B0D-4AD5-9219-4AAF0737C572}" srcOrd="0" destOrd="0" presId="urn:microsoft.com/office/officeart/2005/8/layout/hierarchy1"/>
    <dgm:cxn modelId="{9D52839E-BA3D-4C46-A2E6-9C9F55C7BCFA}" srcId="{270C762B-1A9C-42A6-B1DF-259E866A6620}" destId="{33755AFC-7272-41CF-8A6C-BE1DCF908F24}" srcOrd="0" destOrd="0" parTransId="{0054213D-2048-44D5-98AB-CFB9BE4CDF07}" sibTransId="{84B9B871-E082-45C6-9B97-C0DF0876F19C}"/>
    <dgm:cxn modelId="{2F373EA9-B643-4A87-9795-4B8ABF605DDC}" type="presOf" srcId="{3FFE7169-CD91-402F-BE7A-D6FC1D576DD1}" destId="{01955665-9EC1-43B2-970E-24FB6925829E}" srcOrd="0" destOrd="0" presId="urn:microsoft.com/office/officeart/2005/8/layout/hierarchy1"/>
    <dgm:cxn modelId="{F183B6AE-6E35-4AC9-AC79-51BC0C1AFAE4}" type="presOf" srcId="{37F80A24-7385-468B-9BBC-DAF939BF2391}" destId="{153B7127-5B8F-472B-9247-D3D097252336}" srcOrd="0" destOrd="0" presId="urn:microsoft.com/office/officeart/2005/8/layout/hierarchy1"/>
    <dgm:cxn modelId="{4428E8B0-2A0C-4386-AAFE-A7F3D0B57A3B}" type="presOf" srcId="{F6765C6C-9E5C-4792-81E0-DBA308FD570E}" destId="{37542F64-E39A-463B-9B75-4A52F13E4E2D}" srcOrd="0" destOrd="0" presId="urn:microsoft.com/office/officeart/2005/8/layout/hierarchy1"/>
    <dgm:cxn modelId="{59628DB7-2C5C-4680-A494-9FC29740CA02}" type="presOf" srcId="{33755AFC-7272-41CF-8A6C-BE1DCF908F24}" destId="{EEDCE601-A0A2-4FF5-9CA6-647533CC3A06}" srcOrd="0" destOrd="0" presId="urn:microsoft.com/office/officeart/2005/8/layout/hierarchy1"/>
    <dgm:cxn modelId="{A2E5C4BE-61CB-4162-BEDC-5971F4ED972A}" type="presOf" srcId="{40E2A1BD-94A1-4A48-9A3A-5CF9C6C63776}" destId="{CBE71CF0-4E8B-4F27-89B4-A6F9E9DDB867}" srcOrd="0" destOrd="0" presId="urn:microsoft.com/office/officeart/2005/8/layout/hierarchy1"/>
    <dgm:cxn modelId="{C644A4D1-EC4F-414E-AA26-70E8E5871A57}" type="presOf" srcId="{1B0F67B9-7A5F-4B99-B052-091CD35412B4}" destId="{48CE7121-10D9-427D-BF48-CEA55471A39F}" srcOrd="0" destOrd="0" presId="urn:microsoft.com/office/officeart/2005/8/layout/hierarchy1"/>
    <dgm:cxn modelId="{A78823F5-6770-44B3-BE2C-514F19F3203E}" srcId="{1B0F67B9-7A5F-4B99-B052-091CD35412B4}" destId="{3FFE7169-CD91-402F-BE7A-D6FC1D576DD1}" srcOrd="0" destOrd="0" parTransId="{E2329A14-DF83-4094-AB7B-A8E189E9892F}" sibTransId="{6F3CDEA9-98C1-4756-840B-9D6DAEC8E20D}"/>
    <dgm:cxn modelId="{D8702F33-FA90-4DBA-8486-16D94050B213}" type="presParOf" srcId="{48CE7121-10D9-427D-BF48-CEA55471A39F}" destId="{48CE2FE9-C5F3-49AD-B8F8-89380045C020}" srcOrd="0" destOrd="0" presId="urn:microsoft.com/office/officeart/2005/8/layout/hierarchy1"/>
    <dgm:cxn modelId="{2DF3A0D6-0917-470A-A69B-86F6A70629F1}" type="presParOf" srcId="{48CE2FE9-C5F3-49AD-B8F8-89380045C020}" destId="{84E55391-74E7-4764-B2EB-775281B61CF9}" srcOrd="0" destOrd="0" presId="urn:microsoft.com/office/officeart/2005/8/layout/hierarchy1"/>
    <dgm:cxn modelId="{2CDD8858-475A-457D-B96C-EB2007E3DC1A}" type="presParOf" srcId="{84E55391-74E7-4764-B2EB-775281B61CF9}" destId="{37426582-C953-4DA8-BFFA-49E2AF4F91A4}" srcOrd="0" destOrd="0" presId="urn:microsoft.com/office/officeart/2005/8/layout/hierarchy1"/>
    <dgm:cxn modelId="{862EC8CA-D348-483E-B07A-1A67A96A774C}" type="presParOf" srcId="{84E55391-74E7-4764-B2EB-775281B61CF9}" destId="{01955665-9EC1-43B2-970E-24FB6925829E}" srcOrd="1" destOrd="0" presId="urn:microsoft.com/office/officeart/2005/8/layout/hierarchy1"/>
    <dgm:cxn modelId="{99078A29-8498-4C73-BCA0-8D70873E0D65}" type="presParOf" srcId="{48CE2FE9-C5F3-49AD-B8F8-89380045C020}" destId="{6FE74D31-47E8-42BC-A867-90471B774D1F}" srcOrd="1" destOrd="0" presId="urn:microsoft.com/office/officeart/2005/8/layout/hierarchy1"/>
    <dgm:cxn modelId="{39B39E47-6E75-4221-AA74-D06B3F1F514D}" type="presParOf" srcId="{6FE74D31-47E8-42BC-A867-90471B774D1F}" destId="{0986C77F-660D-4748-B0BD-DE7BD4BB9F09}" srcOrd="0" destOrd="0" presId="urn:microsoft.com/office/officeart/2005/8/layout/hierarchy1"/>
    <dgm:cxn modelId="{D068257C-F15E-486C-B0F6-C84CAA81D30E}" type="presParOf" srcId="{6FE74D31-47E8-42BC-A867-90471B774D1F}" destId="{60EFF5FD-9D1B-491C-AA4D-E0574056C4CE}" srcOrd="1" destOrd="0" presId="urn:microsoft.com/office/officeart/2005/8/layout/hierarchy1"/>
    <dgm:cxn modelId="{62BFF579-C477-4EEC-8E08-2306BA53FA6C}" type="presParOf" srcId="{60EFF5FD-9D1B-491C-AA4D-E0574056C4CE}" destId="{774A3CBB-8EAE-492D-ACD9-50DD994DBDFF}" srcOrd="0" destOrd="0" presId="urn:microsoft.com/office/officeart/2005/8/layout/hierarchy1"/>
    <dgm:cxn modelId="{D4174E64-A784-4B49-ABF2-2F42021BEB25}" type="presParOf" srcId="{774A3CBB-8EAE-492D-ACD9-50DD994DBDFF}" destId="{9DB39F63-2F9D-410B-A63B-6F35A03D1822}" srcOrd="0" destOrd="0" presId="urn:microsoft.com/office/officeart/2005/8/layout/hierarchy1"/>
    <dgm:cxn modelId="{17A8210A-A72F-43D6-B4E7-FB1627E3B849}" type="presParOf" srcId="{774A3CBB-8EAE-492D-ACD9-50DD994DBDFF}" destId="{F66FDE7B-A8AB-4F7F-8FCB-63E1E863EF79}" srcOrd="1" destOrd="0" presId="urn:microsoft.com/office/officeart/2005/8/layout/hierarchy1"/>
    <dgm:cxn modelId="{2F6D4107-0DBA-43BC-B96F-DED4B4FD6833}" type="presParOf" srcId="{60EFF5FD-9D1B-491C-AA4D-E0574056C4CE}" destId="{2AFA937F-8072-471A-B3B5-D955DF8626BF}" srcOrd="1" destOrd="0" presId="urn:microsoft.com/office/officeart/2005/8/layout/hierarchy1"/>
    <dgm:cxn modelId="{70678EF2-196E-4A1E-8EDB-7B6BB1F04649}" type="presParOf" srcId="{2AFA937F-8072-471A-B3B5-D955DF8626BF}" destId="{F54C62D5-383E-414E-822D-FB6F6F0434CB}" srcOrd="0" destOrd="0" presId="urn:microsoft.com/office/officeart/2005/8/layout/hierarchy1"/>
    <dgm:cxn modelId="{849261F2-CC25-4F2B-BC26-3A048F1CFB50}" type="presParOf" srcId="{2AFA937F-8072-471A-B3B5-D955DF8626BF}" destId="{74643209-BA24-423E-B898-17AA5BC24166}" srcOrd="1" destOrd="0" presId="urn:microsoft.com/office/officeart/2005/8/layout/hierarchy1"/>
    <dgm:cxn modelId="{C2E72D21-7A9C-47BD-AF70-D27C083EACBA}" type="presParOf" srcId="{74643209-BA24-423E-B898-17AA5BC24166}" destId="{041DD7E2-F7AD-4ED1-B60B-55A80920EB66}" srcOrd="0" destOrd="0" presId="urn:microsoft.com/office/officeart/2005/8/layout/hierarchy1"/>
    <dgm:cxn modelId="{D6AA0328-4128-4B5F-B8BF-168F716C59CC}" type="presParOf" srcId="{041DD7E2-F7AD-4ED1-B60B-55A80920EB66}" destId="{0D0FE3B6-D061-421F-B175-74368D305D3D}" srcOrd="0" destOrd="0" presId="urn:microsoft.com/office/officeart/2005/8/layout/hierarchy1"/>
    <dgm:cxn modelId="{28B29990-F5F8-40CC-BFE0-B9E57954203F}" type="presParOf" srcId="{041DD7E2-F7AD-4ED1-B60B-55A80920EB66}" destId="{153B7127-5B8F-472B-9247-D3D097252336}" srcOrd="1" destOrd="0" presId="urn:microsoft.com/office/officeart/2005/8/layout/hierarchy1"/>
    <dgm:cxn modelId="{4A812D76-7340-4A8B-80B2-B32306A0ACD0}" type="presParOf" srcId="{74643209-BA24-423E-B898-17AA5BC24166}" destId="{95858472-C15B-4887-B04B-58B8F0D988C4}" srcOrd="1" destOrd="0" presId="urn:microsoft.com/office/officeart/2005/8/layout/hierarchy1"/>
    <dgm:cxn modelId="{7CBEEF7C-49EB-4327-B8A8-9B6BEF3862DE}" type="presParOf" srcId="{2AFA937F-8072-471A-B3B5-D955DF8626BF}" destId="{D8D7894C-B290-407B-8493-348188538FE1}" srcOrd="2" destOrd="0" presId="urn:microsoft.com/office/officeart/2005/8/layout/hierarchy1"/>
    <dgm:cxn modelId="{FCCA932F-1323-440F-B64A-FF0BE59C3AB3}" type="presParOf" srcId="{2AFA937F-8072-471A-B3B5-D955DF8626BF}" destId="{BB5121CE-21B5-45C3-A235-CD4F29AF7045}" srcOrd="3" destOrd="0" presId="urn:microsoft.com/office/officeart/2005/8/layout/hierarchy1"/>
    <dgm:cxn modelId="{32F13F45-8A34-4652-8D74-12010E6DFABC}" type="presParOf" srcId="{BB5121CE-21B5-45C3-A235-CD4F29AF7045}" destId="{7C74A04F-B8F7-422A-A4D5-DA0DBE4EC223}" srcOrd="0" destOrd="0" presId="urn:microsoft.com/office/officeart/2005/8/layout/hierarchy1"/>
    <dgm:cxn modelId="{94F8AA52-C743-4B8C-B6A3-2B7B39270475}" type="presParOf" srcId="{7C74A04F-B8F7-422A-A4D5-DA0DBE4EC223}" destId="{A2B4D9F1-6CA7-4491-8F55-93B9157D2383}" srcOrd="0" destOrd="0" presId="urn:microsoft.com/office/officeart/2005/8/layout/hierarchy1"/>
    <dgm:cxn modelId="{216E129E-532D-4148-803F-07F91B8254CC}" type="presParOf" srcId="{7C74A04F-B8F7-422A-A4D5-DA0DBE4EC223}" destId="{C210443A-B378-4123-BD67-F540501C4709}" srcOrd="1" destOrd="0" presId="urn:microsoft.com/office/officeart/2005/8/layout/hierarchy1"/>
    <dgm:cxn modelId="{004575D7-52B9-4591-AEB1-8A0108D7264B}" type="presParOf" srcId="{BB5121CE-21B5-45C3-A235-CD4F29AF7045}" destId="{4632C118-189C-4A16-AC55-795F8482E813}" srcOrd="1" destOrd="0" presId="urn:microsoft.com/office/officeart/2005/8/layout/hierarchy1"/>
    <dgm:cxn modelId="{D5B10A78-8663-490E-9199-FA7678FF222D}" type="presParOf" srcId="{2AFA937F-8072-471A-B3B5-D955DF8626BF}" destId="{14020AE1-00D7-4677-89A6-87B81FB0BD23}" srcOrd="4" destOrd="0" presId="urn:microsoft.com/office/officeart/2005/8/layout/hierarchy1"/>
    <dgm:cxn modelId="{EF4ED0E0-1874-4602-BAAB-132855B398F6}" type="presParOf" srcId="{2AFA937F-8072-471A-B3B5-D955DF8626BF}" destId="{5E62EF59-1F17-4E10-AB62-73029339DE82}" srcOrd="5" destOrd="0" presId="urn:microsoft.com/office/officeart/2005/8/layout/hierarchy1"/>
    <dgm:cxn modelId="{BE1493E3-D100-4F6B-B6D1-7A347407EC0A}" type="presParOf" srcId="{5E62EF59-1F17-4E10-AB62-73029339DE82}" destId="{D8645129-60E0-43C5-B45A-A1458CC46AD4}" srcOrd="0" destOrd="0" presId="urn:microsoft.com/office/officeart/2005/8/layout/hierarchy1"/>
    <dgm:cxn modelId="{C3E31CB8-EB4F-4864-A88E-FDF835A67131}" type="presParOf" srcId="{D8645129-60E0-43C5-B45A-A1458CC46AD4}" destId="{22F4BE6C-3F44-4182-A4DA-B7A8132FFE52}" srcOrd="0" destOrd="0" presId="urn:microsoft.com/office/officeart/2005/8/layout/hierarchy1"/>
    <dgm:cxn modelId="{9BEF27EA-6575-4FAB-9DE8-617358F06A92}" type="presParOf" srcId="{D8645129-60E0-43C5-B45A-A1458CC46AD4}" destId="{DE37F8A9-5D5A-4CD2-8C95-C006B7989C6B}" srcOrd="1" destOrd="0" presId="urn:microsoft.com/office/officeart/2005/8/layout/hierarchy1"/>
    <dgm:cxn modelId="{387F8CAB-88AE-4105-AF76-EBD20FEFCF28}" type="presParOf" srcId="{5E62EF59-1F17-4E10-AB62-73029339DE82}" destId="{BFFE2DA0-D2A9-48F6-BF6C-791DA5D16991}" srcOrd="1" destOrd="0" presId="urn:microsoft.com/office/officeart/2005/8/layout/hierarchy1"/>
    <dgm:cxn modelId="{F35E494B-E868-4528-AFB2-2317BB2C0431}" type="presParOf" srcId="{2AFA937F-8072-471A-B3B5-D955DF8626BF}" destId="{37542F64-E39A-463B-9B75-4A52F13E4E2D}" srcOrd="6" destOrd="0" presId="urn:microsoft.com/office/officeart/2005/8/layout/hierarchy1"/>
    <dgm:cxn modelId="{A47223E1-A0E6-4435-A2D9-01E7BB8D4D6A}" type="presParOf" srcId="{2AFA937F-8072-471A-B3B5-D955DF8626BF}" destId="{17D0EA04-2AE2-4C15-8DF7-759F6AF1C230}" srcOrd="7" destOrd="0" presId="urn:microsoft.com/office/officeart/2005/8/layout/hierarchy1"/>
    <dgm:cxn modelId="{2A795D26-1457-4311-9287-18D4BB0160E5}" type="presParOf" srcId="{17D0EA04-2AE2-4C15-8DF7-759F6AF1C230}" destId="{87013E9F-9F14-443C-A8AC-976FA6452712}" srcOrd="0" destOrd="0" presId="urn:microsoft.com/office/officeart/2005/8/layout/hierarchy1"/>
    <dgm:cxn modelId="{4427F37E-5315-4F48-9618-297A307BC0DF}" type="presParOf" srcId="{87013E9F-9F14-443C-A8AC-976FA6452712}" destId="{EDB5C15D-5C00-4E6D-907B-55D0EDE238EA}" srcOrd="0" destOrd="0" presId="urn:microsoft.com/office/officeart/2005/8/layout/hierarchy1"/>
    <dgm:cxn modelId="{18FE2DE4-201F-4B59-8F09-9FB6D4A6076F}" type="presParOf" srcId="{87013E9F-9F14-443C-A8AC-976FA6452712}" destId="{7301F7C9-5080-470D-9DE2-9484B59486B2}" srcOrd="1" destOrd="0" presId="urn:microsoft.com/office/officeart/2005/8/layout/hierarchy1"/>
    <dgm:cxn modelId="{533D131D-404E-48F4-8DE8-3EFA8B2DC2C6}" type="presParOf" srcId="{17D0EA04-2AE2-4C15-8DF7-759F6AF1C230}" destId="{D5AA140A-7C0C-4D25-A250-A2C4710ABFF7}" srcOrd="1" destOrd="0" presId="urn:microsoft.com/office/officeart/2005/8/layout/hierarchy1"/>
    <dgm:cxn modelId="{B819B6C3-6402-416E-9878-D4187374EE73}" type="presParOf" srcId="{6FE74D31-47E8-42BC-A867-90471B774D1F}" destId="{E20FADEE-B47A-43C5-A48A-C6E900AA35CC}" srcOrd="2" destOrd="0" presId="urn:microsoft.com/office/officeart/2005/8/layout/hierarchy1"/>
    <dgm:cxn modelId="{AAC49D21-E158-438E-BA2A-19D960F6B99D}" type="presParOf" srcId="{6FE74D31-47E8-42BC-A867-90471B774D1F}" destId="{D096B560-FAE3-4E8F-9052-160BBA28A84E}" srcOrd="3" destOrd="0" presId="urn:microsoft.com/office/officeart/2005/8/layout/hierarchy1"/>
    <dgm:cxn modelId="{AA6E59BC-B9BB-47A0-A656-390C111DC3E3}" type="presParOf" srcId="{D096B560-FAE3-4E8F-9052-160BBA28A84E}" destId="{7F12349F-5A17-4966-A496-D1182E7636B6}" srcOrd="0" destOrd="0" presId="urn:microsoft.com/office/officeart/2005/8/layout/hierarchy1"/>
    <dgm:cxn modelId="{CBC0DBE2-25EE-4A4E-80DB-D7DA2C9F3F9E}" type="presParOf" srcId="{7F12349F-5A17-4966-A496-D1182E7636B6}" destId="{68B591CA-CAF7-4D64-A3D7-F62DF4983E53}" srcOrd="0" destOrd="0" presId="urn:microsoft.com/office/officeart/2005/8/layout/hierarchy1"/>
    <dgm:cxn modelId="{41ACEEC8-7D52-4693-8939-2C0AD8A44733}" type="presParOf" srcId="{7F12349F-5A17-4966-A496-D1182E7636B6}" destId="{33B76B8E-0EC5-4530-A0B5-1ED86F595A5E}" srcOrd="1" destOrd="0" presId="urn:microsoft.com/office/officeart/2005/8/layout/hierarchy1"/>
    <dgm:cxn modelId="{FCEC1899-C013-4F45-9B51-2F116CB91870}" type="presParOf" srcId="{D096B560-FAE3-4E8F-9052-160BBA28A84E}" destId="{9A8625B7-8907-4E93-8AA5-579179B32D57}" srcOrd="1" destOrd="0" presId="urn:microsoft.com/office/officeart/2005/8/layout/hierarchy1"/>
    <dgm:cxn modelId="{106A457B-91A4-4EC8-8AE6-5A1A19AD9556}" type="presParOf" srcId="{9A8625B7-8907-4E93-8AA5-579179B32D57}" destId="{A1C73CFB-CA08-41EC-BAFE-AE4F74EDC983}" srcOrd="0" destOrd="0" presId="urn:microsoft.com/office/officeart/2005/8/layout/hierarchy1"/>
    <dgm:cxn modelId="{DC993835-342F-48C1-825E-446AF62399F5}" type="presParOf" srcId="{9A8625B7-8907-4E93-8AA5-579179B32D57}" destId="{0A79994F-90D3-4227-9E2E-174606BDC1E9}" srcOrd="1" destOrd="0" presId="urn:microsoft.com/office/officeart/2005/8/layout/hierarchy1"/>
    <dgm:cxn modelId="{E9C1411B-A5D8-4899-A8D5-5185C49960A2}" type="presParOf" srcId="{0A79994F-90D3-4227-9E2E-174606BDC1E9}" destId="{E2549F58-8A07-4B98-A234-A3163B3E4019}" srcOrd="0" destOrd="0" presId="urn:microsoft.com/office/officeart/2005/8/layout/hierarchy1"/>
    <dgm:cxn modelId="{5094B3C0-8359-4866-9268-16B28CD06751}" type="presParOf" srcId="{E2549F58-8A07-4B98-A234-A3163B3E4019}" destId="{35C74D1D-00FC-402F-B117-BA8971D289B4}" srcOrd="0" destOrd="0" presId="urn:microsoft.com/office/officeart/2005/8/layout/hierarchy1"/>
    <dgm:cxn modelId="{3602F428-BD01-4E82-890E-04049DD1B946}" type="presParOf" srcId="{E2549F58-8A07-4B98-A234-A3163B3E4019}" destId="{EEDCE601-A0A2-4FF5-9CA6-647533CC3A06}" srcOrd="1" destOrd="0" presId="urn:microsoft.com/office/officeart/2005/8/layout/hierarchy1"/>
    <dgm:cxn modelId="{33C15D5D-12F7-4578-B7DE-A661CBCD8D39}" type="presParOf" srcId="{0A79994F-90D3-4227-9E2E-174606BDC1E9}" destId="{522282FA-5544-4CF0-92A7-23E0ACE1CE72}" srcOrd="1" destOrd="0" presId="urn:microsoft.com/office/officeart/2005/8/layout/hierarchy1"/>
    <dgm:cxn modelId="{E9783F3F-D7F5-4643-83B9-DAF6F04BBCE9}" type="presParOf" srcId="{9A8625B7-8907-4E93-8AA5-579179B32D57}" destId="{FD1E1187-91CC-46D4-9E7E-BA7A05BA99AD}" srcOrd="2" destOrd="0" presId="urn:microsoft.com/office/officeart/2005/8/layout/hierarchy1"/>
    <dgm:cxn modelId="{115C1976-31CD-4A51-9B63-E60AC7C73EE0}" type="presParOf" srcId="{9A8625B7-8907-4E93-8AA5-579179B32D57}" destId="{8A2733D8-2B6A-4776-908C-E734296C88AA}" srcOrd="3" destOrd="0" presId="urn:microsoft.com/office/officeart/2005/8/layout/hierarchy1"/>
    <dgm:cxn modelId="{BC5022E5-85B5-4113-A620-6F38D66EEF34}" type="presParOf" srcId="{8A2733D8-2B6A-4776-908C-E734296C88AA}" destId="{D3013AAB-C482-423B-BF64-C42F10FA90D7}" srcOrd="0" destOrd="0" presId="urn:microsoft.com/office/officeart/2005/8/layout/hierarchy1"/>
    <dgm:cxn modelId="{D3CAA706-92C4-4922-B5EB-AB533A85C802}" type="presParOf" srcId="{D3013AAB-C482-423B-BF64-C42F10FA90D7}" destId="{AA255221-8D46-4FEE-B4B5-2A61B0AA9BF8}" srcOrd="0" destOrd="0" presId="urn:microsoft.com/office/officeart/2005/8/layout/hierarchy1"/>
    <dgm:cxn modelId="{70852411-1D34-4621-894D-C9EC60008676}" type="presParOf" srcId="{D3013AAB-C482-423B-BF64-C42F10FA90D7}" destId="{CBE71CF0-4E8B-4F27-89B4-A6F9E9DDB867}" srcOrd="1" destOrd="0" presId="urn:microsoft.com/office/officeart/2005/8/layout/hierarchy1"/>
    <dgm:cxn modelId="{A4E695AA-6C60-4CF0-840D-AC96ADB17604}" type="presParOf" srcId="{8A2733D8-2B6A-4776-908C-E734296C88AA}" destId="{2EEDEB4F-B810-409B-95A2-FC6474281264}" srcOrd="1" destOrd="0" presId="urn:microsoft.com/office/officeart/2005/8/layout/hierarchy1"/>
    <dgm:cxn modelId="{C9434E28-1EEF-45C3-ADAE-68AEA66DE6BE}" type="presParOf" srcId="{9A8625B7-8907-4E93-8AA5-579179B32D57}" destId="{4819386D-5B80-4EE0-ADAE-197C545AB670}" srcOrd="4" destOrd="0" presId="urn:microsoft.com/office/officeart/2005/8/layout/hierarchy1"/>
    <dgm:cxn modelId="{83A08885-B024-44FA-84FC-6BDC5F420564}" type="presParOf" srcId="{9A8625B7-8907-4E93-8AA5-579179B32D57}" destId="{80E17BCD-0577-44C0-9D34-2435C3FF79C4}" srcOrd="5" destOrd="0" presId="urn:microsoft.com/office/officeart/2005/8/layout/hierarchy1"/>
    <dgm:cxn modelId="{17E253AE-3B7F-4EE8-9E82-F1308AF6D3EB}" type="presParOf" srcId="{80E17BCD-0577-44C0-9D34-2435C3FF79C4}" destId="{4C30960F-F492-46B6-BE99-005642C850AC}" srcOrd="0" destOrd="0" presId="urn:microsoft.com/office/officeart/2005/8/layout/hierarchy1"/>
    <dgm:cxn modelId="{BD9520E5-695E-48B2-B884-DFE96346936F}" type="presParOf" srcId="{4C30960F-F492-46B6-BE99-005642C850AC}" destId="{995DDF1F-B39A-4397-A1C8-CEBD50E383DE}" srcOrd="0" destOrd="0" presId="urn:microsoft.com/office/officeart/2005/8/layout/hierarchy1"/>
    <dgm:cxn modelId="{36CB2227-C09A-45D8-BA97-D10133AB3705}" type="presParOf" srcId="{4C30960F-F492-46B6-BE99-005642C850AC}" destId="{B52212D7-0B0D-4AD5-9219-4AAF0737C572}" srcOrd="1" destOrd="0" presId="urn:microsoft.com/office/officeart/2005/8/layout/hierarchy1"/>
    <dgm:cxn modelId="{BF9BB409-EFF8-4D9C-AFC9-7F18DE404FC8}" type="presParOf" srcId="{80E17BCD-0577-44C0-9D34-2435C3FF79C4}" destId="{99554CE2-23B7-43FF-A580-C7413891A64A}" srcOrd="1" destOrd="0" presId="urn:microsoft.com/office/officeart/2005/8/layout/hierarchy1"/>
    <dgm:cxn modelId="{BD06D6CE-FDF0-44B5-8559-42DCD35B86C1}" type="presParOf" srcId="{9A8625B7-8907-4E93-8AA5-579179B32D57}" destId="{7FCB2E25-D32F-422E-B709-C33691A18532}" srcOrd="6" destOrd="0" presId="urn:microsoft.com/office/officeart/2005/8/layout/hierarchy1"/>
    <dgm:cxn modelId="{8ADBC715-D0BB-4E2B-A984-739282323E5C}" type="presParOf" srcId="{9A8625B7-8907-4E93-8AA5-579179B32D57}" destId="{444749FF-F37F-437F-A127-2445B5DBF82E}" srcOrd="7" destOrd="0" presId="urn:microsoft.com/office/officeart/2005/8/layout/hierarchy1"/>
    <dgm:cxn modelId="{4CE3C8FB-0209-4FD8-BCF5-9C117F5E52ED}" type="presParOf" srcId="{444749FF-F37F-437F-A127-2445B5DBF82E}" destId="{7F394514-6A51-4CF2-8A81-5E42AD548D94}" srcOrd="0" destOrd="0" presId="urn:microsoft.com/office/officeart/2005/8/layout/hierarchy1"/>
    <dgm:cxn modelId="{BB05ECF0-672E-4563-9A27-D1F1BB3C756B}" type="presParOf" srcId="{7F394514-6A51-4CF2-8A81-5E42AD548D94}" destId="{0E971C43-310D-487E-BB3A-2D624BA2BCEF}" srcOrd="0" destOrd="0" presId="urn:microsoft.com/office/officeart/2005/8/layout/hierarchy1"/>
    <dgm:cxn modelId="{D7CB1C70-FE35-4306-A6AB-D7E3B86F6C29}" type="presParOf" srcId="{7F394514-6A51-4CF2-8A81-5E42AD548D94}" destId="{3B569626-D466-4057-8709-82D61A7BC057}" srcOrd="1" destOrd="0" presId="urn:microsoft.com/office/officeart/2005/8/layout/hierarchy1"/>
    <dgm:cxn modelId="{359753DF-16AE-4E6D-B7A0-B31211A97383}" type="presParOf" srcId="{444749FF-F37F-437F-A127-2445B5DBF82E}" destId="{7BB1FD25-D5AB-46C3-8EB0-F71C390C1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B2E25-D32F-422E-B709-C33691A18532}">
      <dsp:nvSpPr>
        <dsp:cNvPr id="0" name=""/>
        <dsp:cNvSpPr/>
      </dsp:nvSpPr>
      <dsp:spPr>
        <a:xfrm>
          <a:off x="7483642" y="2397720"/>
          <a:ext cx="1898871" cy="301230"/>
        </a:xfrm>
        <a:custGeom>
          <a:avLst/>
          <a:gdLst/>
          <a:ahLst/>
          <a:cxnLst/>
          <a:rect l="0" t="0" r="0" b="0"/>
          <a:pathLst>
            <a:path>
              <a:moveTo>
                <a:pt x="0" y="0"/>
              </a:moveTo>
              <a:lnTo>
                <a:pt x="0" y="205279"/>
              </a:lnTo>
              <a:lnTo>
                <a:pt x="1898871" y="205279"/>
              </a:lnTo>
              <a:lnTo>
                <a:pt x="1898871" y="30123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19386D-5B80-4EE0-ADAE-197C545AB670}">
      <dsp:nvSpPr>
        <dsp:cNvPr id="0" name=""/>
        <dsp:cNvSpPr/>
      </dsp:nvSpPr>
      <dsp:spPr>
        <a:xfrm>
          <a:off x="7483642" y="2397720"/>
          <a:ext cx="632957" cy="301230"/>
        </a:xfrm>
        <a:custGeom>
          <a:avLst/>
          <a:gdLst/>
          <a:ahLst/>
          <a:cxnLst/>
          <a:rect l="0" t="0" r="0" b="0"/>
          <a:pathLst>
            <a:path>
              <a:moveTo>
                <a:pt x="0" y="0"/>
              </a:moveTo>
              <a:lnTo>
                <a:pt x="0" y="205279"/>
              </a:lnTo>
              <a:lnTo>
                <a:pt x="632957" y="205279"/>
              </a:lnTo>
              <a:lnTo>
                <a:pt x="632957" y="30123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1E1187-91CC-46D4-9E7E-BA7A05BA99AD}">
      <dsp:nvSpPr>
        <dsp:cNvPr id="0" name=""/>
        <dsp:cNvSpPr/>
      </dsp:nvSpPr>
      <dsp:spPr>
        <a:xfrm>
          <a:off x="6850685" y="2397720"/>
          <a:ext cx="632957" cy="301230"/>
        </a:xfrm>
        <a:custGeom>
          <a:avLst/>
          <a:gdLst/>
          <a:ahLst/>
          <a:cxnLst/>
          <a:rect l="0" t="0" r="0" b="0"/>
          <a:pathLst>
            <a:path>
              <a:moveTo>
                <a:pt x="632957" y="0"/>
              </a:moveTo>
              <a:lnTo>
                <a:pt x="632957" y="205279"/>
              </a:lnTo>
              <a:lnTo>
                <a:pt x="0" y="205279"/>
              </a:lnTo>
              <a:lnTo>
                <a:pt x="0" y="30123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73CFB-CA08-41EC-BAFE-AE4F74EDC983}">
      <dsp:nvSpPr>
        <dsp:cNvPr id="0" name=""/>
        <dsp:cNvSpPr/>
      </dsp:nvSpPr>
      <dsp:spPr>
        <a:xfrm>
          <a:off x="5584771" y="2397720"/>
          <a:ext cx="1898871" cy="301230"/>
        </a:xfrm>
        <a:custGeom>
          <a:avLst/>
          <a:gdLst/>
          <a:ahLst/>
          <a:cxnLst/>
          <a:rect l="0" t="0" r="0" b="0"/>
          <a:pathLst>
            <a:path>
              <a:moveTo>
                <a:pt x="1898871" y="0"/>
              </a:moveTo>
              <a:lnTo>
                <a:pt x="1898871" y="205279"/>
              </a:lnTo>
              <a:lnTo>
                <a:pt x="0" y="205279"/>
              </a:lnTo>
              <a:lnTo>
                <a:pt x="0" y="30123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FADEE-B47A-43C5-A48A-C6E900AA35CC}">
      <dsp:nvSpPr>
        <dsp:cNvPr id="0" name=""/>
        <dsp:cNvSpPr/>
      </dsp:nvSpPr>
      <dsp:spPr>
        <a:xfrm>
          <a:off x="4951814" y="1438791"/>
          <a:ext cx="2531828" cy="301230"/>
        </a:xfrm>
        <a:custGeom>
          <a:avLst/>
          <a:gdLst/>
          <a:ahLst/>
          <a:cxnLst/>
          <a:rect l="0" t="0" r="0" b="0"/>
          <a:pathLst>
            <a:path>
              <a:moveTo>
                <a:pt x="0" y="0"/>
              </a:moveTo>
              <a:lnTo>
                <a:pt x="0" y="205279"/>
              </a:lnTo>
              <a:lnTo>
                <a:pt x="2531828" y="205279"/>
              </a:lnTo>
              <a:lnTo>
                <a:pt x="2531828" y="30123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42F64-E39A-463B-9B75-4A52F13E4E2D}">
      <dsp:nvSpPr>
        <dsp:cNvPr id="0" name=""/>
        <dsp:cNvSpPr/>
      </dsp:nvSpPr>
      <dsp:spPr>
        <a:xfrm>
          <a:off x="2419986" y="2397720"/>
          <a:ext cx="1898871" cy="301230"/>
        </a:xfrm>
        <a:custGeom>
          <a:avLst/>
          <a:gdLst/>
          <a:ahLst/>
          <a:cxnLst/>
          <a:rect l="0" t="0" r="0" b="0"/>
          <a:pathLst>
            <a:path>
              <a:moveTo>
                <a:pt x="0" y="0"/>
              </a:moveTo>
              <a:lnTo>
                <a:pt x="0" y="205279"/>
              </a:lnTo>
              <a:lnTo>
                <a:pt x="1898871" y="205279"/>
              </a:lnTo>
              <a:lnTo>
                <a:pt x="1898871" y="30123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020AE1-00D7-4677-89A6-87B81FB0BD23}">
      <dsp:nvSpPr>
        <dsp:cNvPr id="0" name=""/>
        <dsp:cNvSpPr/>
      </dsp:nvSpPr>
      <dsp:spPr>
        <a:xfrm>
          <a:off x="2419986" y="2397720"/>
          <a:ext cx="632957" cy="301230"/>
        </a:xfrm>
        <a:custGeom>
          <a:avLst/>
          <a:gdLst/>
          <a:ahLst/>
          <a:cxnLst/>
          <a:rect l="0" t="0" r="0" b="0"/>
          <a:pathLst>
            <a:path>
              <a:moveTo>
                <a:pt x="0" y="0"/>
              </a:moveTo>
              <a:lnTo>
                <a:pt x="0" y="205279"/>
              </a:lnTo>
              <a:lnTo>
                <a:pt x="632957" y="205279"/>
              </a:lnTo>
              <a:lnTo>
                <a:pt x="632957" y="30123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7894C-B290-407B-8493-348188538FE1}">
      <dsp:nvSpPr>
        <dsp:cNvPr id="0" name=""/>
        <dsp:cNvSpPr/>
      </dsp:nvSpPr>
      <dsp:spPr>
        <a:xfrm>
          <a:off x="1787029" y="2397720"/>
          <a:ext cx="632957" cy="301230"/>
        </a:xfrm>
        <a:custGeom>
          <a:avLst/>
          <a:gdLst/>
          <a:ahLst/>
          <a:cxnLst/>
          <a:rect l="0" t="0" r="0" b="0"/>
          <a:pathLst>
            <a:path>
              <a:moveTo>
                <a:pt x="632957" y="0"/>
              </a:moveTo>
              <a:lnTo>
                <a:pt x="632957" y="205279"/>
              </a:lnTo>
              <a:lnTo>
                <a:pt x="0" y="205279"/>
              </a:lnTo>
              <a:lnTo>
                <a:pt x="0" y="30123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C62D5-383E-414E-822D-FB6F6F0434CB}">
      <dsp:nvSpPr>
        <dsp:cNvPr id="0" name=""/>
        <dsp:cNvSpPr/>
      </dsp:nvSpPr>
      <dsp:spPr>
        <a:xfrm>
          <a:off x="521114" y="2397720"/>
          <a:ext cx="1898871" cy="301230"/>
        </a:xfrm>
        <a:custGeom>
          <a:avLst/>
          <a:gdLst/>
          <a:ahLst/>
          <a:cxnLst/>
          <a:rect l="0" t="0" r="0" b="0"/>
          <a:pathLst>
            <a:path>
              <a:moveTo>
                <a:pt x="1898871" y="0"/>
              </a:moveTo>
              <a:lnTo>
                <a:pt x="1898871" y="205279"/>
              </a:lnTo>
              <a:lnTo>
                <a:pt x="0" y="205279"/>
              </a:lnTo>
              <a:lnTo>
                <a:pt x="0" y="30123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6C77F-660D-4748-B0BD-DE7BD4BB9F09}">
      <dsp:nvSpPr>
        <dsp:cNvPr id="0" name=""/>
        <dsp:cNvSpPr/>
      </dsp:nvSpPr>
      <dsp:spPr>
        <a:xfrm>
          <a:off x="2419986" y="1438791"/>
          <a:ext cx="2531828" cy="301230"/>
        </a:xfrm>
        <a:custGeom>
          <a:avLst/>
          <a:gdLst/>
          <a:ahLst/>
          <a:cxnLst/>
          <a:rect l="0" t="0" r="0" b="0"/>
          <a:pathLst>
            <a:path>
              <a:moveTo>
                <a:pt x="2531828" y="0"/>
              </a:moveTo>
              <a:lnTo>
                <a:pt x="2531828" y="205279"/>
              </a:lnTo>
              <a:lnTo>
                <a:pt x="0" y="205279"/>
              </a:lnTo>
              <a:lnTo>
                <a:pt x="0" y="30123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26582-C953-4DA8-BFFA-49E2AF4F91A4}">
      <dsp:nvSpPr>
        <dsp:cNvPr id="0" name=""/>
        <dsp:cNvSpPr/>
      </dsp:nvSpPr>
      <dsp:spPr>
        <a:xfrm>
          <a:off x="4433940" y="781091"/>
          <a:ext cx="1035747" cy="6576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55665-9EC1-43B2-970E-24FB6925829E}">
      <dsp:nvSpPr>
        <dsp:cNvPr id="0" name=""/>
        <dsp:cNvSpPr/>
      </dsp:nvSpPr>
      <dsp:spPr>
        <a:xfrm>
          <a:off x="4549023" y="890420"/>
          <a:ext cx="1035747" cy="65769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NIST</a:t>
          </a:r>
          <a:endParaRPr lang="en-US" sz="1400" kern="1200" dirty="0">
            <a:latin typeface="Times New Roman" panose="02020603050405020304" pitchFamily="18" charset="0"/>
            <a:cs typeface="Times New Roman" panose="02020603050405020304" pitchFamily="18" charset="0"/>
          </a:endParaRPr>
        </a:p>
      </dsp:txBody>
      <dsp:txXfrm>
        <a:off x="4568286" y="909683"/>
        <a:ext cx="997221" cy="619173"/>
      </dsp:txXfrm>
    </dsp:sp>
    <dsp:sp modelId="{9DB39F63-2F9D-410B-A63B-6F35A03D1822}">
      <dsp:nvSpPr>
        <dsp:cNvPr id="0" name=""/>
        <dsp:cNvSpPr/>
      </dsp:nvSpPr>
      <dsp:spPr>
        <a:xfrm>
          <a:off x="1902112" y="1740021"/>
          <a:ext cx="1035747" cy="6576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FDE7B-A8AB-4F7F-8FCB-63E1E863EF79}">
      <dsp:nvSpPr>
        <dsp:cNvPr id="0" name=""/>
        <dsp:cNvSpPr/>
      </dsp:nvSpPr>
      <dsp:spPr>
        <a:xfrm>
          <a:off x="2017195" y="1849350"/>
          <a:ext cx="1035747" cy="65769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Security Threat Model</a:t>
          </a:r>
        </a:p>
      </dsp:txBody>
      <dsp:txXfrm>
        <a:off x="2036458" y="1868613"/>
        <a:ext cx="997221" cy="619173"/>
      </dsp:txXfrm>
    </dsp:sp>
    <dsp:sp modelId="{0D0FE3B6-D061-421F-B175-74368D305D3D}">
      <dsp:nvSpPr>
        <dsp:cNvPr id="0" name=""/>
        <dsp:cNvSpPr/>
      </dsp:nvSpPr>
      <dsp:spPr>
        <a:xfrm>
          <a:off x="3240" y="2698951"/>
          <a:ext cx="1035747" cy="657699"/>
        </a:xfrm>
        <a:prstGeom prst="roundRect">
          <a:avLst>
            <a:gd name="adj" fmla="val 10000"/>
          </a:avLst>
        </a:prstGeom>
        <a:gradFill rotWithShape="0">
          <a:gsLst>
            <a:gs pos="0">
              <a:srgbClr val="00B050"/>
            </a:gs>
            <a:gs pos="100000">
              <a:srgbClr val="FF0000"/>
            </a:gs>
          </a:gsLst>
          <a:lin ang="54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B7127-5B8F-472B-9247-D3D097252336}">
      <dsp:nvSpPr>
        <dsp:cNvPr id="0" name=""/>
        <dsp:cNvSpPr/>
      </dsp:nvSpPr>
      <dsp:spPr>
        <a:xfrm>
          <a:off x="118324" y="2808279"/>
          <a:ext cx="1035747" cy="657699"/>
        </a:xfrm>
        <a:prstGeom prst="roundRect">
          <a:avLst>
            <a:gd name="adj" fmla="val 10000"/>
          </a:avLst>
        </a:prstGeom>
        <a:solidFill>
          <a:schemeClr val="lt1">
            <a:alpha val="90000"/>
            <a:hueOff val="0"/>
            <a:satOff val="0"/>
            <a:lumOff val="0"/>
            <a:alphaOff val="0"/>
          </a:schemeClr>
        </a:solidFill>
        <a:ln w="15875" cap="rnd" cmpd="sng" algn="ctr">
          <a:gradFill>
            <a:gsLst>
              <a:gs pos="0">
                <a:srgbClr val="00B050"/>
              </a:gs>
              <a:gs pos="100000">
                <a:srgbClr val="FF0000"/>
              </a:gs>
            </a:gsLst>
            <a:lin ang="5400000" scaled="1"/>
          </a:gra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137587" y="2827542"/>
        <a:ext cx="997221" cy="619173"/>
      </dsp:txXfrm>
    </dsp:sp>
    <dsp:sp modelId="{A2B4D9F1-6CA7-4491-8F55-93B9157D2383}">
      <dsp:nvSpPr>
        <dsp:cNvPr id="0" name=""/>
        <dsp:cNvSpPr/>
      </dsp:nvSpPr>
      <dsp:spPr>
        <a:xfrm>
          <a:off x="1269155" y="2698951"/>
          <a:ext cx="1035747" cy="657699"/>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0443A-B378-4123-BD67-F540501C4709}">
      <dsp:nvSpPr>
        <dsp:cNvPr id="0" name=""/>
        <dsp:cNvSpPr/>
      </dsp:nvSpPr>
      <dsp:spPr>
        <a:xfrm>
          <a:off x="1384238" y="2808279"/>
          <a:ext cx="1035747" cy="657699"/>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1403501" y="2827542"/>
        <a:ext cx="997221" cy="619173"/>
      </dsp:txXfrm>
    </dsp:sp>
    <dsp:sp modelId="{22F4BE6C-3F44-4182-A4DA-B7A8132FFE52}">
      <dsp:nvSpPr>
        <dsp:cNvPr id="0" name=""/>
        <dsp:cNvSpPr/>
      </dsp:nvSpPr>
      <dsp:spPr>
        <a:xfrm>
          <a:off x="2535069" y="2698951"/>
          <a:ext cx="1035747" cy="657699"/>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7F8A9-5D5A-4CD2-8C95-C006B7989C6B}">
      <dsp:nvSpPr>
        <dsp:cNvPr id="0" name=""/>
        <dsp:cNvSpPr/>
      </dsp:nvSpPr>
      <dsp:spPr>
        <a:xfrm>
          <a:off x="2650152" y="2808279"/>
          <a:ext cx="1035747" cy="657699"/>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2669415" y="2827542"/>
        <a:ext cx="997221" cy="619173"/>
      </dsp:txXfrm>
    </dsp:sp>
    <dsp:sp modelId="{EDB5C15D-5C00-4E6D-907B-55D0EDE238EA}">
      <dsp:nvSpPr>
        <dsp:cNvPr id="0" name=""/>
        <dsp:cNvSpPr/>
      </dsp:nvSpPr>
      <dsp:spPr>
        <a:xfrm>
          <a:off x="3800983" y="2698951"/>
          <a:ext cx="1035747" cy="657699"/>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1F7C9-5080-470D-9DE2-9484B59486B2}">
      <dsp:nvSpPr>
        <dsp:cNvPr id="0" name=""/>
        <dsp:cNvSpPr/>
      </dsp:nvSpPr>
      <dsp:spPr>
        <a:xfrm>
          <a:off x="3916066" y="2808279"/>
          <a:ext cx="1035747" cy="657699"/>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Goal</a:t>
          </a:r>
          <a:endParaRPr lang="en-US" sz="1400" kern="1200" dirty="0">
            <a:latin typeface="Times New Roman" panose="02020603050405020304" pitchFamily="18" charset="0"/>
            <a:cs typeface="Times New Roman" panose="02020603050405020304" pitchFamily="18" charset="0"/>
          </a:endParaRPr>
        </a:p>
      </dsp:txBody>
      <dsp:txXfrm>
        <a:off x="3935329" y="2827542"/>
        <a:ext cx="997221" cy="619173"/>
      </dsp:txXfrm>
    </dsp:sp>
    <dsp:sp modelId="{68B591CA-CAF7-4D64-A3D7-F62DF4983E53}">
      <dsp:nvSpPr>
        <dsp:cNvPr id="0" name=""/>
        <dsp:cNvSpPr/>
      </dsp:nvSpPr>
      <dsp:spPr>
        <a:xfrm>
          <a:off x="6965768" y="1740021"/>
          <a:ext cx="1035747" cy="6576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76B8E-0EC5-4530-A0B5-1ED86F595A5E}">
      <dsp:nvSpPr>
        <dsp:cNvPr id="0" name=""/>
        <dsp:cNvSpPr/>
      </dsp:nvSpPr>
      <dsp:spPr>
        <a:xfrm>
          <a:off x="7080851" y="1849350"/>
          <a:ext cx="1035747" cy="65769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Game Engine</a:t>
          </a:r>
        </a:p>
      </dsp:txBody>
      <dsp:txXfrm>
        <a:off x="7100114" y="1868613"/>
        <a:ext cx="997221" cy="619173"/>
      </dsp:txXfrm>
    </dsp:sp>
    <dsp:sp modelId="{35C74D1D-00FC-402F-B117-BA8971D289B4}">
      <dsp:nvSpPr>
        <dsp:cNvPr id="0" name=""/>
        <dsp:cNvSpPr/>
      </dsp:nvSpPr>
      <dsp:spPr>
        <a:xfrm>
          <a:off x="5066897" y="2698951"/>
          <a:ext cx="1035747" cy="657699"/>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E601-A0A2-4FF5-9CA6-647533CC3A06}">
      <dsp:nvSpPr>
        <dsp:cNvPr id="0" name=""/>
        <dsp:cNvSpPr/>
      </dsp:nvSpPr>
      <dsp:spPr>
        <a:xfrm>
          <a:off x="5181980" y="2808279"/>
          <a:ext cx="1035747" cy="657699"/>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5201243" y="2827542"/>
        <a:ext cx="997221" cy="619173"/>
      </dsp:txXfrm>
    </dsp:sp>
    <dsp:sp modelId="{AA255221-8D46-4FEE-B4B5-2A61B0AA9BF8}">
      <dsp:nvSpPr>
        <dsp:cNvPr id="0" name=""/>
        <dsp:cNvSpPr/>
      </dsp:nvSpPr>
      <dsp:spPr>
        <a:xfrm>
          <a:off x="6332811" y="2698951"/>
          <a:ext cx="1035747" cy="657699"/>
        </a:xfrm>
        <a:prstGeom prst="roundRect">
          <a:avLst>
            <a:gd name="adj" fmla="val 1000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71CF0-4E8B-4F27-89B4-A6F9E9DDB867}">
      <dsp:nvSpPr>
        <dsp:cNvPr id="0" name=""/>
        <dsp:cNvSpPr/>
      </dsp:nvSpPr>
      <dsp:spPr>
        <a:xfrm>
          <a:off x="6447894" y="2808279"/>
          <a:ext cx="1035747" cy="657699"/>
        </a:xfrm>
        <a:prstGeom prst="roundRect">
          <a:avLst>
            <a:gd name="adj" fmla="val 10000"/>
          </a:avLst>
        </a:prstGeom>
        <a:solidFill>
          <a:schemeClr val="lt1">
            <a:alpha val="90000"/>
            <a:hueOff val="0"/>
            <a:satOff val="0"/>
            <a:lumOff val="0"/>
            <a:alphaOff val="0"/>
          </a:schemeClr>
        </a:solidFill>
        <a:ln w="15875" cap="rnd"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6467157" y="2827542"/>
        <a:ext cx="997221" cy="619173"/>
      </dsp:txXfrm>
    </dsp:sp>
    <dsp:sp modelId="{995DDF1F-B39A-4397-A1C8-CEBD50E383DE}">
      <dsp:nvSpPr>
        <dsp:cNvPr id="0" name=""/>
        <dsp:cNvSpPr/>
      </dsp:nvSpPr>
      <dsp:spPr>
        <a:xfrm>
          <a:off x="7598725" y="2698951"/>
          <a:ext cx="1035747" cy="657699"/>
        </a:xfrm>
        <a:prstGeom prst="roundRect">
          <a:avLst>
            <a:gd name="adj" fmla="val 1000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212D7-0B0D-4AD5-9219-4AAF0737C572}">
      <dsp:nvSpPr>
        <dsp:cNvPr id="0" name=""/>
        <dsp:cNvSpPr/>
      </dsp:nvSpPr>
      <dsp:spPr>
        <a:xfrm>
          <a:off x="7713808" y="2808279"/>
          <a:ext cx="1035747" cy="657699"/>
        </a:xfrm>
        <a:prstGeom prst="roundRect">
          <a:avLst>
            <a:gd name="adj" fmla="val 10000"/>
          </a:avLst>
        </a:prstGeom>
        <a:solidFill>
          <a:schemeClr val="lt1">
            <a:alpha val="90000"/>
            <a:hueOff val="0"/>
            <a:satOff val="0"/>
            <a:lumOff val="0"/>
            <a:alphaOff val="0"/>
          </a:schemeClr>
        </a:solidFill>
        <a:ln w="15875" cap="rnd"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Motivation</a:t>
          </a:r>
        </a:p>
      </dsp:txBody>
      <dsp:txXfrm>
        <a:off x="7733071" y="2827542"/>
        <a:ext cx="997221" cy="619173"/>
      </dsp:txXfrm>
    </dsp:sp>
    <dsp:sp modelId="{0E971C43-310D-487E-BB3A-2D624BA2BCEF}">
      <dsp:nvSpPr>
        <dsp:cNvPr id="0" name=""/>
        <dsp:cNvSpPr/>
      </dsp:nvSpPr>
      <dsp:spPr>
        <a:xfrm>
          <a:off x="8864640" y="2698951"/>
          <a:ext cx="1035747" cy="657699"/>
        </a:xfrm>
        <a:prstGeom prst="roundRect">
          <a:avLst>
            <a:gd name="adj" fmla="val 1000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69626-D466-4057-8709-82D61A7BC057}">
      <dsp:nvSpPr>
        <dsp:cNvPr id="0" name=""/>
        <dsp:cNvSpPr/>
      </dsp:nvSpPr>
      <dsp:spPr>
        <a:xfrm>
          <a:off x="8979723" y="2808279"/>
          <a:ext cx="1035747" cy="657699"/>
        </a:xfrm>
        <a:prstGeom prst="roundRect">
          <a:avLst>
            <a:gd name="adj" fmla="val 10000"/>
          </a:avLst>
        </a:prstGeom>
        <a:solidFill>
          <a:schemeClr val="lt1">
            <a:alpha val="90000"/>
            <a:hueOff val="0"/>
            <a:satOff val="0"/>
            <a:lumOff val="0"/>
            <a:alphaOff val="0"/>
          </a:schemeClr>
        </a:solidFill>
        <a:ln w="15875" cap="rnd"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Achievement</a:t>
          </a:r>
          <a:endParaRPr lang="en-US" sz="1400" kern="1200" dirty="0">
            <a:latin typeface="Times New Roman" panose="02020603050405020304" pitchFamily="18" charset="0"/>
            <a:cs typeface="Times New Roman" panose="02020603050405020304" pitchFamily="18" charset="0"/>
          </a:endParaRPr>
        </a:p>
      </dsp:txBody>
      <dsp:txXfrm>
        <a:off x="8998986" y="2827542"/>
        <a:ext cx="997221" cy="619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4/20/2022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879B2-7B6B-4ED3-89A7-EFC41AFF6308}" type="datetime1">
              <a:rPr lang="en-US" smtClean="0"/>
              <a:t>4/20/2022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D922E-16C5-45A5-8BD3-0351402718B2}"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D67D3-2395-4FD4-9A98-81AA333F1BD8}"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0796-8FD7-4BFC-BCD7-501896528243}"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85E88-666E-4E06-9E57-AC6A213392A6}"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AFC83-F2B1-4D61-9586-B026885B3BF4}"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38B35-254D-4861-8B96-99459CF8DC74}"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469A-12F8-4E89-8CF3-73DBB3285027}"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059C2-9CCA-4F32-925B-970394FB80E0}"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C52F5-8048-431E-8482-A0331EA4D228}"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170AD-F089-4D08-98A6-C8A46549C169}"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CB868-61DC-421E-BEB8-F7328E82DFA4}"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28479-CA0A-4649-B8D8-B7190F087862}" type="datetime1">
              <a:rPr lang="en-US" smtClean="0"/>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1BA14-6264-42FF-A13F-963742010587}" type="datetime1">
              <a:rPr lang="en-US" smtClean="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C5F88-4FF1-4E9F-8FBF-4B64ADDE4F04}" type="datetime1">
              <a:rPr lang="en-US" smtClean="0"/>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D5011-35ED-4083-84E3-4881118724D9}"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8DBC-6E9A-4258-A085-E422046955A9}"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232130-4E83-4A5F-89FE-11C236E74D73}" type="datetime1">
              <a:rPr lang="en-US" smtClean="0"/>
              <a:t>4/20/2022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000D22-CDFA-4942-84AE-6F5EEED5AACA}"/>
              </a:ext>
            </a:extLst>
          </p:cNvPr>
          <p:cNvSpPr>
            <a:spLocks noGrp="1"/>
          </p:cNvSpPr>
          <p:nvPr>
            <p:ph type="sldNum" sz="quarter" idx="12"/>
          </p:nvPr>
        </p:nvSpPr>
        <p:spPr/>
        <p:txBody>
          <a:bodyPr/>
          <a:lstStyle/>
          <a:p>
            <a:fld id="{AB265669-9768-4162-B261-757C55BCE5B3}" type="slidenum">
              <a:rPr lang="en-US" smtClean="0"/>
              <a:t>1</a:t>
            </a:fld>
            <a:endParaRPr lang="en-US" dirty="0"/>
          </a:p>
        </p:txBody>
      </p:sp>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2366682"/>
            <a:ext cx="10018713" cy="3620050"/>
          </a:xfrm>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Offering a gamified and enjoyable way for kids to learn about cyber security threats and attacks.</a:t>
            </a:r>
          </a:p>
          <a:p>
            <a:pPr>
              <a:lnSpc>
                <a:spcPct val="115000"/>
              </a:lnSpc>
            </a:pPr>
            <a:r>
              <a:rPr lang="en-US" sz="2600" dirty="0">
                <a:latin typeface="Times New Roman" panose="02020603050405020304" pitchFamily="18" charset="0"/>
                <a:cs typeface="Times New Roman" panose="02020603050405020304" pitchFamily="18" charset="0"/>
              </a:rPr>
              <a:t>Providing a simple, yet efficient ways to report security attacks.</a:t>
            </a:r>
          </a:p>
          <a:p>
            <a:pPr>
              <a:lnSpc>
                <a:spcPct val="115000"/>
              </a:lnSpc>
            </a:pPr>
            <a:r>
              <a:rPr lang="en-US" sz="2600" dirty="0">
                <a:latin typeface="Times New Roman" panose="02020603050405020304" pitchFamily="18" charset="0"/>
                <a:cs typeface="Times New Roman" panose="02020603050405020304" pitchFamily="18" charset="0"/>
              </a:rPr>
              <a:t>First time to use unity and to make a game.</a:t>
            </a:r>
          </a:p>
          <a:p>
            <a:pPr>
              <a:lnSpc>
                <a:spcPct val="115000"/>
              </a:lnSpc>
            </a:pPr>
            <a:r>
              <a:rPr lang="en-US" sz="2600" dirty="0">
                <a:latin typeface="Times New Roman" panose="02020603050405020304" pitchFamily="18" charset="0"/>
                <a:cs typeface="Times New Roman" panose="02020603050405020304" pitchFamily="18" charset="0"/>
              </a:rPr>
              <a:t>Making scenario that can be related to children.</a:t>
            </a:r>
          </a:p>
          <a:p>
            <a:pPr>
              <a:lnSpc>
                <a:spcPct val="115000"/>
              </a:lnSpc>
            </a:pPr>
            <a:r>
              <a:rPr lang="en-US" sz="2600" dirty="0">
                <a:latin typeface="Times New Roman" panose="02020603050405020304" pitchFamily="18" charset="0"/>
                <a:cs typeface="Times New Roman" panose="02020603050405020304" pitchFamily="18" charset="0"/>
              </a:rPr>
              <a:t>How to integrate suitable challenges in the game.</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10</a:t>
            </a:fld>
            <a:endParaRPr lang="en-US" dirty="0"/>
          </a:p>
        </p:txBody>
      </p:sp>
    </p:spTree>
    <p:extLst>
      <p:ext uri="{BB962C8B-B14F-4D97-AF65-F5344CB8AC3E}">
        <p14:creationId xmlns:p14="http://schemas.microsoft.com/office/powerpoint/2010/main" val="65604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Solutions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r>
              <a:rPr lang="en-US" sz="2600" dirty="0">
                <a:latin typeface="Times New Roman" panose="02020603050405020304" pitchFamily="18" charset="0"/>
                <a:cs typeface="Times New Roman" panose="02020603050405020304" pitchFamily="18" charset="0"/>
              </a:rPr>
              <a:t>Implement reward system &amp; achievements.</a:t>
            </a:r>
          </a:p>
          <a:p>
            <a:r>
              <a:rPr lang="en-US" sz="2600" dirty="0">
                <a:latin typeface="Times New Roman" panose="02020603050405020304" pitchFamily="18" charset="0"/>
                <a:cs typeface="Times New Roman" panose="02020603050405020304" pitchFamily="18" charset="0"/>
              </a:rPr>
              <a:t>Create Leaderboard for Motivation.</a:t>
            </a:r>
          </a:p>
          <a:p>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Follow</a:t>
            </a:r>
            <a:r>
              <a:rPr lang="en-US" sz="2600" dirty="0">
                <a:latin typeface="Times New Roman" panose="02020603050405020304" pitchFamily="18" charset="0"/>
                <a:ea typeface="Times New Roman" panose="02020603050405020304" pitchFamily="18" charset="0"/>
                <a:cs typeface="Times New Roman" panose="02020603050405020304" pitchFamily="18" charset="0"/>
              </a:rPr>
              <a:t>ed online tutorials to gain experience in using unity.</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11</a:t>
            </a:fld>
            <a:endParaRPr lang="en-US" dirty="0"/>
          </a:p>
        </p:txBody>
      </p:sp>
    </p:spTree>
    <p:extLst>
      <p:ext uri="{BB962C8B-B14F-4D97-AF65-F5344CB8AC3E}">
        <p14:creationId xmlns:p14="http://schemas.microsoft.com/office/powerpoint/2010/main" val="384453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4210-2616-41FB-95DB-44B5383AF4BC}"/>
              </a:ext>
            </a:extLst>
          </p:cNvPr>
          <p:cNvSpPr>
            <a:spLocks noGrp="1"/>
          </p:cNvSpPr>
          <p:nvPr>
            <p:ph type="title"/>
          </p:nvPr>
        </p:nvSpPr>
        <p:spPr>
          <a:xfrm>
            <a:off x="1484311" y="685801"/>
            <a:ext cx="10018713" cy="874552"/>
          </a:xfrm>
        </p:spPr>
        <p:txBody>
          <a:bodyPr/>
          <a:lstStyle/>
          <a:p>
            <a:pPr algn="l"/>
            <a:r>
              <a:rPr lang="en-US" dirty="0"/>
              <a:t>Time Plan</a:t>
            </a:r>
          </a:p>
        </p:txBody>
      </p:sp>
      <p:sp>
        <p:nvSpPr>
          <p:cNvPr id="4" name="Slide Number Placeholder 3">
            <a:extLst>
              <a:ext uri="{FF2B5EF4-FFF2-40B4-BE49-F238E27FC236}">
                <a16:creationId xmlns:a16="http://schemas.microsoft.com/office/drawing/2014/main" id="{5A8C45F3-018E-4A22-BBF5-8D3566B89132}"/>
              </a:ext>
            </a:extLst>
          </p:cNvPr>
          <p:cNvSpPr>
            <a:spLocks noGrp="1"/>
          </p:cNvSpPr>
          <p:nvPr>
            <p:ph type="sldNum" sz="quarter" idx="12"/>
          </p:nvPr>
        </p:nvSpPr>
        <p:spPr/>
        <p:txBody>
          <a:bodyPr/>
          <a:lstStyle/>
          <a:p>
            <a:fld id="{AB265669-9768-4162-B261-757C55BCE5B3}" type="slidenum">
              <a:rPr lang="en-US" smtClean="0"/>
              <a:t>12</a:t>
            </a:fld>
            <a:endParaRPr lang="en-US" dirty="0"/>
          </a:p>
        </p:txBody>
      </p:sp>
      <p:graphicFrame>
        <p:nvGraphicFramePr>
          <p:cNvPr id="6" name="Content Placeholder 5">
            <a:extLst>
              <a:ext uri="{FF2B5EF4-FFF2-40B4-BE49-F238E27FC236}">
                <a16:creationId xmlns:a16="http://schemas.microsoft.com/office/drawing/2014/main" id="{055A0A5E-0AE0-49DE-9462-004ADE7F0C0B}"/>
              </a:ext>
            </a:extLst>
          </p:cNvPr>
          <p:cNvGraphicFramePr>
            <a:graphicFrameLocks noGrp="1"/>
          </p:cNvGraphicFramePr>
          <p:nvPr>
            <p:ph idx="1"/>
            <p:extLst>
              <p:ext uri="{D42A27DB-BD31-4B8C-83A1-F6EECF244321}">
                <p14:modId xmlns:p14="http://schemas.microsoft.com/office/powerpoint/2010/main" val="3662918983"/>
              </p:ext>
            </p:extLst>
          </p:nvPr>
        </p:nvGraphicFramePr>
        <p:xfrm>
          <a:off x="1484313" y="1560353"/>
          <a:ext cx="10018712" cy="43067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49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13</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15</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Demo</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219628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p:txBody>
          <a:bodyPr/>
          <a:lstStyle/>
          <a:p>
            <a:fld id="{AB265669-9768-4162-B261-757C55BCE5B3}" type="slidenum">
              <a:rPr lang="en-US" smtClean="0"/>
              <a:t>2</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Architecture</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Progress</a:t>
            </a:r>
          </a:p>
          <a:p>
            <a:r>
              <a:rPr lang="en-US" sz="2600" dirty="0">
                <a:latin typeface="Times New Roman" panose="02020603050405020304" pitchFamily="18" charset="0"/>
                <a:cs typeface="Times New Roman" panose="02020603050405020304" pitchFamily="18" charset="0"/>
              </a:rPr>
              <a:t>Future Plans</a:t>
            </a:r>
          </a:p>
          <a:p>
            <a:r>
              <a:rPr lang="en-US" sz="2600" dirty="0">
                <a:latin typeface="Times New Roman" panose="02020603050405020304" pitchFamily="18" charset="0"/>
                <a:cs typeface="Times New Roman" panose="02020603050405020304" pitchFamily="18" charset="0"/>
              </a:rPr>
              <a:t>Challenges</a:t>
            </a:r>
          </a:p>
          <a:p>
            <a:r>
              <a:rPr lang="en-US" sz="2600" dirty="0">
                <a:latin typeface="Times New Roman" panose="02020603050405020304" pitchFamily="18" charset="0"/>
                <a:cs typeface="Times New Roman" panose="02020603050405020304" pitchFamily="18" charset="0"/>
              </a:rPr>
              <a:t>Solutions</a:t>
            </a:r>
          </a:p>
          <a:p>
            <a:r>
              <a:rPr lang="en-US" sz="2600" dirty="0">
                <a:latin typeface="Times New Roman" panose="02020603050405020304" pitchFamily="18" charset="0"/>
                <a:cs typeface="Times New Roman" panose="02020603050405020304" pitchFamily="18" charset="0"/>
              </a:rPr>
              <a:t>Time Plan</a:t>
            </a:r>
          </a:p>
          <a:p>
            <a:r>
              <a:rPr lang="en-US" sz="2600" dirty="0">
                <a:latin typeface="Times New Roman" panose="02020603050405020304" pitchFamily="18" charset="0"/>
                <a:cs typeface="Times New Roman" panose="02020603050405020304" pitchFamily="18" charset="0"/>
              </a:rPr>
              <a:t>Demo</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dirty="0"/>
              <a:t>Architecture</a:t>
            </a:r>
            <a:endParaRPr lang="en-US"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3484268985"/>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5</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311" y="1769605"/>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DCA837-39D7-4161-8A6C-A2C3CEA94665}"/>
              </a:ext>
            </a:extLst>
          </p:cNvPr>
          <p:cNvSpPr txBox="1"/>
          <p:nvPr/>
        </p:nvSpPr>
        <p:spPr>
          <a:xfrm>
            <a:off x="1484311" y="5403362"/>
            <a:ext cx="1771650" cy="646331"/>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rgbClr val="00B050"/>
                </a:solidFill>
                <a:latin typeface="Times New Roman" panose="02020603050405020304" pitchFamily="18" charset="0"/>
                <a:cs typeface="Times New Roman" panose="02020603050405020304" pitchFamily="18" charset="0"/>
              </a:rPr>
              <a:t>Done</a:t>
            </a:r>
          </a:p>
          <a:p>
            <a:pPr marL="285750" indent="-285750">
              <a:buFont typeface="Wingdings" panose="05000000000000000000" pitchFamily="2" charset="2"/>
              <a:buChar char="q"/>
            </a:pPr>
            <a:r>
              <a:rPr lang="en-GB" dirty="0">
                <a:solidFill>
                  <a:srgbClr val="FF0000"/>
                </a:solidFill>
                <a:latin typeface="Times New Roman" panose="02020603050405020304" pitchFamily="18" charset="0"/>
                <a:cs typeface="Times New Roman" panose="02020603050405020304" pitchFamily="18" charset="0"/>
              </a:rPr>
              <a:t>Not Done</a:t>
            </a:r>
          </a:p>
        </p:txBody>
      </p:sp>
    </p:spTree>
    <p:extLst>
      <p:ext uri="{BB962C8B-B14F-4D97-AF65-F5344CB8AC3E}">
        <p14:creationId xmlns:p14="http://schemas.microsoft.com/office/powerpoint/2010/main" val="23610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6</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Passwords</a:t>
            </a:r>
            <a:endParaRPr lang="en-US" sz="18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 minimum length of 8 characters and a maximum length of 64 characters.</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Include uppercase, lowercase characters, numbers and special characters. </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Restrict commonly used passwords (e.g. p@ssw0rd, etc.) and dictionary words.</a:t>
            </a:r>
          </a:p>
        </p:txBody>
      </p:sp>
    </p:spTree>
    <p:extLst>
      <p:ext uri="{BB962C8B-B14F-4D97-AF65-F5344CB8AC3E}">
        <p14:creationId xmlns:p14="http://schemas.microsoft.com/office/powerpoint/2010/main" val="368200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7</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Phishing</a:t>
            </a:r>
            <a:endParaRPr lang="en-US" sz="17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Always be suspicious of any message that requests you to click a link or open an attachment.</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careful not to provide personal or sensitive information in response to a message.</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cautious of any message communicating a sense of urgency or dire consequences should you fail to take immediate action.</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If you are concerned about a message, contact the person or the organization using a different, validated method like a phone number you already had or check the organization’s website ‘Contact Us’ information. Never use the links or contact information in the message you are concerned about.</a:t>
            </a:r>
          </a:p>
        </p:txBody>
      </p:sp>
    </p:spTree>
    <p:extLst>
      <p:ext uri="{BB962C8B-B14F-4D97-AF65-F5344CB8AC3E}">
        <p14:creationId xmlns:p14="http://schemas.microsoft.com/office/powerpoint/2010/main" val="303956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0A13-A9EF-436C-B63E-232CA53A953C}"/>
              </a:ext>
            </a:extLst>
          </p:cNvPr>
          <p:cNvSpPr>
            <a:spLocks noGrp="1"/>
          </p:cNvSpPr>
          <p:nvPr>
            <p:ph type="title"/>
          </p:nvPr>
        </p:nvSpPr>
        <p:spPr>
          <a:xfrm>
            <a:off x="1484309" y="348448"/>
            <a:ext cx="10018713" cy="1409331"/>
          </a:xfrm>
        </p:spPr>
        <p:txBody>
          <a:bodyPr/>
          <a:lstStyle/>
          <a:p>
            <a:pPr algn="l"/>
            <a:r>
              <a:rPr lang="en-GB" dirty="0"/>
              <a:t>Progress</a:t>
            </a:r>
          </a:p>
        </p:txBody>
      </p:sp>
      <p:sp>
        <p:nvSpPr>
          <p:cNvPr id="3" name="Content Placeholder 2">
            <a:extLst>
              <a:ext uri="{FF2B5EF4-FFF2-40B4-BE49-F238E27FC236}">
                <a16:creationId xmlns:a16="http://schemas.microsoft.com/office/drawing/2014/main" id="{39C94E2C-0FE9-445A-99DA-A7B76C211D2A}"/>
              </a:ext>
            </a:extLst>
          </p:cNvPr>
          <p:cNvSpPr>
            <a:spLocks noGrp="1"/>
          </p:cNvSpPr>
          <p:nvPr>
            <p:ph idx="1"/>
          </p:nvPr>
        </p:nvSpPr>
        <p:spPr>
          <a:xfrm>
            <a:off x="1484309" y="2238375"/>
            <a:ext cx="10018713" cy="3543300"/>
          </a:xfrm>
        </p:spPr>
        <p:txBody>
          <a:bodyPr>
            <a:normAutofit fontScale="62500" lnSpcReduction="20000"/>
          </a:bodyPr>
          <a:lstStyle/>
          <a:p>
            <a:r>
              <a:rPr lang="en-GB" sz="4700" dirty="0">
                <a:latin typeface="Times New Roman" panose="02020603050405020304" pitchFamily="18" charset="0"/>
                <a:cs typeface="Times New Roman" panose="02020603050405020304" pitchFamily="18" charset="0"/>
              </a:rPr>
              <a:t>Working prototype Game1 &amp; Game2</a:t>
            </a:r>
          </a:p>
          <a:p>
            <a:r>
              <a:rPr lang="en-GB" sz="4700" dirty="0">
                <a:latin typeface="Times New Roman" panose="02020603050405020304" pitchFamily="18" charset="0"/>
                <a:cs typeface="Times New Roman" panose="02020603050405020304" pitchFamily="18" charset="0"/>
              </a:rPr>
              <a:t>Implementation of Main Menu in Game1</a:t>
            </a:r>
          </a:p>
          <a:p>
            <a:r>
              <a:rPr lang="en-GB" sz="4700" dirty="0">
                <a:latin typeface="Times New Roman" panose="02020603050405020304" pitchFamily="18" charset="0"/>
                <a:cs typeface="Times New Roman" panose="02020603050405020304" pitchFamily="18" charset="0"/>
              </a:rPr>
              <a:t>Implementation of About section in Game1 which describes and states information about the game and its different levels </a:t>
            </a:r>
          </a:p>
          <a:p>
            <a:r>
              <a:rPr lang="en-GB" sz="4700" dirty="0">
                <a:latin typeface="Times New Roman" panose="02020603050405020304" pitchFamily="18" charset="0"/>
                <a:cs typeface="Times New Roman" panose="02020603050405020304" pitchFamily="18" charset="0"/>
              </a:rPr>
              <a:t>Password Levels in Game1</a:t>
            </a:r>
          </a:p>
          <a:p>
            <a:r>
              <a:rPr lang="en-GB" sz="4700" dirty="0">
                <a:latin typeface="Times New Roman" panose="02020603050405020304" pitchFamily="18" charset="0"/>
                <a:cs typeface="Times New Roman" panose="02020603050405020304" pitchFamily="18" charset="0"/>
              </a:rPr>
              <a:t>Phishing Level in Game1</a:t>
            </a:r>
          </a:p>
          <a:p>
            <a:r>
              <a:rPr lang="en-GB" sz="4700" dirty="0">
                <a:latin typeface="Times New Roman" panose="02020603050405020304" pitchFamily="18" charset="0"/>
                <a:cs typeface="Times New Roman" panose="02020603050405020304" pitchFamily="18" charset="0"/>
              </a:rPr>
              <a:t>Password Level in Game2</a:t>
            </a:r>
          </a:p>
        </p:txBody>
      </p:sp>
      <p:sp>
        <p:nvSpPr>
          <p:cNvPr id="4" name="Slide Number Placeholder 3">
            <a:extLst>
              <a:ext uri="{FF2B5EF4-FFF2-40B4-BE49-F238E27FC236}">
                <a16:creationId xmlns:a16="http://schemas.microsoft.com/office/drawing/2014/main" id="{6BDFA826-580B-4CF5-B7B0-220A2D19BF2C}"/>
              </a:ext>
            </a:extLst>
          </p:cNvPr>
          <p:cNvSpPr>
            <a:spLocks noGrp="1"/>
          </p:cNvSpPr>
          <p:nvPr>
            <p:ph type="sldNum" sz="quarter" idx="12"/>
          </p:nvPr>
        </p:nvSpPr>
        <p:spPr/>
        <p:txBody>
          <a:bodyPr/>
          <a:lstStyle/>
          <a:p>
            <a:fld id="{AB265669-9768-4162-B261-757C55BCE5B3}" type="slidenum">
              <a:rPr lang="en-US" smtClean="0"/>
              <a:t>8</a:t>
            </a:fld>
            <a:endParaRPr lang="en-US" dirty="0"/>
          </a:p>
        </p:txBody>
      </p:sp>
    </p:spTree>
    <p:extLst>
      <p:ext uri="{BB962C8B-B14F-4D97-AF65-F5344CB8AC3E}">
        <p14:creationId xmlns:p14="http://schemas.microsoft.com/office/powerpoint/2010/main" val="222342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Plans</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a:bodyPr>
          <a:lstStyle/>
          <a:p>
            <a:r>
              <a:rPr lang="en-US" sz="2600" dirty="0">
                <a:latin typeface="Times New Roman" panose="02020603050405020304" pitchFamily="18" charset="0"/>
                <a:cs typeface="Times New Roman" panose="02020603050405020304" pitchFamily="18" charset="0"/>
              </a:rPr>
              <a:t>Transfer phishing levels from game1 to game2</a:t>
            </a:r>
          </a:p>
          <a:p>
            <a:r>
              <a:rPr lang="en-US" sz="2600" dirty="0">
                <a:latin typeface="Times New Roman" panose="02020603050405020304" pitchFamily="18" charset="0"/>
                <a:cs typeface="Times New Roman" panose="02020603050405020304" pitchFamily="18" charset="0"/>
              </a:rPr>
              <a:t>Improve the gamification to make it more enjoyable and attractive for the kids</a:t>
            </a:r>
          </a:p>
          <a:p>
            <a:r>
              <a:rPr lang="en-US" sz="2600" dirty="0">
                <a:latin typeface="Times New Roman" panose="02020603050405020304" pitchFamily="18" charset="0"/>
                <a:cs typeface="Times New Roman" panose="02020603050405020304" pitchFamily="18" charset="0"/>
              </a:rPr>
              <a:t>Create Leaderboard for Motivation</a:t>
            </a:r>
          </a:p>
          <a:p>
            <a:r>
              <a:rPr lang="en-US" sz="2600" dirty="0">
                <a:latin typeface="Times New Roman" panose="02020603050405020304" pitchFamily="18" charset="0"/>
                <a:cs typeface="Times New Roman" panose="02020603050405020304" pitchFamily="18" charset="0"/>
              </a:rPr>
              <a:t>Implement reward system</a:t>
            </a:r>
          </a:p>
          <a:p>
            <a:r>
              <a:rPr lang="en-US" sz="2600" dirty="0">
                <a:latin typeface="Times New Roman" panose="02020603050405020304" pitchFamily="18" charset="0"/>
                <a:cs typeface="Times New Roman" panose="02020603050405020304" pitchFamily="18" charset="0"/>
              </a:rPr>
              <a:t>Implement more levels</a:t>
            </a:r>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p:txBody>
          <a:bodyPr/>
          <a:lstStyle/>
          <a:p>
            <a:fld id="{AB265669-9768-4162-B261-757C55BCE5B3}" type="slidenum">
              <a:rPr lang="en-US" smtClean="0"/>
              <a:t>9</a:t>
            </a:fld>
            <a:endParaRPr lang="en-US" dirty="0"/>
          </a:p>
        </p:txBody>
      </p:sp>
      <p:sp>
        <p:nvSpPr>
          <p:cNvPr id="5" name="Content Placeholder 2">
            <a:extLst>
              <a:ext uri="{FF2B5EF4-FFF2-40B4-BE49-F238E27FC236}">
                <a16:creationId xmlns:a16="http://schemas.microsoft.com/office/drawing/2014/main" id="{DFB90501-0F52-4CF6-B93B-D0F94A6FA5FE}"/>
              </a:ext>
            </a:extLst>
          </p:cNvPr>
          <p:cNvSpPr txBox="1">
            <a:spLocks/>
          </p:cNvSpPr>
          <p:nvPr/>
        </p:nvSpPr>
        <p:spPr>
          <a:xfrm>
            <a:off x="1484310" y="2059989"/>
            <a:ext cx="10018713" cy="3807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GB" dirty="0"/>
          </a:p>
        </p:txBody>
      </p:sp>
    </p:spTree>
    <p:extLst>
      <p:ext uri="{BB962C8B-B14F-4D97-AF65-F5344CB8AC3E}">
        <p14:creationId xmlns:p14="http://schemas.microsoft.com/office/powerpoint/2010/main" val="547128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1118</TotalTime>
  <Words>1116</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Architecture</vt:lpstr>
      <vt:lpstr>Main Functions</vt:lpstr>
      <vt:lpstr>Main Functions Cont’d</vt:lpstr>
      <vt:lpstr>Progress</vt:lpstr>
      <vt:lpstr>Future Plans</vt:lpstr>
      <vt:lpstr>Challenges</vt:lpstr>
      <vt:lpstr>Solutions</vt:lpstr>
      <vt:lpstr>Time Plan</vt:lpstr>
      <vt:lpstr>Reference</vt:lpstr>
      <vt:lpstr>Reference</vt:lpstr>
      <vt:lpstr>Reference</vt:lpstr>
      <vt:lpstr>Demo</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30</cp:revision>
  <dcterms:created xsi:type="dcterms:W3CDTF">2021-12-06T12:29:35Z</dcterms:created>
  <dcterms:modified xsi:type="dcterms:W3CDTF">2022-04-20T12:12:39Z</dcterms:modified>
</cp:coreProperties>
</file>