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18"/>
  </p:notesMasterIdLst>
  <p:sldIdLst>
    <p:sldId id="269" r:id="rId2"/>
    <p:sldId id="256" r:id="rId3"/>
    <p:sldId id="271" r:id="rId4"/>
    <p:sldId id="257" r:id="rId5"/>
    <p:sldId id="260" r:id="rId6"/>
    <p:sldId id="278" r:id="rId7"/>
    <p:sldId id="261" r:id="rId8"/>
    <p:sldId id="263" r:id="rId9"/>
    <p:sldId id="279" r:id="rId10"/>
    <p:sldId id="268" r:id="rId11"/>
    <p:sldId id="272" r:id="rId12"/>
    <p:sldId id="265" r:id="rId13"/>
    <p:sldId id="274" r:id="rId14"/>
    <p:sldId id="275" r:id="rId15"/>
    <p:sldId id="273"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6" d="100"/>
          <a:sy n="86" d="100"/>
        </p:scale>
        <p:origin x="57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Start Date</c:v>
                </c:pt>
              </c:strCache>
            </c:strRef>
          </c:tx>
          <c:spPr>
            <a:noFill/>
            <a:ln>
              <a:noFill/>
            </a:ln>
            <a:effectLst/>
          </c:spPr>
          <c:invertIfNegative val="0"/>
          <c:cat>
            <c:strRef>
              <c:f>Sheet1!$A$2:$A$8</c:f>
              <c:strCache>
                <c:ptCount val="7"/>
                <c:pt idx="0">
                  <c:v>Literature Review / Background</c:v>
                </c:pt>
                <c:pt idx="1">
                  <c:v>Analysis &amp; Design</c:v>
                </c:pt>
                <c:pt idx="2">
                  <c:v>Methodology / Architecture</c:v>
                </c:pt>
                <c:pt idx="3">
                  <c:v>Implementation</c:v>
                </c:pt>
                <c:pt idx="4">
                  <c:v>Validation &amp; Testing</c:v>
                </c:pt>
                <c:pt idx="5">
                  <c:v>Areas To Improve</c:v>
                </c:pt>
                <c:pt idx="6">
                  <c:v>Documentation</c:v>
                </c:pt>
              </c:strCache>
            </c:strRef>
          </c:cat>
          <c:val>
            <c:numRef>
              <c:f>Sheet1!$B$2:$B$8</c:f>
              <c:numCache>
                <c:formatCode>dd/mm/yyyy;@</c:formatCode>
                <c:ptCount val="7"/>
                <c:pt idx="0">
                  <c:v>44511</c:v>
                </c:pt>
                <c:pt idx="1">
                  <c:v>44522</c:v>
                </c:pt>
                <c:pt idx="2">
                  <c:v>44553</c:v>
                </c:pt>
                <c:pt idx="3">
                  <c:v>44553</c:v>
                </c:pt>
                <c:pt idx="4">
                  <c:v>44651</c:v>
                </c:pt>
                <c:pt idx="5">
                  <c:v>44667</c:v>
                </c:pt>
                <c:pt idx="6">
                  <c:v>44511</c:v>
                </c:pt>
              </c:numCache>
            </c:numRef>
          </c:val>
          <c:extLst>
            <c:ext xmlns:c16="http://schemas.microsoft.com/office/drawing/2014/chart" uri="{C3380CC4-5D6E-409C-BE32-E72D297353CC}">
              <c16:uniqueId val="{00000000-1860-4DD4-ACBB-E4F476D648A4}"/>
            </c:ext>
          </c:extLst>
        </c:ser>
        <c:ser>
          <c:idx val="2"/>
          <c:order val="2"/>
          <c:tx>
            <c:strRef>
              <c:f>Sheet1!$D$1</c:f>
              <c:strCache>
                <c:ptCount val="1"/>
                <c:pt idx="0">
                  <c:v>Duration (Days)</c:v>
                </c:pt>
              </c:strCache>
            </c:strRef>
          </c:tx>
          <c:spPr>
            <a:solidFill>
              <a:schemeClr val="accent1">
                <a:lumMod val="75000"/>
              </a:schemeClr>
            </a:solidFill>
            <a:ln>
              <a:noFill/>
            </a:ln>
            <a:effectLst/>
            <a:scene3d>
              <a:camera prst="orthographicFront"/>
              <a:lightRig rig="threePt" dir="t"/>
            </a:scene3d>
            <a:sp3d>
              <a:bevelT w="190500" h="38100"/>
            </a:sp3d>
          </c:spPr>
          <c:invertIfNegative val="0"/>
          <c:cat>
            <c:strRef>
              <c:f>Sheet1!$A$2:$A$8</c:f>
              <c:strCache>
                <c:ptCount val="7"/>
                <c:pt idx="0">
                  <c:v>Literature Review / Background</c:v>
                </c:pt>
                <c:pt idx="1">
                  <c:v>Analysis &amp; Design</c:v>
                </c:pt>
                <c:pt idx="2">
                  <c:v>Methodology / Architecture</c:v>
                </c:pt>
                <c:pt idx="3">
                  <c:v>Implementation</c:v>
                </c:pt>
                <c:pt idx="4">
                  <c:v>Validation &amp; Testing</c:v>
                </c:pt>
                <c:pt idx="5">
                  <c:v>Areas To Improve</c:v>
                </c:pt>
                <c:pt idx="6">
                  <c:v>Documentation</c:v>
                </c:pt>
              </c:strCache>
            </c:strRef>
          </c:cat>
          <c:val>
            <c:numRef>
              <c:f>Sheet1!$D$2:$D$8</c:f>
              <c:numCache>
                <c:formatCode>General</c:formatCode>
                <c:ptCount val="7"/>
                <c:pt idx="0">
                  <c:v>41</c:v>
                </c:pt>
                <c:pt idx="1">
                  <c:v>30</c:v>
                </c:pt>
                <c:pt idx="2">
                  <c:v>62</c:v>
                </c:pt>
                <c:pt idx="3">
                  <c:v>97</c:v>
                </c:pt>
                <c:pt idx="4">
                  <c:v>15</c:v>
                </c:pt>
                <c:pt idx="5">
                  <c:v>46</c:v>
                </c:pt>
                <c:pt idx="6">
                  <c:v>202</c:v>
                </c:pt>
              </c:numCache>
            </c:numRef>
          </c:val>
          <c:extLst>
            <c:ext xmlns:c16="http://schemas.microsoft.com/office/drawing/2014/chart" uri="{C3380CC4-5D6E-409C-BE32-E72D297353CC}">
              <c16:uniqueId val="{00000001-1860-4DD4-ACBB-E4F476D648A4}"/>
            </c:ext>
          </c:extLst>
        </c:ser>
        <c:dLbls>
          <c:showLegendKey val="0"/>
          <c:showVal val="0"/>
          <c:showCatName val="0"/>
          <c:showSerName val="0"/>
          <c:showPercent val="0"/>
          <c:showBubbleSize val="0"/>
        </c:dLbls>
        <c:gapWidth val="150"/>
        <c:overlap val="100"/>
        <c:axId val="1107744736"/>
        <c:axId val="1107742656"/>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End Date</c:v>
                      </c:pt>
                    </c:strCache>
                  </c:strRef>
                </c:tx>
                <c:spPr>
                  <a:solidFill>
                    <a:schemeClr val="accent2"/>
                  </a:solidFill>
                  <a:ln>
                    <a:noFill/>
                  </a:ln>
                  <a:effectLst/>
                </c:spPr>
                <c:invertIfNegative val="0"/>
                <c:cat>
                  <c:strRef>
                    <c:extLst>
                      <c:ext uri="{02D57815-91ED-43cb-92C2-25804820EDAC}">
                        <c15:formulaRef>
                          <c15:sqref>Sheet1!$A$2:$A$8</c15:sqref>
                        </c15:formulaRef>
                      </c:ext>
                    </c:extLst>
                    <c:strCache>
                      <c:ptCount val="7"/>
                      <c:pt idx="0">
                        <c:v>Literature Review / Background</c:v>
                      </c:pt>
                      <c:pt idx="1">
                        <c:v>Analysis &amp; Design</c:v>
                      </c:pt>
                      <c:pt idx="2">
                        <c:v>Methodology / Architecture</c:v>
                      </c:pt>
                      <c:pt idx="3">
                        <c:v>Implementation</c:v>
                      </c:pt>
                      <c:pt idx="4">
                        <c:v>Validation &amp; Testing</c:v>
                      </c:pt>
                      <c:pt idx="5">
                        <c:v>Areas To Improve</c:v>
                      </c:pt>
                      <c:pt idx="6">
                        <c:v>Documentation</c:v>
                      </c:pt>
                    </c:strCache>
                  </c:strRef>
                </c:cat>
                <c:val>
                  <c:numRef>
                    <c:extLst>
                      <c:ext uri="{02D57815-91ED-43cb-92C2-25804820EDAC}">
                        <c15:formulaRef>
                          <c15:sqref>Sheet1!$C$2:$C$8</c15:sqref>
                        </c15:formulaRef>
                      </c:ext>
                    </c:extLst>
                    <c:numCache>
                      <c:formatCode>dd/mm/yyyy;@</c:formatCode>
                      <c:ptCount val="7"/>
                      <c:pt idx="0">
                        <c:v>44552</c:v>
                      </c:pt>
                      <c:pt idx="1">
                        <c:v>44552</c:v>
                      </c:pt>
                      <c:pt idx="2">
                        <c:v>44615</c:v>
                      </c:pt>
                      <c:pt idx="3">
                        <c:v>44650</c:v>
                      </c:pt>
                      <c:pt idx="4">
                        <c:v>44666</c:v>
                      </c:pt>
                      <c:pt idx="5">
                        <c:v>44713</c:v>
                      </c:pt>
                      <c:pt idx="6">
                        <c:v>44713</c:v>
                      </c:pt>
                    </c:numCache>
                  </c:numRef>
                </c:val>
                <c:extLst>
                  <c:ext xmlns:c16="http://schemas.microsoft.com/office/drawing/2014/chart" uri="{C3380CC4-5D6E-409C-BE32-E72D297353CC}">
                    <c16:uniqueId val="{00000002-1860-4DD4-ACBB-E4F476D648A4}"/>
                  </c:ext>
                </c:extLst>
              </c15:ser>
            </c15:filteredBarSeries>
          </c:ext>
        </c:extLst>
      </c:barChart>
      <c:catAx>
        <c:axId val="1107744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7742656"/>
        <c:crosses val="autoZero"/>
        <c:auto val="1"/>
        <c:lblAlgn val="ctr"/>
        <c:lblOffset val="100"/>
        <c:noMultiLvlLbl val="0"/>
      </c:catAx>
      <c:valAx>
        <c:axId val="1107742656"/>
        <c:scaling>
          <c:orientation val="minMax"/>
          <c:max val="44720"/>
          <c:min val="44500"/>
        </c:scaling>
        <c:delete val="0"/>
        <c:axPos val="t"/>
        <c:majorGridlines>
          <c:spPr>
            <a:ln w="9525" cap="flat" cmpd="sng" algn="ctr">
              <a:solidFill>
                <a:schemeClr val="tx1">
                  <a:lumMod val="15000"/>
                  <a:lumOff val="85000"/>
                </a:schemeClr>
              </a:solidFill>
              <a:round/>
            </a:ln>
            <a:effectLst/>
          </c:spPr>
        </c:majorGridlines>
        <c:numFmt formatCode="dd/mm/yyyy;@"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7744736"/>
        <c:crosses val="autoZero"/>
        <c:crossBetween val="between"/>
      </c:valAx>
      <c:spPr>
        <a:noFill/>
        <a:ln>
          <a:noFill/>
        </a:ln>
        <a:effectLst/>
      </c:spPr>
    </c:plotArea>
    <c:legend>
      <c:legendPos val="b"/>
      <c:legendEntry>
        <c:idx val="0"/>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0F67B9-7A5F-4B99-B052-091CD35412B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3B04355-439C-478B-9CF3-7CEF85F3AEEA}">
      <dgm:prSet phldrT="[Text]" custT="1"/>
      <dgm:spPr/>
      <dgm:t>
        <a:bodyPr/>
        <a:lstStyle/>
        <a:p>
          <a:r>
            <a:rPr lang="en-US" sz="3200" dirty="0">
              <a:latin typeface="Times New Roman" panose="02020603050405020304" pitchFamily="18" charset="0"/>
              <a:cs typeface="Times New Roman" panose="02020603050405020304" pitchFamily="18" charset="0"/>
            </a:rPr>
            <a:t>Security Threat Model</a:t>
          </a:r>
        </a:p>
      </dgm:t>
    </dgm:pt>
    <dgm:pt modelId="{450F06AD-5EAB-4303-AB7B-C9B5519575DC}" type="parTrans" cxnId="{9894349E-1FD2-406E-900F-97D928179C89}">
      <dgm:prSet/>
      <dgm:spPr/>
      <dgm:t>
        <a:bodyPr/>
        <a:lstStyle/>
        <a:p>
          <a:endParaRPr lang="en-US" sz="3200">
            <a:latin typeface="Times New Roman" panose="02020603050405020304" pitchFamily="18" charset="0"/>
            <a:cs typeface="Times New Roman" panose="02020603050405020304" pitchFamily="18" charset="0"/>
          </a:endParaRPr>
        </a:p>
      </dgm:t>
    </dgm:pt>
    <dgm:pt modelId="{1F473E32-5F8D-4901-AB1D-A2CB0047ECED}" type="sibTrans" cxnId="{9894349E-1FD2-406E-900F-97D928179C89}">
      <dgm:prSet/>
      <dgm:spPr/>
      <dgm:t>
        <a:bodyPr/>
        <a:lstStyle/>
        <a:p>
          <a:endParaRPr lang="en-US" sz="3200">
            <a:latin typeface="Times New Roman" panose="02020603050405020304" pitchFamily="18" charset="0"/>
            <a:cs typeface="Times New Roman" panose="02020603050405020304" pitchFamily="18" charset="0"/>
          </a:endParaRPr>
        </a:p>
      </dgm:t>
    </dgm:pt>
    <dgm:pt modelId="{EA10A4D8-4027-49E0-A20F-79C557F9AD38}">
      <dgm:prSet phldrT="[Text]" custT="1"/>
      <dgm:spPr/>
      <dgm:t>
        <a:bodyPr/>
        <a:lstStyle/>
        <a:p>
          <a:r>
            <a:rPr lang="en-US" sz="1400" dirty="0">
              <a:latin typeface="Times New Roman" panose="02020603050405020304" pitchFamily="18" charset="0"/>
              <a:cs typeface="Times New Roman" panose="02020603050405020304" pitchFamily="18" charset="0"/>
            </a:rPr>
            <a:t>User Engagement</a:t>
          </a:r>
        </a:p>
      </dgm:t>
    </dgm:pt>
    <dgm:pt modelId="{75617525-453E-45BB-B555-3E835D7B3BEE}" type="parTrans" cxnId="{C2AD856E-1782-499C-BE83-6FE05883F7DD}">
      <dgm:prSet/>
      <dgm:spPr/>
      <dgm:t>
        <a:bodyPr/>
        <a:lstStyle/>
        <a:p>
          <a:endParaRPr lang="en-US" sz="3200">
            <a:latin typeface="Times New Roman" panose="02020603050405020304" pitchFamily="18" charset="0"/>
            <a:cs typeface="Times New Roman" panose="02020603050405020304" pitchFamily="18" charset="0"/>
          </a:endParaRPr>
        </a:p>
      </dgm:t>
    </dgm:pt>
    <dgm:pt modelId="{4A0D5592-C0E8-4312-8333-DDB54BC33FE9}" type="sibTrans" cxnId="{C2AD856E-1782-499C-BE83-6FE05883F7DD}">
      <dgm:prSet/>
      <dgm:spPr/>
      <dgm:t>
        <a:bodyPr/>
        <a:lstStyle/>
        <a:p>
          <a:endParaRPr lang="en-US" sz="3200">
            <a:latin typeface="Times New Roman" panose="02020603050405020304" pitchFamily="18" charset="0"/>
            <a:cs typeface="Times New Roman" panose="02020603050405020304" pitchFamily="18" charset="0"/>
          </a:endParaRPr>
        </a:p>
      </dgm:t>
    </dgm:pt>
    <dgm:pt modelId="{99B756F5-109C-4B36-AE2E-8629FC300059}">
      <dgm:prSet phldrT="[Text]" custT="1"/>
      <dgm:spPr/>
      <dgm:t>
        <a:bodyPr/>
        <a:lstStyle/>
        <a:p>
          <a:r>
            <a:rPr lang="en-US" sz="1400" dirty="0">
              <a:latin typeface="Times New Roman" panose="02020603050405020304" pitchFamily="18" charset="0"/>
              <a:cs typeface="Times New Roman" panose="02020603050405020304" pitchFamily="18" charset="0"/>
            </a:rPr>
            <a:t>Reward</a:t>
          </a:r>
        </a:p>
      </dgm:t>
    </dgm:pt>
    <dgm:pt modelId="{13D23237-2FA2-478E-B8FD-CDAED3068398}" type="parTrans" cxnId="{00001F05-6D64-4CB2-9581-CAF0FE14928C}">
      <dgm:prSet/>
      <dgm:spPr/>
      <dgm:t>
        <a:bodyPr/>
        <a:lstStyle/>
        <a:p>
          <a:endParaRPr lang="en-US" sz="3200">
            <a:latin typeface="Times New Roman" panose="02020603050405020304" pitchFamily="18" charset="0"/>
            <a:cs typeface="Times New Roman" panose="02020603050405020304" pitchFamily="18" charset="0"/>
          </a:endParaRPr>
        </a:p>
      </dgm:t>
    </dgm:pt>
    <dgm:pt modelId="{73388EB4-2889-45BE-B0E8-F395F1F9A4C9}" type="sibTrans" cxnId="{00001F05-6D64-4CB2-9581-CAF0FE14928C}">
      <dgm:prSet/>
      <dgm:spPr/>
      <dgm:t>
        <a:bodyPr/>
        <a:lstStyle/>
        <a:p>
          <a:endParaRPr lang="en-US" sz="3200">
            <a:latin typeface="Times New Roman" panose="02020603050405020304" pitchFamily="18" charset="0"/>
            <a:cs typeface="Times New Roman" panose="02020603050405020304" pitchFamily="18" charset="0"/>
          </a:endParaRPr>
        </a:p>
      </dgm:t>
    </dgm:pt>
    <dgm:pt modelId="{DED477AB-7B5E-4626-8E55-833993F6331F}">
      <dgm:prSet phldrT="[Text]" custT="1"/>
      <dgm:spPr/>
      <dgm:t>
        <a:bodyPr/>
        <a:lstStyle/>
        <a:p>
          <a:r>
            <a:rPr lang="en-US" sz="1400" dirty="0">
              <a:latin typeface="Times New Roman" panose="02020603050405020304" pitchFamily="18" charset="0"/>
              <a:cs typeface="Times New Roman" panose="02020603050405020304" pitchFamily="18" charset="0"/>
            </a:rPr>
            <a:t>Achievement</a:t>
          </a:r>
        </a:p>
      </dgm:t>
    </dgm:pt>
    <dgm:pt modelId="{64BFBFF7-C65E-40FA-A19C-401F50BB7597}" type="parTrans" cxnId="{8095F5AC-FA39-440F-9D8E-9A38197CA594}">
      <dgm:prSet/>
      <dgm:spPr/>
      <dgm:t>
        <a:bodyPr/>
        <a:lstStyle/>
        <a:p>
          <a:endParaRPr lang="en-US" sz="3200">
            <a:latin typeface="Times New Roman" panose="02020603050405020304" pitchFamily="18" charset="0"/>
            <a:cs typeface="Times New Roman" panose="02020603050405020304" pitchFamily="18" charset="0"/>
          </a:endParaRPr>
        </a:p>
      </dgm:t>
    </dgm:pt>
    <dgm:pt modelId="{24D3D596-744D-43CD-A9C9-2FB1C590DAC7}" type="sibTrans" cxnId="{8095F5AC-FA39-440F-9D8E-9A38197CA594}">
      <dgm:prSet/>
      <dgm:spPr/>
      <dgm:t>
        <a:bodyPr/>
        <a:lstStyle/>
        <a:p>
          <a:endParaRPr lang="en-US" sz="3200">
            <a:latin typeface="Times New Roman" panose="02020603050405020304" pitchFamily="18" charset="0"/>
            <a:cs typeface="Times New Roman" panose="02020603050405020304" pitchFamily="18" charset="0"/>
          </a:endParaRPr>
        </a:p>
      </dgm:t>
    </dgm:pt>
    <dgm:pt modelId="{110380F4-E426-4391-83A8-0FE988CCC649}">
      <dgm:prSet phldrT="[Text]" custT="1"/>
      <dgm:spPr/>
      <dgm:t>
        <a:bodyPr/>
        <a:lstStyle/>
        <a:p>
          <a:r>
            <a:rPr lang="en-US" sz="1400" dirty="0">
              <a:latin typeface="Times New Roman" panose="02020603050405020304" pitchFamily="18" charset="0"/>
              <a:cs typeface="Times New Roman" panose="02020603050405020304" pitchFamily="18" charset="0"/>
            </a:rPr>
            <a:t>Learning</a:t>
          </a:r>
        </a:p>
      </dgm:t>
    </dgm:pt>
    <dgm:pt modelId="{3ED9F1B9-3FB3-4C31-BC21-1CE3E66673BF}" type="parTrans" cxnId="{37CCBDB8-E94B-440D-91D9-779D31CE7FD6}">
      <dgm:prSet/>
      <dgm:spPr/>
      <dgm:t>
        <a:bodyPr/>
        <a:lstStyle/>
        <a:p>
          <a:endParaRPr lang="en-US" sz="3200">
            <a:latin typeface="Times New Roman" panose="02020603050405020304" pitchFamily="18" charset="0"/>
            <a:cs typeface="Times New Roman" panose="02020603050405020304" pitchFamily="18" charset="0"/>
          </a:endParaRPr>
        </a:p>
      </dgm:t>
    </dgm:pt>
    <dgm:pt modelId="{623FD42B-4C4C-4238-A737-38B638E42FE6}" type="sibTrans" cxnId="{37CCBDB8-E94B-440D-91D9-779D31CE7FD6}">
      <dgm:prSet/>
      <dgm:spPr/>
      <dgm:t>
        <a:bodyPr/>
        <a:lstStyle/>
        <a:p>
          <a:endParaRPr lang="en-US" sz="3200">
            <a:latin typeface="Times New Roman" panose="02020603050405020304" pitchFamily="18" charset="0"/>
            <a:cs typeface="Times New Roman" panose="02020603050405020304" pitchFamily="18" charset="0"/>
          </a:endParaRPr>
        </a:p>
      </dgm:t>
    </dgm:pt>
    <dgm:pt modelId="{254245FE-4AD6-451C-A689-3D99A5D0027F}">
      <dgm:prSet phldrT="[Text]" custT="1"/>
      <dgm:spPr/>
      <dgm:t>
        <a:bodyPr/>
        <a:lstStyle/>
        <a:p>
          <a:r>
            <a:rPr lang="en-US" sz="1400" dirty="0">
              <a:latin typeface="Times New Roman" panose="02020603050405020304" pitchFamily="18" charset="0"/>
              <a:cs typeface="Times New Roman" panose="02020603050405020304" pitchFamily="18" charset="0"/>
            </a:rPr>
            <a:t>Challenge</a:t>
          </a:r>
        </a:p>
      </dgm:t>
    </dgm:pt>
    <dgm:pt modelId="{73E58F07-8D14-4104-8ED1-EF4CE83B1D44}" type="parTrans" cxnId="{8937A8D4-C5C8-4815-B1B5-E3F242F77750}">
      <dgm:prSet/>
      <dgm:spPr/>
      <dgm:t>
        <a:bodyPr/>
        <a:lstStyle/>
        <a:p>
          <a:endParaRPr lang="en-US" sz="3200">
            <a:latin typeface="Times New Roman" panose="02020603050405020304" pitchFamily="18" charset="0"/>
            <a:cs typeface="Times New Roman" panose="02020603050405020304" pitchFamily="18" charset="0"/>
          </a:endParaRPr>
        </a:p>
      </dgm:t>
    </dgm:pt>
    <dgm:pt modelId="{AC746B84-9778-4CAA-872F-DB9623A4DD7B}" type="sibTrans" cxnId="{8937A8D4-C5C8-4815-B1B5-E3F242F77750}">
      <dgm:prSet/>
      <dgm:spPr/>
      <dgm:t>
        <a:bodyPr/>
        <a:lstStyle/>
        <a:p>
          <a:endParaRPr lang="en-US" sz="3200">
            <a:latin typeface="Times New Roman" panose="02020603050405020304" pitchFamily="18" charset="0"/>
            <a:cs typeface="Times New Roman" panose="02020603050405020304" pitchFamily="18" charset="0"/>
          </a:endParaRPr>
        </a:p>
      </dgm:t>
    </dgm:pt>
    <dgm:pt modelId="{9EAD1B7E-DA63-40D5-A27B-AD22B23BA757}">
      <dgm:prSet phldrT="[Text]" custT="1"/>
      <dgm:spPr/>
      <dgm:t>
        <a:bodyPr/>
        <a:lstStyle/>
        <a:p>
          <a:r>
            <a:rPr lang="en-US" sz="1400" dirty="0">
              <a:latin typeface="Times New Roman" panose="02020603050405020304" pitchFamily="18" charset="0"/>
              <a:cs typeface="Times New Roman" panose="02020603050405020304" pitchFamily="18" charset="0"/>
            </a:rPr>
            <a:t>Motivation</a:t>
          </a:r>
        </a:p>
      </dgm:t>
    </dgm:pt>
    <dgm:pt modelId="{FA1D95D2-10AB-42F4-A8C7-D88C2C78FFEB}" type="parTrans" cxnId="{C8F64F04-3989-4B7A-8F49-F54C741473BA}">
      <dgm:prSet/>
      <dgm:spPr/>
      <dgm:t>
        <a:bodyPr/>
        <a:lstStyle/>
        <a:p>
          <a:endParaRPr lang="en-US">
            <a:latin typeface="Times New Roman" panose="02020603050405020304" pitchFamily="18" charset="0"/>
            <a:cs typeface="Times New Roman" panose="02020603050405020304" pitchFamily="18" charset="0"/>
          </a:endParaRPr>
        </a:p>
      </dgm:t>
    </dgm:pt>
    <dgm:pt modelId="{A7F37BC7-C43B-467E-A8F4-38F897B36DF5}" type="sibTrans" cxnId="{C8F64F04-3989-4B7A-8F49-F54C741473BA}">
      <dgm:prSet/>
      <dgm:spPr/>
      <dgm:t>
        <a:bodyPr/>
        <a:lstStyle/>
        <a:p>
          <a:endParaRPr lang="en-US">
            <a:latin typeface="Times New Roman" panose="02020603050405020304" pitchFamily="18" charset="0"/>
            <a:cs typeface="Times New Roman" panose="02020603050405020304" pitchFamily="18" charset="0"/>
          </a:endParaRPr>
        </a:p>
      </dgm:t>
    </dgm:pt>
    <dgm:pt modelId="{553A73D3-83FD-4A98-BA14-27E24B4D2B5C}">
      <dgm:prSet phldrT="[Text]" custT="1"/>
      <dgm:spPr/>
      <dgm:t>
        <a:bodyPr/>
        <a:lstStyle/>
        <a:p>
          <a:r>
            <a:rPr lang="en-US" sz="1400" dirty="0">
              <a:latin typeface="Times New Roman" panose="02020603050405020304" pitchFamily="18" charset="0"/>
              <a:cs typeface="Times New Roman" panose="02020603050405020304" pitchFamily="18" charset="0"/>
            </a:rPr>
            <a:t>Goal</a:t>
          </a:r>
        </a:p>
      </dgm:t>
    </dgm:pt>
    <dgm:pt modelId="{E4757A1B-8179-471D-995B-3181F24F2B87}" type="parTrans" cxnId="{529B4B5F-5417-43E6-AD38-5387285FB5BA}">
      <dgm:prSet/>
      <dgm:spPr/>
      <dgm:t>
        <a:bodyPr/>
        <a:lstStyle/>
        <a:p>
          <a:endParaRPr lang="en-US">
            <a:latin typeface="Times New Roman" panose="02020603050405020304" pitchFamily="18" charset="0"/>
            <a:cs typeface="Times New Roman" panose="02020603050405020304" pitchFamily="18" charset="0"/>
          </a:endParaRPr>
        </a:p>
      </dgm:t>
    </dgm:pt>
    <dgm:pt modelId="{C8FA4B27-E3CB-43E0-B40D-7CBAA0508DBB}" type="sibTrans" cxnId="{529B4B5F-5417-43E6-AD38-5387285FB5BA}">
      <dgm:prSet/>
      <dgm:spPr/>
      <dgm:t>
        <a:bodyPr/>
        <a:lstStyle/>
        <a:p>
          <a:endParaRPr lang="en-US">
            <a:latin typeface="Times New Roman" panose="02020603050405020304" pitchFamily="18" charset="0"/>
            <a:cs typeface="Times New Roman" panose="02020603050405020304" pitchFamily="18" charset="0"/>
          </a:endParaRPr>
        </a:p>
      </dgm:t>
    </dgm:pt>
    <dgm:pt modelId="{7AFFA681-11B2-40F5-97EE-9084A6E3A55B}">
      <dgm:prSet phldrT="[Text]" custT="1"/>
      <dgm:spPr/>
      <dgm:t>
        <a:bodyPr/>
        <a:lstStyle/>
        <a:p>
          <a:r>
            <a:rPr lang="en-US" sz="1400" dirty="0">
              <a:latin typeface="Times New Roman" panose="02020603050405020304" pitchFamily="18" charset="0"/>
              <a:cs typeface="Times New Roman" panose="02020603050405020304" pitchFamily="18" charset="0"/>
            </a:rPr>
            <a:t>Levels</a:t>
          </a:r>
        </a:p>
      </dgm:t>
    </dgm:pt>
    <dgm:pt modelId="{34302606-4F48-48C0-9188-323EFC5F54C4}" type="parTrans" cxnId="{2FD7A70A-AB9C-47AB-A7AC-B47639AC0412}">
      <dgm:prSet/>
      <dgm:spPr/>
      <dgm:t>
        <a:bodyPr/>
        <a:lstStyle/>
        <a:p>
          <a:endParaRPr lang="en-US">
            <a:latin typeface="Times New Roman" panose="02020603050405020304" pitchFamily="18" charset="0"/>
            <a:cs typeface="Times New Roman" panose="02020603050405020304" pitchFamily="18" charset="0"/>
          </a:endParaRPr>
        </a:p>
      </dgm:t>
    </dgm:pt>
    <dgm:pt modelId="{7BF775B4-E167-44D0-AC7C-59AC085AFB43}" type="sibTrans" cxnId="{2FD7A70A-AB9C-47AB-A7AC-B47639AC0412}">
      <dgm:prSet/>
      <dgm:spPr/>
      <dgm:t>
        <a:bodyPr/>
        <a:lstStyle/>
        <a:p>
          <a:endParaRPr lang="en-US">
            <a:latin typeface="Times New Roman" panose="02020603050405020304" pitchFamily="18" charset="0"/>
            <a:cs typeface="Times New Roman" panose="02020603050405020304" pitchFamily="18" charset="0"/>
          </a:endParaRPr>
        </a:p>
      </dgm:t>
    </dgm:pt>
    <dgm:pt modelId="{1B234070-6E28-4D91-ABBA-DC00AEF2CB9D}" type="pres">
      <dgm:prSet presAssocID="{1B0F67B9-7A5F-4B99-B052-091CD35412B4}" presName="hierChild1" presStyleCnt="0">
        <dgm:presLayoutVars>
          <dgm:orgChart val="1"/>
          <dgm:chPref val="1"/>
          <dgm:dir/>
          <dgm:animOne val="branch"/>
          <dgm:animLvl val="lvl"/>
          <dgm:resizeHandles/>
        </dgm:presLayoutVars>
      </dgm:prSet>
      <dgm:spPr/>
    </dgm:pt>
    <dgm:pt modelId="{A0D7D118-2287-402B-B119-832EC13C15C1}" type="pres">
      <dgm:prSet presAssocID="{33B04355-439C-478B-9CF3-7CEF85F3AEEA}" presName="hierRoot1" presStyleCnt="0">
        <dgm:presLayoutVars>
          <dgm:hierBranch val="init"/>
        </dgm:presLayoutVars>
      </dgm:prSet>
      <dgm:spPr/>
    </dgm:pt>
    <dgm:pt modelId="{1DCF8403-6AD0-4CCB-9CEB-6D4A652BB059}" type="pres">
      <dgm:prSet presAssocID="{33B04355-439C-478B-9CF3-7CEF85F3AEEA}" presName="rootComposite1" presStyleCnt="0"/>
      <dgm:spPr/>
    </dgm:pt>
    <dgm:pt modelId="{79B290E1-AC66-4447-86A0-88690AB1D9C7}" type="pres">
      <dgm:prSet presAssocID="{33B04355-439C-478B-9CF3-7CEF85F3AEEA}" presName="rootText1" presStyleLbl="node0" presStyleIdx="0" presStyleCnt="1" custScaleX="845446">
        <dgm:presLayoutVars>
          <dgm:chPref val="3"/>
        </dgm:presLayoutVars>
      </dgm:prSet>
      <dgm:spPr/>
    </dgm:pt>
    <dgm:pt modelId="{D912EDBD-A9FB-4872-8C9E-58D315B0355A}" type="pres">
      <dgm:prSet presAssocID="{33B04355-439C-478B-9CF3-7CEF85F3AEEA}" presName="rootConnector1" presStyleLbl="node1" presStyleIdx="0" presStyleCnt="0"/>
      <dgm:spPr/>
    </dgm:pt>
    <dgm:pt modelId="{B91E37DB-B5DF-4047-AE6D-FDF8C8BB516B}" type="pres">
      <dgm:prSet presAssocID="{33B04355-439C-478B-9CF3-7CEF85F3AEEA}" presName="hierChild2" presStyleCnt="0"/>
      <dgm:spPr/>
    </dgm:pt>
    <dgm:pt modelId="{0C4E197E-3433-434E-A723-BD4786084723}" type="pres">
      <dgm:prSet presAssocID="{75617525-453E-45BB-B555-3E835D7B3BEE}" presName="Name37" presStyleLbl="parChTrans1D2" presStyleIdx="0" presStyleCnt="8"/>
      <dgm:spPr/>
    </dgm:pt>
    <dgm:pt modelId="{50FA0076-AEED-4771-BFD9-62624A5EAEC0}" type="pres">
      <dgm:prSet presAssocID="{EA10A4D8-4027-49E0-A20F-79C557F9AD38}" presName="hierRoot2" presStyleCnt="0">
        <dgm:presLayoutVars>
          <dgm:hierBranch val="init"/>
        </dgm:presLayoutVars>
      </dgm:prSet>
      <dgm:spPr/>
    </dgm:pt>
    <dgm:pt modelId="{8FFC9A4F-E515-470F-96B2-DB8D96505C99}" type="pres">
      <dgm:prSet presAssocID="{EA10A4D8-4027-49E0-A20F-79C557F9AD38}" presName="rootComposite" presStyleCnt="0"/>
      <dgm:spPr/>
    </dgm:pt>
    <dgm:pt modelId="{1B82DBE7-34E7-401B-83DF-E68F99128EE3}" type="pres">
      <dgm:prSet presAssocID="{EA10A4D8-4027-49E0-A20F-79C557F9AD38}" presName="rootText" presStyleLbl="node2" presStyleIdx="0" presStyleCnt="8">
        <dgm:presLayoutVars>
          <dgm:chPref val="3"/>
        </dgm:presLayoutVars>
      </dgm:prSet>
      <dgm:spPr/>
    </dgm:pt>
    <dgm:pt modelId="{56254B17-4424-4B73-8A51-4F53F5D35AC6}" type="pres">
      <dgm:prSet presAssocID="{EA10A4D8-4027-49E0-A20F-79C557F9AD38}" presName="rootConnector" presStyleLbl="node2" presStyleIdx="0" presStyleCnt="8"/>
      <dgm:spPr/>
    </dgm:pt>
    <dgm:pt modelId="{682D549E-1CBC-4EB6-BFCC-C07D776098D9}" type="pres">
      <dgm:prSet presAssocID="{EA10A4D8-4027-49E0-A20F-79C557F9AD38}" presName="hierChild4" presStyleCnt="0"/>
      <dgm:spPr/>
    </dgm:pt>
    <dgm:pt modelId="{83C0F998-6154-4EA1-8956-3ECB56C6FAAD}" type="pres">
      <dgm:prSet presAssocID="{EA10A4D8-4027-49E0-A20F-79C557F9AD38}" presName="hierChild5" presStyleCnt="0"/>
      <dgm:spPr/>
    </dgm:pt>
    <dgm:pt modelId="{C40E1B70-2B0F-44A2-B5DA-E5ECB278C50B}" type="pres">
      <dgm:prSet presAssocID="{13D23237-2FA2-478E-B8FD-CDAED3068398}" presName="Name37" presStyleLbl="parChTrans1D2" presStyleIdx="1" presStyleCnt="8"/>
      <dgm:spPr/>
    </dgm:pt>
    <dgm:pt modelId="{FA9E714A-7B34-4696-B74F-AD6B40354400}" type="pres">
      <dgm:prSet presAssocID="{99B756F5-109C-4B36-AE2E-8629FC300059}" presName="hierRoot2" presStyleCnt="0">
        <dgm:presLayoutVars>
          <dgm:hierBranch val="init"/>
        </dgm:presLayoutVars>
      </dgm:prSet>
      <dgm:spPr/>
    </dgm:pt>
    <dgm:pt modelId="{E199D328-4568-42F9-A6EF-588F54F88D05}" type="pres">
      <dgm:prSet presAssocID="{99B756F5-109C-4B36-AE2E-8629FC300059}" presName="rootComposite" presStyleCnt="0"/>
      <dgm:spPr/>
    </dgm:pt>
    <dgm:pt modelId="{27021784-046A-4668-A045-89FE83AE4D45}" type="pres">
      <dgm:prSet presAssocID="{99B756F5-109C-4B36-AE2E-8629FC300059}" presName="rootText" presStyleLbl="node2" presStyleIdx="1" presStyleCnt="8">
        <dgm:presLayoutVars>
          <dgm:chPref val="3"/>
        </dgm:presLayoutVars>
      </dgm:prSet>
      <dgm:spPr/>
    </dgm:pt>
    <dgm:pt modelId="{470E4A78-4C01-4E5A-B21B-D1EB1C68BB61}" type="pres">
      <dgm:prSet presAssocID="{99B756F5-109C-4B36-AE2E-8629FC300059}" presName="rootConnector" presStyleLbl="node2" presStyleIdx="1" presStyleCnt="8"/>
      <dgm:spPr/>
    </dgm:pt>
    <dgm:pt modelId="{E5304606-8AE5-4B95-AD25-C2EE02144FAC}" type="pres">
      <dgm:prSet presAssocID="{99B756F5-109C-4B36-AE2E-8629FC300059}" presName="hierChild4" presStyleCnt="0"/>
      <dgm:spPr/>
    </dgm:pt>
    <dgm:pt modelId="{2B035896-DD54-4A08-A713-6D584B101CB1}" type="pres">
      <dgm:prSet presAssocID="{99B756F5-109C-4B36-AE2E-8629FC300059}" presName="hierChild5" presStyleCnt="0"/>
      <dgm:spPr/>
    </dgm:pt>
    <dgm:pt modelId="{67921C4E-CC6C-4026-92D0-FEA0598B0629}" type="pres">
      <dgm:prSet presAssocID="{64BFBFF7-C65E-40FA-A19C-401F50BB7597}" presName="Name37" presStyleLbl="parChTrans1D2" presStyleIdx="2" presStyleCnt="8"/>
      <dgm:spPr/>
    </dgm:pt>
    <dgm:pt modelId="{926F1836-A74B-4E83-A990-69ED9D2672A1}" type="pres">
      <dgm:prSet presAssocID="{DED477AB-7B5E-4626-8E55-833993F6331F}" presName="hierRoot2" presStyleCnt="0">
        <dgm:presLayoutVars>
          <dgm:hierBranch val="init"/>
        </dgm:presLayoutVars>
      </dgm:prSet>
      <dgm:spPr/>
    </dgm:pt>
    <dgm:pt modelId="{6BA55581-11E9-4B57-8544-ED100421CA98}" type="pres">
      <dgm:prSet presAssocID="{DED477AB-7B5E-4626-8E55-833993F6331F}" presName="rootComposite" presStyleCnt="0"/>
      <dgm:spPr/>
    </dgm:pt>
    <dgm:pt modelId="{46FB99FE-2928-4184-8AD2-0990114C6AC0}" type="pres">
      <dgm:prSet presAssocID="{DED477AB-7B5E-4626-8E55-833993F6331F}" presName="rootText" presStyleLbl="node2" presStyleIdx="2" presStyleCnt="8">
        <dgm:presLayoutVars>
          <dgm:chPref val="3"/>
        </dgm:presLayoutVars>
      </dgm:prSet>
      <dgm:spPr/>
    </dgm:pt>
    <dgm:pt modelId="{F4DD1AF8-420D-40B0-A569-51C5A7F072BF}" type="pres">
      <dgm:prSet presAssocID="{DED477AB-7B5E-4626-8E55-833993F6331F}" presName="rootConnector" presStyleLbl="node2" presStyleIdx="2" presStyleCnt="8"/>
      <dgm:spPr/>
    </dgm:pt>
    <dgm:pt modelId="{4DF98133-71B0-4B20-9BA3-3BBE7DFAA1B7}" type="pres">
      <dgm:prSet presAssocID="{DED477AB-7B5E-4626-8E55-833993F6331F}" presName="hierChild4" presStyleCnt="0"/>
      <dgm:spPr/>
    </dgm:pt>
    <dgm:pt modelId="{5D2AD872-0732-4302-B863-59B86FE6C481}" type="pres">
      <dgm:prSet presAssocID="{DED477AB-7B5E-4626-8E55-833993F6331F}" presName="hierChild5" presStyleCnt="0"/>
      <dgm:spPr/>
    </dgm:pt>
    <dgm:pt modelId="{ADD90551-175B-48D4-9070-CB3A060CFFF2}" type="pres">
      <dgm:prSet presAssocID="{34302606-4F48-48C0-9188-323EFC5F54C4}" presName="Name37" presStyleLbl="parChTrans1D2" presStyleIdx="3" presStyleCnt="8"/>
      <dgm:spPr/>
    </dgm:pt>
    <dgm:pt modelId="{385B1736-A2BD-4407-9F11-B2713665DCA6}" type="pres">
      <dgm:prSet presAssocID="{7AFFA681-11B2-40F5-97EE-9084A6E3A55B}" presName="hierRoot2" presStyleCnt="0">
        <dgm:presLayoutVars>
          <dgm:hierBranch val="init"/>
        </dgm:presLayoutVars>
      </dgm:prSet>
      <dgm:spPr/>
    </dgm:pt>
    <dgm:pt modelId="{0072AE38-A289-45C6-B9C9-BEC7CA1E9BA4}" type="pres">
      <dgm:prSet presAssocID="{7AFFA681-11B2-40F5-97EE-9084A6E3A55B}" presName="rootComposite" presStyleCnt="0"/>
      <dgm:spPr/>
    </dgm:pt>
    <dgm:pt modelId="{33FA7D0A-9CC8-42EC-93D8-75F446750B06}" type="pres">
      <dgm:prSet presAssocID="{7AFFA681-11B2-40F5-97EE-9084A6E3A55B}" presName="rootText" presStyleLbl="node2" presStyleIdx="3" presStyleCnt="8">
        <dgm:presLayoutVars>
          <dgm:chPref val="3"/>
        </dgm:presLayoutVars>
      </dgm:prSet>
      <dgm:spPr/>
    </dgm:pt>
    <dgm:pt modelId="{DFD74C79-58B4-446C-8CE4-B91515F3FC1C}" type="pres">
      <dgm:prSet presAssocID="{7AFFA681-11B2-40F5-97EE-9084A6E3A55B}" presName="rootConnector" presStyleLbl="node2" presStyleIdx="3" presStyleCnt="8"/>
      <dgm:spPr/>
    </dgm:pt>
    <dgm:pt modelId="{F1239308-3C5B-4D04-9133-9E4AD319C3A5}" type="pres">
      <dgm:prSet presAssocID="{7AFFA681-11B2-40F5-97EE-9084A6E3A55B}" presName="hierChild4" presStyleCnt="0"/>
      <dgm:spPr/>
    </dgm:pt>
    <dgm:pt modelId="{1E1D3691-1434-45E9-821D-E9E97C24585F}" type="pres">
      <dgm:prSet presAssocID="{7AFFA681-11B2-40F5-97EE-9084A6E3A55B}" presName="hierChild5" presStyleCnt="0"/>
      <dgm:spPr/>
    </dgm:pt>
    <dgm:pt modelId="{80ABF55F-1AB4-44BA-9669-B1062719B88E}" type="pres">
      <dgm:prSet presAssocID="{FA1D95D2-10AB-42F4-A8C7-D88C2C78FFEB}" presName="Name37" presStyleLbl="parChTrans1D2" presStyleIdx="4" presStyleCnt="8"/>
      <dgm:spPr/>
    </dgm:pt>
    <dgm:pt modelId="{2798B421-B165-4D41-BE73-4FCB513916AA}" type="pres">
      <dgm:prSet presAssocID="{9EAD1B7E-DA63-40D5-A27B-AD22B23BA757}" presName="hierRoot2" presStyleCnt="0">
        <dgm:presLayoutVars>
          <dgm:hierBranch val="init"/>
        </dgm:presLayoutVars>
      </dgm:prSet>
      <dgm:spPr/>
    </dgm:pt>
    <dgm:pt modelId="{50E4D5EA-3B3D-435D-9465-36727B8A6A8A}" type="pres">
      <dgm:prSet presAssocID="{9EAD1B7E-DA63-40D5-A27B-AD22B23BA757}" presName="rootComposite" presStyleCnt="0"/>
      <dgm:spPr/>
    </dgm:pt>
    <dgm:pt modelId="{7656B401-F5F7-4761-B93C-57322597DB40}" type="pres">
      <dgm:prSet presAssocID="{9EAD1B7E-DA63-40D5-A27B-AD22B23BA757}" presName="rootText" presStyleLbl="node2" presStyleIdx="4" presStyleCnt="8">
        <dgm:presLayoutVars>
          <dgm:chPref val="3"/>
        </dgm:presLayoutVars>
      </dgm:prSet>
      <dgm:spPr/>
    </dgm:pt>
    <dgm:pt modelId="{5D3538D5-90AE-48F1-8323-D8FE96942850}" type="pres">
      <dgm:prSet presAssocID="{9EAD1B7E-DA63-40D5-A27B-AD22B23BA757}" presName="rootConnector" presStyleLbl="node2" presStyleIdx="4" presStyleCnt="8"/>
      <dgm:spPr/>
    </dgm:pt>
    <dgm:pt modelId="{C126D9DA-A252-4367-BC2B-972C9B899B6F}" type="pres">
      <dgm:prSet presAssocID="{9EAD1B7E-DA63-40D5-A27B-AD22B23BA757}" presName="hierChild4" presStyleCnt="0"/>
      <dgm:spPr/>
    </dgm:pt>
    <dgm:pt modelId="{830DEDE6-65F0-4ABD-9876-E831A2A2A016}" type="pres">
      <dgm:prSet presAssocID="{9EAD1B7E-DA63-40D5-A27B-AD22B23BA757}" presName="hierChild5" presStyleCnt="0"/>
      <dgm:spPr/>
    </dgm:pt>
    <dgm:pt modelId="{9FC053BE-B126-4213-912A-F2E8221656FA}" type="pres">
      <dgm:prSet presAssocID="{3ED9F1B9-3FB3-4C31-BC21-1CE3E66673BF}" presName="Name37" presStyleLbl="parChTrans1D2" presStyleIdx="5" presStyleCnt="8"/>
      <dgm:spPr/>
    </dgm:pt>
    <dgm:pt modelId="{4E0DD440-C29A-4C78-8E1D-2B920AF60E2B}" type="pres">
      <dgm:prSet presAssocID="{110380F4-E426-4391-83A8-0FE988CCC649}" presName="hierRoot2" presStyleCnt="0">
        <dgm:presLayoutVars>
          <dgm:hierBranch val="init"/>
        </dgm:presLayoutVars>
      </dgm:prSet>
      <dgm:spPr/>
    </dgm:pt>
    <dgm:pt modelId="{BB9F9B44-C399-4F2B-9D0F-FE6E43CBD816}" type="pres">
      <dgm:prSet presAssocID="{110380F4-E426-4391-83A8-0FE988CCC649}" presName="rootComposite" presStyleCnt="0"/>
      <dgm:spPr/>
    </dgm:pt>
    <dgm:pt modelId="{A2AFD2AE-9A90-4F32-8939-E6FE4A3B7A65}" type="pres">
      <dgm:prSet presAssocID="{110380F4-E426-4391-83A8-0FE988CCC649}" presName="rootText" presStyleLbl="node2" presStyleIdx="5" presStyleCnt="8">
        <dgm:presLayoutVars>
          <dgm:chPref val="3"/>
        </dgm:presLayoutVars>
      </dgm:prSet>
      <dgm:spPr/>
    </dgm:pt>
    <dgm:pt modelId="{D75DB0CB-C22F-44FC-B6F7-D30C774E09E0}" type="pres">
      <dgm:prSet presAssocID="{110380F4-E426-4391-83A8-0FE988CCC649}" presName="rootConnector" presStyleLbl="node2" presStyleIdx="5" presStyleCnt="8"/>
      <dgm:spPr/>
    </dgm:pt>
    <dgm:pt modelId="{C37AC45B-304D-4108-9BE3-65F917398275}" type="pres">
      <dgm:prSet presAssocID="{110380F4-E426-4391-83A8-0FE988CCC649}" presName="hierChild4" presStyleCnt="0"/>
      <dgm:spPr/>
    </dgm:pt>
    <dgm:pt modelId="{521A38EF-9258-4794-B2AB-96D2B36E85AF}" type="pres">
      <dgm:prSet presAssocID="{110380F4-E426-4391-83A8-0FE988CCC649}" presName="hierChild5" presStyleCnt="0"/>
      <dgm:spPr/>
    </dgm:pt>
    <dgm:pt modelId="{6416C4EC-9CC3-4DCC-9B23-E93DD3AF9510}" type="pres">
      <dgm:prSet presAssocID="{73E58F07-8D14-4104-8ED1-EF4CE83B1D44}" presName="Name37" presStyleLbl="parChTrans1D2" presStyleIdx="6" presStyleCnt="8"/>
      <dgm:spPr/>
    </dgm:pt>
    <dgm:pt modelId="{9D5C4196-0711-474E-AD8E-11E0BE32B6E3}" type="pres">
      <dgm:prSet presAssocID="{254245FE-4AD6-451C-A689-3D99A5D0027F}" presName="hierRoot2" presStyleCnt="0">
        <dgm:presLayoutVars>
          <dgm:hierBranch val="init"/>
        </dgm:presLayoutVars>
      </dgm:prSet>
      <dgm:spPr/>
    </dgm:pt>
    <dgm:pt modelId="{04369F0D-6E17-4600-A58C-9456968BA171}" type="pres">
      <dgm:prSet presAssocID="{254245FE-4AD6-451C-A689-3D99A5D0027F}" presName="rootComposite" presStyleCnt="0"/>
      <dgm:spPr/>
    </dgm:pt>
    <dgm:pt modelId="{AB6691B9-31D9-4F47-B3E6-497EE8C8AE49}" type="pres">
      <dgm:prSet presAssocID="{254245FE-4AD6-451C-A689-3D99A5D0027F}" presName="rootText" presStyleLbl="node2" presStyleIdx="6" presStyleCnt="8">
        <dgm:presLayoutVars>
          <dgm:chPref val="3"/>
        </dgm:presLayoutVars>
      </dgm:prSet>
      <dgm:spPr/>
    </dgm:pt>
    <dgm:pt modelId="{00826939-9327-4110-89D7-346710444B1A}" type="pres">
      <dgm:prSet presAssocID="{254245FE-4AD6-451C-A689-3D99A5D0027F}" presName="rootConnector" presStyleLbl="node2" presStyleIdx="6" presStyleCnt="8"/>
      <dgm:spPr/>
    </dgm:pt>
    <dgm:pt modelId="{CA4EF3E7-DB28-44BB-9E5A-A9F4236A45C6}" type="pres">
      <dgm:prSet presAssocID="{254245FE-4AD6-451C-A689-3D99A5D0027F}" presName="hierChild4" presStyleCnt="0"/>
      <dgm:spPr/>
    </dgm:pt>
    <dgm:pt modelId="{CDAD4B1C-FD03-4B79-8A78-B79E4C96FC5B}" type="pres">
      <dgm:prSet presAssocID="{254245FE-4AD6-451C-A689-3D99A5D0027F}" presName="hierChild5" presStyleCnt="0"/>
      <dgm:spPr/>
    </dgm:pt>
    <dgm:pt modelId="{B7DF1292-9099-4A11-9941-8BC45DAF5A71}" type="pres">
      <dgm:prSet presAssocID="{E4757A1B-8179-471D-995B-3181F24F2B87}" presName="Name37" presStyleLbl="parChTrans1D2" presStyleIdx="7" presStyleCnt="8"/>
      <dgm:spPr/>
    </dgm:pt>
    <dgm:pt modelId="{5C099247-5096-4DB5-B6DA-3CA82A9F7ADF}" type="pres">
      <dgm:prSet presAssocID="{553A73D3-83FD-4A98-BA14-27E24B4D2B5C}" presName="hierRoot2" presStyleCnt="0">
        <dgm:presLayoutVars>
          <dgm:hierBranch val="init"/>
        </dgm:presLayoutVars>
      </dgm:prSet>
      <dgm:spPr/>
    </dgm:pt>
    <dgm:pt modelId="{DD93E5ED-9571-4139-AB6E-8661BFCA66A9}" type="pres">
      <dgm:prSet presAssocID="{553A73D3-83FD-4A98-BA14-27E24B4D2B5C}" presName="rootComposite" presStyleCnt="0"/>
      <dgm:spPr/>
    </dgm:pt>
    <dgm:pt modelId="{36AFAAFA-AE5D-4D05-A3FF-D929DBAA1192}" type="pres">
      <dgm:prSet presAssocID="{553A73D3-83FD-4A98-BA14-27E24B4D2B5C}" presName="rootText" presStyleLbl="node2" presStyleIdx="7" presStyleCnt="8">
        <dgm:presLayoutVars>
          <dgm:chPref val="3"/>
        </dgm:presLayoutVars>
      </dgm:prSet>
      <dgm:spPr/>
    </dgm:pt>
    <dgm:pt modelId="{CAD2502E-8D9A-4533-8BC8-730A94A89D96}" type="pres">
      <dgm:prSet presAssocID="{553A73D3-83FD-4A98-BA14-27E24B4D2B5C}" presName="rootConnector" presStyleLbl="node2" presStyleIdx="7" presStyleCnt="8"/>
      <dgm:spPr/>
    </dgm:pt>
    <dgm:pt modelId="{D5D611E2-189E-4301-83EE-384BD8557BF7}" type="pres">
      <dgm:prSet presAssocID="{553A73D3-83FD-4A98-BA14-27E24B4D2B5C}" presName="hierChild4" presStyleCnt="0"/>
      <dgm:spPr/>
    </dgm:pt>
    <dgm:pt modelId="{89429440-43FC-4A22-AC42-9316D9A9B64D}" type="pres">
      <dgm:prSet presAssocID="{553A73D3-83FD-4A98-BA14-27E24B4D2B5C}" presName="hierChild5" presStyleCnt="0"/>
      <dgm:spPr/>
    </dgm:pt>
    <dgm:pt modelId="{F4F03CD4-C6B1-4CB8-935A-0D79BB4F4E18}" type="pres">
      <dgm:prSet presAssocID="{33B04355-439C-478B-9CF3-7CEF85F3AEEA}" presName="hierChild3" presStyleCnt="0"/>
      <dgm:spPr/>
    </dgm:pt>
  </dgm:ptLst>
  <dgm:cxnLst>
    <dgm:cxn modelId="{C8F64F04-3989-4B7A-8F49-F54C741473BA}" srcId="{33B04355-439C-478B-9CF3-7CEF85F3AEEA}" destId="{9EAD1B7E-DA63-40D5-A27B-AD22B23BA757}" srcOrd="4" destOrd="0" parTransId="{FA1D95D2-10AB-42F4-A8C7-D88C2C78FFEB}" sibTransId="{A7F37BC7-C43B-467E-A8F4-38F897B36DF5}"/>
    <dgm:cxn modelId="{00001F05-6D64-4CB2-9581-CAF0FE14928C}" srcId="{33B04355-439C-478B-9CF3-7CEF85F3AEEA}" destId="{99B756F5-109C-4B36-AE2E-8629FC300059}" srcOrd="1" destOrd="0" parTransId="{13D23237-2FA2-478E-B8FD-CDAED3068398}" sibTransId="{73388EB4-2889-45BE-B0E8-F395F1F9A4C9}"/>
    <dgm:cxn modelId="{3B689F07-0691-4EFE-8A89-4BACD814560A}" type="presOf" srcId="{99B756F5-109C-4B36-AE2E-8629FC300059}" destId="{470E4A78-4C01-4E5A-B21B-D1EB1C68BB61}" srcOrd="1" destOrd="0" presId="urn:microsoft.com/office/officeart/2005/8/layout/orgChart1"/>
    <dgm:cxn modelId="{2FD7A70A-AB9C-47AB-A7AC-B47639AC0412}" srcId="{33B04355-439C-478B-9CF3-7CEF85F3AEEA}" destId="{7AFFA681-11B2-40F5-97EE-9084A6E3A55B}" srcOrd="3" destOrd="0" parTransId="{34302606-4F48-48C0-9188-323EFC5F54C4}" sibTransId="{7BF775B4-E167-44D0-AC7C-59AC085AFB43}"/>
    <dgm:cxn modelId="{C3769413-C399-4D13-A3BB-E02BD16E47D8}" type="presOf" srcId="{110380F4-E426-4391-83A8-0FE988CCC649}" destId="{A2AFD2AE-9A90-4F32-8939-E6FE4A3B7A65}" srcOrd="0" destOrd="0" presId="urn:microsoft.com/office/officeart/2005/8/layout/orgChart1"/>
    <dgm:cxn modelId="{40958C1A-D2FA-4409-A498-1DD4B4A5AE61}" type="presOf" srcId="{9EAD1B7E-DA63-40D5-A27B-AD22B23BA757}" destId="{7656B401-F5F7-4761-B93C-57322597DB40}" srcOrd="0" destOrd="0" presId="urn:microsoft.com/office/officeart/2005/8/layout/orgChart1"/>
    <dgm:cxn modelId="{DA8E1B1F-EA22-4AA4-A8BF-1E83EC9AF465}" type="presOf" srcId="{99B756F5-109C-4B36-AE2E-8629FC300059}" destId="{27021784-046A-4668-A045-89FE83AE4D45}" srcOrd="0" destOrd="0" presId="urn:microsoft.com/office/officeart/2005/8/layout/orgChart1"/>
    <dgm:cxn modelId="{5D2B4C1F-4F96-4129-898F-C21EC0E99577}" type="presOf" srcId="{553A73D3-83FD-4A98-BA14-27E24B4D2B5C}" destId="{CAD2502E-8D9A-4533-8BC8-730A94A89D96}" srcOrd="1" destOrd="0" presId="urn:microsoft.com/office/officeart/2005/8/layout/orgChart1"/>
    <dgm:cxn modelId="{43F0B026-7F10-4F26-BBA1-48FBD6E36F3E}" type="presOf" srcId="{110380F4-E426-4391-83A8-0FE988CCC649}" destId="{D75DB0CB-C22F-44FC-B6F7-D30C774E09E0}" srcOrd="1" destOrd="0" presId="urn:microsoft.com/office/officeart/2005/8/layout/orgChart1"/>
    <dgm:cxn modelId="{529B4B5F-5417-43E6-AD38-5387285FB5BA}" srcId="{33B04355-439C-478B-9CF3-7CEF85F3AEEA}" destId="{553A73D3-83FD-4A98-BA14-27E24B4D2B5C}" srcOrd="7" destOrd="0" parTransId="{E4757A1B-8179-471D-995B-3181F24F2B87}" sibTransId="{C8FA4B27-E3CB-43E0-B40D-7CBAA0508DBB}"/>
    <dgm:cxn modelId="{8E227641-FE94-4436-95F3-50DF1D6E02FD}" type="presOf" srcId="{7AFFA681-11B2-40F5-97EE-9084A6E3A55B}" destId="{33FA7D0A-9CC8-42EC-93D8-75F446750B06}" srcOrd="0" destOrd="0" presId="urn:microsoft.com/office/officeart/2005/8/layout/orgChart1"/>
    <dgm:cxn modelId="{1BD3CB61-D330-4BC2-B3DE-1DFD38CE8814}" type="presOf" srcId="{13D23237-2FA2-478E-B8FD-CDAED3068398}" destId="{C40E1B70-2B0F-44A2-B5DA-E5ECB278C50B}" srcOrd="0" destOrd="0" presId="urn:microsoft.com/office/officeart/2005/8/layout/orgChart1"/>
    <dgm:cxn modelId="{5880F441-74C2-4645-9D4D-CCA2305E78A6}" type="presOf" srcId="{EA10A4D8-4027-49E0-A20F-79C557F9AD38}" destId="{1B82DBE7-34E7-401B-83DF-E68F99128EE3}" srcOrd="0" destOrd="0" presId="urn:microsoft.com/office/officeart/2005/8/layout/orgChart1"/>
    <dgm:cxn modelId="{EED43F63-EA26-49A9-A12B-A755F2473D87}" type="presOf" srcId="{E4757A1B-8179-471D-995B-3181F24F2B87}" destId="{B7DF1292-9099-4A11-9941-8BC45DAF5A71}" srcOrd="0" destOrd="0" presId="urn:microsoft.com/office/officeart/2005/8/layout/orgChart1"/>
    <dgm:cxn modelId="{C2AD856E-1782-499C-BE83-6FE05883F7DD}" srcId="{33B04355-439C-478B-9CF3-7CEF85F3AEEA}" destId="{EA10A4D8-4027-49E0-A20F-79C557F9AD38}" srcOrd="0" destOrd="0" parTransId="{75617525-453E-45BB-B555-3E835D7B3BEE}" sibTransId="{4A0D5592-C0E8-4312-8333-DDB54BC33FE9}"/>
    <dgm:cxn modelId="{33B88677-FF58-4738-8E08-201A1F45ABC5}" type="presOf" srcId="{EA10A4D8-4027-49E0-A20F-79C557F9AD38}" destId="{56254B17-4424-4B73-8A51-4F53F5D35AC6}" srcOrd="1" destOrd="0" presId="urn:microsoft.com/office/officeart/2005/8/layout/orgChart1"/>
    <dgm:cxn modelId="{5FB8B159-6122-4CD4-B37F-1D192684CF04}" type="presOf" srcId="{254245FE-4AD6-451C-A689-3D99A5D0027F}" destId="{AB6691B9-31D9-4F47-B3E6-497EE8C8AE49}" srcOrd="0" destOrd="0" presId="urn:microsoft.com/office/officeart/2005/8/layout/orgChart1"/>
    <dgm:cxn modelId="{201F497B-05C8-4638-B83A-ABC403F17D10}" type="presOf" srcId="{1B0F67B9-7A5F-4B99-B052-091CD35412B4}" destId="{1B234070-6E28-4D91-ABBA-DC00AEF2CB9D}" srcOrd="0" destOrd="0" presId="urn:microsoft.com/office/officeart/2005/8/layout/orgChart1"/>
    <dgm:cxn modelId="{9B10BA8B-2DFF-41AD-8BCB-036ADC546C78}" type="presOf" srcId="{64BFBFF7-C65E-40FA-A19C-401F50BB7597}" destId="{67921C4E-CC6C-4026-92D0-FEA0598B0629}" srcOrd="0" destOrd="0" presId="urn:microsoft.com/office/officeart/2005/8/layout/orgChart1"/>
    <dgm:cxn modelId="{67AA3892-0A2B-42D5-8F37-2B17C0FD55E0}" type="presOf" srcId="{73E58F07-8D14-4104-8ED1-EF4CE83B1D44}" destId="{6416C4EC-9CC3-4DCC-9B23-E93DD3AF9510}" srcOrd="0" destOrd="0" presId="urn:microsoft.com/office/officeart/2005/8/layout/orgChart1"/>
    <dgm:cxn modelId="{8E88109B-8F42-4FC4-9913-B41C88BEC43D}" type="presOf" srcId="{33B04355-439C-478B-9CF3-7CEF85F3AEEA}" destId="{D912EDBD-A9FB-4872-8C9E-58D315B0355A}" srcOrd="1" destOrd="0" presId="urn:microsoft.com/office/officeart/2005/8/layout/orgChart1"/>
    <dgm:cxn modelId="{8B5E739B-5F9F-4E7E-9243-B1D2E89FB654}" type="presOf" srcId="{553A73D3-83FD-4A98-BA14-27E24B4D2B5C}" destId="{36AFAAFA-AE5D-4D05-A3FF-D929DBAA1192}" srcOrd="0" destOrd="0" presId="urn:microsoft.com/office/officeart/2005/8/layout/orgChart1"/>
    <dgm:cxn modelId="{9894349E-1FD2-406E-900F-97D928179C89}" srcId="{1B0F67B9-7A5F-4B99-B052-091CD35412B4}" destId="{33B04355-439C-478B-9CF3-7CEF85F3AEEA}" srcOrd="0" destOrd="0" parTransId="{450F06AD-5EAB-4303-AB7B-C9B5519575DC}" sibTransId="{1F473E32-5F8D-4901-AB1D-A2CB0047ECED}"/>
    <dgm:cxn modelId="{8DB7A19F-AF5D-48F9-B556-67ADA248D750}" type="presOf" srcId="{254245FE-4AD6-451C-A689-3D99A5D0027F}" destId="{00826939-9327-4110-89D7-346710444B1A}" srcOrd="1" destOrd="0" presId="urn:microsoft.com/office/officeart/2005/8/layout/orgChart1"/>
    <dgm:cxn modelId="{9FEA60A0-3D8B-41C5-A594-456B6728C4B7}" type="presOf" srcId="{DED477AB-7B5E-4626-8E55-833993F6331F}" destId="{F4DD1AF8-420D-40B0-A569-51C5A7F072BF}" srcOrd="1" destOrd="0" presId="urn:microsoft.com/office/officeart/2005/8/layout/orgChart1"/>
    <dgm:cxn modelId="{2185F3A0-1952-41AB-BCA9-E563AE0FBE3B}" type="presOf" srcId="{DED477AB-7B5E-4626-8E55-833993F6331F}" destId="{46FB99FE-2928-4184-8AD2-0990114C6AC0}" srcOrd="0" destOrd="0" presId="urn:microsoft.com/office/officeart/2005/8/layout/orgChart1"/>
    <dgm:cxn modelId="{091A76A1-A001-48F9-A5F1-A4B0F639925F}" type="presOf" srcId="{3ED9F1B9-3FB3-4C31-BC21-1CE3E66673BF}" destId="{9FC053BE-B126-4213-912A-F2E8221656FA}" srcOrd="0" destOrd="0" presId="urn:microsoft.com/office/officeart/2005/8/layout/orgChart1"/>
    <dgm:cxn modelId="{5E2B2AA6-058B-4E40-BBAD-324F189AC02A}" type="presOf" srcId="{FA1D95D2-10AB-42F4-A8C7-D88C2C78FFEB}" destId="{80ABF55F-1AB4-44BA-9669-B1062719B88E}" srcOrd="0" destOrd="0" presId="urn:microsoft.com/office/officeart/2005/8/layout/orgChart1"/>
    <dgm:cxn modelId="{3C2F04A7-929F-4679-A494-84FCE2F08EC6}" type="presOf" srcId="{33B04355-439C-478B-9CF3-7CEF85F3AEEA}" destId="{79B290E1-AC66-4447-86A0-88690AB1D9C7}" srcOrd="0" destOrd="0" presId="urn:microsoft.com/office/officeart/2005/8/layout/orgChart1"/>
    <dgm:cxn modelId="{8095F5AC-FA39-440F-9D8E-9A38197CA594}" srcId="{33B04355-439C-478B-9CF3-7CEF85F3AEEA}" destId="{DED477AB-7B5E-4626-8E55-833993F6331F}" srcOrd="2" destOrd="0" parTransId="{64BFBFF7-C65E-40FA-A19C-401F50BB7597}" sibTransId="{24D3D596-744D-43CD-A9C9-2FB1C590DAC7}"/>
    <dgm:cxn modelId="{37CCBDB8-E94B-440D-91D9-779D31CE7FD6}" srcId="{33B04355-439C-478B-9CF3-7CEF85F3AEEA}" destId="{110380F4-E426-4391-83A8-0FE988CCC649}" srcOrd="5" destOrd="0" parTransId="{3ED9F1B9-3FB3-4C31-BC21-1CE3E66673BF}" sibTransId="{623FD42B-4C4C-4238-A737-38B638E42FE6}"/>
    <dgm:cxn modelId="{C2E1E6BC-1C84-40E7-88A6-C65DAC2DD2E8}" type="presOf" srcId="{75617525-453E-45BB-B555-3E835D7B3BEE}" destId="{0C4E197E-3433-434E-A723-BD4786084723}" srcOrd="0" destOrd="0" presId="urn:microsoft.com/office/officeart/2005/8/layout/orgChart1"/>
    <dgm:cxn modelId="{8937A8D4-C5C8-4815-B1B5-E3F242F77750}" srcId="{33B04355-439C-478B-9CF3-7CEF85F3AEEA}" destId="{254245FE-4AD6-451C-A689-3D99A5D0027F}" srcOrd="6" destOrd="0" parTransId="{73E58F07-8D14-4104-8ED1-EF4CE83B1D44}" sibTransId="{AC746B84-9778-4CAA-872F-DB9623A4DD7B}"/>
    <dgm:cxn modelId="{4BE176DE-7100-4A55-824A-EF47D5583C0F}" type="presOf" srcId="{9EAD1B7E-DA63-40D5-A27B-AD22B23BA757}" destId="{5D3538D5-90AE-48F1-8323-D8FE96942850}" srcOrd="1" destOrd="0" presId="urn:microsoft.com/office/officeart/2005/8/layout/orgChart1"/>
    <dgm:cxn modelId="{59E692F9-F3A2-480D-A1B1-4E58FAC09001}" type="presOf" srcId="{34302606-4F48-48C0-9188-323EFC5F54C4}" destId="{ADD90551-175B-48D4-9070-CB3A060CFFF2}" srcOrd="0" destOrd="0" presId="urn:microsoft.com/office/officeart/2005/8/layout/orgChart1"/>
    <dgm:cxn modelId="{6C6CC5FF-1811-4396-8D67-F46EC0406E68}" type="presOf" srcId="{7AFFA681-11B2-40F5-97EE-9084A6E3A55B}" destId="{DFD74C79-58B4-446C-8CE4-B91515F3FC1C}" srcOrd="1" destOrd="0" presId="urn:microsoft.com/office/officeart/2005/8/layout/orgChart1"/>
    <dgm:cxn modelId="{B19060B0-6FD5-44E1-B986-D2D4AB61DF5C}" type="presParOf" srcId="{1B234070-6E28-4D91-ABBA-DC00AEF2CB9D}" destId="{A0D7D118-2287-402B-B119-832EC13C15C1}" srcOrd="0" destOrd="0" presId="urn:microsoft.com/office/officeart/2005/8/layout/orgChart1"/>
    <dgm:cxn modelId="{9E892082-3BE2-4388-A5A9-1DCC9D75BA7A}" type="presParOf" srcId="{A0D7D118-2287-402B-B119-832EC13C15C1}" destId="{1DCF8403-6AD0-4CCB-9CEB-6D4A652BB059}" srcOrd="0" destOrd="0" presId="urn:microsoft.com/office/officeart/2005/8/layout/orgChart1"/>
    <dgm:cxn modelId="{453E467A-6B40-4B13-B9C1-A42E91B199BE}" type="presParOf" srcId="{1DCF8403-6AD0-4CCB-9CEB-6D4A652BB059}" destId="{79B290E1-AC66-4447-86A0-88690AB1D9C7}" srcOrd="0" destOrd="0" presId="urn:microsoft.com/office/officeart/2005/8/layout/orgChart1"/>
    <dgm:cxn modelId="{C8F2E8DE-A248-4D72-99C4-C033F716FA8A}" type="presParOf" srcId="{1DCF8403-6AD0-4CCB-9CEB-6D4A652BB059}" destId="{D912EDBD-A9FB-4872-8C9E-58D315B0355A}" srcOrd="1" destOrd="0" presId="urn:microsoft.com/office/officeart/2005/8/layout/orgChart1"/>
    <dgm:cxn modelId="{A32001B5-EA95-459A-87B2-62054711501A}" type="presParOf" srcId="{A0D7D118-2287-402B-B119-832EC13C15C1}" destId="{B91E37DB-B5DF-4047-AE6D-FDF8C8BB516B}" srcOrd="1" destOrd="0" presId="urn:microsoft.com/office/officeart/2005/8/layout/orgChart1"/>
    <dgm:cxn modelId="{5DAD48D1-008C-4979-922C-5BCC57EBB9B4}" type="presParOf" srcId="{B91E37DB-B5DF-4047-AE6D-FDF8C8BB516B}" destId="{0C4E197E-3433-434E-A723-BD4786084723}" srcOrd="0" destOrd="0" presId="urn:microsoft.com/office/officeart/2005/8/layout/orgChart1"/>
    <dgm:cxn modelId="{6BAB6BAD-2CEE-4F54-BF1B-74AC2E8E6B11}" type="presParOf" srcId="{B91E37DB-B5DF-4047-AE6D-FDF8C8BB516B}" destId="{50FA0076-AEED-4771-BFD9-62624A5EAEC0}" srcOrd="1" destOrd="0" presId="urn:microsoft.com/office/officeart/2005/8/layout/orgChart1"/>
    <dgm:cxn modelId="{F9A29B33-EA18-49B5-A0A6-0D5F3B074704}" type="presParOf" srcId="{50FA0076-AEED-4771-BFD9-62624A5EAEC0}" destId="{8FFC9A4F-E515-470F-96B2-DB8D96505C99}" srcOrd="0" destOrd="0" presId="urn:microsoft.com/office/officeart/2005/8/layout/orgChart1"/>
    <dgm:cxn modelId="{F3162E53-F9F7-4DAC-AA8D-3374F1CB3361}" type="presParOf" srcId="{8FFC9A4F-E515-470F-96B2-DB8D96505C99}" destId="{1B82DBE7-34E7-401B-83DF-E68F99128EE3}" srcOrd="0" destOrd="0" presId="urn:microsoft.com/office/officeart/2005/8/layout/orgChart1"/>
    <dgm:cxn modelId="{F286C50E-A092-4B30-A63D-BB8997F5B1EA}" type="presParOf" srcId="{8FFC9A4F-E515-470F-96B2-DB8D96505C99}" destId="{56254B17-4424-4B73-8A51-4F53F5D35AC6}" srcOrd="1" destOrd="0" presId="urn:microsoft.com/office/officeart/2005/8/layout/orgChart1"/>
    <dgm:cxn modelId="{8DEBC511-FBCA-4547-A134-A3E4342B3DAD}" type="presParOf" srcId="{50FA0076-AEED-4771-BFD9-62624A5EAEC0}" destId="{682D549E-1CBC-4EB6-BFCC-C07D776098D9}" srcOrd="1" destOrd="0" presId="urn:microsoft.com/office/officeart/2005/8/layout/orgChart1"/>
    <dgm:cxn modelId="{805CC0A5-EF62-4494-ABA9-86D72CE01D32}" type="presParOf" srcId="{50FA0076-AEED-4771-BFD9-62624A5EAEC0}" destId="{83C0F998-6154-4EA1-8956-3ECB56C6FAAD}" srcOrd="2" destOrd="0" presId="urn:microsoft.com/office/officeart/2005/8/layout/orgChart1"/>
    <dgm:cxn modelId="{7CA283D9-5700-42C8-B9E6-AA6836D90E70}" type="presParOf" srcId="{B91E37DB-B5DF-4047-AE6D-FDF8C8BB516B}" destId="{C40E1B70-2B0F-44A2-B5DA-E5ECB278C50B}" srcOrd="2" destOrd="0" presId="urn:microsoft.com/office/officeart/2005/8/layout/orgChart1"/>
    <dgm:cxn modelId="{469ED4CA-FE1A-49E2-AF4F-B5F772ED4252}" type="presParOf" srcId="{B91E37DB-B5DF-4047-AE6D-FDF8C8BB516B}" destId="{FA9E714A-7B34-4696-B74F-AD6B40354400}" srcOrd="3" destOrd="0" presId="urn:microsoft.com/office/officeart/2005/8/layout/orgChart1"/>
    <dgm:cxn modelId="{7387BA03-9E65-44C6-BE66-E3A804D361B7}" type="presParOf" srcId="{FA9E714A-7B34-4696-B74F-AD6B40354400}" destId="{E199D328-4568-42F9-A6EF-588F54F88D05}" srcOrd="0" destOrd="0" presId="urn:microsoft.com/office/officeart/2005/8/layout/orgChart1"/>
    <dgm:cxn modelId="{B357E94D-589B-47F9-BD8C-C6C27FBD5189}" type="presParOf" srcId="{E199D328-4568-42F9-A6EF-588F54F88D05}" destId="{27021784-046A-4668-A045-89FE83AE4D45}" srcOrd="0" destOrd="0" presId="urn:microsoft.com/office/officeart/2005/8/layout/orgChart1"/>
    <dgm:cxn modelId="{C97DD212-23DF-4C88-B1A0-EB19F6EA8E3B}" type="presParOf" srcId="{E199D328-4568-42F9-A6EF-588F54F88D05}" destId="{470E4A78-4C01-4E5A-B21B-D1EB1C68BB61}" srcOrd="1" destOrd="0" presId="urn:microsoft.com/office/officeart/2005/8/layout/orgChart1"/>
    <dgm:cxn modelId="{4BEB90DA-1B8E-4205-9478-2A5EF4011FE1}" type="presParOf" srcId="{FA9E714A-7B34-4696-B74F-AD6B40354400}" destId="{E5304606-8AE5-4B95-AD25-C2EE02144FAC}" srcOrd="1" destOrd="0" presId="urn:microsoft.com/office/officeart/2005/8/layout/orgChart1"/>
    <dgm:cxn modelId="{8BE1177B-2374-4D99-B423-218F789974AE}" type="presParOf" srcId="{FA9E714A-7B34-4696-B74F-AD6B40354400}" destId="{2B035896-DD54-4A08-A713-6D584B101CB1}" srcOrd="2" destOrd="0" presId="urn:microsoft.com/office/officeart/2005/8/layout/orgChart1"/>
    <dgm:cxn modelId="{A90BBBEA-AE5D-4892-902E-6666DAAC02D4}" type="presParOf" srcId="{B91E37DB-B5DF-4047-AE6D-FDF8C8BB516B}" destId="{67921C4E-CC6C-4026-92D0-FEA0598B0629}" srcOrd="4" destOrd="0" presId="urn:microsoft.com/office/officeart/2005/8/layout/orgChart1"/>
    <dgm:cxn modelId="{D0F543D5-481B-4595-A03C-0DB47089AB34}" type="presParOf" srcId="{B91E37DB-B5DF-4047-AE6D-FDF8C8BB516B}" destId="{926F1836-A74B-4E83-A990-69ED9D2672A1}" srcOrd="5" destOrd="0" presId="urn:microsoft.com/office/officeart/2005/8/layout/orgChart1"/>
    <dgm:cxn modelId="{CD2C47C7-447C-49ED-92FE-F7CD8FB98C3B}" type="presParOf" srcId="{926F1836-A74B-4E83-A990-69ED9D2672A1}" destId="{6BA55581-11E9-4B57-8544-ED100421CA98}" srcOrd="0" destOrd="0" presId="urn:microsoft.com/office/officeart/2005/8/layout/orgChart1"/>
    <dgm:cxn modelId="{644B1810-5ABC-4D22-B63D-C83DF43B6DBE}" type="presParOf" srcId="{6BA55581-11E9-4B57-8544-ED100421CA98}" destId="{46FB99FE-2928-4184-8AD2-0990114C6AC0}" srcOrd="0" destOrd="0" presId="urn:microsoft.com/office/officeart/2005/8/layout/orgChart1"/>
    <dgm:cxn modelId="{D3F5BAE3-E452-42DE-B34A-1A56457319B3}" type="presParOf" srcId="{6BA55581-11E9-4B57-8544-ED100421CA98}" destId="{F4DD1AF8-420D-40B0-A569-51C5A7F072BF}" srcOrd="1" destOrd="0" presId="urn:microsoft.com/office/officeart/2005/8/layout/orgChart1"/>
    <dgm:cxn modelId="{2A3557F6-B58C-4EEE-833D-421B8EBBA99A}" type="presParOf" srcId="{926F1836-A74B-4E83-A990-69ED9D2672A1}" destId="{4DF98133-71B0-4B20-9BA3-3BBE7DFAA1B7}" srcOrd="1" destOrd="0" presId="urn:microsoft.com/office/officeart/2005/8/layout/orgChart1"/>
    <dgm:cxn modelId="{689EC898-DB7E-4494-A4D5-2C02F3236657}" type="presParOf" srcId="{926F1836-A74B-4E83-A990-69ED9D2672A1}" destId="{5D2AD872-0732-4302-B863-59B86FE6C481}" srcOrd="2" destOrd="0" presId="urn:microsoft.com/office/officeart/2005/8/layout/orgChart1"/>
    <dgm:cxn modelId="{02540719-18AE-4F54-AC5D-DB2230BC0423}" type="presParOf" srcId="{B91E37DB-B5DF-4047-AE6D-FDF8C8BB516B}" destId="{ADD90551-175B-48D4-9070-CB3A060CFFF2}" srcOrd="6" destOrd="0" presId="urn:microsoft.com/office/officeart/2005/8/layout/orgChart1"/>
    <dgm:cxn modelId="{07B66D70-7C7C-461A-974E-1DF0E7372CC4}" type="presParOf" srcId="{B91E37DB-B5DF-4047-AE6D-FDF8C8BB516B}" destId="{385B1736-A2BD-4407-9F11-B2713665DCA6}" srcOrd="7" destOrd="0" presId="urn:microsoft.com/office/officeart/2005/8/layout/orgChart1"/>
    <dgm:cxn modelId="{27466790-6205-4885-B7D8-0DA03ADD6CCC}" type="presParOf" srcId="{385B1736-A2BD-4407-9F11-B2713665DCA6}" destId="{0072AE38-A289-45C6-B9C9-BEC7CA1E9BA4}" srcOrd="0" destOrd="0" presId="urn:microsoft.com/office/officeart/2005/8/layout/orgChart1"/>
    <dgm:cxn modelId="{6E5173B7-AD98-4C8E-9AF0-9D414211C3D1}" type="presParOf" srcId="{0072AE38-A289-45C6-B9C9-BEC7CA1E9BA4}" destId="{33FA7D0A-9CC8-42EC-93D8-75F446750B06}" srcOrd="0" destOrd="0" presId="urn:microsoft.com/office/officeart/2005/8/layout/orgChart1"/>
    <dgm:cxn modelId="{1F19A00F-2958-4F7D-AE56-696D09F6D5FA}" type="presParOf" srcId="{0072AE38-A289-45C6-B9C9-BEC7CA1E9BA4}" destId="{DFD74C79-58B4-446C-8CE4-B91515F3FC1C}" srcOrd="1" destOrd="0" presId="urn:microsoft.com/office/officeart/2005/8/layout/orgChart1"/>
    <dgm:cxn modelId="{1EFAFC43-CD91-4FF7-9F68-BEEE695A066F}" type="presParOf" srcId="{385B1736-A2BD-4407-9F11-B2713665DCA6}" destId="{F1239308-3C5B-4D04-9133-9E4AD319C3A5}" srcOrd="1" destOrd="0" presId="urn:microsoft.com/office/officeart/2005/8/layout/orgChart1"/>
    <dgm:cxn modelId="{8307A0D8-08F8-4E54-AA95-BF6B75783C73}" type="presParOf" srcId="{385B1736-A2BD-4407-9F11-B2713665DCA6}" destId="{1E1D3691-1434-45E9-821D-E9E97C24585F}" srcOrd="2" destOrd="0" presId="urn:microsoft.com/office/officeart/2005/8/layout/orgChart1"/>
    <dgm:cxn modelId="{58751A5A-F706-48C2-A95C-153009E98482}" type="presParOf" srcId="{B91E37DB-B5DF-4047-AE6D-FDF8C8BB516B}" destId="{80ABF55F-1AB4-44BA-9669-B1062719B88E}" srcOrd="8" destOrd="0" presId="urn:microsoft.com/office/officeart/2005/8/layout/orgChart1"/>
    <dgm:cxn modelId="{498E2107-B81B-43AE-8FF9-ABB3E920B1A3}" type="presParOf" srcId="{B91E37DB-B5DF-4047-AE6D-FDF8C8BB516B}" destId="{2798B421-B165-4D41-BE73-4FCB513916AA}" srcOrd="9" destOrd="0" presId="urn:microsoft.com/office/officeart/2005/8/layout/orgChart1"/>
    <dgm:cxn modelId="{89B0DAFC-9A75-4C9A-AC55-70DE8D642069}" type="presParOf" srcId="{2798B421-B165-4D41-BE73-4FCB513916AA}" destId="{50E4D5EA-3B3D-435D-9465-36727B8A6A8A}" srcOrd="0" destOrd="0" presId="urn:microsoft.com/office/officeart/2005/8/layout/orgChart1"/>
    <dgm:cxn modelId="{4FC6AE3C-21A1-40BB-9FB9-F61901E25D0F}" type="presParOf" srcId="{50E4D5EA-3B3D-435D-9465-36727B8A6A8A}" destId="{7656B401-F5F7-4761-B93C-57322597DB40}" srcOrd="0" destOrd="0" presId="urn:microsoft.com/office/officeart/2005/8/layout/orgChart1"/>
    <dgm:cxn modelId="{4C23FDBB-80C5-405D-A13B-0213DCC12D61}" type="presParOf" srcId="{50E4D5EA-3B3D-435D-9465-36727B8A6A8A}" destId="{5D3538D5-90AE-48F1-8323-D8FE96942850}" srcOrd="1" destOrd="0" presId="urn:microsoft.com/office/officeart/2005/8/layout/orgChart1"/>
    <dgm:cxn modelId="{2337DCC4-934C-4EA1-BF10-B375F4447559}" type="presParOf" srcId="{2798B421-B165-4D41-BE73-4FCB513916AA}" destId="{C126D9DA-A252-4367-BC2B-972C9B899B6F}" srcOrd="1" destOrd="0" presId="urn:microsoft.com/office/officeart/2005/8/layout/orgChart1"/>
    <dgm:cxn modelId="{652A9D22-29BA-4E23-AE9D-033D32146E61}" type="presParOf" srcId="{2798B421-B165-4D41-BE73-4FCB513916AA}" destId="{830DEDE6-65F0-4ABD-9876-E831A2A2A016}" srcOrd="2" destOrd="0" presId="urn:microsoft.com/office/officeart/2005/8/layout/orgChart1"/>
    <dgm:cxn modelId="{EF89C2CC-082F-49C3-8984-4029AB302F7C}" type="presParOf" srcId="{B91E37DB-B5DF-4047-AE6D-FDF8C8BB516B}" destId="{9FC053BE-B126-4213-912A-F2E8221656FA}" srcOrd="10" destOrd="0" presId="urn:microsoft.com/office/officeart/2005/8/layout/orgChart1"/>
    <dgm:cxn modelId="{6062BCDA-4E93-406B-A912-4FC752505866}" type="presParOf" srcId="{B91E37DB-B5DF-4047-AE6D-FDF8C8BB516B}" destId="{4E0DD440-C29A-4C78-8E1D-2B920AF60E2B}" srcOrd="11" destOrd="0" presId="urn:microsoft.com/office/officeart/2005/8/layout/orgChart1"/>
    <dgm:cxn modelId="{D1B7B78F-A5B2-495A-BE2F-7536DCC11F1F}" type="presParOf" srcId="{4E0DD440-C29A-4C78-8E1D-2B920AF60E2B}" destId="{BB9F9B44-C399-4F2B-9D0F-FE6E43CBD816}" srcOrd="0" destOrd="0" presId="urn:microsoft.com/office/officeart/2005/8/layout/orgChart1"/>
    <dgm:cxn modelId="{47E19C5D-17A7-4CB5-9599-4E409D3AF38F}" type="presParOf" srcId="{BB9F9B44-C399-4F2B-9D0F-FE6E43CBD816}" destId="{A2AFD2AE-9A90-4F32-8939-E6FE4A3B7A65}" srcOrd="0" destOrd="0" presId="urn:microsoft.com/office/officeart/2005/8/layout/orgChart1"/>
    <dgm:cxn modelId="{8BEAF915-ACB1-483B-86FD-CCB7C7A38CB9}" type="presParOf" srcId="{BB9F9B44-C399-4F2B-9D0F-FE6E43CBD816}" destId="{D75DB0CB-C22F-44FC-B6F7-D30C774E09E0}" srcOrd="1" destOrd="0" presId="urn:microsoft.com/office/officeart/2005/8/layout/orgChart1"/>
    <dgm:cxn modelId="{3CE0B278-95EB-4532-BB2F-577996222A65}" type="presParOf" srcId="{4E0DD440-C29A-4C78-8E1D-2B920AF60E2B}" destId="{C37AC45B-304D-4108-9BE3-65F917398275}" srcOrd="1" destOrd="0" presId="urn:microsoft.com/office/officeart/2005/8/layout/orgChart1"/>
    <dgm:cxn modelId="{8A38F11B-F151-47FE-9D7D-6DDBEDDBB1D7}" type="presParOf" srcId="{4E0DD440-C29A-4C78-8E1D-2B920AF60E2B}" destId="{521A38EF-9258-4794-B2AB-96D2B36E85AF}" srcOrd="2" destOrd="0" presId="urn:microsoft.com/office/officeart/2005/8/layout/orgChart1"/>
    <dgm:cxn modelId="{1DCC5E85-6C55-4D93-BFBC-F3DC58415107}" type="presParOf" srcId="{B91E37DB-B5DF-4047-AE6D-FDF8C8BB516B}" destId="{6416C4EC-9CC3-4DCC-9B23-E93DD3AF9510}" srcOrd="12" destOrd="0" presId="urn:microsoft.com/office/officeart/2005/8/layout/orgChart1"/>
    <dgm:cxn modelId="{AFB23D87-C0CB-46D2-BC19-265570D61B75}" type="presParOf" srcId="{B91E37DB-B5DF-4047-AE6D-FDF8C8BB516B}" destId="{9D5C4196-0711-474E-AD8E-11E0BE32B6E3}" srcOrd="13" destOrd="0" presId="urn:microsoft.com/office/officeart/2005/8/layout/orgChart1"/>
    <dgm:cxn modelId="{B2337945-14BB-44AF-A97E-2989F4BC95A9}" type="presParOf" srcId="{9D5C4196-0711-474E-AD8E-11E0BE32B6E3}" destId="{04369F0D-6E17-4600-A58C-9456968BA171}" srcOrd="0" destOrd="0" presId="urn:microsoft.com/office/officeart/2005/8/layout/orgChart1"/>
    <dgm:cxn modelId="{A4812A55-208B-48A7-BCBA-78732C9A138A}" type="presParOf" srcId="{04369F0D-6E17-4600-A58C-9456968BA171}" destId="{AB6691B9-31D9-4F47-B3E6-497EE8C8AE49}" srcOrd="0" destOrd="0" presId="urn:microsoft.com/office/officeart/2005/8/layout/orgChart1"/>
    <dgm:cxn modelId="{68DF6B0A-3605-4665-8075-1A771842CEA6}" type="presParOf" srcId="{04369F0D-6E17-4600-A58C-9456968BA171}" destId="{00826939-9327-4110-89D7-346710444B1A}" srcOrd="1" destOrd="0" presId="urn:microsoft.com/office/officeart/2005/8/layout/orgChart1"/>
    <dgm:cxn modelId="{D8FB04E4-C8A6-48B8-9146-F5FC4FE4778D}" type="presParOf" srcId="{9D5C4196-0711-474E-AD8E-11E0BE32B6E3}" destId="{CA4EF3E7-DB28-44BB-9E5A-A9F4236A45C6}" srcOrd="1" destOrd="0" presId="urn:microsoft.com/office/officeart/2005/8/layout/orgChart1"/>
    <dgm:cxn modelId="{5DEA109D-6158-4937-90AB-5ED1FBA5003C}" type="presParOf" srcId="{9D5C4196-0711-474E-AD8E-11E0BE32B6E3}" destId="{CDAD4B1C-FD03-4B79-8A78-B79E4C96FC5B}" srcOrd="2" destOrd="0" presId="urn:microsoft.com/office/officeart/2005/8/layout/orgChart1"/>
    <dgm:cxn modelId="{006B8F62-3479-4DD5-B06D-DBCF2FF8D2EF}" type="presParOf" srcId="{B91E37DB-B5DF-4047-AE6D-FDF8C8BB516B}" destId="{B7DF1292-9099-4A11-9941-8BC45DAF5A71}" srcOrd="14" destOrd="0" presId="urn:microsoft.com/office/officeart/2005/8/layout/orgChart1"/>
    <dgm:cxn modelId="{D407EE06-CD77-4883-8990-CC69AAFC9ED0}" type="presParOf" srcId="{B91E37DB-B5DF-4047-AE6D-FDF8C8BB516B}" destId="{5C099247-5096-4DB5-B6DA-3CA82A9F7ADF}" srcOrd="15" destOrd="0" presId="urn:microsoft.com/office/officeart/2005/8/layout/orgChart1"/>
    <dgm:cxn modelId="{CC492DA0-ADCA-4E32-B32F-73643BEAAF2C}" type="presParOf" srcId="{5C099247-5096-4DB5-B6DA-3CA82A9F7ADF}" destId="{DD93E5ED-9571-4139-AB6E-8661BFCA66A9}" srcOrd="0" destOrd="0" presId="urn:microsoft.com/office/officeart/2005/8/layout/orgChart1"/>
    <dgm:cxn modelId="{54C2D52D-C54B-4118-9D27-CE790CC9DF6D}" type="presParOf" srcId="{DD93E5ED-9571-4139-AB6E-8661BFCA66A9}" destId="{36AFAAFA-AE5D-4D05-A3FF-D929DBAA1192}" srcOrd="0" destOrd="0" presId="urn:microsoft.com/office/officeart/2005/8/layout/orgChart1"/>
    <dgm:cxn modelId="{D0394589-E5D0-444F-8534-BD2BCAC0E5BB}" type="presParOf" srcId="{DD93E5ED-9571-4139-AB6E-8661BFCA66A9}" destId="{CAD2502E-8D9A-4533-8BC8-730A94A89D96}" srcOrd="1" destOrd="0" presId="urn:microsoft.com/office/officeart/2005/8/layout/orgChart1"/>
    <dgm:cxn modelId="{8F9483C8-E779-476B-A539-6D8FB7A1C24E}" type="presParOf" srcId="{5C099247-5096-4DB5-B6DA-3CA82A9F7ADF}" destId="{D5D611E2-189E-4301-83EE-384BD8557BF7}" srcOrd="1" destOrd="0" presId="urn:microsoft.com/office/officeart/2005/8/layout/orgChart1"/>
    <dgm:cxn modelId="{E348AACC-6192-4A16-A0D2-ADC6F1A7D985}" type="presParOf" srcId="{5C099247-5096-4DB5-B6DA-3CA82A9F7ADF}" destId="{89429440-43FC-4A22-AC42-9316D9A9B64D}" srcOrd="2" destOrd="0" presId="urn:microsoft.com/office/officeart/2005/8/layout/orgChart1"/>
    <dgm:cxn modelId="{4B608795-1C5C-48DC-A75F-B3DF17061982}" type="presParOf" srcId="{A0D7D118-2287-402B-B119-832EC13C15C1}" destId="{F4F03CD4-C6B1-4CB8-935A-0D79BB4F4E1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DF1292-9099-4A11-9941-8BC45DAF5A71}">
      <dsp:nvSpPr>
        <dsp:cNvPr id="0" name=""/>
        <dsp:cNvSpPr/>
      </dsp:nvSpPr>
      <dsp:spPr>
        <a:xfrm>
          <a:off x="5009356" y="2012457"/>
          <a:ext cx="4480138" cy="222155"/>
        </a:xfrm>
        <a:custGeom>
          <a:avLst/>
          <a:gdLst/>
          <a:ahLst/>
          <a:cxnLst/>
          <a:rect l="0" t="0" r="0" b="0"/>
          <a:pathLst>
            <a:path>
              <a:moveTo>
                <a:pt x="0" y="0"/>
              </a:moveTo>
              <a:lnTo>
                <a:pt x="0" y="111077"/>
              </a:lnTo>
              <a:lnTo>
                <a:pt x="4480138" y="111077"/>
              </a:lnTo>
              <a:lnTo>
                <a:pt x="4480138"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16C4EC-9CC3-4DCC-9B23-E93DD3AF9510}">
      <dsp:nvSpPr>
        <dsp:cNvPr id="0" name=""/>
        <dsp:cNvSpPr/>
      </dsp:nvSpPr>
      <dsp:spPr>
        <a:xfrm>
          <a:off x="5009356" y="2012457"/>
          <a:ext cx="3200099" cy="222155"/>
        </a:xfrm>
        <a:custGeom>
          <a:avLst/>
          <a:gdLst/>
          <a:ahLst/>
          <a:cxnLst/>
          <a:rect l="0" t="0" r="0" b="0"/>
          <a:pathLst>
            <a:path>
              <a:moveTo>
                <a:pt x="0" y="0"/>
              </a:moveTo>
              <a:lnTo>
                <a:pt x="0" y="111077"/>
              </a:lnTo>
              <a:lnTo>
                <a:pt x="3200099" y="111077"/>
              </a:lnTo>
              <a:lnTo>
                <a:pt x="3200099"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C053BE-B126-4213-912A-F2E8221656FA}">
      <dsp:nvSpPr>
        <dsp:cNvPr id="0" name=""/>
        <dsp:cNvSpPr/>
      </dsp:nvSpPr>
      <dsp:spPr>
        <a:xfrm>
          <a:off x="5009356" y="2012457"/>
          <a:ext cx="1920059" cy="222155"/>
        </a:xfrm>
        <a:custGeom>
          <a:avLst/>
          <a:gdLst/>
          <a:ahLst/>
          <a:cxnLst/>
          <a:rect l="0" t="0" r="0" b="0"/>
          <a:pathLst>
            <a:path>
              <a:moveTo>
                <a:pt x="0" y="0"/>
              </a:moveTo>
              <a:lnTo>
                <a:pt x="0" y="111077"/>
              </a:lnTo>
              <a:lnTo>
                <a:pt x="1920059" y="111077"/>
              </a:lnTo>
              <a:lnTo>
                <a:pt x="1920059"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ABF55F-1AB4-44BA-9669-B1062719B88E}">
      <dsp:nvSpPr>
        <dsp:cNvPr id="0" name=""/>
        <dsp:cNvSpPr/>
      </dsp:nvSpPr>
      <dsp:spPr>
        <a:xfrm>
          <a:off x="5009356" y="2012457"/>
          <a:ext cx="640019" cy="222155"/>
        </a:xfrm>
        <a:custGeom>
          <a:avLst/>
          <a:gdLst/>
          <a:ahLst/>
          <a:cxnLst/>
          <a:rect l="0" t="0" r="0" b="0"/>
          <a:pathLst>
            <a:path>
              <a:moveTo>
                <a:pt x="0" y="0"/>
              </a:moveTo>
              <a:lnTo>
                <a:pt x="0" y="111077"/>
              </a:lnTo>
              <a:lnTo>
                <a:pt x="640019" y="111077"/>
              </a:lnTo>
              <a:lnTo>
                <a:pt x="640019"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D90551-175B-48D4-9070-CB3A060CFFF2}">
      <dsp:nvSpPr>
        <dsp:cNvPr id="0" name=""/>
        <dsp:cNvSpPr/>
      </dsp:nvSpPr>
      <dsp:spPr>
        <a:xfrm>
          <a:off x="4369336" y="2012457"/>
          <a:ext cx="640019" cy="222155"/>
        </a:xfrm>
        <a:custGeom>
          <a:avLst/>
          <a:gdLst/>
          <a:ahLst/>
          <a:cxnLst/>
          <a:rect l="0" t="0" r="0" b="0"/>
          <a:pathLst>
            <a:path>
              <a:moveTo>
                <a:pt x="640019" y="0"/>
              </a:moveTo>
              <a:lnTo>
                <a:pt x="640019" y="111077"/>
              </a:lnTo>
              <a:lnTo>
                <a:pt x="0" y="111077"/>
              </a:lnTo>
              <a:lnTo>
                <a:pt x="0"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921C4E-CC6C-4026-92D0-FEA0598B0629}">
      <dsp:nvSpPr>
        <dsp:cNvPr id="0" name=""/>
        <dsp:cNvSpPr/>
      </dsp:nvSpPr>
      <dsp:spPr>
        <a:xfrm>
          <a:off x="3089296" y="2012457"/>
          <a:ext cx="1920059" cy="222155"/>
        </a:xfrm>
        <a:custGeom>
          <a:avLst/>
          <a:gdLst/>
          <a:ahLst/>
          <a:cxnLst/>
          <a:rect l="0" t="0" r="0" b="0"/>
          <a:pathLst>
            <a:path>
              <a:moveTo>
                <a:pt x="1920059" y="0"/>
              </a:moveTo>
              <a:lnTo>
                <a:pt x="1920059" y="111077"/>
              </a:lnTo>
              <a:lnTo>
                <a:pt x="0" y="111077"/>
              </a:lnTo>
              <a:lnTo>
                <a:pt x="0"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0E1B70-2B0F-44A2-B5DA-E5ECB278C50B}">
      <dsp:nvSpPr>
        <dsp:cNvPr id="0" name=""/>
        <dsp:cNvSpPr/>
      </dsp:nvSpPr>
      <dsp:spPr>
        <a:xfrm>
          <a:off x="1809256" y="2012457"/>
          <a:ext cx="3200099" cy="222155"/>
        </a:xfrm>
        <a:custGeom>
          <a:avLst/>
          <a:gdLst/>
          <a:ahLst/>
          <a:cxnLst/>
          <a:rect l="0" t="0" r="0" b="0"/>
          <a:pathLst>
            <a:path>
              <a:moveTo>
                <a:pt x="3200099" y="0"/>
              </a:moveTo>
              <a:lnTo>
                <a:pt x="3200099" y="111077"/>
              </a:lnTo>
              <a:lnTo>
                <a:pt x="0" y="111077"/>
              </a:lnTo>
              <a:lnTo>
                <a:pt x="0"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4E197E-3433-434E-A723-BD4786084723}">
      <dsp:nvSpPr>
        <dsp:cNvPr id="0" name=""/>
        <dsp:cNvSpPr/>
      </dsp:nvSpPr>
      <dsp:spPr>
        <a:xfrm>
          <a:off x="529217" y="2012457"/>
          <a:ext cx="4480138" cy="222155"/>
        </a:xfrm>
        <a:custGeom>
          <a:avLst/>
          <a:gdLst/>
          <a:ahLst/>
          <a:cxnLst/>
          <a:rect l="0" t="0" r="0" b="0"/>
          <a:pathLst>
            <a:path>
              <a:moveTo>
                <a:pt x="4480138" y="0"/>
              </a:moveTo>
              <a:lnTo>
                <a:pt x="4480138" y="111077"/>
              </a:lnTo>
              <a:lnTo>
                <a:pt x="0" y="111077"/>
              </a:lnTo>
              <a:lnTo>
                <a:pt x="0"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B290E1-AC66-4447-86A0-88690AB1D9C7}">
      <dsp:nvSpPr>
        <dsp:cNvPr id="0" name=""/>
        <dsp:cNvSpPr/>
      </dsp:nvSpPr>
      <dsp:spPr>
        <a:xfrm>
          <a:off x="537436" y="1483515"/>
          <a:ext cx="8943838" cy="52894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Security Threat Model</a:t>
          </a:r>
        </a:p>
      </dsp:txBody>
      <dsp:txXfrm>
        <a:off x="537436" y="1483515"/>
        <a:ext cx="8943838" cy="528942"/>
      </dsp:txXfrm>
    </dsp:sp>
    <dsp:sp modelId="{1B82DBE7-34E7-401B-83DF-E68F99128EE3}">
      <dsp:nvSpPr>
        <dsp:cNvPr id="0" name=""/>
        <dsp:cNvSpPr/>
      </dsp:nvSpPr>
      <dsp:spPr>
        <a:xfrm>
          <a:off x="275" y="2234613"/>
          <a:ext cx="1057884" cy="52894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User Engagement</a:t>
          </a:r>
        </a:p>
      </dsp:txBody>
      <dsp:txXfrm>
        <a:off x="275" y="2234613"/>
        <a:ext cx="1057884" cy="528942"/>
      </dsp:txXfrm>
    </dsp:sp>
    <dsp:sp modelId="{27021784-046A-4668-A045-89FE83AE4D45}">
      <dsp:nvSpPr>
        <dsp:cNvPr id="0" name=""/>
        <dsp:cNvSpPr/>
      </dsp:nvSpPr>
      <dsp:spPr>
        <a:xfrm>
          <a:off x="1280314" y="2234613"/>
          <a:ext cx="1057884" cy="52894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Reward</a:t>
          </a:r>
        </a:p>
      </dsp:txBody>
      <dsp:txXfrm>
        <a:off x="1280314" y="2234613"/>
        <a:ext cx="1057884" cy="528942"/>
      </dsp:txXfrm>
    </dsp:sp>
    <dsp:sp modelId="{46FB99FE-2928-4184-8AD2-0990114C6AC0}">
      <dsp:nvSpPr>
        <dsp:cNvPr id="0" name=""/>
        <dsp:cNvSpPr/>
      </dsp:nvSpPr>
      <dsp:spPr>
        <a:xfrm>
          <a:off x="2560354" y="2234613"/>
          <a:ext cx="1057884" cy="52894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Achievement</a:t>
          </a:r>
        </a:p>
      </dsp:txBody>
      <dsp:txXfrm>
        <a:off x="2560354" y="2234613"/>
        <a:ext cx="1057884" cy="528942"/>
      </dsp:txXfrm>
    </dsp:sp>
    <dsp:sp modelId="{33FA7D0A-9CC8-42EC-93D8-75F446750B06}">
      <dsp:nvSpPr>
        <dsp:cNvPr id="0" name=""/>
        <dsp:cNvSpPr/>
      </dsp:nvSpPr>
      <dsp:spPr>
        <a:xfrm>
          <a:off x="3840394" y="2234613"/>
          <a:ext cx="1057884" cy="52894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Levels</a:t>
          </a:r>
        </a:p>
      </dsp:txBody>
      <dsp:txXfrm>
        <a:off x="3840394" y="2234613"/>
        <a:ext cx="1057884" cy="528942"/>
      </dsp:txXfrm>
    </dsp:sp>
    <dsp:sp modelId="{7656B401-F5F7-4761-B93C-57322597DB40}">
      <dsp:nvSpPr>
        <dsp:cNvPr id="0" name=""/>
        <dsp:cNvSpPr/>
      </dsp:nvSpPr>
      <dsp:spPr>
        <a:xfrm>
          <a:off x="5120433" y="2234613"/>
          <a:ext cx="1057884" cy="52894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Motivation</a:t>
          </a:r>
        </a:p>
      </dsp:txBody>
      <dsp:txXfrm>
        <a:off x="5120433" y="2234613"/>
        <a:ext cx="1057884" cy="528942"/>
      </dsp:txXfrm>
    </dsp:sp>
    <dsp:sp modelId="{A2AFD2AE-9A90-4F32-8939-E6FE4A3B7A65}">
      <dsp:nvSpPr>
        <dsp:cNvPr id="0" name=""/>
        <dsp:cNvSpPr/>
      </dsp:nvSpPr>
      <dsp:spPr>
        <a:xfrm>
          <a:off x="6400473" y="2234613"/>
          <a:ext cx="1057884" cy="52894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Learning</a:t>
          </a:r>
        </a:p>
      </dsp:txBody>
      <dsp:txXfrm>
        <a:off x="6400473" y="2234613"/>
        <a:ext cx="1057884" cy="528942"/>
      </dsp:txXfrm>
    </dsp:sp>
    <dsp:sp modelId="{AB6691B9-31D9-4F47-B3E6-497EE8C8AE49}">
      <dsp:nvSpPr>
        <dsp:cNvPr id="0" name=""/>
        <dsp:cNvSpPr/>
      </dsp:nvSpPr>
      <dsp:spPr>
        <a:xfrm>
          <a:off x="7680513" y="2234613"/>
          <a:ext cx="1057884" cy="52894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Challenge</a:t>
          </a:r>
        </a:p>
      </dsp:txBody>
      <dsp:txXfrm>
        <a:off x="7680513" y="2234613"/>
        <a:ext cx="1057884" cy="528942"/>
      </dsp:txXfrm>
    </dsp:sp>
    <dsp:sp modelId="{36AFAAFA-AE5D-4D05-A3FF-D929DBAA1192}">
      <dsp:nvSpPr>
        <dsp:cNvPr id="0" name=""/>
        <dsp:cNvSpPr/>
      </dsp:nvSpPr>
      <dsp:spPr>
        <a:xfrm>
          <a:off x="8960552" y="2234613"/>
          <a:ext cx="1057884" cy="52894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Goal</a:t>
          </a:r>
        </a:p>
      </dsp:txBody>
      <dsp:txXfrm>
        <a:off x="8960552" y="2234613"/>
        <a:ext cx="1057884" cy="52894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71CF41-0B09-4798-B670-3C9B0936FF95}" type="datetimeFigureOut">
              <a:rPr lang="en-US" smtClean="0"/>
              <a:t>3/11/2022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30F1B-D452-4F3A-86E3-E095BA45BC7A}" type="slidenum">
              <a:rPr lang="en-US" smtClean="0"/>
              <a:t>‹#›</a:t>
            </a:fld>
            <a:endParaRPr lang="en-US" dirty="0"/>
          </a:p>
        </p:txBody>
      </p:sp>
    </p:spTree>
    <p:extLst>
      <p:ext uri="{BB962C8B-B14F-4D97-AF65-F5344CB8AC3E}">
        <p14:creationId xmlns:p14="http://schemas.microsoft.com/office/powerpoint/2010/main" val="944134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8879B2-7B6B-4ED3-89A7-EFC41AFF6308}" type="datetime1">
              <a:rPr lang="en-US" smtClean="0"/>
              <a:t>3/11/2022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69439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3D922E-16C5-45A5-8BD3-0351402718B2}" type="datetime1">
              <a:rPr lang="en-US" smtClean="0"/>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762398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CD67D3-2395-4FD4-9A98-81AA333F1BD8}" type="datetime1">
              <a:rPr lang="en-US" smtClean="0"/>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2116427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240796-8FD7-4BFC-BCD7-501896528243}" type="datetime1">
              <a:rPr lang="en-US" smtClean="0"/>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602258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885E88-666E-4E06-9E57-AC6A213392A6}" type="datetime1">
              <a:rPr lang="en-US" smtClean="0"/>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672970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1AFC83-F2B1-4D61-9586-B026885B3BF4}" type="datetime1">
              <a:rPr lang="en-US" smtClean="0"/>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339881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38B35-254D-4861-8B96-99459CF8DC74}" type="datetime1">
              <a:rPr lang="en-US" smtClean="0"/>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4278524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EC469A-12F8-4E89-8CF3-73DBB3285027}" type="datetime1">
              <a:rPr lang="en-US" smtClean="0"/>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225123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8059C2-9CCA-4F32-925B-970394FB80E0}" type="datetime1">
              <a:rPr lang="en-US" smtClean="0"/>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334194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0C52F5-8048-431E-8482-A0331EA4D228}" type="datetime1">
              <a:rPr lang="en-US" smtClean="0"/>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94343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170AD-F089-4D08-98A6-C8A46549C169}" type="datetime1">
              <a:rPr lang="en-US" smtClean="0"/>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795795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1CB868-61DC-421E-BEB8-F7328E82DFA4}" type="datetime1">
              <a:rPr lang="en-US" smtClean="0"/>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4177379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B28479-CA0A-4649-B8D8-B7190F087862}" type="datetime1">
              <a:rPr lang="en-US" smtClean="0"/>
              <a:t>3/11/2022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472781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31BA14-6264-42FF-A13F-963742010587}" type="datetime1">
              <a:rPr lang="en-US" smtClean="0"/>
              <a:t>3/11/2022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297961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C5F88-4FF1-4E9F-8FBF-4B64ADDE4F04}" type="datetime1">
              <a:rPr lang="en-US" smtClean="0"/>
              <a:t>3/11/2022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563223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8D5011-35ED-4083-84E3-4881118724D9}" type="datetime1">
              <a:rPr lang="en-US" smtClean="0"/>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4038493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BB8DBC-6E9A-4258-A085-E422046955A9}" type="datetime1">
              <a:rPr lang="en-US" smtClean="0"/>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2639236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232130-4E83-4A5F-89FE-11C236E74D73}" type="datetime1">
              <a:rPr lang="en-US" smtClean="0"/>
              <a:t>3/11/2022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600" b="0" i="0">
                <a:solidFill>
                  <a:schemeClr val="tx1"/>
                </a:solidFill>
                <a:effectLst/>
                <a:latin typeface="Times New Roman" panose="02020603050405020304" pitchFamily="18" charset="0"/>
                <a:cs typeface="Times New Roman" panose="02020603050405020304" pitchFamily="18" charset="0"/>
              </a:defRPr>
            </a:lvl1pPr>
          </a:lstStyle>
          <a:p>
            <a:fld id="{AB265669-9768-4162-B261-757C55BCE5B3}" type="slidenum">
              <a:rPr lang="en-US" smtClean="0"/>
              <a:pPr/>
              <a:t>‹#›</a:t>
            </a:fld>
            <a:endParaRPr lang="en-US" dirty="0"/>
          </a:p>
        </p:txBody>
      </p:sp>
    </p:spTree>
    <p:extLst>
      <p:ext uri="{BB962C8B-B14F-4D97-AF65-F5344CB8AC3E}">
        <p14:creationId xmlns:p14="http://schemas.microsoft.com/office/powerpoint/2010/main" val="191674570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hf hdr="0" ftr="0" dt="0"/>
  <p:txStyles>
    <p:titleStyle>
      <a:lvl1pPr algn="ctr" defTabSz="457200" rtl="0" eaLnBrk="1" latinLnBrk="0" hangingPunct="1">
        <a:spcBef>
          <a:spcPct val="0"/>
        </a:spcBef>
        <a:buNone/>
        <a:defRPr sz="4000" b="1" kern="1200" cap="none">
          <a:ln w="3175" cmpd="sng">
            <a:noFill/>
          </a:ln>
          <a:solidFill>
            <a:schemeClr val="tx1">
              <a:lumMod val="75000"/>
              <a:lumOff val="25000"/>
            </a:schemeClr>
          </a:solidFill>
          <a:effectLst/>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A4E9-D128-45A8-AAE4-A536977E40F3}"/>
              </a:ext>
            </a:extLst>
          </p:cNvPr>
          <p:cNvSpPr>
            <a:spLocks noGrp="1"/>
          </p:cNvSpPr>
          <p:nvPr>
            <p:ph type="title"/>
          </p:nvPr>
        </p:nvSpPr>
        <p:spPr>
          <a:xfrm>
            <a:off x="1105010" y="2561089"/>
            <a:ext cx="10018713" cy="1752599"/>
          </a:xfrm>
        </p:spPr>
        <p:txBody>
          <a:bodyPr/>
          <a:lstStyle/>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Cyber Learning Adventure (Junior)</a:t>
            </a:r>
            <a:endParaRPr lang="en-US" dirty="0"/>
          </a:p>
        </p:txBody>
      </p:sp>
      <p:pic>
        <p:nvPicPr>
          <p:cNvPr id="5" name="Picture 4">
            <a:extLst>
              <a:ext uri="{FF2B5EF4-FFF2-40B4-BE49-F238E27FC236}">
                <a16:creationId xmlns:a16="http://schemas.microsoft.com/office/drawing/2014/main" id="{6EE851C3-2750-4B2B-998B-473C16B2E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4098" y="231904"/>
            <a:ext cx="3378679" cy="1772583"/>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a:extLst>
              <a:ext uri="{FF2B5EF4-FFF2-40B4-BE49-F238E27FC236}">
                <a16:creationId xmlns:a16="http://schemas.microsoft.com/office/drawing/2014/main" id="{E00E779F-21F3-473D-BF57-C5ADE7D31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351654">
            <a:off x="1105010" y="4352925"/>
            <a:ext cx="2409825" cy="189547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F2EC7884-7564-40F1-91ED-D2116E59A7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389140">
            <a:off x="8369070" y="3953054"/>
            <a:ext cx="4156801" cy="2695216"/>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C3E27A92-5A4D-404F-92A5-64FD52BFA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1486" y="31377"/>
            <a:ext cx="2929028" cy="292902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C0000D22-CDFA-4942-84AE-6F5EEED5AACA}"/>
              </a:ext>
            </a:extLst>
          </p:cNvPr>
          <p:cNvSpPr>
            <a:spLocks noGrp="1"/>
          </p:cNvSpPr>
          <p:nvPr>
            <p:ph type="sldNum" sz="quarter" idx="12"/>
          </p:nvPr>
        </p:nvSpPr>
        <p:spPr/>
        <p:txBody>
          <a:bodyPr/>
          <a:lstStyle/>
          <a:p>
            <a:fld id="{AB265669-9768-4162-B261-757C55BCE5B3}" type="slidenum">
              <a:rPr lang="en-US" smtClean="0"/>
              <a:t>1</a:t>
            </a:fld>
            <a:endParaRPr lang="en-US" dirty="0"/>
          </a:p>
        </p:txBody>
      </p:sp>
      <p:pic>
        <p:nvPicPr>
          <p:cNvPr id="1034" name="Picture 10">
            <a:extLst>
              <a:ext uri="{FF2B5EF4-FFF2-40B4-BE49-F238E27FC236}">
                <a16:creationId xmlns:a16="http://schemas.microsoft.com/office/drawing/2014/main" id="{AFC2B8FE-7FE5-494C-8E7B-88B12D6C69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5863" y="444270"/>
            <a:ext cx="1588118" cy="1347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169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Software Used</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699404"/>
            <a:ext cx="10018713" cy="4287328"/>
          </a:xfrm>
        </p:spPr>
        <p:txBody>
          <a:bodyPr>
            <a:normAutofit/>
          </a:bodyPr>
          <a:lstStyle/>
          <a:p>
            <a:r>
              <a:rPr lang="en-US" sz="2600" dirty="0">
                <a:latin typeface="Times New Roman" panose="02020603050405020304" pitchFamily="18" charset="0"/>
                <a:cs typeface="Times New Roman" panose="02020603050405020304" pitchFamily="18" charset="0"/>
              </a:rPr>
              <a:t>Game Engine</a:t>
            </a:r>
          </a:p>
          <a:p>
            <a:pPr lvl="1">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Unity</a:t>
            </a:r>
          </a:p>
          <a:p>
            <a:r>
              <a:rPr lang="en-US" sz="2600" dirty="0">
                <a:latin typeface="Times New Roman" panose="02020603050405020304" pitchFamily="18" charset="0"/>
                <a:cs typeface="Times New Roman" panose="02020603050405020304" pitchFamily="18" charset="0"/>
              </a:rPr>
              <a:t>Programming Language</a:t>
            </a:r>
          </a:p>
          <a:p>
            <a:pPr lvl="1">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a:t>
            </a:r>
          </a:p>
          <a:p>
            <a:r>
              <a:rPr lang="en-US" sz="2600" dirty="0">
                <a:latin typeface="Times New Roman" panose="02020603050405020304" pitchFamily="18" charset="0"/>
                <a:cs typeface="Times New Roman" panose="02020603050405020304" pitchFamily="18" charset="0"/>
              </a:rPr>
              <a:t>Code IDE</a:t>
            </a:r>
          </a:p>
          <a:p>
            <a:pPr lvl="1">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Visual Studio</a:t>
            </a:r>
          </a:p>
          <a:p>
            <a:r>
              <a:rPr lang="en-US" sz="2600" dirty="0">
                <a:latin typeface="Times New Roman" panose="02020603050405020304" pitchFamily="18" charset="0"/>
                <a:cs typeface="Times New Roman" panose="02020603050405020304" pitchFamily="18" charset="0"/>
              </a:rPr>
              <a:t>Graphics Tool</a:t>
            </a:r>
          </a:p>
          <a:p>
            <a:pPr lvl="1">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Gimp</a:t>
            </a:r>
          </a:p>
        </p:txBody>
      </p:sp>
      <p:pic>
        <p:nvPicPr>
          <p:cNvPr id="6148" name="Picture 4" descr="Visual Studio 2019 Online Learning Path | Pluralsight">
            <a:extLst>
              <a:ext uri="{FF2B5EF4-FFF2-40B4-BE49-F238E27FC236}">
                <a16:creationId xmlns:a16="http://schemas.microsoft.com/office/drawing/2014/main" id="{DCF8EF2C-BEEA-44B4-BD5A-441E8781CF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506" t="16018" r="15866" b="18334"/>
          <a:stretch/>
        </p:blipFill>
        <p:spPr bwMode="auto">
          <a:xfrm>
            <a:off x="7477075" y="2522221"/>
            <a:ext cx="1891209" cy="18634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8406565-8930-4D85-95F2-4327C36BA3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9867" y="3585094"/>
            <a:ext cx="1601091" cy="1601091"/>
          </a:xfrm>
          <a:prstGeom prst="rect">
            <a:avLst/>
          </a:prstGeom>
        </p:spPr>
      </p:pic>
      <p:pic>
        <p:nvPicPr>
          <p:cNvPr id="9" name="Picture 8">
            <a:extLst>
              <a:ext uri="{FF2B5EF4-FFF2-40B4-BE49-F238E27FC236}">
                <a16:creationId xmlns:a16="http://schemas.microsoft.com/office/drawing/2014/main" id="{FDBE8ABD-2842-42E4-AFED-EA13F9809F74}"/>
              </a:ext>
            </a:extLst>
          </p:cNvPr>
          <p:cNvPicPr>
            <a:picLocks noChangeAspect="1"/>
          </p:cNvPicPr>
          <p:nvPr/>
        </p:nvPicPr>
        <p:blipFill rotWithShape="1">
          <a:blip r:embed="rId4">
            <a:extLst>
              <a:ext uri="{28A0092B-C50C-407E-A947-70E740481C1C}">
                <a14:useLocalDpi xmlns:a14="http://schemas.microsoft.com/office/drawing/2010/main" val="0"/>
              </a:ext>
            </a:extLst>
          </a:blip>
          <a:srcRect r="67600"/>
          <a:stretch/>
        </p:blipFill>
        <p:spPr>
          <a:xfrm>
            <a:off x="10195624" y="1535501"/>
            <a:ext cx="1409578" cy="1358658"/>
          </a:xfrm>
          <a:prstGeom prst="rect">
            <a:avLst/>
          </a:prstGeom>
        </p:spPr>
      </p:pic>
      <p:pic>
        <p:nvPicPr>
          <p:cNvPr id="11" name="Picture 10">
            <a:extLst>
              <a:ext uri="{FF2B5EF4-FFF2-40B4-BE49-F238E27FC236}">
                <a16:creationId xmlns:a16="http://schemas.microsoft.com/office/drawing/2014/main" id="{E2303D7B-7316-4531-B420-E6123FE79058}"/>
              </a:ext>
            </a:extLst>
          </p:cNvPr>
          <p:cNvPicPr>
            <a:picLocks noChangeAspect="1"/>
          </p:cNvPicPr>
          <p:nvPr/>
        </p:nvPicPr>
        <p:blipFill rotWithShape="1">
          <a:blip r:embed="rId5">
            <a:extLst>
              <a:ext uri="{28A0092B-C50C-407E-A947-70E740481C1C}">
                <a14:useLocalDpi xmlns:a14="http://schemas.microsoft.com/office/drawing/2010/main" val="0"/>
              </a:ext>
            </a:extLst>
          </a:blip>
          <a:srcRect l="18299" t="3711" r="17739"/>
          <a:stretch/>
        </p:blipFill>
        <p:spPr>
          <a:xfrm>
            <a:off x="7506843" y="4824768"/>
            <a:ext cx="1831675" cy="1601092"/>
          </a:xfrm>
          <a:prstGeom prst="rect">
            <a:avLst/>
          </a:prstGeom>
        </p:spPr>
      </p:pic>
      <p:sp>
        <p:nvSpPr>
          <p:cNvPr id="2" name="Slide Number Placeholder 1">
            <a:extLst>
              <a:ext uri="{FF2B5EF4-FFF2-40B4-BE49-F238E27FC236}">
                <a16:creationId xmlns:a16="http://schemas.microsoft.com/office/drawing/2014/main" id="{10D896F7-A11D-402D-8EBE-1D6B91B76972}"/>
              </a:ext>
            </a:extLst>
          </p:cNvPr>
          <p:cNvSpPr>
            <a:spLocks noGrp="1"/>
          </p:cNvSpPr>
          <p:nvPr>
            <p:ph type="sldNum" sz="quarter" idx="12"/>
          </p:nvPr>
        </p:nvSpPr>
        <p:spPr/>
        <p:txBody>
          <a:bodyPr/>
          <a:lstStyle/>
          <a:p>
            <a:fld id="{AB265669-9768-4162-B261-757C55BCE5B3}" type="slidenum">
              <a:rPr lang="en-US" smtClean="0"/>
              <a:t>10</a:t>
            </a:fld>
            <a:endParaRPr lang="en-US" dirty="0"/>
          </a:p>
        </p:txBody>
      </p:sp>
    </p:spTree>
    <p:extLst>
      <p:ext uri="{BB962C8B-B14F-4D97-AF65-F5344CB8AC3E}">
        <p14:creationId xmlns:p14="http://schemas.microsoft.com/office/powerpoint/2010/main" val="4196966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74210-2616-41FB-95DB-44B5383AF4BC}"/>
              </a:ext>
            </a:extLst>
          </p:cNvPr>
          <p:cNvSpPr>
            <a:spLocks noGrp="1"/>
          </p:cNvSpPr>
          <p:nvPr>
            <p:ph type="title"/>
          </p:nvPr>
        </p:nvSpPr>
        <p:spPr>
          <a:xfrm>
            <a:off x="1484311" y="685801"/>
            <a:ext cx="10018713" cy="874552"/>
          </a:xfrm>
        </p:spPr>
        <p:txBody>
          <a:bodyPr/>
          <a:lstStyle/>
          <a:p>
            <a:pPr algn="l"/>
            <a:r>
              <a:rPr lang="en-US" dirty="0"/>
              <a:t>Time Plan</a:t>
            </a:r>
          </a:p>
        </p:txBody>
      </p:sp>
      <p:sp>
        <p:nvSpPr>
          <p:cNvPr id="4" name="Slide Number Placeholder 3">
            <a:extLst>
              <a:ext uri="{FF2B5EF4-FFF2-40B4-BE49-F238E27FC236}">
                <a16:creationId xmlns:a16="http://schemas.microsoft.com/office/drawing/2014/main" id="{5A8C45F3-018E-4A22-BBF5-8D3566B89132}"/>
              </a:ext>
            </a:extLst>
          </p:cNvPr>
          <p:cNvSpPr>
            <a:spLocks noGrp="1"/>
          </p:cNvSpPr>
          <p:nvPr>
            <p:ph type="sldNum" sz="quarter" idx="12"/>
          </p:nvPr>
        </p:nvSpPr>
        <p:spPr/>
        <p:txBody>
          <a:bodyPr/>
          <a:lstStyle/>
          <a:p>
            <a:fld id="{AB265669-9768-4162-B261-757C55BCE5B3}" type="slidenum">
              <a:rPr lang="en-US" smtClean="0"/>
              <a:t>11</a:t>
            </a:fld>
            <a:endParaRPr lang="en-US" dirty="0"/>
          </a:p>
        </p:txBody>
      </p:sp>
      <p:graphicFrame>
        <p:nvGraphicFramePr>
          <p:cNvPr id="6" name="Content Placeholder 5">
            <a:extLst>
              <a:ext uri="{FF2B5EF4-FFF2-40B4-BE49-F238E27FC236}">
                <a16:creationId xmlns:a16="http://schemas.microsoft.com/office/drawing/2014/main" id="{055A0A5E-0AE0-49DE-9462-004ADE7F0C0B}"/>
              </a:ext>
            </a:extLst>
          </p:cNvPr>
          <p:cNvGraphicFramePr>
            <a:graphicFrameLocks noGrp="1"/>
          </p:cNvGraphicFramePr>
          <p:nvPr>
            <p:ph idx="1"/>
            <p:extLst>
              <p:ext uri="{D42A27DB-BD31-4B8C-83A1-F6EECF244321}">
                <p14:modId xmlns:p14="http://schemas.microsoft.com/office/powerpoint/2010/main" val="808885722"/>
              </p:ext>
            </p:extLst>
          </p:nvPr>
        </p:nvGraphicFramePr>
        <p:xfrm>
          <a:off x="1484313" y="1560353"/>
          <a:ext cx="10018712" cy="42308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9497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Reference</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544129"/>
            <a:ext cx="10018713" cy="5072331"/>
          </a:xfrm>
        </p:spPr>
        <p:txBody>
          <a:bodyPr>
            <a:noAutofit/>
          </a:bodyPr>
          <a:lstStyle/>
          <a:p>
            <a:r>
              <a:rPr lang="en-US" sz="2000" dirty="0">
                <a:latin typeface="Times New Roman" panose="02020603050405020304" pitchFamily="18" charset="0"/>
                <a:cs typeface="Times New Roman" panose="02020603050405020304" pitchFamily="18" charset="0"/>
              </a:rPr>
              <a:t>[1]"Screen time 'may harm toddlers'", BBC News, 2019. [Online]. Available: https://www.bbc.com/news/health-47026834. [Accessed: 06- Dec- 2021].</a:t>
            </a:r>
          </a:p>
          <a:p>
            <a:r>
              <a:rPr lang="en-US" sz="2000" dirty="0">
                <a:latin typeface="Times New Roman" panose="02020603050405020304" pitchFamily="18" charset="0"/>
                <a:cs typeface="Times New Roman" panose="02020603050405020304" pitchFamily="18" charset="0"/>
              </a:rPr>
              <a:t>[2]"Cybersecurity in Education: What Teachers, Parents and Students Should Know | Berkeley Boot Camps", Berkeley Boot Camps, 2021. [Online]. Available: https://bootcamp.berkeley.edu/blog/cybersecurity-in-education-what-teachers-parents-and-students-should-know/. [Accessed: 06- Dec- 2021].</a:t>
            </a:r>
          </a:p>
          <a:p>
            <a:r>
              <a:rPr lang="fr-FR" sz="2000" dirty="0">
                <a:latin typeface="Times New Roman" panose="02020603050405020304" pitchFamily="18" charset="0"/>
                <a:cs typeface="Times New Roman" panose="02020603050405020304" pitchFamily="18" charset="0"/>
              </a:rPr>
              <a:t>[3]"Cybertalentskids » CyberTalents", CybertalentKids, 2021. [Online]. Available: https://cybertalentskids.com/. [Accessed: </a:t>
            </a:r>
            <a:r>
              <a:rPr lang="en-US" sz="2000" dirty="0">
                <a:latin typeface="Times New Roman" panose="02020603050405020304" pitchFamily="18" charset="0"/>
                <a:cs typeface="Times New Roman" panose="02020603050405020304" pitchFamily="18" charset="0"/>
              </a:rPr>
              <a:t>06</a:t>
            </a:r>
            <a:r>
              <a:rPr lang="fr-FR" sz="2000" dirty="0">
                <a:latin typeface="Times New Roman" panose="02020603050405020304" pitchFamily="18" charset="0"/>
                <a:cs typeface="Times New Roman" panose="02020603050405020304" pitchFamily="18" charset="0"/>
              </a:rPr>
              <a:t>- Dec- 2021].</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[4]2021. [Online]. Available: https://www.esafety.gov.au/educators/classroom-resources/cybersmart-challenge. [Accessed: 06- Dec- 2021].</a:t>
            </a:r>
          </a:p>
          <a:p>
            <a:r>
              <a:rPr lang="en-US" sz="2000" dirty="0">
                <a:latin typeface="Times New Roman" panose="02020603050405020304" pitchFamily="18" charset="0"/>
                <a:cs typeface="Times New Roman" panose="02020603050405020304" pitchFamily="18" charset="0"/>
              </a:rPr>
              <a:t>[5]H. M. Jawad and S. Tout, "IEEE Xplore," in Introducing a Mobile App to Increase Cybersecurity Awareness in MENA, Dubai, 2021. [Accessed: 06- Dec- 2021].</a:t>
            </a:r>
          </a:p>
          <a:p>
            <a:r>
              <a:rPr lang="en-US" sz="2000" dirty="0">
                <a:latin typeface="Times New Roman" panose="02020603050405020304" pitchFamily="18" charset="0"/>
                <a:cs typeface="Times New Roman" panose="02020603050405020304" pitchFamily="18" charset="0"/>
              </a:rPr>
              <a:t>[6]"Hacking Training For The Best", Hack The Box, 2021. [Online]. Available: https://www.hackthebox.com/. [Accessed: 06- Dec- 2021].</a:t>
            </a:r>
          </a:p>
        </p:txBody>
      </p:sp>
      <p:sp>
        <p:nvSpPr>
          <p:cNvPr id="2" name="Slide Number Placeholder 1">
            <a:extLst>
              <a:ext uri="{FF2B5EF4-FFF2-40B4-BE49-F238E27FC236}">
                <a16:creationId xmlns:a16="http://schemas.microsoft.com/office/drawing/2014/main" id="{5C26B243-A9BC-47C7-AD94-14CAC59D52FC}"/>
              </a:ext>
            </a:extLst>
          </p:cNvPr>
          <p:cNvSpPr>
            <a:spLocks noGrp="1"/>
          </p:cNvSpPr>
          <p:nvPr>
            <p:ph type="sldNum" sz="quarter" idx="12"/>
          </p:nvPr>
        </p:nvSpPr>
        <p:spPr/>
        <p:txBody>
          <a:bodyPr/>
          <a:lstStyle/>
          <a:p>
            <a:fld id="{AB265669-9768-4162-B261-757C55BCE5B3}" type="slidenum">
              <a:rPr lang="en-US" smtClean="0"/>
              <a:t>12</a:t>
            </a:fld>
            <a:endParaRPr lang="en-US" dirty="0"/>
          </a:p>
        </p:txBody>
      </p:sp>
    </p:spTree>
    <p:extLst>
      <p:ext uri="{BB962C8B-B14F-4D97-AF65-F5344CB8AC3E}">
        <p14:creationId xmlns:p14="http://schemas.microsoft.com/office/powerpoint/2010/main" val="1778830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Reference</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544129"/>
            <a:ext cx="10018713" cy="5072331"/>
          </a:xfrm>
        </p:spPr>
        <p:txBody>
          <a:bodyPr>
            <a:noAutofit/>
          </a:bodyPr>
          <a:lstStyle/>
          <a:p>
            <a:r>
              <a:rPr lang="en-US" sz="2000" dirty="0">
                <a:latin typeface="Times New Roman" panose="02020603050405020304" pitchFamily="18" charset="0"/>
                <a:cs typeface="Times New Roman" panose="02020603050405020304" pitchFamily="18" charset="0"/>
              </a:rPr>
              <a:t>[7]"OWASP Foundation | Open Source Foundation for Application Security", Owasp.org, 2021. [Online]. Available: https://owasp.org/. [Accessed: 06- Dec- 2021].</a:t>
            </a:r>
          </a:p>
          <a:p>
            <a:r>
              <a:rPr lang="en-US" sz="2000" dirty="0">
                <a:latin typeface="Times New Roman" panose="02020603050405020304" pitchFamily="18" charset="0"/>
                <a:cs typeface="Times New Roman" panose="02020603050405020304" pitchFamily="18" charset="0"/>
              </a:rPr>
              <a:t>[8]M. Robb, "Common Sense Media," Common Sense Media, 29 October 2019. [Online]. Available: https://www.commonsensemedia.org/blog/tweens-teens-and-phones-what-our-2019-research-reveals#:~:text=A%20majority%20(53%25)%20of,2019%20from%2011%25%20in%202015.. [Accessed 08 November 2021].</a:t>
            </a:r>
          </a:p>
          <a:p>
            <a:r>
              <a:rPr lang="en-US" sz="2000" dirty="0">
                <a:latin typeface="Times New Roman" panose="02020603050405020304" pitchFamily="18" charset="0"/>
                <a:cs typeface="Times New Roman" panose="02020603050405020304" pitchFamily="18" charset="0"/>
              </a:rPr>
              <a:t>[9]Kaspersky, "Kaspersky," Kaspersky, [Online]. Available: https://usa.kaspersky.com/resource-center/threats/top-seven-dangers-children-face-online. [Accessed 08 November 2021].</a:t>
            </a:r>
          </a:p>
          <a:p>
            <a:r>
              <a:rPr lang="en-US" sz="2000" dirty="0">
                <a:latin typeface="Times New Roman" panose="02020603050405020304" pitchFamily="18" charset="0"/>
                <a:cs typeface="Times New Roman" panose="02020603050405020304" pitchFamily="18" charset="0"/>
              </a:rPr>
              <a:t>[10]DQ Institute, "DQ Institute," DQ Institute, [Online]. Available: https://www.dqinstitute.org/child-online-safety-index/. [Accessed 08 November 2021].</a:t>
            </a:r>
          </a:p>
          <a:p>
            <a:r>
              <a:rPr lang="en-US" sz="2000" dirty="0">
                <a:latin typeface="Times New Roman" panose="02020603050405020304" pitchFamily="18" charset="0"/>
                <a:cs typeface="Times New Roman" panose="02020603050405020304" pitchFamily="18" charset="0"/>
              </a:rPr>
              <a:t>[11]C. Li, "Weforum," World Economic Forum, 29 April 2020. [Online]. Available: https://www.weforum.org/agenda/2020/04/coronavirus-education-global-covid19-online-digital-learning/. [Accessed 08 November 2021].</a:t>
            </a:r>
          </a:p>
        </p:txBody>
      </p:sp>
      <p:sp>
        <p:nvSpPr>
          <p:cNvPr id="2" name="Slide Number Placeholder 1">
            <a:extLst>
              <a:ext uri="{FF2B5EF4-FFF2-40B4-BE49-F238E27FC236}">
                <a16:creationId xmlns:a16="http://schemas.microsoft.com/office/drawing/2014/main" id="{5C26B243-A9BC-47C7-AD94-14CAC59D52FC}"/>
              </a:ext>
            </a:extLst>
          </p:cNvPr>
          <p:cNvSpPr>
            <a:spLocks noGrp="1"/>
          </p:cNvSpPr>
          <p:nvPr>
            <p:ph type="sldNum" sz="quarter" idx="12"/>
          </p:nvPr>
        </p:nvSpPr>
        <p:spPr/>
        <p:txBody>
          <a:bodyPr/>
          <a:lstStyle/>
          <a:p>
            <a:fld id="{AB265669-9768-4162-B261-757C55BCE5B3}" type="slidenum">
              <a:rPr lang="en-US" smtClean="0"/>
              <a:t>13</a:t>
            </a:fld>
            <a:endParaRPr lang="en-US" dirty="0"/>
          </a:p>
        </p:txBody>
      </p:sp>
    </p:spTree>
    <p:extLst>
      <p:ext uri="{BB962C8B-B14F-4D97-AF65-F5344CB8AC3E}">
        <p14:creationId xmlns:p14="http://schemas.microsoft.com/office/powerpoint/2010/main" val="2771367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Reference</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544129"/>
            <a:ext cx="10018713" cy="5072331"/>
          </a:xfrm>
        </p:spPr>
        <p:txBody>
          <a:bodyPr>
            <a:noAutofit/>
          </a:bodyPr>
          <a:lstStyle/>
          <a:p>
            <a:r>
              <a:rPr lang="en-US" sz="2000" dirty="0">
                <a:latin typeface="Times New Roman" panose="02020603050405020304" pitchFamily="18" charset="0"/>
                <a:cs typeface="Times New Roman" panose="02020603050405020304" pitchFamily="18" charset="0"/>
              </a:rPr>
              <a:t>[12]J. Johnson, "Statista," 06 May 2021. [Online]. Available: https://www.statista.com/statistics/1189204/us-teens-children-screen-time-daily-coronavirus-before-during/. [Accessed 08 November 2021].</a:t>
            </a:r>
          </a:p>
          <a:p>
            <a:r>
              <a:rPr lang="en-US" sz="2000" dirty="0">
                <a:latin typeface="Times New Roman" panose="02020603050405020304" pitchFamily="18" charset="0"/>
                <a:cs typeface="Times New Roman" panose="02020603050405020304" pitchFamily="18" charset="0"/>
              </a:rPr>
              <a:t>[13]Unicef, "Unicef," Unicef, 04 February 2021. [Online]. Available: https://www.unicef.org/coronavirus/keep-your-child-safe-online-at-home-covid-19. [Accessed 10 November 2021].</a:t>
            </a:r>
          </a:p>
          <a:p>
            <a:r>
              <a:rPr lang="en-US" sz="2000" dirty="0">
                <a:latin typeface="Times New Roman" panose="02020603050405020304" pitchFamily="18" charset="0"/>
                <a:cs typeface="Times New Roman" panose="02020603050405020304" pitchFamily="18" charset="0"/>
              </a:rPr>
              <a:t>[14]H. M. Jawad and S. Tout, "IEEE Xplore," in Introducing a Mobile App to Increase Cybersecurity Awareness in MENA, Dubai, 2021. </a:t>
            </a:r>
          </a:p>
          <a:p>
            <a:r>
              <a:rPr lang="en-US" sz="2000" dirty="0">
                <a:latin typeface="Times New Roman" panose="02020603050405020304" pitchFamily="18" charset="0"/>
                <a:cs typeface="Times New Roman" panose="02020603050405020304" pitchFamily="18" charset="0"/>
              </a:rPr>
              <a:t>[15]I. M.Venter, R. J.Blignaut, K. Renaud and M. A. Venter, "Cyber security education is as essential as “the three R's”," Heliyon, vol. 5, no. 12, 2019. </a:t>
            </a:r>
          </a:p>
          <a:p>
            <a:r>
              <a:rPr lang="en-US" sz="2000" dirty="0">
                <a:latin typeface="Times New Roman" panose="02020603050405020304" pitchFamily="18" charset="0"/>
                <a:cs typeface="Times New Roman" panose="02020603050405020304" pitchFamily="18" charset="0"/>
              </a:rPr>
              <a:t>[16]F. Quayyum, D. S.Cruzes and L. Jaccheri, "Cybersecurity awareness for children: A systematic literature review," International Journal of Child-Computer Interaction, vol. 30, 2021.</a:t>
            </a:r>
          </a:p>
        </p:txBody>
      </p:sp>
      <p:sp>
        <p:nvSpPr>
          <p:cNvPr id="2" name="Slide Number Placeholder 1">
            <a:extLst>
              <a:ext uri="{FF2B5EF4-FFF2-40B4-BE49-F238E27FC236}">
                <a16:creationId xmlns:a16="http://schemas.microsoft.com/office/drawing/2014/main" id="{5C26B243-A9BC-47C7-AD94-14CAC59D52FC}"/>
              </a:ext>
            </a:extLst>
          </p:cNvPr>
          <p:cNvSpPr>
            <a:spLocks noGrp="1"/>
          </p:cNvSpPr>
          <p:nvPr>
            <p:ph type="sldNum" sz="quarter" idx="12"/>
          </p:nvPr>
        </p:nvSpPr>
        <p:spPr/>
        <p:txBody>
          <a:bodyPr/>
          <a:lstStyle/>
          <a:p>
            <a:fld id="{AB265669-9768-4162-B261-757C55BCE5B3}" type="slidenum">
              <a:rPr lang="en-US" smtClean="0"/>
              <a:t>14</a:t>
            </a:fld>
            <a:endParaRPr lang="en-US" dirty="0"/>
          </a:p>
        </p:txBody>
      </p:sp>
    </p:spTree>
    <p:extLst>
      <p:ext uri="{BB962C8B-B14F-4D97-AF65-F5344CB8AC3E}">
        <p14:creationId xmlns:p14="http://schemas.microsoft.com/office/powerpoint/2010/main" val="3680470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6932-558C-4230-A3FA-3845F1BFF361}"/>
              </a:ext>
            </a:extLst>
          </p:cNvPr>
          <p:cNvSpPr>
            <a:spLocks noGrp="1"/>
          </p:cNvSpPr>
          <p:nvPr>
            <p:ph type="title"/>
          </p:nvPr>
        </p:nvSpPr>
        <p:spPr>
          <a:xfrm>
            <a:off x="1086643" y="2552700"/>
            <a:ext cx="10018713" cy="1752599"/>
          </a:xfrm>
        </p:spPr>
        <p:txBody>
          <a:bodyPr/>
          <a:lstStyle/>
          <a:p>
            <a:r>
              <a:rPr lang="en-US" dirty="0"/>
              <a:t>Thank You</a:t>
            </a:r>
          </a:p>
        </p:txBody>
      </p:sp>
      <p:sp>
        <p:nvSpPr>
          <p:cNvPr id="4" name="Slide Number Placeholder 3">
            <a:extLst>
              <a:ext uri="{FF2B5EF4-FFF2-40B4-BE49-F238E27FC236}">
                <a16:creationId xmlns:a16="http://schemas.microsoft.com/office/drawing/2014/main" id="{74534D26-702E-49FB-B00A-DDAB2E8BB0E2}"/>
              </a:ext>
            </a:extLst>
          </p:cNvPr>
          <p:cNvSpPr>
            <a:spLocks noGrp="1"/>
          </p:cNvSpPr>
          <p:nvPr>
            <p:ph type="sldNum" sz="quarter" idx="12"/>
          </p:nvPr>
        </p:nvSpPr>
        <p:spPr/>
        <p:txBody>
          <a:bodyPr/>
          <a:lstStyle/>
          <a:p>
            <a:fld id="{AB265669-9768-4162-B261-757C55BCE5B3}" type="slidenum">
              <a:rPr lang="en-US" smtClean="0"/>
              <a:t>15</a:t>
            </a:fld>
            <a:endParaRPr lang="en-US" dirty="0"/>
          </a:p>
        </p:txBody>
      </p:sp>
    </p:spTree>
    <p:extLst>
      <p:ext uri="{BB962C8B-B14F-4D97-AF65-F5344CB8AC3E}">
        <p14:creationId xmlns:p14="http://schemas.microsoft.com/office/powerpoint/2010/main" val="2031012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6932-558C-4230-A3FA-3845F1BFF361}"/>
              </a:ext>
            </a:extLst>
          </p:cNvPr>
          <p:cNvSpPr>
            <a:spLocks noGrp="1"/>
          </p:cNvSpPr>
          <p:nvPr>
            <p:ph type="title"/>
          </p:nvPr>
        </p:nvSpPr>
        <p:spPr>
          <a:xfrm>
            <a:off x="1086643" y="2552700"/>
            <a:ext cx="10018713" cy="1752599"/>
          </a:xfrm>
        </p:spPr>
        <p:txBody>
          <a:bodyPr/>
          <a:lstStyle/>
          <a:p>
            <a:r>
              <a:rPr lang="en-US" dirty="0"/>
              <a:t>Questions ?</a:t>
            </a:r>
          </a:p>
        </p:txBody>
      </p:sp>
      <p:sp>
        <p:nvSpPr>
          <p:cNvPr id="4" name="Slide Number Placeholder 3">
            <a:extLst>
              <a:ext uri="{FF2B5EF4-FFF2-40B4-BE49-F238E27FC236}">
                <a16:creationId xmlns:a16="http://schemas.microsoft.com/office/drawing/2014/main" id="{74534D26-702E-49FB-B00A-DDAB2E8BB0E2}"/>
              </a:ext>
            </a:extLst>
          </p:cNvPr>
          <p:cNvSpPr>
            <a:spLocks noGrp="1"/>
          </p:cNvSpPr>
          <p:nvPr>
            <p:ph type="sldNum" sz="quarter" idx="12"/>
          </p:nvPr>
        </p:nvSpPr>
        <p:spPr/>
        <p:txBody>
          <a:bodyPr/>
          <a:lstStyle/>
          <a:p>
            <a:fld id="{AB265669-9768-4162-B261-757C55BCE5B3}" type="slidenum">
              <a:rPr lang="en-US" smtClean="0"/>
              <a:t>16</a:t>
            </a:fld>
            <a:endParaRPr lang="en-US" dirty="0"/>
          </a:p>
        </p:txBody>
      </p:sp>
    </p:spTree>
    <p:extLst>
      <p:ext uri="{BB962C8B-B14F-4D97-AF65-F5344CB8AC3E}">
        <p14:creationId xmlns:p14="http://schemas.microsoft.com/office/powerpoint/2010/main" val="1332140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68F3B4-26A8-4D8C-BA2A-4B0C1782CC0E}"/>
              </a:ext>
            </a:extLst>
          </p:cNvPr>
          <p:cNvSpPr>
            <a:spLocks noGrp="1"/>
          </p:cNvSpPr>
          <p:nvPr>
            <p:ph type="title"/>
          </p:nvPr>
        </p:nvSpPr>
        <p:spPr>
          <a:xfrm>
            <a:off x="1086643" y="578419"/>
            <a:ext cx="10018713" cy="885644"/>
          </a:xfrm>
        </p:spPr>
        <p:txBody>
          <a:bodyPr/>
          <a:lstStyle/>
          <a:p>
            <a:pPr algn="ct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Team Members</a:t>
            </a:r>
          </a:p>
        </p:txBody>
      </p:sp>
      <p:graphicFrame>
        <p:nvGraphicFramePr>
          <p:cNvPr id="10" name="Content Placeholder 9">
            <a:extLst>
              <a:ext uri="{FF2B5EF4-FFF2-40B4-BE49-F238E27FC236}">
                <a16:creationId xmlns:a16="http://schemas.microsoft.com/office/drawing/2014/main" id="{3FDA0AE3-53A4-41BD-9F35-BFE5FCD869F7}"/>
              </a:ext>
            </a:extLst>
          </p:cNvPr>
          <p:cNvGraphicFramePr>
            <a:graphicFrameLocks noGrp="1"/>
          </p:cNvGraphicFramePr>
          <p:nvPr>
            <p:ph idx="1"/>
            <p:extLst>
              <p:ext uri="{D42A27DB-BD31-4B8C-83A1-F6EECF244321}">
                <p14:modId xmlns:p14="http://schemas.microsoft.com/office/powerpoint/2010/main" val="2407748563"/>
              </p:ext>
            </p:extLst>
          </p:nvPr>
        </p:nvGraphicFramePr>
        <p:xfrm>
          <a:off x="1484980" y="2411364"/>
          <a:ext cx="9222037" cy="2035272"/>
        </p:xfrm>
        <a:graphic>
          <a:graphicData uri="http://schemas.openxmlformats.org/drawingml/2006/table">
            <a:tbl>
              <a:tblPr firstRow="1" firstCol="1" bandRow="1">
                <a:tableStyleId>{5C22544A-7EE6-4342-B048-85BDC9FD1C3A}</a:tableStyleId>
              </a:tblPr>
              <a:tblGrid>
                <a:gridCol w="6472116">
                  <a:extLst>
                    <a:ext uri="{9D8B030D-6E8A-4147-A177-3AD203B41FA5}">
                      <a16:colId xmlns:a16="http://schemas.microsoft.com/office/drawing/2014/main" val="3220937366"/>
                    </a:ext>
                  </a:extLst>
                </a:gridCol>
                <a:gridCol w="2749921">
                  <a:extLst>
                    <a:ext uri="{9D8B030D-6E8A-4147-A177-3AD203B41FA5}">
                      <a16:colId xmlns:a16="http://schemas.microsoft.com/office/drawing/2014/main" val="2563169168"/>
                    </a:ext>
                  </a:extLst>
                </a:gridCol>
              </a:tblGrid>
              <a:tr h="339212">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Member name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Student’s ID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4713309"/>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Omar Ahmed Wafaa Eldeen</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2018170946</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6285123"/>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Abdelrahman Mohamed Kamal</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2018170944</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9825717"/>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Ahmed Essam El-Deen Mohamed Ahmed</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2018170938</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3044024"/>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David Moheb Anwar</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38579"/>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Omar Magdy Abdelhamed Nassar</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2018170948</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5673223"/>
                  </a:ext>
                </a:extLst>
              </a:tr>
            </a:tbl>
          </a:graphicData>
        </a:graphic>
      </p:graphicFrame>
      <p:sp>
        <p:nvSpPr>
          <p:cNvPr id="2" name="Slide Number Placeholder 1">
            <a:extLst>
              <a:ext uri="{FF2B5EF4-FFF2-40B4-BE49-F238E27FC236}">
                <a16:creationId xmlns:a16="http://schemas.microsoft.com/office/drawing/2014/main" id="{8E02C7A9-DD62-45A8-91CF-2887ACAB8F2B}"/>
              </a:ext>
            </a:extLst>
          </p:cNvPr>
          <p:cNvSpPr>
            <a:spLocks noGrp="1"/>
          </p:cNvSpPr>
          <p:nvPr>
            <p:ph type="sldNum" sz="quarter" idx="12"/>
          </p:nvPr>
        </p:nvSpPr>
        <p:spPr/>
        <p:txBody>
          <a:bodyPr/>
          <a:lstStyle/>
          <a:p>
            <a:fld id="{AB265669-9768-4162-B261-757C55BCE5B3}" type="slidenum">
              <a:rPr lang="en-US" smtClean="0"/>
              <a:t>2</a:t>
            </a:fld>
            <a:endParaRPr lang="en-US" dirty="0"/>
          </a:p>
        </p:txBody>
      </p:sp>
      <p:sp>
        <p:nvSpPr>
          <p:cNvPr id="7" name="Footer Placeholder 4">
            <a:extLst>
              <a:ext uri="{FF2B5EF4-FFF2-40B4-BE49-F238E27FC236}">
                <a16:creationId xmlns:a16="http://schemas.microsoft.com/office/drawing/2014/main" id="{238DB79A-A766-4EC0-879D-486CF6208155}"/>
              </a:ext>
            </a:extLst>
          </p:cNvPr>
          <p:cNvSpPr txBox="1">
            <a:spLocks/>
          </p:cNvSpPr>
          <p:nvPr/>
        </p:nvSpPr>
        <p:spPr>
          <a:xfrm>
            <a:off x="2572279" y="5883275"/>
            <a:ext cx="7084177" cy="365125"/>
          </a:xfrm>
          <a:prstGeom prst="rect">
            <a:avLst/>
          </a:prstGeom>
        </p:spPr>
        <p:txBody>
          <a:bodyPr vert="horz" lIns="91440" tIns="45720" rIns="91440" bIns="45720" rtlCol="0" anchor="ctr"/>
          <a:lstStyle>
            <a:defPPr>
              <a:defRPr lang="en-US"/>
            </a:defPPr>
            <a:lvl1pPr marL="0" algn="ctr" defTabSz="457200" rtl="0" eaLnBrk="1" latinLnBrk="0" hangingPunct="1">
              <a:defRPr sz="1800" b="0" i="0" kern="1200">
                <a:solidFill>
                  <a:schemeClr val="tx1"/>
                </a:solidFill>
                <a:effectLst/>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Supervised by DR. HANAN HINDY</a:t>
            </a:r>
          </a:p>
        </p:txBody>
      </p:sp>
    </p:spTree>
    <p:extLst>
      <p:ext uri="{BB962C8B-B14F-4D97-AF65-F5344CB8AC3E}">
        <p14:creationId xmlns:p14="http://schemas.microsoft.com/office/powerpoint/2010/main" val="3722949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4AAE5-E9DD-4957-9580-91211162474D}"/>
              </a:ext>
            </a:extLst>
          </p:cNvPr>
          <p:cNvSpPr>
            <a:spLocks noGrp="1"/>
          </p:cNvSpPr>
          <p:nvPr>
            <p:ph type="title"/>
          </p:nvPr>
        </p:nvSpPr>
        <p:spPr>
          <a:xfrm>
            <a:off x="1484311" y="685800"/>
            <a:ext cx="10018713" cy="916497"/>
          </a:xfrm>
        </p:spPr>
        <p:txBody>
          <a:bodyPr/>
          <a:lstStyle/>
          <a:p>
            <a:pPr algn="l"/>
            <a:r>
              <a:rPr lang="en-US" dirty="0"/>
              <a:t>Agenda</a:t>
            </a:r>
          </a:p>
        </p:txBody>
      </p:sp>
      <p:sp>
        <p:nvSpPr>
          <p:cNvPr id="3" name="Content Placeholder 2">
            <a:extLst>
              <a:ext uri="{FF2B5EF4-FFF2-40B4-BE49-F238E27FC236}">
                <a16:creationId xmlns:a16="http://schemas.microsoft.com/office/drawing/2014/main" id="{22BDCAF9-00CC-4A28-8013-EC0B8E2AB436}"/>
              </a:ext>
            </a:extLst>
          </p:cNvPr>
          <p:cNvSpPr>
            <a:spLocks noGrp="1"/>
          </p:cNvSpPr>
          <p:nvPr>
            <p:ph idx="1"/>
          </p:nvPr>
        </p:nvSpPr>
        <p:spPr>
          <a:xfrm>
            <a:off x="1484310" y="1602297"/>
            <a:ext cx="10018713" cy="4188903"/>
          </a:xfrm>
        </p:spPr>
        <p:txBody>
          <a:bodyPr>
            <a:normAutofit lnSpcReduction="10000"/>
          </a:bodyPr>
          <a:lstStyle/>
          <a:p>
            <a:r>
              <a:rPr lang="en-US" sz="2600" dirty="0">
                <a:latin typeface="Times New Roman" panose="02020603050405020304" pitchFamily="18" charset="0"/>
                <a:cs typeface="Times New Roman" panose="02020603050405020304" pitchFamily="18" charset="0"/>
              </a:rPr>
              <a:t>Introduction</a:t>
            </a:r>
          </a:p>
          <a:p>
            <a:r>
              <a:rPr lang="en-US" sz="2600" dirty="0">
                <a:latin typeface="Times New Roman" panose="02020603050405020304" pitchFamily="18" charset="0"/>
                <a:cs typeface="Times New Roman" panose="02020603050405020304" pitchFamily="18" charset="0"/>
              </a:rPr>
              <a:t>Objectives</a:t>
            </a:r>
          </a:p>
          <a:p>
            <a:r>
              <a:rPr lang="en-US" sz="2600" dirty="0">
                <a:latin typeface="Times New Roman" panose="02020603050405020304" pitchFamily="18" charset="0"/>
                <a:cs typeface="Times New Roman" panose="02020603050405020304" pitchFamily="18" charset="0"/>
              </a:rPr>
              <a:t>Progress</a:t>
            </a:r>
          </a:p>
          <a:p>
            <a:r>
              <a:rPr lang="en-US" sz="2600" dirty="0">
                <a:latin typeface="Times New Roman" panose="02020603050405020304" pitchFamily="18" charset="0"/>
                <a:cs typeface="Times New Roman" panose="02020603050405020304" pitchFamily="18" charset="0"/>
              </a:rPr>
              <a:t>Related Works</a:t>
            </a:r>
          </a:p>
          <a:p>
            <a:r>
              <a:rPr lang="en-US" sz="2600" dirty="0">
                <a:latin typeface="Times New Roman" panose="02020603050405020304" pitchFamily="18" charset="0"/>
                <a:cs typeface="Times New Roman" panose="02020603050405020304" pitchFamily="18" charset="0"/>
              </a:rPr>
              <a:t>Main Functions</a:t>
            </a:r>
          </a:p>
          <a:p>
            <a:r>
              <a:rPr lang="en-US" sz="2600">
                <a:latin typeface="Times New Roman" panose="02020603050405020304" pitchFamily="18" charset="0"/>
                <a:cs typeface="Times New Roman" panose="02020603050405020304" pitchFamily="18" charset="0"/>
              </a:rPr>
              <a:t>TO DO</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Software Used</a:t>
            </a:r>
          </a:p>
          <a:p>
            <a:r>
              <a:rPr lang="en-US" sz="2600" dirty="0">
                <a:latin typeface="Times New Roman" panose="02020603050405020304" pitchFamily="18" charset="0"/>
                <a:cs typeface="Times New Roman" panose="02020603050405020304" pitchFamily="18" charset="0"/>
              </a:rPr>
              <a:t>Time Plan</a:t>
            </a:r>
          </a:p>
        </p:txBody>
      </p:sp>
      <p:sp>
        <p:nvSpPr>
          <p:cNvPr id="4" name="Slide Number Placeholder 3">
            <a:extLst>
              <a:ext uri="{FF2B5EF4-FFF2-40B4-BE49-F238E27FC236}">
                <a16:creationId xmlns:a16="http://schemas.microsoft.com/office/drawing/2014/main" id="{C514037A-D76D-4AB8-9125-AF98A6710337}"/>
              </a:ext>
            </a:extLst>
          </p:cNvPr>
          <p:cNvSpPr>
            <a:spLocks noGrp="1"/>
          </p:cNvSpPr>
          <p:nvPr>
            <p:ph type="sldNum" sz="quarter" idx="12"/>
          </p:nvPr>
        </p:nvSpPr>
        <p:spPr/>
        <p:txBody>
          <a:bodyPr/>
          <a:lstStyle/>
          <a:p>
            <a:fld id="{AB265669-9768-4162-B261-757C55BCE5B3}" type="slidenum">
              <a:rPr lang="en-US" smtClean="0"/>
              <a:t>3</a:t>
            </a:fld>
            <a:endParaRPr lang="en-US" dirty="0"/>
          </a:p>
        </p:txBody>
      </p:sp>
    </p:spTree>
    <p:extLst>
      <p:ext uri="{BB962C8B-B14F-4D97-AF65-F5344CB8AC3E}">
        <p14:creationId xmlns:p14="http://schemas.microsoft.com/office/powerpoint/2010/main" val="1363595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solidFill>
                  <a:schemeClr val="tx1">
                    <a:lumMod val="75000"/>
                    <a:lumOff val="25000"/>
                  </a:schemeClr>
                </a:solidFill>
                <a:latin typeface="Times New Roman" panose="02020603050405020304" pitchFamily="18" charset="0"/>
                <a:cs typeface="Times New Roman" panose="02020603050405020304" pitchFamily="18" charset="0"/>
              </a:rPr>
              <a:t>Introduction</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639019"/>
            <a:ext cx="10018713" cy="4347713"/>
          </a:xfrm>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Cyber Learning Adventure (Junior) is a game which strengths children’s defences against security threats that they can face while using the internet as well as teaching them how to deal with them. It is designed particularly for children to help them </a:t>
            </a:r>
            <a:r>
              <a:rPr lang="en-US" sz="2600" b="0" i="0" dirty="0">
                <a:effectLst/>
                <a:latin typeface="Times New Roman" panose="02020603050405020304" pitchFamily="18" charset="0"/>
                <a:cs typeface="Times New Roman" panose="02020603050405020304" pitchFamily="18" charset="0"/>
              </a:rPr>
              <a:t>gain the necessary awareness to protect themselves against different type of attacks.</a:t>
            </a:r>
            <a:endParaRPr lang="en-US" sz="26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E039761-8045-43E1-94B6-5B99E3A9186C}"/>
              </a:ext>
            </a:extLst>
          </p:cNvPr>
          <p:cNvSpPr>
            <a:spLocks noGrp="1"/>
          </p:cNvSpPr>
          <p:nvPr>
            <p:ph type="sldNum" sz="quarter" idx="12"/>
          </p:nvPr>
        </p:nvSpPr>
        <p:spPr/>
        <p:txBody>
          <a:bodyPr/>
          <a:lstStyle/>
          <a:p>
            <a:fld id="{AB265669-9768-4162-B261-757C55BCE5B3}" type="slidenum">
              <a:rPr lang="en-US" smtClean="0"/>
              <a:t>4</a:t>
            </a:fld>
            <a:endParaRPr lang="en-US" dirty="0"/>
          </a:p>
        </p:txBody>
      </p:sp>
    </p:spTree>
    <p:extLst>
      <p:ext uri="{BB962C8B-B14F-4D97-AF65-F5344CB8AC3E}">
        <p14:creationId xmlns:p14="http://schemas.microsoft.com/office/powerpoint/2010/main" val="186832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Objectives</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639019"/>
            <a:ext cx="10018713" cy="4347713"/>
          </a:xfrm>
        </p:spPr>
        <p:txBody>
          <a:bodyPr>
            <a:normAutofit/>
          </a:bodyPr>
          <a:lstStyle/>
          <a:p>
            <a:pPr algn="just">
              <a:lnSpc>
                <a:spcPct val="115000"/>
              </a:lnSpc>
              <a:spcBef>
                <a:spcPts val="0"/>
              </a:spcBef>
              <a:spcAft>
                <a:spcPts val="1000"/>
              </a:spcAft>
              <a:buSzPct val="100000"/>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Offering a gamified and enjoyable way for kids to learn about cyber security threats and attacks.</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Bef>
                <a:spcPts val="0"/>
              </a:spcBef>
              <a:spcAft>
                <a:spcPts val="1000"/>
              </a:spcAft>
              <a:buSzPct val="100000"/>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Providing a simple, yet efficient ways to report security attacks.</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Bef>
                <a:spcPts val="0"/>
              </a:spcBef>
              <a:spcAft>
                <a:spcPts val="1000"/>
              </a:spcAft>
              <a:buSzPct val="100000"/>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Implementing practical hands-on experience.</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196" name="Picture 4">
            <a:extLst>
              <a:ext uri="{FF2B5EF4-FFF2-40B4-BE49-F238E27FC236}">
                <a16:creationId xmlns:a16="http://schemas.microsoft.com/office/drawing/2014/main" id="{BC9EF16D-A816-4F13-9B89-7F98CE841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46" y="643957"/>
            <a:ext cx="3062377" cy="180034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F69167D-CB89-4C05-A6AA-05C9B76A2AFB}"/>
              </a:ext>
            </a:extLst>
          </p:cNvPr>
          <p:cNvSpPr>
            <a:spLocks noGrp="1"/>
          </p:cNvSpPr>
          <p:nvPr>
            <p:ph type="sldNum" sz="quarter" idx="12"/>
          </p:nvPr>
        </p:nvSpPr>
        <p:spPr/>
        <p:txBody>
          <a:bodyPr/>
          <a:lstStyle/>
          <a:p>
            <a:fld id="{AB265669-9768-4162-B261-757C55BCE5B3}" type="slidenum">
              <a:rPr lang="en-US" smtClean="0"/>
              <a:t>5</a:t>
            </a:fld>
            <a:endParaRPr lang="en-US" dirty="0"/>
          </a:p>
        </p:txBody>
      </p:sp>
    </p:spTree>
    <p:extLst>
      <p:ext uri="{BB962C8B-B14F-4D97-AF65-F5344CB8AC3E}">
        <p14:creationId xmlns:p14="http://schemas.microsoft.com/office/powerpoint/2010/main" val="2919576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00A13-A9EF-436C-B63E-232CA53A953C}"/>
              </a:ext>
            </a:extLst>
          </p:cNvPr>
          <p:cNvSpPr>
            <a:spLocks noGrp="1"/>
          </p:cNvSpPr>
          <p:nvPr>
            <p:ph type="title"/>
          </p:nvPr>
        </p:nvSpPr>
        <p:spPr>
          <a:xfrm>
            <a:off x="1484309" y="348448"/>
            <a:ext cx="10018713" cy="1409331"/>
          </a:xfrm>
        </p:spPr>
        <p:txBody>
          <a:bodyPr/>
          <a:lstStyle/>
          <a:p>
            <a:pPr algn="l"/>
            <a:r>
              <a:rPr lang="en-GB" dirty="0"/>
              <a:t>Progress</a:t>
            </a:r>
          </a:p>
        </p:txBody>
      </p:sp>
      <p:sp>
        <p:nvSpPr>
          <p:cNvPr id="3" name="Content Placeholder 2">
            <a:extLst>
              <a:ext uri="{FF2B5EF4-FFF2-40B4-BE49-F238E27FC236}">
                <a16:creationId xmlns:a16="http://schemas.microsoft.com/office/drawing/2014/main" id="{39C94E2C-0FE9-445A-99DA-A7B76C211D2A}"/>
              </a:ext>
            </a:extLst>
          </p:cNvPr>
          <p:cNvSpPr>
            <a:spLocks noGrp="1"/>
          </p:cNvSpPr>
          <p:nvPr>
            <p:ph idx="1"/>
          </p:nvPr>
        </p:nvSpPr>
        <p:spPr>
          <a:xfrm>
            <a:off x="1484309" y="1757779"/>
            <a:ext cx="10018713" cy="3233321"/>
          </a:xfrm>
        </p:spPr>
        <p:txBody>
          <a:bodyPr>
            <a:normAutofit/>
          </a:bodyPr>
          <a:lstStyle/>
          <a:p>
            <a:pPr marL="0" indent="0">
              <a:buNone/>
            </a:pPr>
            <a:endParaRPr lang="en-GB" dirty="0"/>
          </a:p>
          <a:p>
            <a:pPr marL="0" indent="0">
              <a:buNone/>
            </a:pPr>
            <a:endParaRPr lang="en-GB" dirty="0"/>
          </a:p>
          <a:p>
            <a:pPr>
              <a:buFont typeface="Arial" panose="020B0604020202020204" pitchFamily="34" charset="0"/>
              <a:buChar char="•"/>
            </a:pPr>
            <a:r>
              <a:rPr lang="en-GB" dirty="0"/>
              <a:t>-Working prototype first level is done</a:t>
            </a:r>
          </a:p>
          <a:p>
            <a:pPr>
              <a:buFont typeface="Arial" panose="020B0604020202020204" pitchFamily="34" charset="0"/>
              <a:buChar char="•"/>
            </a:pPr>
            <a:r>
              <a:rPr lang="en-GB" dirty="0"/>
              <a:t>-Implementation of Main Menu</a:t>
            </a:r>
          </a:p>
          <a:p>
            <a:pPr>
              <a:buFont typeface="Arial" panose="020B0604020202020204" pitchFamily="34" charset="0"/>
              <a:buChar char="•"/>
            </a:pPr>
            <a:r>
              <a:rPr lang="en-GB" dirty="0"/>
              <a:t>-Implementation of About section which describes and states information about the game and its different levels</a:t>
            </a:r>
          </a:p>
          <a:p>
            <a:pPr>
              <a:buFont typeface="Arial" panose="020B0604020202020204" pitchFamily="34" charset="0"/>
              <a:buChar char="•"/>
            </a:pPr>
            <a:endParaRPr lang="en-GB" dirty="0"/>
          </a:p>
          <a:p>
            <a:pPr marL="0" indent="0">
              <a:buNone/>
            </a:pPr>
            <a:endParaRPr lang="en-GB" dirty="0"/>
          </a:p>
          <a:p>
            <a:pPr marL="0" indent="0">
              <a:buNone/>
            </a:pPr>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6BDFA826-580B-4CF5-B7B0-220A2D19BF2C}"/>
              </a:ext>
            </a:extLst>
          </p:cNvPr>
          <p:cNvSpPr>
            <a:spLocks noGrp="1"/>
          </p:cNvSpPr>
          <p:nvPr>
            <p:ph type="sldNum" sz="quarter" idx="12"/>
          </p:nvPr>
        </p:nvSpPr>
        <p:spPr/>
        <p:txBody>
          <a:bodyPr/>
          <a:lstStyle/>
          <a:p>
            <a:fld id="{AB265669-9768-4162-B261-757C55BCE5B3}" type="slidenum">
              <a:rPr lang="en-US" smtClean="0"/>
              <a:t>6</a:t>
            </a:fld>
            <a:endParaRPr lang="en-US" dirty="0"/>
          </a:p>
        </p:txBody>
      </p:sp>
    </p:spTree>
    <p:extLst>
      <p:ext uri="{BB962C8B-B14F-4D97-AF65-F5344CB8AC3E}">
        <p14:creationId xmlns:p14="http://schemas.microsoft.com/office/powerpoint/2010/main" val="222342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Related Work</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639019"/>
            <a:ext cx="10018713" cy="4347713"/>
          </a:xfrm>
        </p:spPr>
        <p:txBody>
          <a:bodyPr>
            <a:normAutofit/>
          </a:bodyPr>
          <a:lstStyle/>
          <a:p>
            <a:r>
              <a:rPr lang="en-US" sz="2600" dirty="0">
                <a:latin typeface="Times New Roman" panose="02020603050405020304" pitchFamily="18" charset="0"/>
                <a:cs typeface="Times New Roman" panose="02020603050405020304" pitchFamily="18" charset="0"/>
              </a:rPr>
              <a:t>CTFs</a:t>
            </a:r>
          </a:p>
          <a:p>
            <a:pPr marL="0" indent="0">
              <a:buNone/>
            </a:pPr>
            <a:endParaRPr lang="en-US" sz="2600" i="0" dirty="0">
              <a:effectLst/>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Cyber Talents Kids</a:t>
            </a:r>
          </a:p>
          <a:p>
            <a:pPr marL="0" indent="0">
              <a:buNone/>
            </a:pPr>
            <a:endParaRPr lang="en-US" sz="2600" dirty="0">
              <a:latin typeface="Times New Roman" panose="02020603050405020304" pitchFamily="18" charset="0"/>
              <a:cs typeface="Times New Roman" panose="02020603050405020304" pitchFamily="18" charset="0"/>
            </a:endParaRPr>
          </a:p>
          <a:p>
            <a:r>
              <a:rPr lang="en-US" sz="2600" i="0" dirty="0">
                <a:effectLst/>
                <a:latin typeface="Times New Roman" panose="02020603050405020304" pitchFamily="18" charset="0"/>
                <a:cs typeface="Times New Roman" panose="02020603050405020304" pitchFamily="18" charset="0"/>
              </a:rPr>
              <a:t>Cybersmart Challenge</a:t>
            </a:r>
          </a:p>
          <a:p>
            <a:pPr marL="0" indent="0">
              <a:buNone/>
            </a:pPr>
            <a:endParaRPr lang="en-US" sz="2600" i="0" dirty="0">
              <a:effectLst/>
              <a:latin typeface="Times New Roman" panose="02020603050405020304" pitchFamily="18" charset="0"/>
              <a:cs typeface="Times New Roman" panose="02020603050405020304" pitchFamily="18" charset="0"/>
            </a:endParaRPr>
          </a:p>
          <a:p>
            <a:r>
              <a:rPr lang="en-US" sz="2600" i="0" dirty="0">
                <a:effectLst/>
                <a:latin typeface="Times New Roman" panose="02020603050405020304" pitchFamily="18" charset="0"/>
                <a:cs typeface="Times New Roman" panose="02020603050405020304" pitchFamily="18" charset="0"/>
              </a:rPr>
              <a:t>Introducing a Mobile App to Increase Cybersecurity Awareness in MENA Region</a:t>
            </a:r>
          </a:p>
        </p:txBody>
      </p:sp>
      <p:sp>
        <p:nvSpPr>
          <p:cNvPr id="2" name="Slide Number Placeholder 1">
            <a:extLst>
              <a:ext uri="{FF2B5EF4-FFF2-40B4-BE49-F238E27FC236}">
                <a16:creationId xmlns:a16="http://schemas.microsoft.com/office/drawing/2014/main" id="{E50A753B-A610-4D5D-B760-05B4794C67A5}"/>
              </a:ext>
            </a:extLst>
          </p:cNvPr>
          <p:cNvSpPr>
            <a:spLocks noGrp="1"/>
          </p:cNvSpPr>
          <p:nvPr>
            <p:ph type="sldNum" sz="quarter" idx="12"/>
          </p:nvPr>
        </p:nvSpPr>
        <p:spPr/>
        <p:txBody>
          <a:bodyPr/>
          <a:lstStyle/>
          <a:p>
            <a:fld id="{AB265669-9768-4162-B261-757C55BCE5B3}" type="slidenum">
              <a:rPr lang="en-US" smtClean="0"/>
              <a:t>7</a:t>
            </a:fld>
            <a:endParaRPr lang="en-US" dirty="0"/>
          </a:p>
        </p:txBody>
      </p:sp>
      <p:pic>
        <p:nvPicPr>
          <p:cNvPr id="6" name="Picture 6" descr="Learn » CyberTalents">
            <a:extLst>
              <a:ext uri="{FF2B5EF4-FFF2-40B4-BE49-F238E27FC236}">
                <a16:creationId xmlns:a16="http://schemas.microsoft.com/office/drawing/2014/main" id="{482A4F52-7014-4D46-9CB3-3D0FA74EEC08}"/>
              </a:ext>
            </a:extLst>
          </p:cNvPr>
          <p:cNvPicPr>
            <a:picLocks noChangeAspect="1" noChangeArrowheads="1"/>
          </p:cNvPicPr>
          <p:nvPr/>
        </p:nvPicPr>
        <p:blipFill rotWithShape="1">
          <a:blip r:embed="rId2">
            <a:duotone>
              <a:prstClr val="black"/>
              <a:schemeClr val="tx1">
                <a:tint val="45000"/>
                <a:satMod val="400000"/>
              </a:schemeClr>
            </a:duotone>
            <a:extLst>
              <a:ext uri="{28A0092B-C50C-407E-A947-70E740481C1C}">
                <a14:useLocalDpi xmlns:a14="http://schemas.microsoft.com/office/drawing/2010/main" val="0"/>
              </a:ext>
            </a:extLst>
          </a:blip>
          <a:srcRect t="21437" b="22339"/>
          <a:stretch/>
        </p:blipFill>
        <p:spPr bwMode="auto">
          <a:xfrm>
            <a:off x="8231945" y="2508153"/>
            <a:ext cx="2004188" cy="112683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2FB3FD16-D32F-409E-A9C4-EFDA46D1B9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9665" y="3813193"/>
            <a:ext cx="4464560" cy="997667"/>
          </a:xfrm>
          <a:prstGeom prst="rect">
            <a:avLst/>
          </a:prstGeom>
        </p:spPr>
      </p:pic>
      <p:pic>
        <p:nvPicPr>
          <p:cNvPr id="5128" name="Picture 8">
            <a:extLst>
              <a:ext uri="{FF2B5EF4-FFF2-40B4-BE49-F238E27FC236}">
                <a16:creationId xmlns:a16="http://schemas.microsoft.com/office/drawing/2014/main" id="{91025AB8-9518-4488-A2E1-90C781AD1C0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461" t="14052" r="14648" b="16477"/>
          <a:stretch/>
        </p:blipFill>
        <p:spPr bwMode="auto">
          <a:xfrm>
            <a:off x="6096000" y="1510485"/>
            <a:ext cx="989351" cy="997668"/>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99587FE5-31A9-47F0-BD28-9D062CF17A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2890" y="1615657"/>
            <a:ext cx="1474844" cy="821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128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Main Functions</a:t>
            </a:r>
          </a:p>
        </p:txBody>
      </p:sp>
      <p:graphicFrame>
        <p:nvGraphicFramePr>
          <p:cNvPr id="3" name="Content Placeholder 2">
            <a:extLst>
              <a:ext uri="{FF2B5EF4-FFF2-40B4-BE49-F238E27FC236}">
                <a16:creationId xmlns:a16="http://schemas.microsoft.com/office/drawing/2014/main" id="{0BB28094-C6DD-4A20-A14C-798A23027FD9}"/>
              </a:ext>
            </a:extLst>
          </p:cNvPr>
          <p:cNvGraphicFramePr>
            <a:graphicFrameLocks noGrp="1"/>
          </p:cNvGraphicFramePr>
          <p:nvPr>
            <p:ph idx="1"/>
            <p:extLst>
              <p:ext uri="{D42A27DB-BD31-4B8C-83A1-F6EECF244321}">
                <p14:modId xmlns:p14="http://schemas.microsoft.com/office/powerpoint/2010/main" val="2700977653"/>
              </p:ext>
            </p:extLst>
          </p:nvPr>
        </p:nvGraphicFramePr>
        <p:xfrm>
          <a:off x="1484313" y="1544129"/>
          <a:ext cx="10018712" cy="42470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931165A3-EF06-4242-99CB-15957081FB06}"/>
              </a:ext>
            </a:extLst>
          </p:cNvPr>
          <p:cNvSpPr>
            <a:spLocks noGrp="1"/>
          </p:cNvSpPr>
          <p:nvPr>
            <p:ph type="sldNum" sz="quarter" idx="12"/>
          </p:nvPr>
        </p:nvSpPr>
        <p:spPr/>
        <p:txBody>
          <a:bodyPr/>
          <a:lstStyle/>
          <a:p>
            <a:fld id="{AB265669-9768-4162-B261-757C55BCE5B3}" type="slidenum">
              <a:rPr lang="en-US" smtClean="0"/>
              <a:t>8</a:t>
            </a:fld>
            <a:endParaRPr lang="en-US" dirty="0"/>
          </a:p>
        </p:txBody>
      </p:sp>
      <p:pic>
        <p:nvPicPr>
          <p:cNvPr id="6148" name="Picture 4">
            <a:extLst>
              <a:ext uri="{FF2B5EF4-FFF2-40B4-BE49-F238E27FC236}">
                <a16:creationId xmlns:a16="http://schemas.microsoft.com/office/drawing/2014/main" id="{9D3B8991-748B-4788-BC6C-324C64234C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35966" y="1762243"/>
            <a:ext cx="991474" cy="99147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6D204F68-346D-4F29-BB44-0411D45F5E9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97931" y="1762243"/>
            <a:ext cx="991474" cy="991474"/>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See the source image">
            <a:extLst>
              <a:ext uri="{FF2B5EF4-FFF2-40B4-BE49-F238E27FC236}">
                <a16:creationId xmlns:a16="http://schemas.microsoft.com/office/drawing/2014/main" id="{D1187AC4-543D-40AA-9FBA-1F453959262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84311" y="1760640"/>
            <a:ext cx="1846542" cy="994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00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E2F4B-4A42-4826-95E5-1EA8BF8A6E0F}"/>
              </a:ext>
            </a:extLst>
          </p:cNvPr>
          <p:cNvSpPr>
            <a:spLocks noGrp="1"/>
          </p:cNvSpPr>
          <p:nvPr>
            <p:ph type="title"/>
          </p:nvPr>
        </p:nvSpPr>
        <p:spPr>
          <a:xfrm>
            <a:off x="1484311" y="685800"/>
            <a:ext cx="10018713" cy="974325"/>
          </a:xfrm>
        </p:spPr>
        <p:txBody>
          <a:bodyPr/>
          <a:lstStyle/>
          <a:p>
            <a:pPr algn="l"/>
            <a:r>
              <a:rPr lang="en-GB" dirty="0"/>
              <a:t>TO DO</a:t>
            </a:r>
          </a:p>
        </p:txBody>
      </p:sp>
      <p:sp>
        <p:nvSpPr>
          <p:cNvPr id="3" name="Content Placeholder 2">
            <a:extLst>
              <a:ext uri="{FF2B5EF4-FFF2-40B4-BE49-F238E27FC236}">
                <a16:creationId xmlns:a16="http://schemas.microsoft.com/office/drawing/2014/main" id="{8FD10DD2-BFF8-496A-9535-E2C081455719}"/>
              </a:ext>
            </a:extLst>
          </p:cNvPr>
          <p:cNvSpPr>
            <a:spLocks noGrp="1"/>
          </p:cNvSpPr>
          <p:nvPr>
            <p:ph idx="1"/>
          </p:nvPr>
        </p:nvSpPr>
        <p:spPr>
          <a:xfrm>
            <a:off x="1484310" y="2574524"/>
            <a:ext cx="10018713" cy="3328118"/>
          </a:xfrm>
        </p:spPr>
        <p:txBody>
          <a:bodyPr>
            <a:normAutofit fontScale="92500" lnSpcReduction="10000"/>
          </a:bodyPr>
          <a:lstStyle/>
          <a:p>
            <a:pPr marL="0" indent="0">
              <a:buNone/>
            </a:pPr>
            <a:endParaRPr lang="en-GB" dirty="0"/>
          </a:p>
          <a:p>
            <a:endParaRPr lang="en-GB" dirty="0"/>
          </a:p>
          <a:p>
            <a:endParaRPr lang="en-GB" dirty="0"/>
          </a:p>
          <a:p>
            <a:endParaRPr lang="en-GB" dirty="0"/>
          </a:p>
          <a:p>
            <a:endParaRPr lang="en-GB" dirty="0"/>
          </a:p>
          <a:p>
            <a:r>
              <a:rPr lang="en-GB" dirty="0"/>
              <a:t>Implement more levels</a:t>
            </a:r>
          </a:p>
          <a:p>
            <a:r>
              <a:rPr lang="en-GB" dirty="0"/>
              <a:t>Improve the gamification to make it more enjoyable and attractive for the kids</a:t>
            </a:r>
          </a:p>
          <a:p>
            <a:endParaRPr lang="en-GB" dirty="0"/>
          </a:p>
          <a:p>
            <a:endParaRPr lang="en-GB" dirty="0"/>
          </a:p>
          <a:p>
            <a:endParaRPr lang="en-GB" dirty="0"/>
          </a:p>
          <a:p>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5BA5B9F0-B778-40DC-9F8C-5F77C8708DCF}"/>
              </a:ext>
            </a:extLst>
          </p:cNvPr>
          <p:cNvSpPr>
            <a:spLocks noGrp="1"/>
          </p:cNvSpPr>
          <p:nvPr>
            <p:ph type="sldNum" sz="quarter" idx="12"/>
          </p:nvPr>
        </p:nvSpPr>
        <p:spPr/>
        <p:txBody>
          <a:bodyPr/>
          <a:lstStyle/>
          <a:p>
            <a:fld id="{AB265669-9768-4162-B261-757C55BCE5B3}" type="slidenum">
              <a:rPr lang="en-US" smtClean="0"/>
              <a:t>9</a:t>
            </a:fld>
            <a:endParaRPr lang="en-US" dirty="0"/>
          </a:p>
        </p:txBody>
      </p:sp>
    </p:spTree>
    <p:extLst>
      <p:ext uri="{BB962C8B-B14F-4D97-AF65-F5344CB8AC3E}">
        <p14:creationId xmlns:p14="http://schemas.microsoft.com/office/powerpoint/2010/main" val="5471289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594</TotalTime>
  <Words>902</Words>
  <Application>Microsoft Office PowerPoint</Application>
  <PresentationFormat>Widescreen</PresentationFormat>
  <Paragraphs>119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Corbel</vt:lpstr>
      <vt:lpstr>Times New Roman</vt:lpstr>
      <vt:lpstr>Wingdings</vt:lpstr>
      <vt:lpstr>Parallax</vt:lpstr>
      <vt:lpstr>Cyber Learning Adventure (Junior)</vt:lpstr>
      <vt:lpstr>Team Members</vt:lpstr>
      <vt:lpstr>Agenda</vt:lpstr>
      <vt:lpstr>Introduction</vt:lpstr>
      <vt:lpstr>Objectives</vt:lpstr>
      <vt:lpstr>Progress</vt:lpstr>
      <vt:lpstr>Related Work</vt:lpstr>
      <vt:lpstr>Main Functions</vt:lpstr>
      <vt:lpstr>TO DO</vt:lpstr>
      <vt:lpstr>Software Used</vt:lpstr>
      <vt:lpstr>Time Plan</vt:lpstr>
      <vt:lpstr>Reference</vt:lpstr>
      <vt:lpstr>Reference</vt:lpstr>
      <vt:lpstr>Reference</vt:lpstr>
      <vt:lpstr>Thank You</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Learning Adventure (Junior)</dc:title>
  <dc:creator>Omar Sedky</dc:creator>
  <cp:lastModifiedBy>عمر مجدي عبدالحميد نصار</cp:lastModifiedBy>
  <cp:revision>18</cp:revision>
  <dcterms:created xsi:type="dcterms:W3CDTF">2021-12-06T12:29:35Z</dcterms:created>
  <dcterms:modified xsi:type="dcterms:W3CDTF">2022-03-11T14:39:23Z</dcterms:modified>
</cp:coreProperties>
</file>