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55" r:id="rId1"/>
  </p:sldMasterIdLst>
  <p:notesMasterIdLst>
    <p:notesMasterId r:id="rId22"/>
  </p:notesMasterIdLst>
  <p:sldIdLst>
    <p:sldId id="269" r:id="rId2"/>
    <p:sldId id="256" r:id="rId3"/>
    <p:sldId id="271" r:id="rId4"/>
    <p:sldId id="257" r:id="rId5"/>
    <p:sldId id="258" r:id="rId6"/>
    <p:sldId id="270" r:id="rId7"/>
    <p:sldId id="266" r:id="rId8"/>
    <p:sldId id="263" r:id="rId9"/>
    <p:sldId id="284" r:id="rId10"/>
    <p:sldId id="281" r:id="rId11"/>
    <p:sldId id="286" r:id="rId12"/>
    <p:sldId id="283" r:id="rId13"/>
    <p:sldId id="260" r:id="rId14"/>
    <p:sldId id="288" r:id="rId15"/>
    <p:sldId id="273" r:id="rId16"/>
    <p:sldId id="279" r:id="rId17"/>
    <p:sldId id="265" r:id="rId18"/>
    <p:sldId id="274" r:id="rId19"/>
    <p:sldId id="280"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8E"/>
    <a:srgbClr val="16C79A"/>
    <a:srgbClr val="194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11" d="100"/>
          <a:sy n="111" d="100"/>
        </p:scale>
        <p:origin x="5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FE7169-CD91-402F-BE7A-D6FC1D576DD1}">
      <dgm:prSet phldrT="[Text]" custT="1"/>
      <dgm:spPr/>
      <dgm:t>
        <a:bodyPr vert="horz"/>
        <a:lstStyle/>
        <a:p>
          <a:r>
            <a:rPr lang="en-US" sz="1400" dirty="0">
              <a:latin typeface="Times New Roman" panose="02020603050405020304" pitchFamily="18" charset="0"/>
              <a:cs typeface="Times New Roman" panose="02020603050405020304" pitchFamily="18" charset="0"/>
            </a:rPr>
            <a:t>NIST</a:t>
          </a:r>
        </a:p>
      </dgm:t>
    </dgm:pt>
    <dgm:pt modelId="{E2329A14-DF83-4094-AB7B-A8E189E9892F}" type="parTrans" cxnId="{A78823F5-6770-44B3-BE2C-514F19F3203E}">
      <dgm:prSet/>
      <dgm:spPr/>
      <dgm:t>
        <a:bodyPr/>
        <a:lstStyle/>
        <a:p>
          <a:endParaRPr lang="en-US"/>
        </a:p>
      </dgm:t>
    </dgm:pt>
    <dgm:pt modelId="{6F3CDEA9-98C1-4756-840B-9D6DAEC8E20D}" type="sibTrans" cxnId="{A78823F5-6770-44B3-BE2C-514F19F3203E}">
      <dgm:prSet/>
      <dgm:spPr/>
      <dgm:t>
        <a:bodyPr/>
        <a:lstStyle/>
        <a:p>
          <a:endParaRPr lang="en-US"/>
        </a:p>
      </dgm:t>
    </dgm:pt>
    <dgm:pt modelId="{F222094F-AF64-41D6-863C-3BC921219E66}">
      <dgm:prSet phldrT="[Text]" custT="1"/>
      <dgm:spPr/>
      <dgm:t>
        <a:bodyPr vert="horz"/>
        <a:lstStyle/>
        <a:p>
          <a:r>
            <a:rPr lang="en-US" sz="1400" dirty="0">
              <a:latin typeface="Times New Roman" panose="02020603050405020304" pitchFamily="18" charset="0"/>
              <a:cs typeface="Times New Roman" panose="02020603050405020304" pitchFamily="18" charset="0"/>
            </a:rPr>
            <a:t>Security Threat Model</a:t>
          </a:r>
        </a:p>
      </dgm:t>
    </dgm:pt>
    <dgm:pt modelId="{77910CD9-2D1B-44E2-A5DD-DB79B21E832B}" type="parTrans" cxnId="{BEB65256-095E-4B32-8078-4DFD3EE80B58}">
      <dgm:prSet/>
      <dgm:spPr/>
      <dgm:t>
        <a:bodyPr/>
        <a:lstStyle/>
        <a:p>
          <a:endParaRPr lang="en-US"/>
        </a:p>
      </dgm:t>
    </dgm:pt>
    <dgm:pt modelId="{010DD3B1-DF5B-4C31-983D-CCFD534398A8}" type="sibTrans" cxnId="{BEB65256-095E-4B32-8078-4DFD3EE80B58}">
      <dgm:prSet/>
      <dgm:spPr/>
      <dgm:t>
        <a:bodyPr/>
        <a:lstStyle/>
        <a:p>
          <a:endParaRPr lang="en-US"/>
        </a:p>
      </dgm:t>
    </dgm:pt>
    <dgm:pt modelId="{C6596820-3535-4754-BCA0-48724E8999A7}">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Learning</a:t>
          </a:r>
        </a:p>
      </dgm:t>
    </dgm:pt>
    <dgm:pt modelId="{75374B88-0416-4288-B9D3-7DA3C702DF23}" type="parTrans" cxnId="{1291952C-DB4F-48DA-A92C-89F53DFDEC2E}">
      <dgm:prSet/>
      <dgm:spPr/>
      <dgm:t>
        <a:bodyPr/>
        <a:lstStyle/>
        <a:p>
          <a:endParaRPr lang="en-US"/>
        </a:p>
      </dgm:t>
    </dgm:pt>
    <dgm:pt modelId="{B9D083A4-3032-4E0F-A593-9385574194FE}" type="sibTrans" cxnId="{1291952C-DB4F-48DA-A92C-89F53DFDEC2E}">
      <dgm:prSet/>
      <dgm:spPr/>
      <dgm:t>
        <a:bodyPr/>
        <a:lstStyle/>
        <a:p>
          <a:endParaRPr lang="en-US"/>
        </a:p>
      </dgm:t>
    </dgm:pt>
    <dgm:pt modelId="{ABDE0313-D180-4DC7-80CB-E064C15AED58}">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Challenge</a:t>
          </a:r>
        </a:p>
      </dgm:t>
    </dgm:pt>
    <dgm:pt modelId="{AD3ADB0D-CC94-451E-95DF-B954EB3AEEEF}" type="parTrans" cxnId="{85D41277-EA35-4FCD-9DBA-70B479D0C907}">
      <dgm:prSet/>
      <dgm:spPr/>
      <dgm:t>
        <a:bodyPr/>
        <a:lstStyle/>
        <a:p>
          <a:endParaRPr lang="en-US"/>
        </a:p>
      </dgm:t>
    </dgm:pt>
    <dgm:pt modelId="{9692F237-09D1-4195-883B-00CB298EE490}" type="sibTrans" cxnId="{85D41277-EA35-4FCD-9DBA-70B479D0C907}">
      <dgm:prSet/>
      <dgm:spPr/>
      <dgm:t>
        <a:bodyPr/>
        <a:lstStyle/>
        <a:p>
          <a:endParaRPr lang="en-US"/>
        </a:p>
      </dgm:t>
    </dgm:pt>
    <dgm:pt modelId="{EC326B44-45FA-4D24-8944-4EB903CA0EF0}">
      <dgm:prSet phldrT="[Text]" custT="1"/>
      <dgm:spPr>
        <a:ln>
          <a:solidFill>
            <a:srgbClr val="00B050"/>
          </a:solidFill>
        </a:ln>
      </dgm:spPr>
      <dgm:t>
        <a:bodyPr vert="horz"/>
        <a:lstStyle/>
        <a:p>
          <a:r>
            <a:rPr lang="en-US" sz="1400">
              <a:latin typeface="Times New Roman" panose="02020603050405020304" pitchFamily="18" charset="0"/>
              <a:cs typeface="Times New Roman" panose="02020603050405020304" pitchFamily="18" charset="0"/>
            </a:rPr>
            <a:t>Goal</a:t>
          </a:r>
          <a:endParaRPr lang="en-US" sz="1400" dirty="0">
            <a:latin typeface="Times New Roman" panose="02020603050405020304" pitchFamily="18" charset="0"/>
            <a:cs typeface="Times New Roman" panose="02020603050405020304" pitchFamily="18" charset="0"/>
          </a:endParaRPr>
        </a:p>
      </dgm:t>
    </dgm:pt>
    <dgm:pt modelId="{F6765C6C-9E5C-4792-81E0-DBA308FD570E}" type="parTrans" cxnId="{34BD806E-3235-4F05-946C-E5481C959167}">
      <dgm:prSet/>
      <dgm:spPr/>
      <dgm:t>
        <a:bodyPr/>
        <a:lstStyle/>
        <a:p>
          <a:endParaRPr lang="en-US"/>
        </a:p>
      </dgm:t>
    </dgm:pt>
    <dgm:pt modelId="{23FF9322-F6BC-4FD2-9F69-755D56B1A873}" type="sibTrans" cxnId="{34BD806E-3235-4F05-946C-E5481C959167}">
      <dgm:prSet/>
      <dgm:spPr/>
      <dgm:t>
        <a:bodyPr/>
        <a:lstStyle/>
        <a:p>
          <a:endParaRPr lang="en-US"/>
        </a:p>
      </dgm:t>
    </dgm:pt>
    <dgm:pt modelId="{270C762B-1A9C-42A6-B1DF-259E866A6620}">
      <dgm:prSet phldrT="[Text]" custT="1"/>
      <dgm:spPr/>
      <dgm:t>
        <a:bodyPr/>
        <a:lstStyle/>
        <a:p>
          <a:r>
            <a:rPr lang="en-US" sz="1400" dirty="0">
              <a:latin typeface="Times New Roman" panose="02020603050405020304" pitchFamily="18" charset="0"/>
              <a:cs typeface="Times New Roman" panose="02020603050405020304" pitchFamily="18" charset="0"/>
            </a:rPr>
            <a:t>Game Engine</a:t>
          </a:r>
        </a:p>
      </dgm:t>
    </dgm:pt>
    <dgm:pt modelId="{B9CB3E7A-6983-4A03-B004-870A72A387EA}" type="parTrans" cxnId="{51271C0B-0623-4933-8BDC-A7866CDEF0F2}">
      <dgm:prSet/>
      <dgm:spPr/>
      <dgm:t>
        <a:bodyPr/>
        <a:lstStyle/>
        <a:p>
          <a:endParaRPr lang="en-US"/>
        </a:p>
      </dgm:t>
    </dgm:pt>
    <dgm:pt modelId="{5CDD0CC7-FC6D-474E-B344-98621BBCE9ED}" type="sibTrans" cxnId="{51271C0B-0623-4933-8BDC-A7866CDEF0F2}">
      <dgm:prSet/>
      <dgm:spPr/>
      <dgm:t>
        <a:bodyPr/>
        <a:lstStyle/>
        <a:p>
          <a:endParaRPr lang="en-US"/>
        </a:p>
      </dgm:t>
    </dgm:pt>
    <dgm:pt modelId="{33755AFC-7272-41CF-8A6C-BE1DCF908F24}">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User Engagement</a:t>
          </a:r>
        </a:p>
      </dgm:t>
    </dgm:pt>
    <dgm:pt modelId="{0054213D-2048-44D5-98AB-CFB9BE4CDF07}" type="parTrans" cxnId="{9D52839E-BA3D-4C46-A2E6-9C9F55C7BCFA}">
      <dgm:prSet/>
      <dgm:spPr/>
      <dgm:t>
        <a:bodyPr/>
        <a:lstStyle/>
        <a:p>
          <a:endParaRPr lang="en-US"/>
        </a:p>
      </dgm:t>
    </dgm:pt>
    <dgm:pt modelId="{84B9B871-E082-45C6-9B97-C0DF0876F19C}" type="sibTrans" cxnId="{9D52839E-BA3D-4C46-A2E6-9C9F55C7BCFA}">
      <dgm:prSet/>
      <dgm:spPr/>
      <dgm:t>
        <a:bodyPr/>
        <a:lstStyle/>
        <a:p>
          <a:endParaRPr lang="en-US"/>
        </a:p>
      </dgm:t>
    </dgm:pt>
    <dgm:pt modelId="{40E2A1BD-94A1-4A48-9A3A-5CF9C6C63776}">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Reward</a:t>
          </a:r>
        </a:p>
      </dgm:t>
    </dgm:pt>
    <dgm:pt modelId="{EBC2771F-86E1-41F5-AB66-B6FBD56F2AC3}" type="parTrans" cxnId="{9CFF0655-1C87-40C1-B1ED-2F745A3AFC64}">
      <dgm:prSet/>
      <dgm:spPr/>
      <dgm:t>
        <a:bodyPr/>
        <a:lstStyle/>
        <a:p>
          <a:endParaRPr lang="en-US"/>
        </a:p>
      </dgm:t>
    </dgm:pt>
    <dgm:pt modelId="{68E21B15-5E60-4930-92C6-45D2A281536F}" type="sibTrans" cxnId="{9CFF0655-1C87-40C1-B1ED-2F745A3AFC64}">
      <dgm:prSet/>
      <dgm:spPr/>
      <dgm:t>
        <a:bodyPr/>
        <a:lstStyle/>
        <a:p>
          <a:endParaRPr lang="en-US"/>
        </a:p>
      </dgm:t>
    </dgm:pt>
    <dgm:pt modelId="{5DD09FA9-5AE8-43F0-9944-A3D867027142}">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Achievement</a:t>
          </a:r>
        </a:p>
      </dgm:t>
    </dgm:pt>
    <dgm:pt modelId="{D581F437-06B6-4379-83D6-DE45430DE09F}" type="parTrans" cxnId="{9A93A44F-1966-4AB1-8F1D-00615C8AD60F}">
      <dgm:prSet/>
      <dgm:spPr/>
      <dgm:t>
        <a:bodyPr/>
        <a:lstStyle/>
        <a:p>
          <a:endParaRPr lang="en-US"/>
        </a:p>
      </dgm:t>
    </dgm:pt>
    <dgm:pt modelId="{76C66656-AC07-4C83-ABB6-C23960D1991C}" type="sibTrans" cxnId="{9A93A44F-1966-4AB1-8F1D-00615C8AD60F}">
      <dgm:prSet/>
      <dgm:spPr/>
      <dgm:t>
        <a:bodyPr/>
        <a:lstStyle/>
        <a:p>
          <a:endParaRPr lang="en-US"/>
        </a:p>
      </dgm:t>
    </dgm:pt>
    <dgm:pt modelId="{37F80A24-7385-468B-9BBC-DAF939BF2391}">
      <dgm:prSet phldrT="[Text]" custT="1"/>
      <dgm:spPr>
        <a:ln>
          <a:gradFill>
            <a:gsLst>
              <a:gs pos="0">
                <a:srgbClr val="00B050"/>
              </a:gs>
              <a:gs pos="100000">
                <a:srgbClr val="FF0000"/>
              </a:gs>
            </a:gsLst>
            <a:lin ang="5400000" scaled="1"/>
          </a:gradFill>
        </a:ln>
      </dgm:spPr>
      <dgm:t>
        <a:bodyPr/>
        <a:lstStyle/>
        <a:p>
          <a:r>
            <a:rPr lang="en-US" sz="1400" dirty="0">
              <a:latin typeface="Times New Roman" panose="02020603050405020304" pitchFamily="18" charset="0"/>
              <a:cs typeface="Times New Roman" panose="02020603050405020304" pitchFamily="18" charset="0"/>
            </a:rPr>
            <a:t>Levels</a:t>
          </a:r>
        </a:p>
      </dgm:t>
    </dgm:pt>
    <dgm:pt modelId="{FE0E0775-5C54-42F8-8243-CB45F9FE014E}" type="sibTrans" cxnId="{FEAB295C-2307-4E6A-BC31-14CBDA57826A}">
      <dgm:prSet/>
      <dgm:spPr/>
      <dgm:t>
        <a:bodyPr/>
        <a:lstStyle/>
        <a:p>
          <a:endParaRPr lang="en-US"/>
        </a:p>
      </dgm:t>
    </dgm:pt>
    <dgm:pt modelId="{1DDFACFF-9A79-4B5F-AB8A-8A60A1455D32}" type="parTrans" cxnId="{FEAB295C-2307-4E6A-BC31-14CBDA57826A}">
      <dgm:prSet/>
      <dgm:spPr/>
      <dgm:t>
        <a:bodyPr/>
        <a:lstStyle/>
        <a:p>
          <a:endParaRPr lang="en-US"/>
        </a:p>
      </dgm:t>
    </dgm:pt>
    <dgm:pt modelId="{48CE7121-10D9-427D-BF48-CEA55471A39F}" type="pres">
      <dgm:prSet presAssocID="{1B0F67B9-7A5F-4B99-B052-091CD35412B4}" presName="hierChild1" presStyleCnt="0">
        <dgm:presLayoutVars>
          <dgm:chPref val="1"/>
          <dgm:dir/>
          <dgm:animOne val="branch"/>
          <dgm:animLvl val="lvl"/>
          <dgm:resizeHandles/>
        </dgm:presLayoutVars>
      </dgm:prSet>
      <dgm:spPr/>
    </dgm:pt>
    <dgm:pt modelId="{48CE2FE9-C5F3-49AD-B8F8-89380045C020}" type="pres">
      <dgm:prSet presAssocID="{3FFE7169-CD91-402F-BE7A-D6FC1D576DD1}" presName="hierRoot1" presStyleCnt="0"/>
      <dgm:spPr/>
    </dgm:pt>
    <dgm:pt modelId="{84E55391-74E7-4764-B2EB-775281B61CF9}" type="pres">
      <dgm:prSet presAssocID="{3FFE7169-CD91-402F-BE7A-D6FC1D576DD1}" presName="composite" presStyleCnt="0"/>
      <dgm:spPr/>
    </dgm:pt>
    <dgm:pt modelId="{37426582-C953-4DA8-BFFA-49E2AF4F91A4}" type="pres">
      <dgm:prSet presAssocID="{3FFE7169-CD91-402F-BE7A-D6FC1D576DD1}" presName="background" presStyleLbl="node0" presStyleIdx="0" presStyleCnt="1"/>
      <dgm:spPr/>
    </dgm:pt>
    <dgm:pt modelId="{01955665-9EC1-43B2-970E-24FB6925829E}" type="pres">
      <dgm:prSet presAssocID="{3FFE7169-CD91-402F-BE7A-D6FC1D576DD1}" presName="text" presStyleLbl="fgAcc0" presStyleIdx="0" presStyleCnt="1">
        <dgm:presLayoutVars>
          <dgm:chPref val="3"/>
        </dgm:presLayoutVars>
      </dgm:prSet>
      <dgm:spPr/>
    </dgm:pt>
    <dgm:pt modelId="{6FE74D31-47E8-42BC-A867-90471B774D1F}" type="pres">
      <dgm:prSet presAssocID="{3FFE7169-CD91-402F-BE7A-D6FC1D576DD1}" presName="hierChild2" presStyleCnt="0"/>
      <dgm:spPr/>
    </dgm:pt>
    <dgm:pt modelId="{0986C77F-660D-4748-B0BD-DE7BD4BB9F09}" type="pres">
      <dgm:prSet presAssocID="{77910CD9-2D1B-44E2-A5DD-DB79B21E832B}" presName="Name10" presStyleLbl="parChTrans1D2" presStyleIdx="0" presStyleCnt="2"/>
      <dgm:spPr/>
    </dgm:pt>
    <dgm:pt modelId="{60EFF5FD-9D1B-491C-AA4D-E0574056C4CE}" type="pres">
      <dgm:prSet presAssocID="{F222094F-AF64-41D6-863C-3BC921219E66}" presName="hierRoot2" presStyleCnt="0"/>
      <dgm:spPr/>
    </dgm:pt>
    <dgm:pt modelId="{774A3CBB-8EAE-492D-ACD9-50DD994DBDFF}" type="pres">
      <dgm:prSet presAssocID="{F222094F-AF64-41D6-863C-3BC921219E66}" presName="composite2" presStyleCnt="0"/>
      <dgm:spPr/>
    </dgm:pt>
    <dgm:pt modelId="{9DB39F63-2F9D-410B-A63B-6F35A03D1822}" type="pres">
      <dgm:prSet presAssocID="{F222094F-AF64-41D6-863C-3BC921219E66}" presName="background2" presStyleLbl="node2" presStyleIdx="0" presStyleCnt="2"/>
      <dgm:spPr/>
    </dgm:pt>
    <dgm:pt modelId="{F66FDE7B-A8AB-4F7F-8FCB-63E1E863EF79}" type="pres">
      <dgm:prSet presAssocID="{F222094F-AF64-41D6-863C-3BC921219E66}" presName="text2" presStyleLbl="fgAcc2" presStyleIdx="0" presStyleCnt="2">
        <dgm:presLayoutVars>
          <dgm:chPref val="3"/>
        </dgm:presLayoutVars>
      </dgm:prSet>
      <dgm:spPr/>
    </dgm:pt>
    <dgm:pt modelId="{2AFA937F-8072-471A-B3B5-D955DF8626BF}" type="pres">
      <dgm:prSet presAssocID="{F222094F-AF64-41D6-863C-3BC921219E66}" presName="hierChild3" presStyleCnt="0"/>
      <dgm:spPr/>
    </dgm:pt>
    <dgm:pt modelId="{F54C62D5-383E-414E-822D-FB6F6F0434CB}" type="pres">
      <dgm:prSet presAssocID="{1DDFACFF-9A79-4B5F-AB8A-8A60A1455D32}" presName="Name17" presStyleLbl="parChTrans1D3" presStyleIdx="0" presStyleCnt="7"/>
      <dgm:spPr/>
    </dgm:pt>
    <dgm:pt modelId="{74643209-BA24-423E-B898-17AA5BC24166}" type="pres">
      <dgm:prSet presAssocID="{37F80A24-7385-468B-9BBC-DAF939BF2391}" presName="hierRoot3" presStyleCnt="0"/>
      <dgm:spPr/>
    </dgm:pt>
    <dgm:pt modelId="{041DD7E2-F7AD-4ED1-B60B-55A80920EB66}" type="pres">
      <dgm:prSet presAssocID="{37F80A24-7385-468B-9BBC-DAF939BF2391}" presName="composite3" presStyleCnt="0"/>
      <dgm:spPr/>
    </dgm:pt>
    <dgm:pt modelId="{0D0FE3B6-D061-421F-B175-74368D305D3D}" type="pres">
      <dgm:prSet presAssocID="{37F80A24-7385-468B-9BBC-DAF939BF2391}" presName="background3" presStyleLbl="node3" presStyleIdx="0" presStyleCnt="7"/>
      <dgm:spPr>
        <a:gradFill rotWithShape="0">
          <a:gsLst>
            <a:gs pos="0">
              <a:srgbClr val="00B050"/>
            </a:gs>
            <a:gs pos="100000">
              <a:srgbClr val="FF0000"/>
            </a:gs>
          </a:gsLst>
          <a:lin ang="5400000" scaled="1"/>
        </a:gradFill>
      </dgm:spPr>
    </dgm:pt>
    <dgm:pt modelId="{153B7127-5B8F-472B-9247-D3D097252336}" type="pres">
      <dgm:prSet presAssocID="{37F80A24-7385-468B-9BBC-DAF939BF2391}" presName="text3" presStyleLbl="fgAcc3" presStyleIdx="0" presStyleCnt="7">
        <dgm:presLayoutVars>
          <dgm:chPref val="3"/>
        </dgm:presLayoutVars>
      </dgm:prSet>
      <dgm:spPr/>
    </dgm:pt>
    <dgm:pt modelId="{95858472-C15B-4887-B04B-58B8F0D988C4}" type="pres">
      <dgm:prSet presAssocID="{37F80A24-7385-468B-9BBC-DAF939BF2391}" presName="hierChild4" presStyleCnt="0"/>
      <dgm:spPr/>
    </dgm:pt>
    <dgm:pt modelId="{D8D7894C-B290-407B-8493-348188538FE1}" type="pres">
      <dgm:prSet presAssocID="{75374B88-0416-4288-B9D3-7DA3C702DF23}" presName="Name17" presStyleLbl="parChTrans1D3" presStyleIdx="1" presStyleCnt="7"/>
      <dgm:spPr/>
    </dgm:pt>
    <dgm:pt modelId="{BB5121CE-21B5-45C3-A235-CD4F29AF7045}" type="pres">
      <dgm:prSet presAssocID="{C6596820-3535-4754-BCA0-48724E8999A7}" presName="hierRoot3" presStyleCnt="0"/>
      <dgm:spPr/>
    </dgm:pt>
    <dgm:pt modelId="{7C74A04F-B8F7-422A-A4D5-DA0DBE4EC223}" type="pres">
      <dgm:prSet presAssocID="{C6596820-3535-4754-BCA0-48724E8999A7}" presName="composite3" presStyleCnt="0"/>
      <dgm:spPr/>
    </dgm:pt>
    <dgm:pt modelId="{A2B4D9F1-6CA7-4491-8F55-93B9157D2383}" type="pres">
      <dgm:prSet presAssocID="{C6596820-3535-4754-BCA0-48724E8999A7}" presName="background3" presStyleLbl="node3" presStyleIdx="1" presStyleCnt="7"/>
      <dgm:spPr>
        <a:solidFill>
          <a:srgbClr val="00B050"/>
        </a:solidFill>
      </dgm:spPr>
    </dgm:pt>
    <dgm:pt modelId="{C210443A-B378-4123-BD67-F540501C4709}" type="pres">
      <dgm:prSet presAssocID="{C6596820-3535-4754-BCA0-48724E8999A7}" presName="text3" presStyleLbl="fgAcc3" presStyleIdx="1" presStyleCnt="7">
        <dgm:presLayoutVars>
          <dgm:chPref val="3"/>
        </dgm:presLayoutVars>
      </dgm:prSet>
      <dgm:spPr/>
    </dgm:pt>
    <dgm:pt modelId="{4632C118-189C-4A16-AC55-795F8482E813}" type="pres">
      <dgm:prSet presAssocID="{C6596820-3535-4754-BCA0-48724E8999A7}" presName="hierChild4" presStyleCnt="0"/>
      <dgm:spPr/>
    </dgm:pt>
    <dgm:pt modelId="{14020AE1-00D7-4677-89A6-87B81FB0BD23}" type="pres">
      <dgm:prSet presAssocID="{AD3ADB0D-CC94-451E-95DF-B954EB3AEEEF}" presName="Name17" presStyleLbl="parChTrans1D3" presStyleIdx="2" presStyleCnt="7"/>
      <dgm:spPr/>
    </dgm:pt>
    <dgm:pt modelId="{5E62EF59-1F17-4E10-AB62-73029339DE82}" type="pres">
      <dgm:prSet presAssocID="{ABDE0313-D180-4DC7-80CB-E064C15AED58}" presName="hierRoot3" presStyleCnt="0"/>
      <dgm:spPr/>
    </dgm:pt>
    <dgm:pt modelId="{D8645129-60E0-43C5-B45A-A1458CC46AD4}" type="pres">
      <dgm:prSet presAssocID="{ABDE0313-D180-4DC7-80CB-E064C15AED58}" presName="composite3" presStyleCnt="0"/>
      <dgm:spPr/>
    </dgm:pt>
    <dgm:pt modelId="{22F4BE6C-3F44-4182-A4DA-B7A8132FFE52}" type="pres">
      <dgm:prSet presAssocID="{ABDE0313-D180-4DC7-80CB-E064C15AED58}" presName="background3" presStyleLbl="node3" presStyleIdx="2" presStyleCnt="7"/>
      <dgm:spPr>
        <a:solidFill>
          <a:srgbClr val="00B050"/>
        </a:solidFill>
      </dgm:spPr>
    </dgm:pt>
    <dgm:pt modelId="{DE37F8A9-5D5A-4CD2-8C95-C006B7989C6B}" type="pres">
      <dgm:prSet presAssocID="{ABDE0313-D180-4DC7-80CB-E064C15AED58}" presName="text3" presStyleLbl="fgAcc3" presStyleIdx="2" presStyleCnt="7">
        <dgm:presLayoutVars>
          <dgm:chPref val="3"/>
        </dgm:presLayoutVars>
      </dgm:prSet>
      <dgm:spPr/>
    </dgm:pt>
    <dgm:pt modelId="{BFFE2DA0-D2A9-48F6-BF6C-791DA5D16991}" type="pres">
      <dgm:prSet presAssocID="{ABDE0313-D180-4DC7-80CB-E064C15AED58}" presName="hierChild4" presStyleCnt="0"/>
      <dgm:spPr/>
    </dgm:pt>
    <dgm:pt modelId="{37542F64-E39A-463B-9B75-4A52F13E4E2D}" type="pres">
      <dgm:prSet presAssocID="{F6765C6C-9E5C-4792-81E0-DBA308FD570E}" presName="Name17" presStyleLbl="parChTrans1D3" presStyleIdx="3" presStyleCnt="7"/>
      <dgm:spPr/>
    </dgm:pt>
    <dgm:pt modelId="{17D0EA04-2AE2-4C15-8DF7-759F6AF1C230}" type="pres">
      <dgm:prSet presAssocID="{EC326B44-45FA-4D24-8944-4EB903CA0EF0}" presName="hierRoot3" presStyleCnt="0"/>
      <dgm:spPr/>
    </dgm:pt>
    <dgm:pt modelId="{87013E9F-9F14-443C-A8AC-976FA6452712}" type="pres">
      <dgm:prSet presAssocID="{EC326B44-45FA-4D24-8944-4EB903CA0EF0}" presName="composite3" presStyleCnt="0"/>
      <dgm:spPr/>
    </dgm:pt>
    <dgm:pt modelId="{EDB5C15D-5C00-4E6D-907B-55D0EDE238EA}" type="pres">
      <dgm:prSet presAssocID="{EC326B44-45FA-4D24-8944-4EB903CA0EF0}" presName="background3" presStyleLbl="node3" presStyleIdx="3" presStyleCnt="7"/>
      <dgm:spPr>
        <a:solidFill>
          <a:srgbClr val="00B050"/>
        </a:solidFill>
      </dgm:spPr>
    </dgm:pt>
    <dgm:pt modelId="{7301F7C9-5080-470D-9DE2-9484B59486B2}" type="pres">
      <dgm:prSet presAssocID="{EC326B44-45FA-4D24-8944-4EB903CA0EF0}" presName="text3" presStyleLbl="fgAcc3" presStyleIdx="3" presStyleCnt="7">
        <dgm:presLayoutVars>
          <dgm:chPref val="3"/>
        </dgm:presLayoutVars>
      </dgm:prSet>
      <dgm:spPr/>
    </dgm:pt>
    <dgm:pt modelId="{D5AA140A-7C0C-4D25-A250-A2C4710ABFF7}" type="pres">
      <dgm:prSet presAssocID="{EC326B44-45FA-4D24-8944-4EB903CA0EF0}" presName="hierChild4" presStyleCnt="0"/>
      <dgm:spPr/>
    </dgm:pt>
    <dgm:pt modelId="{E20FADEE-B47A-43C5-A48A-C6E900AA35CC}" type="pres">
      <dgm:prSet presAssocID="{B9CB3E7A-6983-4A03-B004-870A72A387EA}" presName="Name10" presStyleLbl="parChTrans1D2" presStyleIdx="1" presStyleCnt="2"/>
      <dgm:spPr/>
    </dgm:pt>
    <dgm:pt modelId="{D096B560-FAE3-4E8F-9052-160BBA28A84E}" type="pres">
      <dgm:prSet presAssocID="{270C762B-1A9C-42A6-B1DF-259E866A6620}" presName="hierRoot2" presStyleCnt="0"/>
      <dgm:spPr/>
    </dgm:pt>
    <dgm:pt modelId="{7F12349F-5A17-4966-A496-D1182E7636B6}" type="pres">
      <dgm:prSet presAssocID="{270C762B-1A9C-42A6-B1DF-259E866A6620}" presName="composite2" presStyleCnt="0"/>
      <dgm:spPr/>
    </dgm:pt>
    <dgm:pt modelId="{68B591CA-CAF7-4D64-A3D7-F62DF4983E53}" type="pres">
      <dgm:prSet presAssocID="{270C762B-1A9C-42A6-B1DF-259E866A6620}" presName="background2" presStyleLbl="node2" presStyleIdx="1" presStyleCnt="2"/>
      <dgm:spPr/>
    </dgm:pt>
    <dgm:pt modelId="{33B76B8E-0EC5-4530-A0B5-1ED86F595A5E}" type="pres">
      <dgm:prSet presAssocID="{270C762B-1A9C-42A6-B1DF-259E866A6620}" presName="text2" presStyleLbl="fgAcc2" presStyleIdx="1" presStyleCnt="2">
        <dgm:presLayoutVars>
          <dgm:chPref val="3"/>
        </dgm:presLayoutVars>
      </dgm:prSet>
      <dgm:spPr/>
    </dgm:pt>
    <dgm:pt modelId="{9A8625B7-8907-4E93-8AA5-579179B32D57}" type="pres">
      <dgm:prSet presAssocID="{270C762B-1A9C-42A6-B1DF-259E866A6620}" presName="hierChild3" presStyleCnt="0"/>
      <dgm:spPr/>
    </dgm:pt>
    <dgm:pt modelId="{A1C73CFB-CA08-41EC-BAFE-AE4F74EDC983}" type="pres">
      <dgm:prSet presAssocID="{0054213D-2048-44D5-98AB-CFB9BE4CDF07}" presName="Name17" presStyleLbl="parChTrans1D3" presStyleIdx="4" presStyleCnt="7"/>
      <dgm:spPr/>
    </dgm:pt>
    <dgm:pt modelId="{0A79994F-90D3-4227-9E2E-174606BDC1E9}" type="pres">
      <dgm:prSet presAssocID="{33755AFC-7272-41CF-8A6C-BE1DCF908F24}" presName="hierRoot3" presStyleCnt="0"/>
      <dgm:spPr/>
    </dgm:pt>
    <dgm:pt modelId="{E2549F58-8A07-4B98-A234-A3163B3E4019}" type="pres">
      <dgm:prSet presAssocID="{33755AFC-7272-41CF-8A6C-BE1DCF908F24}" presName="composite3" presStyleCnt="0"/>
      <dgm:spPr/>
    </dgm:pt>
    <dgm:pt modelId="{35C74D1D-00FC-402F-B117-BA8971D289B4}" type="pres">
      <dgm:prSet presAssocID="{33755AFC-7272-41CF-8A6C-BE1DCF908F24}" presName="background3" presStyleLbl="node3" presStyleIdx="4" presStyleCnt="7"/>
      <dgm:spPr>
        <a:solidFill>
          <a:srgbClr val="00B050"/>
        </a:solidFill>
      </dgm:spPr>
    </dgm:pt>
    <dgm:pt modelId="{EEDCE601-A0A2-4FF5-9CA6-647533CC3A06}" type="pres">
      <dgm:prSet presAssocID="{33755AFC-7272-41CF-8A6C-BE1DCF908F24}" presName="text3" presStyleLbl="fgAcc3" presStyleIdx="4" presStyleCnt="7">
        <dgm:presLayoutVars>
          <dgm:chPref val="3"/>
        </dgm:presLayoutVars>
      </dgm:prSet>
      <dgm:spPr/>
    </dgm:pt>
    <dgm:pt modelId="{522282FA-5544-4CF0-92A7-23E0ACE1CE72}" type="pres">
      <dgm:prSet presAssocID="{33755AFC-7272-41CF-8A6C-BE1DCF908F24}" presName="hierChild4" presStyleCnt="0"/>
      <dgm:spPr/>
    </dgm:pt>
    <dgm:pt modelId="{7FCB2E25-D32F-422E-B709-C33691A18532}" type="pres">
      <dgm:prSet presAssocID="{D581F437-06B6-4379-83D6-DE45430DE09F}" presName="Name17" presStyleLbl="parChTrans1D3" presStyleIdx="5" presStyleCnt="7"/>
      <dgm:spPr/>
    </dgm:pt>
    <dgm:pt modelId="{444749FF-F37F-437F-A127-2445B5DBF82E}" type="pres">
      <dgm:prSet presAssocID="{5DD09FA9-5AE8-43F0-9944-A3D867027142}" presName="hierRoot3" presStyleCnt="0"/>
      <dgm:spPr/>
    </dgm:pt>
    <dgm:pt modelId="{7F394514-6A51-4CF2-8A81-5E42AD548D94}" type="pres">
      <dgm:prSet presAssocID="{5DD09FA9-5AE8-43F0-9944-A3D867027142}" presName="composite3" presStyleCnt="0"/>
      <dgm:spPr/>
    </dgm:pt>
    <dgm:pt modelId="{0E971C43-310D-487E-BB3A-2D624BA2BCEF}" type="pres">
      <dgm:prSet presAssocID="{5DD09FA9-5AE8-43F0-9944-A3D867027142}" presName="background3" presStyleLbl="node3" presStyleIdx="5" presStyleCnt="7"/>
      <dgm:spPr>
        <a:solidFill>
          <a:srgbClr val="00B050"/>
        </a:solidFill>
      </dgm:spPr>
    </dgm:pt>
    <dgm:pt modelId="{3B569626-D466-4057-8709-82D61A7BC057}" type="pres">
      <dgm:prSet presAssocID="{5DD09FA9-5AE8-43F0-9944-A3D867027142}" presName="text3" presStyleLbl="fgAcc3" presStyleIdx="5" presStyleCnt="7">
        <dgm:presLayoutVars>
          <dgm:chPref val="3"/>
        </dgm:presLayoutVars>
      </dgm:prSet>
      <dgm:spPr/>
    </dgm:pt>
    <dgm:pt modelId="{7BB1FD25-D5AB-46C3-8EB0-F71C390C17B5}" type="pres">
      <dgm:prSet presAssocID="{5DD09FA9-5AE8-43F0-9944-A3D867027142}" presName="hierChild4" presStyleCnt="0"/>
      <dgm:spPr/>
    </dgm:pt>
    <dgm:pt modelId="{FD1E1187-91CC-46D4-9E7E-BA7A05BA99AD}" type="pres">
      <dgm:prSet presAssocID="{EBC2771F-86E1-41F5-AB66-B6FBD56F2AC3}" presName="Name17" presStyleLbl="parChTrans1D3" presStyleIdx="6" presStyleCnt="7"/>
      <dgm:spPr/>
    </dgm:pt>
    <dgm:pt modelId="{8A2733D8-2B6A-4776-908C-E734296C88AA}" type="pres">
      <dgm:prSet presAssocID="{40E2A1BD-94A1-4A48-9A3A-5CF9C6C63776}" presName="hierRoot3" presStyleCnt="0"/>
      <dgm:spPr/>
    </dgm:pt>
    <dgm:pt modelId="{D3013AAB-C482-423B-BF64-C42F10FA90D7}" type="pres">
      <dgm:prSet presAssocID="{40E2A1BD-94A1-4A48-9A3A-5CF9C6C63776}" presName="composite3" presStyleCnt="0"/>
      <dgm:spPr/>
    </dgm:pt>
    <dgm:pt modelId="{AA255221-8D46-4FEE-B4B5-2A61B0AA9BF8}" type="pres">
      <dgm:prSet presAssocID="{40E2A1BD-94A1-4A48-9A3A-5CF9C6C63776}" presName="background3" presStyleLbl="node3" presStyleIdx="6" presStyleCnt="7"/>
      <dgm:spPr>
        <a:solidFill>
          <a:srgbClr val="00B050"/>
        </a:solidFill>
      </dgm:spPr>
    </dgm:pt>
    <dgm:pt modelId="{CBE71CF0-4E8B-4F27-89B4-A6F9E9DDB867}" type="pres">
      <dgm:prSet presAssocID="{40E2A1BD-94A1-4A48-9A3A-5CF9C6C63776}" presName="text3" presStyleLbl="fgAcc3" presStyleIdx="6" presStyleCnt="7">
        <dgm:presLayoutVars>
          <dgm:chPref val="3"/>
        </dgm:presLayoutVars>
      </dgm:prSet>
      <dgm:spPr/>
    </dgm:pt>
    <dgm:pt modelId="{2EEDEB4F-B810-409B-95A2-FC6474281264}" type="pres">
      <dgm:prSet presAssocID="{40E2A1BD-94A1-4A48-9A3A-5CF9C6C63776}" presName="hierChild4" presStyleCnt="0"/>
      <dgm:spPr/>
    </dgm:pt>
  </dgm:ptLst>
  <dgm:cxnLst>
    <dgm:cxn modelId="{51271C0B-0623-4933-8BDC-A7866CDEF0F2}" srcId="{3FFE7169-CD91-402F-BE7A-D6FC1D576DD1}" destId="{270C762B-1A9C-42A6-B1DF-259E866A6620}" srcOrd="1" destOrd="0" parTransId="{B9CB3E7A-6983-4A03-B004-870A72A387EA}" sibTransId="{5CDD0CC7-FC6D-474E-B344-98621BBCE9ED}"/>
    <dgm:cxn modelId="{234AB30C-44FD-457A-AF2B-07F5E013F251}" type="presOf" srcId="{F222094F-AF64-41D6-863C-3BC921219E66}" destId="{F66FDE7B-A8AB-4F7F-8FCB-63E1E863EF79}" srcOrd="0" destOrd="0" presId="urn:microsoft.com/office/officeart/2005/8/layout/hierarchy1"/>
    <dgm:cxn modelId="{ADA4E51D-F702-41E8-94D6-2DC93C8C1CAF}" type="presOf" srcId="{40E2A1BD-94A1-4A48-9A3A-5CF9C6C63776}" destId="{CBE71CF0-4E8B-4F27-89B4-A6F9E9DDB867}" srcOrd="0" destOrd="0" presId="urn:microsoft.com/office/officeart/2005/8/layout/hierarchy1"/>
    <dgm:cxn modelId="{6933A12A-DDE4-435C-8FFD-8C6A46507BC3}" type="presOf" srcId="{B9CB3E7A-6983-4A03-B004-870A72A387EA}" destId="{E20FADEE-B47A-43C5-A48A-C6E900AA35CC}" srcOrd="0" destOrd="0" presId="urn:microsoft.com/office/officeart/2005/8/layout/hierarchy1"/>
    <dgm:cxn modelId="{1291952C-DB4F-48DA-A92C-89F53DFDEC2E}" srcId="{F222094F-AF64-41D6-863C-3BC921219E66}" destId="{C6596820-3535-4754-BCA0-48724E8999A7}" srcOrd="1" destOrd="0" parTransId="{75374B88-0416-4288-B9D3-7DA3C702DF23}" sibTransId="{B9D083A4-3032-4E0F-A593-9385574194FE}"/>
    <dgm:cxn modelId="{FEAB295C-2307-4E6A-BC31-14CBDA57826A}" srcId="{F222094F-AF64-41D6-863C-3BC921219E66}" destId="{37F80A24-7385-468B-9BBC-DAF939BF2391}" srcOrd="0" destOrd="0" parTransId="{1DDFACFF-9A79-4B5F-AB8A-8A60A1455D32}" sibTransId="{FE0E0775-5C54-42F8-8243-CB45F9FE014E}"/>
    <dgm:cxn modelId="{C06F4B66-96CE-41DC-861D-524DA3B8987F}" type="presOf" srcId="{0054213D-2048-44D5-98AB-CFB9BE4CDF07}" destId="{A1C73CFB-CA08-41EC-BAFE-AE4F74EDC983}" srcOrd="0" destOrd="0" presId="urn:microsoft.com/office/officeart/2005/8/layout/hierarchy1"/>
    <dgm:cxn modelId="{F0A28649-BB37-456C-AE40-621C743029E2}" type="presOf" srcId="{270C762B-1A9C-42A6-B1DF-259E866A6620}" destId="{33B76B8E-0EC5-4530-A0B5-1ED86F595A5E}" srcOrd="0" destOrd="0" presId="urn:microsoft.com/office/officeart/2005/8/layout/hierarchy1"/>
    <dgm:cxn modelId="{34BD806E-3235-4F05-946C-E5481C959167}" srcId="{F222094F-AF64-41D6-863C-3BC921219E66}" destId="{EC326B44-45FA-4D24-8944-4EB903CA0EF0}" srcOrd="3" destOrd="0" parTransId="{F6765C6C-9E5C-4792-81E0-DBA308FD570E}" sibTransId="{23FF9322-F6BC-4FD2-9F69-755D56B1A873}"/>
    <dgm:cxn modelId="{EA3B9B4F-5038-45EE-A4EF-1A6DF217C0CE}" type="presOf" srcId="{1DDFACFF-9A79-4B5F-AB8A-8A60A1455D32}" destId="{F54C62D5-383E-414E-822D-FB6F6F0434CB}" srcOrd="0" destOrd="0" presId="urn:microsoft.com/office/officeart/2005/8/layout/hierarchy1"/>
    <dgm:cxn modelId="{9A93A44F-1966-4AB1-8F1D-00615C8AD60F}" srcId="{270C762B-1A9C-42A6-B1DF-259E866A6620}" destId="{5DD09FA9-5AE8-43F0-9944-A3D867027142}" srcOrd="1" destOrd="0" parTransId="{D581F437-06B6-4379-83D6-DE45430DE09F}" sibTransId="{76C66656-AC07-4C83-ABB6-C23960D1991C}"/>
    <dgm:cxn modelId="{474D5453-FA03-4E8A-8579-3EBD4BFFCFD3}" type="presOf" srcId="{37F80A24-7385-468B-9BBC-DAF939BF2391}" destId="{153B7127-5B8F-472B-9247-D3D097252336}" srcOrd="0" destOrd="0" presId="urn:microsoft.com/office/officeart/2005/8/layout/hierarchy1"/>
    <dgm:cxn modelId="{9CFF0655-1C87-40C1-B1ED-2F745A3AFC64}" srcId="{270C762B-1A9C-42A6-B1DF-259E866A6620}" destId="{40E2A1BD-94A1-4A48-9A3A-5CF9C6C63776}" srcOrd="2" destOrd="0" parTransId="{EBC2771F-86E1-41F5-AB66-B6FBD56F2AC3}" sibTransId="{68E21B15-5E60-4930-92C6-45D2A281536F}"/>
    <dgm:cxn modelId="{BEB65256-095E-4B32-8078-4DFD3EE80B58}" srcId="{3FFE7169-CD91-402F-BE7A-D6FC1D576DD1}" destId="{F222094F-AF64-41D6-863C-3BC921219E66}" srcOrd="0" destOrd="0" parTransId="{77910CD9-2D1B-44E2-A5DD-DB79B21E832B}" sibTransId="{010DD3B1-DF5B-4C31-983D-CCFD534398A8}"/>
    <dgm:cxn modelId="{85D41277-EA35-4FCD-9DBA-70B479D0C907}" srcId="{F222094F-AF64-41D6-863C-3BC921219E66}" destId="{ABDE0313-D180-4DC7-80CB-E064C15AED58}" srcOrd="2" destOrd="0" parTransId="{AD3ADB0D-CC94-451E-95DF-B954EB3AEEEF}" sibTransId="{9692F237-09D1-4195-883B-00CB298EE490}"/>
    <dgm:cxn modelId="{465E1390-8EED-4163-93D1-3E726A83598B}" type="presOf" srcId="{AD3ADB0D-CC94-451E-95DF-B954EB3AEEEF}" destId="{14020AE1-00D7-4677-89A6-87B81FB0BD23}" srcOrd="0" destOrd="0" presId="urn:microsoft.com/office/officeart/2005/8/layout/hierarchy1"/>
    <dgm:cxn modelId="{FC4A0096-A3B6-474B-BBAF-AD6432338D1D}" type="presOf" srcId="{33755AFC-7272-41CF-8A6C-BE1DCF908F24}" destId="{EEDCE601-A0A2-4FF5-9CA6-647533CC3A06}" srcOrd="0" destOrd="0" presId="urn:microsoft.com/office/officeart/2005/8/layout/hierarchy1"/>
    <dgm:cxn modelId="{9D52839E-BA3D-4C46-A2E6-9C9F55C7BCFA}" srcId="{270C762B-1A9C-42A6-B1DF-259E866A6620}" destId="{33755AFC-7272-41CF-8A6C-BE1DCF908F24}" srcOrd="0" destOrd="0" parTransId="{0054213D-2048-44D5-98AB-CFB9BE4CDF07}" sibTransId="{84B9B871-E082-45C6-9B97-C0DF0876F19C}"/>
    <dgm:cxn modelId="{2463F2AE-15E9-4762-832F-89A3276210A2}" type="presOf" srcId="{3FFE7169-CD91-402F-BE7A-D6FC1D576DD1}" destId="{01955665-9EC1-43B2-970E-24FB6925829E}" srcOrd="0" destOrd="0" presId="urn:microsoft.com/office/officeart/2005/8/layout/hierarchy1"/>
    <dgm:cxn modelId="{E44CEDB8-EA09-40EF-8A51-5DA4C315DFF3}" type="presOf" srcId="{EC326B44-45FA-4D24-8944-4EB903CA0EF0}" destId="{7301F7C9-5080-470D-9DE2-9484B59486B2}" srcOrd="0" destOrd="0" presId="urn:microsoft.com/office/officeart/2005/8/layout/hierarchy1"/>
    <dgm:cxn modelId="{35A515CB-88CE-485E-97B7-E927CA3E9535}" type="presOf" srcId="{75374B88-0416-4288-B9D3-7DA3C702DF23}" destId="{D8D7894C-B290-407B-8493-348188538FE1}" srcOrd="0" destOrd="0" presId="urn:microsoft.com/office/officeart/2005/8/layout/hierarchy1"/>
    <dgm:cxn modelId="{C644A4D1-EC4F-414E-AA26-70E8E5871A57}" type="presOf" srcId="{1B0F67B9-7A5F-4B99-B052-091CD35412B4}" destId="{48CE7121-10D9-427D-BF48-CEA55471A39F}" srcOrd="0" destOrd="0" presId="urn:microsoft.com/office/officeart/2005/8/layout/hierarchy1"/>
    <dgm:cxn modelId="{E390F2D2-0114-46D4-96E9-039EC909C5A3}" type="presOf" srcId="{D581F437-06B6-4379-83D6-DE45430DE09F}" destId="{7FCB2E25-D32F-422E-B709-C33691A18532}" srcOrd="0" destOrd="0" presId="urn:microsoft.com/office/officeart/2005/8/layout/hierarchy1"/>
    <dgm:cxn modelId="{BF94F9D3-A721-47F3-A9D9-6EC78E02D393}" type="presOf" srcId="{F6765C6C-9E5C-4792-81E0-DBA308FD570E}" destId="{37542F64-E39A-463B-9B75-4A52F13E4E2D}" srcOrd="0" destOrd="0" presId="urn:microsoft.com/office/officeart/2005/8/layout/hierarchy1"/>
    <dgm:cxn modelId="{8AECA2D6-AE4C-4976-A0BA-48CE8ABEE999}" type="presOf" srcId="{C6596820-3535-4754-BCA0-48724E8999A7}" destId="{C210443A-B378-4123-BD67-F540501C4709}" srcOrd="0" destOrd="0" presId="urn:microsoft.com/office/officeart/2005/8/layout/hierarchy1"/>
    <dgm:cxn modelId="{E3B87BD9-BA14-4620-9115-8238A4C31CBB}" type="presOf" srcId="{5DD09FA9-5AE8-43F0-9944-A3D867027142}" destId="{3B569626-D466-4057-8709-82D61A7BC057}" srcOrd="0" destOrd="0" presId="urn:microsoft.com/office/officeart/2005/8/layout/hierarchy1"/>
    <dgm:cxn modelId="{1C6ADAED-07C9-46A3-98D9-581F0A0C6114}" type="presOf" srcId="{EBC2771F-86E1-41F5-AB66-B6FBD56F2AC3}" destId="{FD1E1187-91CC-46D4-9E7E-BA7A05BA99AD}" srcOrd="0" destOrd="0" presId="urn:microsoft.com/office/officeart/2005/8/layout/hierarchy1"/>
    <dgm:cxn modelId="{A78823F5-6770-44B3-BE2C-514F19F3203E}" srcId="{1B0F67B9-7A5F-4B99-B052-091CD35412B4}" destId="{3FFE7169-CD91-402F-BE7A-D6FC1D576DD1}" srcOrd="0" destOrd="0" parTransId="{E2329A14-DF83-4094-AB7B-A8E189E9892F}" sibTransId="{6F3CDEA9-98C1-4756-840B-9D6DAEC8E20D}"/>
    <dgm:cxn modelId="{56B0F9FA-87F9-4805-8249-13CACC25088F}" type="presOf" srcId="{77910CD9-2D1B-44E2-A5DD-DB79B21E832B}" destId="{0986C77F-660D-4748-B0BD-DE7BD4BB9F09}" srcOrd="0" destOrd="0" presId="urn:microsoft.com/office/officeart/2005/8/layout/hierarchy1"/>
    <dgm:cxn modelId="{519FC5FC-3BFC-44BA-BD57-0BD6BF945396}" type="presOf" srcId="{ABDE0313-D180-4DC7-80CB-E064C15AED58}" destId="{DE37F8A9-5D5A-4CD2-8C95-C006B7989C6B}" srcOrd="0" destOrd="0" presId="urn:microsoft.com/office/officeart/2005/8/layout/hierarchy1"/>
    <dgm:cxn modelId="{2F0068E2-6252-40CA-9CB6-08AE48F4BF51}" type="presParOf" srcId="{48CE7121-10D9-427D-BF48-CEA55471A39F}" destId="{48CE2FE9-C5F3-49AD-B8F8-89380045C020}" srcOrd="0" destOrd="0" presId="urn:microsoft.com/office/officeart/2005/8/layout/hierarchy1"/>
    <dgm:cxn modelId="{FED5425D-7898-4AE5-9F0F-AA7851E34407}" type="presParOf" srcId="{48CE2FE9-C5F3-49AD-B8F8-89380045C020}" destId="{84E55391-74E7-4764-B2EB-775281B61CF9}" srcOrd="0" destOrd="0" presId="urn:microsoft.com/office/officeart/2005/8/layout/hierarchy1"/>
    <dgm:cxn modelId="{91CCEE31-7604-4040-A501-CE1C33A091D5}" type="presParOf" srcId="{84E55391-74E7-4764-B2EB-775281B61CF9}" destId="{37426582-C953-4DA8-BFFA-49E2AF4F91A4}" srcOrd="0" destOrd="0" presId="urn:microsoft.com/office/officeart/2005/8/layout/hierarchy1"/>
    <dgm:cxn modelId="{5A118611-1A51-48DE-B7A1-AD88F7697C70}" type="presParOf" srcId="{84E55391-74E7-4764-B2EB-775281B61CF9}" destId="{01955665-9EC1-43B2-970E-24FB6925829E}" srcOrd="1" destOrd="0" presId="urn:microsoft.com/office/officeart/2005/8/layout/hierarchy1"/>
    <dgm:cxn modelId="{7B590196-D53F-4FFC-AE1B-11D3C7CCB4E9}" type="presParOf" srcId="{48CE2FE9-C5F3-49AD-B8F8-89380045C020}" destId="{6FE74D31-47E8-42BC-A867-90471B774D1F}" srcOrd="1" destOrd="0" presId="urn:microsoft.com/office/officeart/2005/8/layout/hierarchy1"/>
    <dgm:cxn modelId="{90A4315C-7B23-4B3C-B7E5-D3FD0DE70542}" type="presParOf" srcId="{6FE74D31-47E8-42BC-A867-90471B774D1F}" destId="{0986C77F-660D-4748-B0BD-DE7BD4BB9F09}" srcOrd="0" destOrd="0" presId="urn:microsoft.com/office/officeart/2005/8/layout/hierarchy1"/>
    <dgm:cxn modelId="{BDB9A1FD-C7D0-4DEE-833F-5527EC7CAA77}" type="presParOf" srcId="{6FE74D31-47E8-42BC-A867-90471B774D1F}" destId="{60EFF5FD-9D1B-491C-AA4D-E0574056C4CE}" srcOrd="1" destOrd="0" presId="urn:microsoft.com/office/officeart/2005/8/layout/hierarchy1"/>
    <dgm:cxn modelId="{43EB49F3-FD88-4C23-93F0-31B69FC81969}" type="presParOf" srcId="{60EFF5FD-9D1B-491C-AA4D-E0574056C4CE}" destId="{774A3CBB-8EAE-492D-ACD9-50DD994DBDFF}" srcOrd="0" destOrd="0" presId="urn:microsoft.com/office/officeart/2005/8/layout/hierarchy1"/>
    <dgm:cxn modelId="{5199C696-8038-41A0-8909-4A5FEFAED831}" type="presParOf" srcId="{774A3CBB-8EAE-492D-ACD9-50DD994DBDFF}" destId="{9DB39F63-2F9D-410B-A63B-6F35A03D1822}" srcOrd="0" destOrd="0" presId="urn:microsoft.com/office/officeart/2005/8/layout/hierarchy1"/>
    <dgm:cxn modelId="{0041E525-34A7-45C8-A3F5-399D88FE8CE7}" type="presParOf" srcId="{774A3CBB-8EAE-492D-ACD9-50DD994DBDFF}" destId="{F66FDE7B-A8AB-4F7F-8FCB-63E1E863EF79}" srcOrd="1" destOrd="0" presId="urn:microsoft.com/office/officeart/2005/8/layout/hierarchy1"/>
    <dgm:cxn modelId="{5D7B1EFB-7ACD-49DB-A542-2BF31BEA90A9}" type="presParOf" srcId="{60EFF5FD-9D1B-491C-AA4D-E0574056C4CE}" destId="{2AFA937F-8072-471A-B3B5-D955DF8626BF}" srcOrd="1" destOrd="0" presId="urn:microsoft.com/office/officeart/2005/8/layout/hierarchy1"/>
    <dgm:cxn modelId="{3659B652-1BAC-47E1-B7EE-F335E10FAD07}" type="presParOf" srcId="{2AFA937F-8072-471A-B3B5-D955DF8626BF}" destId="{F54C62D5-383E-414E-822D-FB6F6F0434CB}" srcOrd="0" destOrd="0" presId="urn:microsoft.com/office/officeart/2005/8/layout/hierarchy1"/>
    <dgm:cxn modelId="{BE7AB800-53C7-4D49-B6C6-CF8CF986B39A}" type="presParOf" srcId="{2AFA937F-8072-471A-B3B5-D955DF8626BF}" destId="{74643209-BA24-423E-B898-17AA5BC24166}" srcOrd="1" destOrd="0" presId="urn:microsoft.com/office/officeart/2005/8/layout/hierarchy1"/>
    <dgm:cxn modelId="{8DFA8D00-A3A0-4120-9328-DD333017FD1D}" type="presParOf" srcId="{74643209-BA24-423E-B898-17AA5BC24166}" destId="{041DD7E2-F7AD-4ED1-B60B-55A80920EB66}" srcOrd="0" destOrd="0" presId="urn:microsoft.com/office/officeart/2005/8/layout/hierarchy1"/>
    <dgm:cxn modelId="{0096888F-FCA8-43D0-8744-F6611ABB56B6}" type="presParOf" srcId="{041DD7E2-F7AD-4ED1-B60B-55A80920EB66}" destId="{0D0FE3B6-D061-421F-B175-74368D305D3D}" srcOrd="0" destOrd="0" presId="urn:microsoft.com/office/officeart/2005/8/layout/hierarchy1"/>
    <dgm:cxn modelId="{47DE8598-8B90-4DA8-AD9C-9272E6597945}" type="presParOf" srcId="{041DD7E2-F7AD-4ED1-B60B-55A80920EB66}" destId="{153B7127-5B8F-472B-9247-D3D097252336}" srcOrd="1" destOrd="0" presId="urn:microsoft.com/office/officeart/2005/8/layout/hierarchy1"/>
    <dgm:cxn modelId="{07C875F1-6B63-44FF-B097-D1C9211EC97E}" type="presParOf" srcId="{74643209-BA24-423E-B898-17AA5BC24166}" destId="{95858472-C15B-4887-B04B-58B8F0D988C4}" srcOrd="1" destOrd="0" presId="urn:microsoft.com/office/officeart/2005/8/layout/hierarchy1"/>
    <dgm:cxn modelId="{6F7ECEAA-9CBF-44EB-B2B4-5D8D3E98AF41}" type="presParOf" srcId="{2AFA937F-8072-471A-B3B5-D955DF8626BF}" destId="{D8D7894C-B290-407B-8493-348188538FE1}" srcOrd="2" destOrd="0" presId="urn:microsoft.com/office/officeart/2005/8/layout/hierarchy1"/>
    <dgm:cxn modelId="{70D1666A-BA84-4F12-B2C0-BE957F08F3F0}" type="presParOf" srcId="{2AFA937F-8072-471A-B3B5-D955DF8626BF}" destId="{BB5121CE-21B5-45C3-A235-CD4F29AF7045}" srcOrd="3" destOrd="0" presId="urn:microsoft.com/office/officeart/2005/8/layout/hierarchy1"/>
    <dgm:cxn modelId="{BFAB0D86-8D24-43C4-AAD4-F2E83891CFDC}" type="presParOf" srcId="{BB5121CE-21B5-45C3-A235-CD4F29AF7045}" destId="{7C74A04F-B8F7-422A-A4D5-DA0DBE4EC223}" srcOrd="0" destOrd="0" presId="urn:microsoft.com/office/officeart/2005/8/layout/hierarchy1"/>
    <dgm:cxn modelId="{44D7BB7D-3A77-4355-A2C6-533F02EDFB0E}" type="presParOf" srcId="{7C74A04F-B8F7-422A-A4D5-DA0DBE4EC223}" destId="{A2B4D9F1-6CA7-4491-8F55-93B9157D2383}" srcOrd="0" destOrd="0" presId="urn:microsoft.com/office/officeart/2005/8/layout/hierarchy1"/>
    <dgm:cxn modelId="{6A24361A-8534-4981-AEAD-50E463591638}" type="presParOf" srcId="{7C74A04F-B8F7-422A-A4D5-DA0DBE4EC223}" destId="{C210443A-B378-4123-BD67-F540501C4709}" srcOrd="1" destOrd="0" presId="urn:microsoft.com/office/officeart/2005/8/layout/hierarchy1"/>
    <dgm:cxn modelId="{D9265DF0-E3B4-40AB-ACEA-B9796CE9C276}" type="presParOf" srcId="{BB5121CE-21B5-45C3-A235-CD4F29AF7045}" destId="{4632C118-189C-4A16-AC55-795F8482E813}" srcOrd="1" destOrd="0" presId="urn:microsoft.com/office/officeart/2005/8/layout/hierarchy1"/>
    <dgm:cxn modelId="{00F5C473-9E5B-4888-A465-BD6E67C107D1}" type="presParOf" srcId="{2AFA937F-8072-471A-B3B5-D955DF8626BF}" destId="{14020AE1-00D7-4677-89A6-87B81FB0BD23}" srcOrd="4" destOrd="0" presId="urn:microsoft.com/office/officeart/2005/8/layout/hierarchy1"/>
    <dgm:cxn modelId="{FBECC771-29D2-4A5F-BBA4-6FAA6464FBC2}" type="presParOf" srcId="{2AFA937F-8072-471A-B3B5-D955DF8626BF}" destId="{5E62EF59-1F17-4E10-AB62-73029339DE82}" srcOrd="5" destOrd="0" presId="urn:microsoft.com/office/officeart/2005/8/layout/hierarchy1"/>
    <dgm:cxn modelId="{7FF2DF98-65A6-478B-8D09-CE5AF5FDB5FA}" type="presParOf" srcId="{5E62EF59-1F17-4E10-AB62-73029339DE82}" destId="{D8645129-60E0-43C5-B45A-A1458CC46AD4}" srcOrd="0" destOrd="0" presId="urn:microsoft.com/office/officeart/2005/8/layout/hierarchy1"/>
    <dgm:cxn modelId="{F094578C-3766-492C-B3A3-7B444CEA5528}" type="presParOf" srcId="{D8645129-60E0-43C5-B45A-A1458CC46AD4}" destId="{22F4BE6C-3F44-4182-A4DA-B7A8132FFE52}" srcOrd="0" destOrd="0" presId="urn:microsoft.com/office/officeart/2005/8/layout/hierarchy1"/>
    <dgm:cxn modelId="{6C93923A-54F9-4D12-B574-235F53F42E8C}" type="presParOf" srcId="{D8645129-60E0-43C5-B45A-A1458CC46AD4}" destId="{DE37F8A9-5D5A-4CD2-8C95-C006B7989C6B}" srcOrd="1" destOrd="0" presId="urn:microsoft.com/office/officeart/2005/8/layout/hierarchy1"/>
    <dgm:cxn modelId="{1233328C-B808-4839-8EE2-0DECE00A05D7}" type="presParOf" srcId="{5E62EF59-1F17-4E10-AB62-73029339DE82}" destId="{BFFE2DA0-D2A9-48F6-BF6C-791DA5D16991}" srcOrd="1" destOrd="0" presId="urn:microsoft.com/office/officeart/2005/8/layout/hierarchy1"/>
    <dgm:cxn modelId="{0AEBCAD4-8B89-4B44-ADEA-B9A731CCF619}" type="presParOf" srcId="{2AFA937F-8072-471A-B3B5-D955DF8626BF}" destId="{37542F64-E39A-463B-9B75-4A52F13E4E2D}" srcOrd="6" destOrd="0" presId="urn:microsoft.com/office/officeart/2005/8/layout/hierarchy1"/>
    <dgm:cxn modelId="{A24538D7-5E7B-4682-8E9D-F8F5143E33D0}" type="presParOf" srcId="{2AFA937F-8072-471A-B3B5-D955DF8626BF}" destId="{17D0EA04-2AE2-4C15-8DF7-759F6AF1C230}" srcOrd="7" destOrd="0" presId="urn:microsoft.com/office/officeart/2005/8/layout/hierarchy1"/>
    <dgm:cxn modelId="{94071600-D941-4F06-BB15-BB8F3A473385}" type="presParOf" srcId="{17D0EA04-2AE2-4C15-8DF7-759F6AF1C230}" destId="{87013E9F-9F14-443C-A8AC-976FA6452712}" srcOrd="0" destOrd="0" presId="urn:microsoft.com/office/officeart/2005/8/layout/hierarchy1"/>
    <dgm:cxn modelId="{691DDA09-5710-4893-846B-D1CEB4F94E73}" type="presParOf" srcId="{87013E9F-9F14-443C-A8AC-976FA6452712}" destId="{EDB5C15D-5C00-4E6D-907B-55D0EDE238EA}" srcOrd="0" destOrd="0" presId="urn:microsoft.com/office/officeart/2005/8/layout/hierarchy1"/>
    <dgm:cxn modelId="{F79E78D3-6BB0-4437-B982-1431527F023D}" type="presParOf" srcId="{87013E9F-9F14-443C-A8AC-976FA6452712}" destId="{7301F7C9-5080-470D-9DE2-9484B59486B2}" srcOrd="1" destOrd="0" presId="urn:microsoft.com/office/officeart/2005/8/layout/hierarchy1"/>
    <dgm:cxn modelId="{16FAD2CE-6F7C-4327-A943-BAB71433ACB2}" type="presParOf" srcId="{17D0EA04-2AE2-4C15-8DF7-759F6AF1C230}" destId="{D5AA140A-7C0C-4D25-A250-A2C4710ABFF7}" srcOrd="1" destOrd="0" presId="urn:microsoft.com/office/officeart/2005/8/layout/hierarchy1"/>
    <dgm:cxn modelId="{06B05DD8-84C4-41F3-8ACC-E4DC280D6449}" type="presParOf" srcId="{6FE74D31-47E8-42BC-A867-90471B774D1F}" destId="{E20FADEE-B47A-43C5-A48A-C6E900AA35CC}" srcOrd="2" destOrd="0" presId="urn:microsoft.com/office/officeart/2005/8/layout/hierarchy1"/>
    <dgm:cxn modelId="{C03B98BB-0516-4BFB-ABAC-4075502AA719}" type="presParOf" srcId="{6FE74D31-47E8-42BC-A867-90471B774D1F}" destId="{D096B560-FAE3-4E8F-9052-160BBA28A84E}" srcOrd="3" destOrd="0" presId="urn:microsoft.com/office/officeart/2005/8/layout/hierarchy1"/>
    <dgm:cxn modelId="{39AE0E73-45A2-4803-B751-56B570CAF776}" type="presParOf" srcId="{D096B560-FAE3-4E8F-9052-160BBA28A84E}" destId="{7F12349F-5A17-4966-A496-D1182E7636B6}" srcOrd="0" destOrd="0" presId="urn:microsoft.com/office/officeart/2005/8/layout/hierarchy1"/>
    <dgm:cxn modelId="{ADD7BBEB-1C4B-41E2-824C-C8E9DE2ECE41}" type="presParOf" srcId="{7F12349F-5A17-4966-A496-D1182E7636B6}" destId="{68B591CA-CAF7-4D64-A3D7-F62DF4983E53}" srcOrd="0" destOrd="0" presId="urn:microsoft.com/office/officeart/2005/8/layout/hierarchy1"/>
    <dgm:cxn modelId="{A131ACFE-AF04-4C92-8F31-4A60CDE88391}" type="presParOf" srcId="{7F12349F-5A17-4966-A496-D1182E7636B6}" destId="{33B76B8E-0EC5-4530-A0B5-1ED86F595A5E}" srcOrd="1" destOrd="0" presId="urn:microsoft.com/office/officeart/2005/8/layout/hierarchy1"/>
    <dgm:cxn modelId="{3A2BA0CA-9ABE-453D-8642-BFD1C7152FAD}" type="presParOf" srcId="{D096B560-FAE3-4E8F-9052-160BBA28A84E}" destId="{9A8625B7-8907-4E93-8AA5-579179B32D57}" srcOrd="1" destOrd="0" presId="urn:microsoft.com/office/officeart/2005/8/layout/hierarchy1"/>
    <dgm:cxn modelId="{0C77B636-F396-4DE1-BDC2-F1C7E4F77A12}" type="presParOf" srcId="{9A8625B7-8907-4E93-8AA5-579179B32D57}" destId="{A1C73CFB-CA08-41EC-BAFE-AE4F74EDC983}" srcOrd="0" destOrd="0" presId="urn:microsoft.com/office/officeart/2005/8/layout/hierarchy1"/>
    <dgm:cxn modelId="{12499D60-47B5-4445-8BC4-ED33ED1472F6}" type="presParOf" srcId="{9A8625B7-8907-4E93-8AA5-579179B32D57}" destId="{0A79994F-90D3-4227-9E2E-174606BDC1E9}" srcOrd="1" destOrd="0" presId="urn:microsoft.com/office/officeart/2005/8/layout/hierarchy1"/>
    <dgm:cxn modelId="{A841FC73-4B3A-44AD-8D9F-3E1162AF5BC3}" type="presParOf" srcId="{0A79994F-90D3-4227-9E2E-174606BDC1E9}" destId="{E2549F58-8A07-4B98-A234-A3163B3E4019}" srcOrd="0" destOrd="0" presId="urn:microsoft.com/office/officeart/2005/8/layout/hierarchy1"/>
    <dgm:cxn modelId="{17847560-A8D6-470B-B973-932626CEE324}" type="presParOf" srcId="{E2549F58-8A07-4B98-A234-A3163B3E4019}" destId="{35C74D1D-00FC-402F-B117-BA8971D289B4}" srcOrd="0" destOrd="0" presId="urn:microsoft.com/office/officeart/2005/8/layout/hierarchy1"/>
    <dgm:cxn modelId="{AB41B4AA-B6EC-42E4-B3A3-FCF651478A07}" type="presParOf" srcId="{E2549F58-8A07-4B98-A234-A3163B3E4019}" destId="{EEDCE601-A0A2-4FF5-9CA6-647533CC3A06}" srcOrd="1" destOrd="0" presId="urn:microsoft.com/office/officeart/2005/8/layout/hierarchy1"/>
    <dgm:cxn modelId="{8068FFC4-FF1C-4D97-A2FE-06C807E8E5CB}" type="presParOf" srcId="{0A79994F-90D3-4227-9E2E-174606BDC1E9}" destId="{522282FA-5544-4CF0-92A7-23E0ACE1CE72}" srcOrd="1" destOrd="0" presId="urn:microsoft.com/office/officeart/2005/8/layout/hierarchy1"/>
    <dgm:cxn modelId="{3426F8CA-375F-42D4-BBA9-1E46FDDDF9BD}" type="presParOf" srcId="{9A8625B7-8907-4E93-8AA5-579179B32D57}" destId="{7FCB2E25-D32F-422E-B709-C33691A18532}" srcOrd="2" destOrd="0" presId="urn:microsoft.com/office/officeart/2005/8/layout/hierarchy1"/>
    <dgm:cxn modelId="{55847165-20E9-4646-9652-002711C40B5C}" type="presParOf" srcId="{9A8625B7-8907-4E93-8AA5-579179B32D57}" destId="{444749FF-F37F-437F-A127-2445B5DBF82E}" srcOrd="3" destOrd="0" presId="urn:microsoft.com/office/officeart/2005/8/layout/hierarchy1"/>
    <dgm:cxn modelId="{12C09CE5-6960-4BF1-9823-37FCEC235381}" type="presParOf" srcId="{444749FF-F37F-437F-A127-2445B5DBF82E}" destId="{7F394514-6A51-4CF2-8A81-5E42AD548D94}" srcOrd="0" destOrd="0" presId="urn:microsoft.com/office/officeart/2005/8/layout/hierarchy1"/>
    <dgm:cxn modelId="{6F35B65D-D6AE-4A11-8525-6C7286225CB7}" type="presParOf" srcId="{7F394514-6A51-4CF2-8A81-5E42AD548D94}" destId="{0E971C43-310D-487E-BB3A-2D624BA2BCEF}" srcOrd="0" destOrd="0" presId="urn:microsoft.com/office/officeart/2005/8/layout/hierarchy1"/>
    <dgm:cxn modelId="{E450F7B0-61DB-40B0-84AE-0EB03AED9502}" type="presParOf" srcId="{7F394514-6A51-4CF2-8A81-5E42AD548D94}" destId="{3B569626-D466-4057-8709-82D61A7BC057}" srcOrd="1" destOrd="0" presId="urn:microsoft.com/office/officeart/2005/8/layout/hierarchy1"/>
    <dgm:cxn modelId="{E2DFBC66-F7BA-4657-9D97-17C5F311F928}" type="presParOf" srcId="{444749FF-F37F-437F-A127-2445B5DBF82E}" destId="{7BB1FD25-D5AB-46C3-8EB0-F71C390C17B5}" srcOrd="1" destOrd="0" presId="urn:microsoft.com/office/officeart/2005/8/layout/hierarchy1"/>
    <dgm:cxn modelId="{50DE4E7D-48E2-4083-9C66-04BE83B6E646}" type="presParOf" srcId="{9A8625B7-8907-4E93-8AA5-579179B32D57}" destId="{FD1E1187-91CC-46D4-9E7E-BA7A05BA99AD}" srcOrd="4" destOrd="0" presId="urn:microsoft.com/office/officeart/2005/8/layout/hierarchy1"/>
    <dgm:cxn modelId="{BF8C6D5F-FC39-4228-ACA0-69966F8C5FD2}" type="presParOf" srcId="{9A8625B7-8907-4E93-8AA5-579179B32D57}" destId="{8A2733D8-2B6A-4776-908C-E734296C88AA}" srcOrd="5" destOrd="0" presId="urn:microsoft.com/office/officeart/2005/8/layout/hierarchy1"/>
    <dgm:cxn modelId="{EDC5F6B4-DCBF-44F0-BAE7-19CEC9B3613D}" type="presParOf" srcId="{8A2733D8-2B6A-4776-908C-E734296C88AA}" destId="{D3013AAB-C482-423B-BF64-C42F10FA90D7}" srcOrd="0" destOrd="0" presId="urn:microsoft.com/office/officeart/2005/8/layout/hierarchy1"/>
    <dgm:cxn modelId="{357BF160-F78D-4C08-AFEC-EFD85353A7CC}" type="presParOf" srcId="{D3013AAB-C482-423B-BF64-C42F10FA90D7}" destId="{AA255221-8D46-4FEE-B4B5-2A61B0AA9BF8}" srcOrd="0" destOrd="0" presId="urn:microsoft.com/office/officeart/2005/8/layout/hierarchy1"/>
    <dgm:cxn modelId="{FBD43B38-849A-4216-9DF5-0FB6F9662504}" type="presParOf" srcId="{D3013AAB-C482-423B-BF64-C42F10FA90D7}" destId="{CBE71CF0-4E8B-4F27-89B4-A6F9E9DDB867}" srcOrd="1" destOrd="0" presId="urn:microsoft.com/office/officeart/2005/8/layout/hierarchy1"/>
    <dgm:cxn modelId="{675C8355-3805-4A7B-8757-26B2271E1B2D}" type="presParOf" srcId="{8A2733D8-2B6A-4776-908C-E734296C88AA}" destId="{2EEDEB4F-B810-409B-95A2-FC64742812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E1187-91CC-46D4-9E7E-BA7A05BA99AD}">
      <dsp:nvSpPr>
        <dsp:cNvPr id="0" name=""/>
        <dsp:cNvSpPr/>
      </dsp:nvSpPr>
      <dsp:spPr>
        <a:xfrm>
          <a:off x="7838614" y="2437056"/>
          <a:ext cx="1447527" cy="344445"/>
        </a:xfrm>
        <a:custGeom>
          <a:avLst/>
          <a:gdLst/>
          <a:ahLst/>
          <a:cxnLst/>
          <a:rect l="0" t="0" r="0" b="0"/>
          <a:pathLst>
            <a:path>
              <a:moveTo>
                <a:pt x="0" y="0"/>
              </a:moveTo>
              <a:lnTo>
                <a:pt x="0" y="234729"/>
              </a:lnTo>
              <a:lnTo>
                <a:pt x="1447527" y="234729"/>
              </a:lnTo>
              <a:lnTo>
                <a:pt x="1447527"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CB2E25-D32F-422E-B709-C33691A18532}">
      <dsp:nvSpPr>
        <dsp:cNvPr id="0" name=""/>
        <dsp:cNvSpPr/>
      </dsp:nvSpPr>
      <dsp:spPr>
        <a:xfrm>
          <a:off x="7792894" y="2437056"/>
          <a:ext cx="91440" cy="344445"/>
        </a:xfrm>
        <a:custGeom>
          <a:avLst/>
          <a:gdLst/>
          <a:ahLst/>
          <a:cxnLst/>
          <a:rect l="0" t="0" r="0" b="0"/>
          <a:pathLst>
            <a:path>
              <a:moveTo>
                <a:pt x="45720" y="0"/>
              </a:moveTo>
              <a:lnTo>
                <a:pt x="4572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73CFB-CA08-41EC-BAFE-AE4F74EDC983}">
      <dsp:nvSpPr>
        <dsp:cNvPr id="0" name=""/>
        <dsp:cNvSpPr/>
      </dsp:nvSpPr>
      <dsp:spPr>
        <a:xfrm>
          <a:off x="6391087" y="2437056"/>
          <a:ext cx="1447527" cy="344445"/>
        </a:xfrm>
        <a:custGeom>
          <a:avLst/>
          <a:gdLst/>
          <a:ahLst/>
          <a:cxnLst/>
          <a:rect l="0" t="0" r="0" b="0"/>
          <a:pathLst>
            <a:path>
              <a:moveTo>
                <a:pt x="1447527" y="0"/>
              </a:moveTo>
              <a:lnTo>
                <a:pt x="1447527"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FADEE-B47A-43C5-A48A-C6E900AA35CC}">
      <dsp:nvSpPr>
        <dsp:cNvPr id="0" name=""/>
        <dsp:cNvSpPr/>
      </dsp:nvSpPr>
      <dsp:spPr>
        <a:xfrm>
          <a:off x="5305441" y="1340554"/>
          <a:ext cx="2533173" cy="344445"/>
        </a:xfrm>
        <a:custGeom>
          <a:avLst/>
          <a:gdLst/>
          <a:ahLst/>
          <a:cxnLst/>
          <a:rect l="0" t="0" r="0" b="0"/>
          <a:pathLst>
            <a:path>
              <a:moveTo>
                <a:pt x="0" y="0"/>
              </a:moveTo>
              <a:lnTo>
                <a:pt x="0" y="234729"/>
              </a:lnTo>
              <a:lnTo>
                <a:pt x="2533173" y="234729"/>
              </a:lnTo>
              <a:lnTo>
                <a:pt x="2533173"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42F64-E39A-463B-9B75-4A52F13E4E2D}">
      <dsp:nvSpPr>
        <dsp:cNvPr id="0" name=""/>
        <dsp:cNvSpPr/>
      </dsp:nvSpPr>
      <dsp:spPr>
        <a:xfrm>
          <a:off x="2772267" y="2437056"/>
          <a:ext cx="2171291" cy="344445"/>
        </a:xfrm>
        <a:custGeom>
          <a:avLst/>
          <a:gdLst/>
          <a:ahLst/>
          <a:cxnLst/>
          <a:rect l="0" t="0" r="0" b="0"/>
          <a:pathLst>
            <a:path>
              <a:moveTo>
                <a:pt x="0" y="0"/>
              </a:moveTo>
              <a:lnTo>
                <a:pt x="0" y="234729"/>
              </a:lnTo>
              <a:lnTo>
                <a:pt x="2171291" y="234729"/>
              </a:lnTo>
              <a:lnTo>
                <a:pt x="2171291"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020AE1-00D7-4677-89A6-87B81FB0BD23}">
      <dsp:nvSpPr>
        <dsp:cNvPr id="0" name=""/>
        <dsp:cNvSpPr/>
      </dsp:nvSpPr>
      <dsp:spPr>
        <a:xfrm>
          <a:off x="2772267" y="2437056"/>
          <a:ext cx="723763" cy="344445"/>
        </a:xfrm>
        <a:custGeom>
          <a:avLst/>
          <a:gdLst/>
          <a:ahLst/>
          <a:cxnLst/>
          <a:rect l="0" t="0" r="0" b="0"/>
          <a:pathLst>
            <a:path>
              <a:moveTo>
                <a:pt x="0" y="0"/>
              </a:moveTo>
              <a:lnTo>
                <a:pt x="0" y="234729"/>
              </a:lnTo>
              <a:lnTo>
                <a:pt x="723763" y="234729"/>
              </a:lnTo>
              <a:lnTo>
                <a:pt x="723763"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D7894C-B290-407B-8493-348188538FE1}">
      <dsp:nvSpPr>
        <dsp:cNvPr id="0" name=""/>
        <dsp:cNvSpPr/>
      </dsp:nvSpPr>
      <dsp:spPr>
        <a:xfrm>
          <a:off x="2048503" y="2437056"/>
          <a:ext cx="723763" cy="344445"/>
        </a:xfrm>
        <a:custGeom>
          <a:avLst/>
          <a:gdLst/>
          <a:ahLst/>
          <a:cxnLst/>
          <a:rect l="0" t="0" r="0" b="0"/>
          <a:pathLst>
            <a:path>
              <a:moveTo>
                <a:pt x="723763" y="0"/>
              </a:moveTo>
              <a:lnTo>
                <a:pt x="723763"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C62D5-383E-414E-822D-FB6F6F0434CB}">
      <dsp:nvSpPr>
        <dsp:cNvPr id="0" name=""/>
        <dsp:cNvSpPr/>
      </dsp:nvSpPr>
      <dsp:spPr>
        <a:xfrm>
          <a:off x="600975" y="2437056"/>
          <a:ext cx="2171291" cy="344445"/>
        </a:xfrm>
        <a:custGeom>
          <a:avLst/>
          <a:gdLst/>
          <a:ahLst/>
          <a:cxnLst/>
          <a:rect l="0" t="0" r="0" b="0"/>
          <a:pathLst>
            <a:path>
              <a:moveTo>
                <a:pt x="2171291" y="0"/>
              </a:moveTo>
              <a:lnTo>
                <a:pt x="2171291"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6C77F-660D-4748-B0BD-DE7BD4BB9F09}">
      <dsp:nvSpPr>
        <dsp:cNvPr id="0" name=""/>
        <dsp:cNvSpPr/>
      </dsp:nvSpPr>
      <dsp:spPr>
        <a:xfrm>
          <a:off x="2772267" y="1340554"/>
          <a:ext cx="2533173" cy="344445"/>
        </a:xfrm>
        <a:custGeom>
          <a:avLst/>
          <a:gdLst/>
          <a:ahLst/>
          <a:cxnLst/>
          <a:rect l="0" t="0" r="0" b="0"/>
          <a:pathLst>
            <a:path>
              <a:moveTo>
                <a:pt x="2533173" y="0"/>
              </a:moveTo>
              <a:lnTo>
                <a:pt x="2533173" y="234729"/>
              </a:lnTo>
              <a:lnTo>
                <a:pt x="0" y="234729"/>
              </a:lnTo>
              <a:lnTo>
                <a:pt x="0"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426582-C953-4DA8-BFFA-49E2AF4F91A4}">
      <dsp:nvSpPr>
        <dsp:cNvPr id="0" name=""/>
        <dsp:cNvSpPr/>
      </dsp:nvSpPr>
      <dsp:spPr>
        <a:xfrm>
          <a:off x="4713270" y="588498"/>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55665-9EC1-43B2-970E-24FB6925829E}">
      <dsp:nvSpPr>
        <dsp:cNvPr id="0" name=""/>
        <dsp:cNvSpPr/>
      </dsp:nvSpPr>
      <dsp:spPr>
        <a:xfrm>
          <a:off x="4844864" y="713511"/>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NIST</a:t>
          </a:r>
        </a:p>
      </dsp:txBody>
      <dsp:txXfrm>
        <a:off x="4866891" y="735538"/>
        <a:ext cx="1140286" cy="708002"/>
      </dsp:txXfrm>
    </dsp:sp>
    <dsp:sp modelId="{9DB39F63-2F9D-410B-A63B-6F35A03D1822}">
      <dsp:nvSpPr>
        <dsp:cNvPr id="0" name=""/>
        <dsp:cNvSpPr/>
      </dsp:nvSpPr>
      <dsp:spPr>
        <a:xfrm>
          <a:off x="2180097"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FDE7B-A8AB-4F7F-8FCB-63E1E863EF79}">
      <dsp:nvSpPr>
        <dsp:cNvPr id="0" name=""/>
        <dsp:cNvSpPr/>
      </dsp:nvSpPr>
      <dsp:spPr>
        <a:xfrm>
          <a:off x="2311690"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Security Threat Model</a:t>
          </a:r>
        </a:p>
      </dsp:txBody>
      <dsp:txXfrm>
        <a:off x="2333717" y="1832041"/>
        <a:ext cx="1140286" cy="708002"/>
      </dsp:txXfrm>
    </dsp:sp>
    <dsp:sp modelId="{0D0FE3B6-D061-421F-B175-74368D305D3D}">
      <dsp:nvSpPr>
        <dsp:cNvPr id="0" name=""/>
        <dsp:cNvSpPr/>
      </dsp:nvSpPr>
      <dsp:spPr>
        <a:xfrm>
          <a:off x="8805" y="2781502"/>
          <a:ext cx="1184340" cy="752056"/>
        </a:xfrm>
        <a:prstGeom prst="roundRect">
          <a:avLst>
            <a:gd name="adj" fmla="val 10000"/>
          </a:avLst>
        </a:prstGeom>
        <a:gradFill rotWithShape="0">
          <a:gsLst>
            <a:gs pos="0">
              <a:srgbClr val="00B050"/>
            </a:gs>
            <a:gs pos="100000">
              <a:srgbClr val="FF0000"/>
            </a:gs>
          </a:gsLst>
          <a:lin ang="54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B7127-5B8F-472B-9247-D3D097252336}">
      <dsp:nvSpPr>
        <dsp:cNvPr id="0" name=""/>
        <dsp:cNvSpPr/>
      </dsp:nvSpPr>
      <dsp:spPr>
        <a:xfrm>
          <a:off x="140398" y="2906516"/>
          <a:ext cx="1184340" cy="752056"/>
        </a:xfrm>
        <a:prstGeom prst="roundRect">
          <a:avLst>
            <a:gd name="adj" fmla="val 10000"/>
          </a:avLst>
        </a:prstGeom>
        <a:solidFill>
          <a:schemeClr val="lt1">
            <a:alpha val="90000"/>
            <a:hueOff val="0"/>
            <a:satOff val="0"/>
            <a:lumOff val="0"/>
            <a:alphaOff val="0"/>
          </a:schemeClr>
        </a:solidFill>
        <a:ln w="15875" cap="rnd" cmpd="sng" algn="ctr">
          <a:gradFill>
            <a:gsLst>
              <a:gs pos="0">
                <a:srgbClr val="00B050"/>
              </a:gs>
              <a:gs pos="100000">
                <a:srgbClr val="FF0000"/>
              </a:gs>
            </a:gsLst>
            <a:lin ang="5400000" scaled="1"/>
          </a:gra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162425" y="2928543"/>
        <a:ext cx="1140286" cy="708002"/>
      </dsp:txXfrm>
    </dsp:sp>
    <dsp:sp modelId="{A2B4D9F1-6CA7-4491-8F55-93B9157D2383}">
      <dsp:nvSpPr>
        <dsp:cNvPr id="0" name=""/>
        <dsp:cNvSpPr/>
      </dsp:nvSpPr>
      <dsp:spPr>
        <a:xfrm>
          <a:off x="1456333"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0443A-B378-4123-BD67-F540501C4709}">
      <dsp:nvSpPr>
        <dsp:cNvPr id="0" name=""/>
        <dsp:cNvSpPr/>
      </dsp:nvSpPr>
      <dsp:spPr>
        <a:xfrm>
          <a:off x="1587926"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1609953" y="2928543"/>
        <a:ext cx="1140286" cy="708002"/>
      </dsp:txXfrm>
    </dsp:sp>
    <dsp:sp modelId="{22F4BE6C-3F44-4182-A4DA-B7A8132FFE52}">
      <dsp:nvSpPr>
        <dsp:cNvPr id="0" name=""/>
        <dsp:cNvSpPr/>
      </dsp:nvSpPr>
      <dsp:spPr>
        <a:xfrm>
          <a:off x="2903861"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7F8A9-5D5A-4CD2-8C95-C006B7989C6B}">
      <dsp:nvSpPr>
        <dsp:cNvPr id="0" name=""/>
        <dsp:cNvSpPr/>
      </dsp:nvSpPr>
      <dsp:spPr>
        <a:xfrm>
          <a:off x="3035454"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3057481" y="2928543"/>
        <a:ext cx="1140286" cy="708002"/>
      </dsp:txXfrm>
    </dsp:sp>
    <dsp:sp modelId="{EDB5C15D-5C00-4E6D-907B-55D0EDE238EA}">
      <dsp:nvSpPr>
        <dsp:cNvPr id="0" name=""/>
        <dsp:cNvSpPr/>
      </dsp:nvSpPr>
      <dsp:spPr>
        <a:xfrm>
          <a:off x="4351388"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1F7C9-5080-470D-9DE2-9484B59486B2}">
      <dsp:nvSpPr>
        <dsp:cNvPr id="0" name=""/>
        <dsp:cNvSpPr/>
      </dsp:nvSpPr>
      <dsp:spPr>
        <a:xfrm>
          <a:off x="4482982"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Goal</a:t>
          </a:r>
          <a:endParaRPr lang="en-US" sz="1400" kern="1200" dirty="0">
            <a:latin typeface="Times New Roman" panose="02020603050405020304" pitchFamily="18" charset="0"/>
            <a:cs typeface="Times New Roman" panose="02020603050405020304" pitchFamily="18" charset="0"/>
          </a:endParaRPr>
        </a:p>
      </dsp:txBody>
      <dsp:txXfrm>
        <a:off x="4505009" y="2928543"/>
        <a:ext cx="1140286" cy="708002"/>
      </dsp:txXfrm>
    </dsp:sp>
    <dsp:sp modelId="{68B591CA-CAF7-4D64-A3D7-F62DF4983E53}">
      <dsp:nvSpPr>
        <dsp:cNvPr id="0" name=""/>
        <dsp:cNvSpPr/>
      </dsp:nvSpPr>
      <dsp:spPr>
        <a:xfrm>
          <a:off x="7246444"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76B8E-0EC5-4530-A0B5-1ED86F595A5E}">
      <dsp:nvSpPr>
        <dsp:cNvPr id="0" name=""/>
        <dsp:cNvSpPr/>
      </dsp:nvSpPr>
      <dsp:spPr>
        <a:xfrm>
          <a:off x="7378037"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Game Engine</a:t>
          </a:r>
        </a:p>
      </dsp:txBody>
      <dsp:txXfrm>
        <a:off x="7400064" y="1832041"/>
        <a:ext cx="1140286" cy="708002"/>
      </dsp:txXfrm>
    </dsp:sp>
    <dsp:sp modelId="{35C74D1D-00FC-402F-B117-BA8971D289B4}">
      <dsp:nvSpPr>
        <dsp:cNvPr id="0" name=""/>
        <dsp:cNvSpPr/>
      </dsp:nvSpPr>
      <dsp:spPr>
        <a:xfrm>
          <a:off x="5798916"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E601-A0A2-4FF5-9CA6-647533CC3A06}">
      <dsp:nvSpPr>
        <dsp:cNvPr id="0" name=""/>
        <dsp:cNvSpPr/>
      </dsp:nvSpPr>
      <dsp:spPr>
        <a:xfrm>
          <a:off x="5930510"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5952537" y="2928543"/>
        <a:ext cx="1140286" cy="708002"/>
      </dsp:txXfrm>
    </dsp:sp>
    <dsp:sp modelId="{0E971C43-310D-487E-BB3A-2D624BA2BCEF}">
      <dsp:nvSpPr>
        <dsp:cNvPr id="0" name=""/>
        <dsp:cNvSpPr/>
      </dsp:nvSpPr>
      <dsp:spPr>
        <a:xfrm>
          <a:off x="7246444"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69626-D466-4057-8709-82D61A7BC057}">
      <dsp:nvSpPr>
        <dsp:cNvPr id="0" name=""/>
        <dsp:cNvSpPr/>
      </dsp:nvSpPr>
      <dsp:spPr>
        <a:xfrm>
          <a:off x="7378037"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7400064" y="2928543"/>
        <a:ext cx="1140286" cy="708002"/>
      </dsp:txXfrm>
    </dsp:sp>
    <dsp:sp modelId="{AA255221-8D46-4FEE-B4B5-2A61B0AA9BF8}">
      <dsp:nvSpPr>
        <dsp:cNvPr id="0" name=""/>
        <dsp:cNvSpPr/>
      </dsp:nvSpPr>
      <dsp:spPr>
        <a:xfrm>
          <a:off x="8693972"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71CF0-4E8B-4F27-89B4-A6F9E9DDB867}">
      <dsp:nvSpPr>
        <dsp:cNvPr id="0" name=""/>
        <dsp:cNvSpPr/>
      </dsp:nvSpPr>
      <dsp:spPr>
        <a:xfrm>
          <a:off x="8825565"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8847592" y="2928543"/>
        <a:ext cx="1140286" cy="708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EC432-124E-4E57-A1BA-1FF34FA91096}" type="datetime1">
              <a:rPr lang="en-US" smtClean="0"/>
              <a:t>7/5/2022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1AB2E-B383-4E1C-85B3-1AD639364138}"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14B1C-873F-413B-BCE3-E5BDD569168D}"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B17BE2-DFC1-4A2A-911F-E8F1D80F3B11}"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41550-8FB4-46C7-AAF8-23E7F1D40B22}"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76B7C-60B8-4CCD-BFD2-06D35D5879D9}"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4E8D-2288-411B-9BC3-005CA583DB74}"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57373-DD70-441B-9E2F-88DE6371CD77}"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1DEB6-DB23-4BC3-9FCF-B31A163877D2}"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D8ABA74-006A-BD79-3CC7-8277A013287C}"/>
              </a:ext>
            </a:extLst>
          </p:cNvPr>
          <p:cNvSpPr>
            <a:spLocks noGrp="1"/>
          </p:cNvSpPr>
          <p:nvPr>
            <p:ph type="dt" sz="half" idx="10"/>
          </p:nvPr>
        </p:nvSpPr>
        <p:spPr/>
        <p:txBody>
          <a:bodyPr/>
          <a:lstStyle/>
          <a:p>
            <a:fld id="{4B9821F1-7D8F-48C1-B055-DB3751AAC4CB}" type="datetime1">
              <a:rPr lang="en-US" smtClean="0"/>
              <a:t>7/5/2022</a:t>
            </a:fld>
            <a:endParaRPr lang="en-US" dirty="0"/>
          </a:p>
        </p:txBody>
      </p:sp>
      <p:sp>
        <p:nvSpPr>
          <p:cNvPr id="8" name="Footer Placeholder 7">
            <a:extLst>
              <a:ext uri="{FF2B5EF4-FFF2-40B4-BE49-F238E27FC236}">
                <a16:creationId xmlns:a16="http://schemas.microsoft.com/office/drawing/2014/main" id="{80351A8D-3EE6-FF3A-4076-DC513331D01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C131EA-36A0-617F-C6C1-4E503BDB829E}"/>
              </a:ext>
            </a:extLst>
          </p:cNvPr>
          <p:cNvSpPr>
            <a:spLocks noGrp="1"/>
          </p:cNvSpPr>
          <p:nvPr>
            <p:ph type="sldNum" sz="quarter" idx="12"/>
          </p:nvPr>
        </p:nvSpPr>
        <p:spPr/>
        <p:txBody>
          <a:body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7C36F-5E70-4F16-B121-879DE5FBE256}"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1310E-C23F-4C1A-8D67-DAF9DD6FFE62}"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8DEBC-3879-41FB-8BC1-90ACAFC0651F}" type="datetime1">
              <a:rPr lang="en-US" smtClean="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9F1C0-0694-41A5-99DA-D5DF98D6FBFF}" type="datetime1">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365FF-69B5-4B93-9F16-9394FA9D8B95}" type="datetime1">
              <a:rPr lang="en-US" smtClean="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7361C-386E-49A1-AFF4-BAFAB36ACEF3}"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D48F58-883B-4E67-A570-4CA142E309DA}"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CFBFD-C8DE-4595-87D7-68481B9BF964}" type="datetime1">
              <a:rPr lang="en-US" smtClean="0"/>
              <a:t>7/5/2022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2B2DE35-704E-B96C-7B77-043A571909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5455223"/>
            <a:ext cx="44196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9</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Passwords</a:t>
            </a:r>
            <a:endParaRPr lang="en-US" sz="18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 minimum length of 8 characters and a maximum length of 64 characters.</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Include uppercase, lowercase characters, numbers and special characters. </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Restrict commonly used passwords (e.g. p@ssw0rd, </a:t>
            </a:r>
            <a:r>
              <a:rPr lang="en-US" sz="1700">
                <a:latin typeface="Times New Roman" panose="02020603050405020304" pitchFamily="18" charset="0"/>
                <a:cs typeface="Times New Roman" panose="02020603050405020304" pitchFamily="18" charset="0"/>
              </a:rPr>
              <a:t>etc.).</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00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10</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Social Engineering</a:t>
            </a:r>
          </a:p>
          <a:p>
            <a:pPr marL="457200" lvl="1" indent="0">
              <a:buNone/>
            </a:pPr>
            <a:r>
              <a:rPr lang="en-US" sz="1600" dirty="0">
                <a:latin typeface="Times New Roman" panose="02020603050405020304" pitchFamily="18" charset="0"/>
                <a:cs typeface="Times New Roman" panose="02020603050405020304" pitchFamily="18" charset="0"/>
              </a:rPr>
              <a:t>An attacker uses human interaction (social skills) into deceiving an individual into revealing sensitive information, obtaining unauthorized access, or committing fraud by associating with the individual to gain confidence and trust.</a:t>
            </a:r>
          </a:p>
        </p:txBody>
      </p:sp>
    </p:spTree>
    <p:extLst>
      <p:ext uri="{BB962C8B-B14F-4D97-AF65-F5344CB8AC3E}">
        <p14:creationId xmlns:p14="http://schemas.microsoft.com/office/powerpoint/2010/main" val="424130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11</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Phishing</a:t>
            </a:r>
            <a:endParaRPr lang="en-US" sz="17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Always be suspicious of any message that requests you to click a link or open an attachment.</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careful not to provide personal or sensitive information in response to a message.</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cautious of any message communicating a sense of urgency or dire consequences should you fail to take immediate action.</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If you are concerned about a message, contact the person or the organization using a different, validated method like a phone number you already had or check the organization’s website ‘Contact Us’ information. Never use the links or contact information in the message you are concerned about.</a:t>
            </a:r>
          </a:p>
        </p:txBody>
      </p:sp>
    </p:spTree>
    <p:extLst>
      <p:ext uri="{BB962C8B-B14F-4D97-AF65-F5344CB8AC3E}">
        <p14:creationId xmlns:p14="http://schemas.microsoft.com/office/powerpoint/2010/main" val="303956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sz="half" idx="1"/>
          </p:nvPr>
        </p:nvSpPr>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Implementing the objectives was challenging.</a:t>
            </a:r>
          </a:p>
        </p:txBody>
      </p:sp>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12</a:t>
            </a:fld>
            <a:endParaRPr lang="en-US" dirty="0"/>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10">
            <a:extLst>
              <a:ext uri="{FF2B5EF4-FFF2-40B4-BE49-F238E27FC236}">
                <a16:creationId xmlns:a16="http://schemas.microsoft.com/office/drawing/2014/main" id="{7E688CA7-7C20-3D74-9F87-C809E4CD20C1}"/>
              </a:ext>
            </a:extLst>
          </p:cNvPr>
          <p:cNvPicPr>
            <a:picLocks noGrp="1" noChangeAspect="1"/>
          </p:cNvPicPr>
          <p:nvPr>
            <p:ph sz="half" idx="2"/>
          </p:nvPr>
        </p:nvPicPr>
        <p:blipFill rotWithShape="1">
          <a:blip r:embed="rId3"/>
          <a:srcRect l="8787" r="8769"/>
          <a:stretch/>
        </p:blipFill>
        <p:spPr>
          <a:xfrm>
            <a:off x="6607175" y="2846754"/>
            <a:ext cx="4895850" cy="2764692"/>
          </a:xfrm>
        </p:spPr>
      </p:pic>
    </p:spTree>
    <p:extLst>
      <p:ext uri="{BB962C8B-B14F-4D97-AF65-F5344CB8AC3E}">
        <p14:creationId xmlns:p14="http://schemas.microsoft.com/office/powerpoint/2010/main" val="65604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2366682"/>
            <a:ext cx="10018713" cy="3620050"/>
          </a:xfrm>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Making scenario that can be related to children.</a:t>
            </a:r>
          </a:p>
          <a:p>
            <a:pPr>
              <a:lnSpc>
                <a:spcPct val="115000"/>
              </a:lnSpc>
            </a:pPr>
            <a:r>
              <a:rPr lang="en-US" sz="2600" dirty="0">
                <a:latin typeface="Times New Roman" panose="02020603050405020304" pitchFamily="18" charset="0"/>
                <a:cs typeface="Times New Roman" panose="02020603050405020304" pitchFamily="18" charset="0"/>
              </a:rPr>
              <a:t>How to integrate suitable challenges in the game.</a:t>
            </a: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13</a:t>
            </a:fld>
            <a:endParaRPr lang="en-US" dirty="0"/>
          </a:p>
        </p:txBody>
      </p:sp>
    </p:spTree>
    <p:extLst>
      <p:ext uri="{BB962C8B-B14F-4D97-AF65-F5344CB8AC3E}">
        <p14:creationId xmlns:p14="http://schemas.microsoft.com/office/powerpoint/2010/main" val="82375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Demo</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Future Work</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95500"/>
            <a:ext cx="10018713" cy="3807142"/>
          </a:xfrm>
        </p:spPr>
        <p:txBody>
          <a:bodyPr>
            <a:normAutofit/>
          </a:bodyPr>
          <a:lstStyle/>
          <a:p>
            <a:r>
              <a:rPr lang="en-US" sz="2600" dirty="0">
                <a:latin typeface="Times New Roman" panose="02020603050405020304" pitchFamily="18" charset="0"/>
                <a:cs typeface="Times New Roman" panose="02020603050405020304" pitchFamily="18" charset="0"/>
              </a:rPr>
              <a:t>Gamification</a:t>
            </a:r>
          </a:p>
          <a:p>
            <a:pPr lvl="1"/>
            <a:r>
              <a:rPr lang="en-US" sz="2200" dirty="0">
                <a:latin typeface="Times New Roman" panose="02020603050405020304" pitchFamily="18" charset="0"/>
                <a:cs typeface="Times New Roman" panose="02020603050405020304" pitchFamily="18" charset="0"/>
              </a:rPr>
              <a:t>Improve the gamification to make it more enjoyable and attractive for the kids.</a:t>
            </a:r>
          </a:p>
          <a:p>
            <a:pPr lvl="1"/>
            <a:r>
              <a:rPr lang="en-US" sz="2200" dirty="0">
                <a:latin typeface="Times New Roman" panose="02020603050405020304" pitchFamily="18" charset="0"/>
                <a:cs typeface="Times New Roman" panose="02020603050405020304" pitchFamily="18" charset="0"/>
              </a:rPr>
              <a:t>Create Leaderboard for Motivation.</a:t>
            </a:r>
          </a:p>
          <a:p>
            <a:r>
              <a:rPr lang="en-US" sz="2600" dirty="0">
                <a:latin typeface="Times New Roman" panose="02020603050405020304" pitchFamily="18" charset="0"/>
                <a:cs typeface="Times New Roman" panose="02020603050405020304" pitchFamily="18" charset="0"/>
              </a:rPr>
              <a:t>Attack Threats</a:t>
            </a:r>
          </a:p>
          <a:p>
            <a:pPr lvl="1"/>
            <a:r>
              <a:rPr lang="en-US" sz="2200" dirty="0">
                <a:latin typeface="Times New Roman" panose="02020603050405020304" pitchFamily="18" charset="0"/>
                <a:cs typeface="Times New Roman" panose="02020603050405020304" pitchFamily="18" charset="0"/>
              </a:rPr>
              <a:t>Implement more levels &amp; focusing on different types of threats.</a:t>
            </a:r>
          </a:p>
          <a:p>
            <a:r>
              <a:rPr lang="en-US" sz="2600" dirty="0">
                <a:latin typeface="Times New Roman" panose="02020603050405020304" pitchFamily="18" charset="0"/>
                <a:cs typeface="Times New Roman" panose="02020603050405020304" pitchFamily="18" charset="0"/>
              </a:rPr>
              <a:t>Impact Of The Game</a:t>
            </a:r>
          </a:p>
          <a:p>
            <a:pPr lvl="1"/>
            <a:r>
              <a:rPr lang="en-US" sz="2200" dirty="0">
                <a:latin typeface="Times New Roman" panose="02020603050405020304" pitchFamily="18" charset="0"/>
                <a:cs typeface="Times New Roman" panose="02020603050405020304" pitchFamily="18" charset="0"/>
              </a:rPr>
              <a:t>Doing surveys on real children and reviewing the impact.</a:t>
            </a:r>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15</a:t>
            </a:fld>
            <a:endParaRPr lang="en-US" dirty="0"/>
          </a:p>
        </p:txBody>
      </p:sp>
      <p:sp>
        <p:nvSpPr>
          <p:cNvPr id="5" name="Content Placeholder 2">
            <a:extLst>
              <a:ext uri="{FF2B5EF4-FFF2-40B4-BE49-F238E27FC236}">
                <a16:creationId xmlns:a16="http://schemas.microsoft.com/office/drawing/2014/main" id="{DFB90501-0F52-4CF6-B93B-D0F94A6FA5FE}"/>
              </a:ext>
            </a:extLst>
          </p:cNvPr>
          <p:cNvSpPr txBox="1">
            <a:spLocks/>
          </p:cNvSpPr>
          <p:nvPr/>
        </p:nvSpPr>
        <p:spPr>
          <a:xfrm>
            <a:off x="1484310" y="2059989"/>
            <a:ext cx="10018713" cy="38071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GB" dirty="0"/>
          </a:p>
        </p:txBody>
      </p:sp>
    </p:spTree>
    <p:extLst>
      <p:ext uri="{BB962C8B-B14F-4D97-AF65-F5344CB8AC3E}">
        <p14:creationId xmlns:p14="http://schemas.microsoft.com/office/powerpoint/2010/main" val="54712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14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14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14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1400" dirty="0">
                <a:latin typeface="Times New Roman" panose="02020603050405020304" pitchFamily="18" charset="0"/>
                <a:cs typeface="Times New Roman" panose="02020603050405020304" pitchFamily="18" charset="0"/>
              </a:rPr>
              <a:t>06</a:t>
            </a:r>
            <a:r>
              <a:rPr lang="fr-FR" sz="1400" dirty="0">
                <a:latin typeface="Times New Roman" panose="02020603050405020304" pitchFamily="18" charset="0"/>
                <a:cs typeface="Times New Roman" panose="02020603050405020304" pitchFamily="18" charset="0"/>
              </a:rPr>
              <a:t>- Dec- 2021].</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14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14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a:p>
            <a:r>
              <a:rPr lang="en-US" sz="14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14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16</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14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14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14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a:p>
            <a:r>
              <a:rPr lang="en-US" sz="14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1400" dirty="0">
                <a:latin typeface="Times New Roman" panose="02020603050405020304" pitchFamily="18" charset="0"/>
                <a:cs typeface="Times New Roman" panose="02020603050405020304" pitchFamily="18" charset="0"/>
              </a:rPr>
              <a:t>[13]</a:t>
            </a:r>
            <a:r>
              <a:rPr lang="en-US" sz="1400" dirty="0" err="1">
                <a:latin typeface="Times New Roman" panose="02020603050405020304" pitchFamily="18" charset="0"/>
                <a:cs typeface="Times New Roman" panose="02020603050405020304" pitchFamily="18" charset="0"/>
              </a:rPr>
              <a:t>Unicef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Unicef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Unicef</a:t>
            </a:r>
            <a:r>
              <a:rPr lang="en-US" sz="1400" dirty="0">
                <a:latin typeface="Times New Roman" panose="02020603050405020304" pitchFamily="18" charset="0"/>
                <a:cs typeface="Times New Roman" panose="02020603050405020304" pitchFamily="18" charset="0"/>
              </a:rPr>
              <a:t>, 04 February 2021. [Online]. Available: https://www.unicef.org/coronavirus/keep-your-child-safe-online-at-home-covid-19. [Accessed 10 November 2021].</a:t>
            </a:r>
          </a:p>
          <a:p>
            <a:r>
              <a:rPr lang="en-US" sz="14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1400" dirty="0">
                <a:latin typeface="Times New Roman" panose="02020603050405020304" pitchFamily="18" charset="0"/>
                <a:cs typeface="Times New Roman" panose="02020603050405020304" pitchFamily="18" charset="0"/>
              </a:rPr>
              <a:t>[15]I. </a:t>
            </a:r>
            <a:r>
              <a:rPr lang="en-US" sz="1400" dirty="0" err="1">
                <a:latin typeface="Times New Roman" panose="02020603050405020304" pitchFamily="18" charset="0"/>
                <a:cs typeface="Times New Roman" panose="02020603050405020304" pitchFamily="18" charset="0"/>
              </a:rPr>
              <a:t>M.Venter</a:t>
            </a:r>
            <a:r>
              <a:rPr lang="en-US" sz="1400" dirty="0">
                <a:latin typeface="Times New Roman" panose="02020603050405020304" pitchFamily="18" charset="0"/>
                <a:cs typeface="Times New Roman" panose="02020603050405020304" pitchFamily="18" charset="0"/>
              </a:rPr>
              <a:t>, R. </a:t>
            </a:r>
            <a:r>
              <a:rPr lang="en-US" sz="1400" dirty="0" err="1">
                <a:latin typeface="Times New Roman" panose="02020603050405020304" pitchFamily="18" charset="0"/>
                <a:cs typeface="Times New Roman" panose="02020603050405020304" pitchFamily="18" charset="0"/>
              </a:rPr>
              <a:t>J.Blignaut</a:t>
            </a:r>
            <a:r>
              <a:rPr lang="en-US" sz="1400" dirty="0">
                <a:latin typeface="Times New Roman" panose="02020603050405020304" pitchFamily="18" charset="0"/>
                <a:cs typeface="Times New Roman" panose="02020603050405020304" pitchFamily="18" charset="0"/>
              </a:rPr>
              <a:t>, K. Renaud and M. A. Venter, "Cyber security education is as essential as “the three R's”," </a:t>
            </a:r>
            <a:r>
              <a:rPr lang="en-US" sz="1400" dirty="0" err="1">
                <a:latin typeface="Times New Roman" panose="02020603050405020304" pitchFamily="18" charset="0"/>
                <a:cs typeface="Times New Roman" panose="02020603050405020304" pitchFamily="18" charset="0"/>
              </a:rPr>
              <a:t>Heliyon</a:t>
            </a:r>
            <a:r>
              <a:rPr lang="en-US" sz="1400" dirty="0">
                <a:latin typeface="Times New Roman" panose="02020603050405020304" pitchFamily="18" charset="0"/>
                <a:cs typeface="Times New Roman" panose="02020603050405020304" pitchFamily="18" charset="0"/>
              </a:rPr>
              <a:t>, vol. 5, no. 12, 2019. </a:t>
            </a:r>
          </a:p>
          <a:p>
            <a:r>
              <a:rPr lang="en-US" sz="1400" dirty="0">
                <a:latin typeface="Times New Roman" panose="02020603050405020304" pitchFamily="18" charset="0"/>
                <a:cs typeface="Times New Roman" panose="02020603050405020304" pitchFamily="18" charset="0"/>
              </a:rPr>
              <a:t>[16]F. </a:t>
            </a:r>
            <a:r>
              <a:rPr lang="en-US" sz="1400" dirty="0" err="1">
                <a:latin typeface="Times New Roman" panose="02020603050405020304" pitchFamily="18" charset="0"/>
                <a:cs typeface="Times New Roman" panose="02020603050405020304" pitchFamily="18" charset="0"/>
              </a:rPr>
              <a:t>Quayyum</a:t>
            </a:r>
            <a:r>
              <a:rPr lang="en-US" sz="1400" dirty="0">
                <a:latin typeface="Times New Roman" panose="02020603050405020304" pitchFamily="18" charset="0"/>
                <a:cs typeface="Times New Roman" panose="02020603050405020304" pitchFamily="18" charset="0"/>
              </a:rPr>
              <a:t>, D. </a:t>
            </a:r>
            <a:r>
              <a:rPr lang="en-US" sz="1400" dirty="0" err="1">
                <a:latin typeface="Times New Roman" panose="02020603050405020304" pitchFamily="18" charset="0"/>
                <a:cs typeface="Times New Roman" panose="02020603050405020304" pitchFamily="18" charset="0"/>
              </a:rPr>
              <a:t>S.Cruzes</a:t>
            </a:r>
            <a:r>
              <a:rPr lang="en-US" sz="1400" dirty="0">
                <a:latin typeface="Times New Roman" panose="02020603050405020304" pitchFamily="18" charset="0"/>
                <a:cs typeface="Times New Roman" panose="02020603050405020304" pitchFamily="18" charset="0"/>
              </a:rPr>
              <a:t> and L. </a:t>
            </a:r>
            <a:r>
              <a:rPr lang="en-US" sz="1400" dirty="0" err="1">
                <a:latin typeface="Times New Roman" panose="02020603050405020304" pitchFamily="18" charset="0"/>
                <a:cs typeface="Times New Roman" panose="02020603050405020304" pitchFamily="18" charset="0"/>
              </a:rPr>
              <a:t>Jaccheri</a:t>
            </a:r>
            <a:r>
              <a:rPr lang="en-US" sz="1400" dirty="0">
                <a:latin typeface="Times New Roman" panose="02020603050405020304" pitchFamily="18" charset="0"/>
                <a:cs typeface="Times New Roman" panose="02020603050405020304" pitchFamily="18" charset="0"/>
              </a:rPr>
              <a:t>,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17</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18</a:t>
            </a:fld>
            <a:endParaRPr lang="en-US" dirty="0"/>
          </a:p>
        </p:txBody>
      </p:sp>
    </p:spTree>
    <p:extLst>
      <p:ext uri="{BB962C8B-B14F-4D97-AF65-F5344CB8AC3E}">
        <p14:creationId xmlns:p14="http://schemas.microsoft.com/office/powerpoint/2010/main" val="219628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19</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Problem Definition</a:t>
            </a:r>
          </a:p>
          <a:p>
            <a:r>
              <a:rPr lang="en-US" sz="2600" dirty="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Block Diagram</a:t>
            </a:r>
          </a:p>
          <a:p>
            <a:r>
              <a:rPr lang="en-US" sz="2600" dirty="0">
                <a:latin typeface="Times New Roman" panose="02020603050405020304" pitchFamily="18" charset="0"/>
                <a:cs typeface="Times New Roman" panose="02020603050405020304" pitchFamily="18" charset="0"/>
              </a:rPr>
              <a:t>Main Functions</a:t>
            </a:r>
          </a:p>
          <a:p>
            <a:r>
              <a:rPr lang="en-US" sz="2600" dirty="0">
                <a:latin typeface="Times New Roman" panose="02020603050405020304" pitchFamily="18" charset="0"/>
                <a:cs typeface="Times New Roman" panose="02020603050405020304" pitchFamily="18" charset="0"/>
              </a:rPr>
              <a:t>Challenges</a:t>
            </a:r>
          </a:p>
          <a:p>
            <a:r>
              <a:rPr lang="en-US" sz="2600" dirty="0">
                <a:latin typeface="Times New Roman" panose="02020603050405020304" pitchFamily="18" charset="0"/>
                <a:cs typeface="Times New Roman" panose="02020603050405020304" pitchFamily="18" charset="0"/>
              </a:rPr>
              <a:t>Demo</a:t>
            </a:r>
          </a:p>
          <a:p>
            <a:r>
              <a:rPr lang="en-US" sz="2600" dirty="0">
                <a:latin typeface="Times New Roman" panose="02020603050405020304" pitchFamily="18" charset="0"/>
                <a:cs typeface="Times New Roman" panose="02020603050405020304" pitchFamily="18" charset="0"/>
              </a:rPr>
              <a:t>Future Work</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2</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927340"/>
          </a:xfrm>
        </p:spPr>
        <p:txBody>
          <a:bodyPr/>
          <a:lstStyle/>
          <a:p>
            <a:pPr algn="l"/>
            <a:r>
              <a:rPr lang="en-US" b="1" dirty="0">
                <a:latin typeface="Times New Roman" panose="02020603050405020304" pitchFamily="18" charset="0"/>
                <a:cs typeface="Times New Roman" panose="02020603050405020304" pitchFamily="18" charset="0"/>
              </a:rPr>
              <a:t>Problem Definition</a:t>
            </a:r>
          </a:p>
        </p:txBody>
      </p:sp>
      <p:sp>
        <p:nvSpPr>
          <p:cNvPr id="6" name="Content Placeholder 5">
            <a:extLst>
              <a:ext uri="{FF2B5EF4-FFF2-40B4-BE49-F238E27FC236}">
                <a16:creationId xmlns:a16="http://schemas.microsoft.com/office/drawing/2014/main" id="{06187E0C-FF72-47C2-95D5-F8FB44F1C954}"/>
              </a:ext>
            </a:extLst>
          </p:cNvPr>
          <p:cNvSpPr>
            <a:spLocks noGrp="1"/>
          </p:cNvSpPr>
          <p:nvPr>
            <p:ph idx="1"/>
          </p:nvPr>
        </p:nvSpPr>
        <p:spPr>
          <a:xfrm>
            <a:off x="1484310" y="1690777"/>
            <a:ext cx="10018713" cy="410042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Since the Covid-19 pandemic, kids nowadays spend a lot of time in front of screens on a daily basis.  And with lack of  awareness, children are exposed to a new set of threats as their use of web-based tools, downloading new applications, and reliance on email grows.</a:t>
            </a:r>
          </a:p>
        </p:txBody>
      </p:sp>
      <p:sp>
        <p:nvSpPr>
          <p:cNvPr id="2" name="Slide Number Placeholder 1">
            <a:extLst>
              <a:ext uri="{FF2B5EF4-FFF2-40B4-BE49-F238E27FC236}">
                <a16:creationId xmlns:a16="http://schemas.microsoft.com/office/drawing/2014/main" id="{804B9593-70DE-4291-839B-E629A1266231}"/>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92650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0"/>
            <a:ext cx="10018713" cy="916497"/>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2050" name="Picture 2" descr="Screen time &amp;#39;may harm toddlers&amp;#39; - BBC News">
            <a:extLst>
              <a:ext uri="{FF2B5EF4-FFF2-40B4-BE49-F238E27FC236}">
                <a16:creationId xmlns:a16="http://schemas.microsoft.com/office/drawing/2014/main" id="{41B27665-9DF6-4B68-B37E-653BDAA744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8954" y="1945672"/>
            <a:ext cx="5454091" cy="400534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5</a:t>
            </a:fld>
            <a:endParaRPr lang="en-US" dirty="0"/>
          </a:p>
        </p:txBody>
      </p:sp>
      <p:sp>
        <p:nvSpPr>
          <p:cNvPr id="7" name="TextBox 6">
            <a:extLst>
              <a:ext uri="{FF2B5EF4-FFF2-40B4-BE49-F238E27FC236}">
                <a16:creationId xmlns:a16="http://schemas.microsoft.com/office/drawing/2014/main" id="{BD0F5F2F-4830-4CC5-B3E8-2EAE6AAA2E60}"/>
              </a:ext>
            </a:extLst>
          </p:cNvPr>
          <p:cNvSpPr txBox="1"/>
          <p:nvPr/>
        </p:nvSpPr>
        <p:spPr>
          <a:xfrm>
            <a:off x="5077130" y="5951020"/>
            <a:ext cx="2037737"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28 January 2019</a:t>
            </a:r>
          </a:p>
        </p:txBody>
      </p:sp>
    </p:spTree>
    <p:extLst>
      <p:ext uri="{BB962C8B-B14F-4D97-AF65-F5344CB8AC3E}">
        <p14:creationId xmlns:p14="http://schemas.microsoft.com/office/powerpoint/2010/main" val="359868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99718"/>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3" name="Content Placeholder 2">
            <a:extLst>
              <a:ext uri="{FF2B5EF4-FFF2-40B4-BE49-F238E27FC236}">
                <a16:creationId xmlns:a16="http://schemas.microsoft.com/office/drawing/2014/main" id="{2D68428C-D1B8-4C7A-A6AF-4AC9546978D1}"/>
              </a:ext>
            </a:extLst>
          </p:cNvPr>
          <p:cNvPicPr>
            <a:picLocks noGrp="1" noChangeAspect="1"/>
          </p:cNvPicPr>
          <p:nvPr>
            <p:ph idx="1"/>
          </p:nvPr>
        </p:nvPicPr>
        <p:blipFill>
          <a:blip r:embed="rId2"/>
          <a:stretch>
            <a:fillRect/>
          </a:stretch>
        </p:blipFill>
        <p:spPr>
          <a:xfrm>
            <a:off x="3957429" y="1783527"/>
            <a:ext cx="4277142" cy="4388673"/>
          </a:xfrm>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6</a:t>
            </a:fld>
            <a:endParaRPr lang="en-US" dirty="0"/>
          </a:p>
        </p:txBody>
      </p:sp>
      <p:sp>
        <p:nvSpPr>
          <p:cNvPr id="7" name="TextBox 6">
            <a:extLst>
              <a:ext uri="{FF2B5EF4-FFF2-40B4-BE49-F238E27FC236}">
                <a16:creationId xmlns:a16="http://schemas.microsoft.com/office/drawing/2014/main" id="{C6A839A4-F625-4604-88D4-09E25B838315}"/>
              </a:ext>
            </a:extLst>
          </p:cNvPr>
          <p:cNvSpPr txBox="1"/>
          <p:nvPr/>
        </p:nvSpPr>
        <p:spPr>
          <a:xfrm>
            <a:off x="5224575" y="6172199"/>
            <a:ext cx="1742849" cy="369332"/>
          </a:xfrm>
          <a:prstGeom prst="rect">
            <a:avLst/>
          </a:prstGeom>
          <a:noFill/>
        </p:spPr>
        <p:txBody>
          <a:bodyPr wrap="non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dirty="0"/>
              <a:t>[2] August 2020</a:t>
            </a:r>
          </a:p>
        </p:txBody>
      </p:sp>
    </p:spTree>
    <p:extLst>
      <p:ext uri="{BB962C8B-B14F-4D97-AF65-F5344CB8AC3E}">
        <p14:creationId xmlns:p14="http://schemas.microsoft.com/office/powerpoint/2010/main" val="374497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dirty="0"/>
              <a:t>Block Diagram</a:t>
            </a:r>
            <a:endParaRPr lang="en-US" b="1"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1198063928"/>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7</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311" y="1769605"/>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DCA837-39D7-4161-8A6C-A2C3CEA94665}"/>
              </a:ext>
            </a:extLst>
          </p:cNvPr>
          <p:cNvSpPr txBox="1"/>
          <p:nvPr/>
        </p:nvSpPr>
        <p:spPr>
          <a:xfrm>
            <a:off x="1484311" y="5403362"/>
            <a:ext cx="1771650" cy="646331"/>
          </a:xfrm>
          <a:prstGeom prst="rect">
            <a:avLst/>
          </a:prstGeom>
          <a:noFill/>
        </p:spPr>
        <p:txBody>
          <a:bodyPr wrap="square" rtlCol="0">
            <a:spAutoFit/>
          </a:bodyPr>
          <a:lstStyle/>
          <a:p>
            <a:pPr marL="285750" indent="-285750">
              <a:buFont typeface="Wingdings" panose="05000000000000000000" pitchFamily="2" charset="2"/>
              <a:buChar char="q"/>
            </a:pPr>
            <a:r>
              <a:rPr lang="en-GB" dirty="0">
                <a:solidFill>
                  <a:srgbClr val="00B050"/>
                </a:solidFill>
                <a:latin typeface="Times New Roman" panose="02020603050405020304" pitchFamily="18" charset="0"/>
                <a:cs typeface="Times New Roman" panose="02020603050405020304" pitchFamily="18" charset="0"/>
              </a:rPr>
              <a:t>Done</a:t>
            </a:r>
          </a:p>
          <a:p>
            <a:pPr marL="285750" indent="-285750">
              <a:buFont typeface="Wingdings" panose="05000000000000000000" pitchFamily="2" charset="2"/>
              <a:buChar char="q"/>
            </a:pPr>
            <a:r>
              <a:rPr lang="en-GB" dirty="0">
                <a:solidFill>
                  <a:srgbClr val="FF0000"/>
                </a:solidFill>
                <a:latin typeface="Times New Roman" panose="02020603050405020304" pitchFamily="18" charset="0"/>
                <a:cs typeface="Times New Roman" panose="02020603050405020304" pitchFamily="18" charset="0"/>
              </a:rPr>
              <a:t>Not Done</a:t>
            </a:r>
          </a:p>
        </p:txBody>
      </p:sp>
    </p:spTree>
    <p:extLst>
      <p:ext uri="{BB962C8B-B14F-4D97-AF65-F5344CB8AC3E}">
        <p14:creationId xmlns:p14="http://schemas.microsoft.com/office/powerpoint/2010/main" val="23610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Offering a gamified and enjoyable way for kids to learn about cyber security threats and attacks. </a:t>
            </a: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Provide a simple yet effective means of reporting security attacks.</a:t>
            </a: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Implementing practical hands-on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8</a:t>
            </a:fld>
            <a:endParaRPr lang="en-US" dirty="0"/>
          </a:p>
        </p:txBody>
      </p:sp>
    </p:spTree>
    <p:extLst>
      <p:ext uri="{BB962C8B-B14F-4D97-AF65-F5344CB8AC3E}">
        <p14:creationId xmlns:p14="http://schemas.microsoft.com/office/powerpoint/2010/main" val="291957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1322</TotalTime>
  <Words>1179</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Problem Definition</vt:lpstr>
      <vt:lpstr>Statistics</vt:lpstr>
      <vt:lpstr>Statistics</vt:lpstr>
      <vt:lpstr>Block Diagram</vt:lpstr>
      <vt:lpstr>Objectives</vt:lpstr>
      <vt:lpstr>Main Functions</vt:lpstr>
      <vt:lpstr>Main Functions Cont’d</vt:lpstr>
      <vt:lpstr>Main Functions Cont’d</vt:lpstr>
      <vt:lpstr>Challenges</vt:lpstr>
      <vt:lpstr>Challenges</vt:lpstr>
      <vt:lpstr>Demo</vt:lpstr>
      <vt:lpstr>Future Work</vt:lpstr>
      <vt:lpstr>Reference</vt:lpstr>
      <vt:lpstr>Reference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Omar Sedky</cp:lastModifiedBy>
  <cp:revision>44</cp:revision>
  <dcterms:created xsi:type="dcterms:W3CDTF">2021-12-06T12:29:35Z</dcterms:created>
  <dcterms:modified xsi:type="dcterms:W3CDTF">2022-07-04T22:02:47Z</dcterms:modified>
</cp:coreProperties>
</file>