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6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This presentation is to illustrate the ways used to infer which customer we should pursue to achieve the highest profit 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The steps taken to explore the data is: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4" y="1599626"/>
            <a:ext cx="5795726" cy="361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1 - we load the data</a:t>
            </a:r>
          </a:p>
          <a:p>
            <a:r>
              <a:rPr lang="en-US" dirty="0"/>
              <a:t>2 - we check some info about the data like:</a:t>
            </a:r>
          </a:p>
          <a:p>
            <a:r>
              <a:rPr lang="en-US" dirty="0"/>
              <a:t>	whether there is empty values or </a:t>
            </a:r>
          </a:p>
          <a:p>
            <a:r>
              <a:rPr lang="en-US" dirty="0"/>
              <a:t>	not</a:t>
            </a:r>
          </a:p>
          <a:p>
            <a:r>
              <a:rPr lang="en-US" dirty="0"/>
              <a:t>	whether there is duplicated rows </a:t>
            </a:r>
          </a:p>
          <a:p>
            <a:r>
              <a:rPr lang="en-US" dirty="0"/>
              <a:t>	or not</a:t>
            </a:r>
          </a:p>
          <a:p>
            <a:r>
              <a:rPr lang="en-US" dirty="0"/>
              <a:t>	Is there any weird entries to the 	</a:t>
            </a:r>
          </a:p>
          <a:p>
            <a:r>
              <a:rPr lang="en-US" dirty="0"/>
              <a:t>	data</a:t>
            </a:r>
          </a:p>
          <a:p>
            <a:r>
              <a:rPr lang="en-US" dirty="0"/>
              <a:t>	Is there any outliers and how to 	</a:t>
            </a:r>
          </a:p>
          <a:p>
            <a:r>
              <a:rPr lang="en-US" dirty="0"/>
              <a:t>	handle them</a:t>
            </a:r>
          </a:p>
          <a:p>
            <a:r>
              <a:rPr lang="en-US" dirty="0"/>
              <a:t>3 – We check some descriptive statistics about the data like mean, median etc.</a:t>
            </a:r>
          </a:p>
          <a:p>
            <a:r>
              <a:rPr lang="en-US" dirty="0"/>
              <a:t>4 – we create some plots to be more graphic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In this phase we set the plan to develop our model to fully understand the data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169002" y="2134899"/>
            <a:ext cx="8346348" cy="1760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1- We are not set to follow certain steps. We need to fully explore the data and  understand </a:t>
            </a:r>
          </a:p>
          <a:p>
            <a:r>
              <a:rPr lang="en-US" dirty="0"/>
              <a:t>   its ins and outs</a:t>
            </a:r>
          </a:p>
          <a:p>
            <a:r>
              <a:rPr lang="en-US" dirty="0"/>
              <a:t>2- We check the correlation between the data attributes and what attributes contribute the</a:t>
            </a:r>
          </a:p>
          <a:p>
            <a:r>
              <a:rPr lang="en-US" dirty="0"/>
              <a:t>     most to the profit of the organization</a:t>
            </a:r>
          </a:p>
          <a:p>
            <a:r>
              <a:rPr lang="en-US" dirty="0"/>
              <a:t>3- we create some more plots to make it easier for non-technical employees  understand </a:t>
            </a:r>
          </a:p>
          <a:p>
            <a:r>
              <a:rPr lang="en-US" dirty="0"/>
              <a:t>     the information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In this part we create plots and make inference based on what we understood from our previous steps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953570"/>
            <a:ext cx="8565600" cy="308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We came to understand that the male population in general have a higher mean </a:t>
            </a:r>
          </a:p>
          <a:p>
            <a:endParaRPr lang="en-US" dirty="0"/>
          </a:p>
          <a:p>
            <a:r>
              <a:rPr lang="en-US" dirty="0"/>
              <a:t>We also understood that some attributes as ‘tenure’, ‘age’, ‘Rank’, ‘Value’ and ‘Property</a:t>
            </a:r>
          </a:p>
          <a:p>
            <a:r>
              <a:rPr lang="en-US" dirty="0"/>
              <a:t> Valuation’ don’t contribute to the amount bought over the last three years</a:t>
            </a:r>
          </a:p>
          <a:p>
            <a:endParaRPr lang="en-US" dirty="0"/>
          </a:p>
          <a:p>
            <a:r>
              <a:rPr lang="en-US" dirty="0"/>
              <a:t>It looks like that the most profitable customers are of the *'Mass Customer'* wealth segment</a:t>
            </a:r>
          </a:p>
          <a:p>
            <a:r>
              <a:rPr lang="en-US" dirty="0"/>
              <a:t> who work in the *Entertainment* industry as their median purchases sky-rockets at 76</a:t>
            </a:r>
          </a:p>
          <a:p>
            <a:endParaRPr lang="en-US" dirty="0"/>
          </a:p>
          <a:p>
            <a:r>
              <a:rPr lang="en-US" dirty="0"/>
              <a:t>In males the highest median and the highest mean is in the IT industry</a:t>
            </a:r>
          </a:p>
          <a:p>
            <a:r>
              <a:rPr lang="en-US" dirty="0"/>
              <a:t>While in females the highest median and the highest mean is in the Entertainment industry </a:t>
            </a:r>
          </a:p>
          <a:p>
            <a:r>
              <a:rPr lang="en-US" dirty="0"/>
              <a:t>but still there is no clear correlation between the two variables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595</Words>
  <Application>Microsoft Office PowerPoint</Application>
  <PresentationFormat>On-screen Show (16:9)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sobhy</dc:creator>
  <cp:lastModifiedBy>omar sobhy</cp:lastModifiedBy>
  <cp:revision>1</cp:revision>
  <dcterms:modified xsi:type="dcterms:W3CDTF">2021-12-15T19:14:06Z</dcterms:modified>
</cp:coreProperties>
</file>