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91" r:id="rId6"/>
    <p:sldId id="292" r:id="rId7"/>
    <p:sldId id="257" r:id="rId8"/>
    <p:sldId id="258" r:id="rId9"/>
    <p:sldId id="259" r:id="rId10"/>
    <p:sldId id="261" r:id="rId11"/>
    <p:sldId id="267" r:id="rId12"/>
    <p:sldId id="262" r:id="rId13"/>
    <p:sldId id="295" r:id="rId14"/>
    <p:sldId id="296" r:id="rId15"/>
    <p:sldId id="263" r:id="rId16"/>
    <p:sldId id="268" r:id="rId17"/>
    <p:sldId id="298" r:id="rId18"/>
    <p:sldId id="299" r:id="rId19"/>
    <p:sldId id="287" r:id="rId20"/>
    <p:sldId id="284" r:id="rId21"/>
    <p:sldId id="293" r:id="rId22"/>
    <p:sldId id="286" r:id="rId23"/>
    <p:sldId id="285" r:id="rId24"/>
    <p:sldId id="279" r:id="rId25"/>
    <p:sldId id="294" r:id="rId26"/>
    <p:sldId id="274" r:id="rId27"/>
  </p:sldIdLst>
  <p:sldSz cx="9144000" cy="5143500"/>
  <p:notesSz cx="6858000" cy="9144000"/>
  <p:embeddedFontLst>
    <p:embeddedFont>
      <p:font typeface="Fira Sans Extra Condensed" panose="020B0503050000020004"/>
      <p:regular r:id="rId31"/>
    </p:embeddedFont>
    <p:embeddedFont>
      <p:font typeface="Roboto" panose="02000000000000000000"/>
      <p:regular r:id="rId32"/>
    </p:embeddedFont>
    <p:embeddedFont>
      <p:font typeface="Fira Sans Extra Condensed SemiBold" panose="020B0603050000020004"/>
      <p:bold r:id="rId33"/>
      <p:boldItalic r:id="rId34"/>
    </p:embeddedFont>
    <p:embeddedFont>
      <p:font typeface="Proxima Nova Semibold" panose="02000506030000020004"/>
      <p:regular r:id="rId35"/>
    </p:embeddedFont>
    <p:embeddedFont>
      <p:font typeface="Proxima Nova" panose="02000506030000020004"/>
      <p:regular r:id="rId36"/>
    </p:embeddedFont>
    <p:embeddedFont>
      <p:font typeface="Bahnschrift" panose="020B0502040204020203" charset="0"/>
      <p:regular r:id="rId37"/>
      <p:bold r:id="rId38"/>
    </p:embeddedFont>
    <p:embeddedFont>
      <p:font typeface="Bahnschrift Light" panose="020B0502040204020203" charset="0"/>
      <p:regular r:id="rId39"/>
    </p:embeddedFont>
    <p:embeddedFont>
      <p:font typeface="Arial Black" panose="020B0A04020102020204" charset="0"/>
      <p:bold r:id="rId40"/>
    </p:embeddedFont>
    <p:embeddedFont>
      <p:font typeface="Microsoft JhengHei UI Light" panose="020B0304030504040204" charset="-120"/>
      <p:regular r:id="rId41"/>
    </p:embeddedFont>
    <p:embeddedFont>
      <p:font typeface="Bahnschrift SemiLight" panose="020B0502040204020203" charset="0"/>
      <p:regular r:id="rId42"/>
    </p:embeddedFont>
    <p:embeddedFont>
      <p:font typeface="Franklin Gothic Demi Cond" panose="020B0706030402020204" charset="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3" Type="http://schemas.openxmlformats.org/officeDocument/2006/relationships/font" Target="fonts/font13.fntdata"/><Relationship Id="rId42" Type="http://schemas.openxmlformats.org/officeDocument/2006/relationships/font" Target="fonts/font12.fntdata"/><Relationship Id="rId41" Type="http://schemas.openxmlformats.org/officeDocument/2006/relationships/font" Target="fonts/font11.fntdata"/><Relationship Id="rId40" Type="http://schemas.openxmlformats.org/officeDocument/2006/relationships/font" Target="fonts/font10.fntdata"/><Relationship Id="rId4" Type="http://schemas.openxmlformats.org/officeDocument/2006/relationships/slide" Target="slides/slide1.xml"/><Relationship Id="rId39" Type="http://schemas.openxmlformats.org/officeDocument/2006/relationships/font" Target="fonts/font9.fntdata"/><Relationship Id="rId38" Type="http://schemas.openxmlformats.org/officeDocument/2006/relationships/font" Target="fonts/font8.fntdata"/><Relationship Id="rId37" Type="http://schemas.openxmlformats.org/officeDocument/2006/relationships/font" Target="fonts/font7.fntdata"/><Relationship Id="rId36" Type="http://schemas.openxmlformats.org/officeDocument/2006/relationships/font" Target="fonts/font6.fntdata"/><Relationship Id="rId35" Type="http://schemas.openxmlformats.org/officeDocument/2006/relationships/font" Target="fonts/font5.fntdata"/><Relationship Id="rId34" Type="http://schemas.openxmlformats.org/officeDocument/2006/relationships/font" Target="fonts/font4.fntdata"/><Relationship Id="rId33" Type="http://schemas.openxmlformats.org/officeDocument/2006/relationships/font" Target="fonts/font3.fntdata"/><Relationship Id="rId32" Type="http://schemas.openxmlformats.org/officeDocument/2006/relationships/font" Target="fonts/font2.fntdata"/><Relationship Id="rId31" Type="http://schemas.openxmlformats.org/officeDocument/2006/relationships/font" Target="fonts/font1.fntdata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ge96fd5876e_0_51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4" name="Google Shape;2454;ge96fd5876e_0_51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e96fd5876e_0_45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e96fd5876e_0_45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e96fd5876e_0_47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e96fd5876e_0_47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e96fd5876e_0_46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e96fd5876e_0_46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e96fd5876e_0_37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e96fd5876e_0_37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e96fd5876e_0_22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e96fd5876e_0_22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9566a474a_0_8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9566a474a_0_8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e96fd5876e_0_4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e96fd5876e_0_4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96fd5876e_0_11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96fd5876e_0_11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e96fd5876e_0_2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e96fd5876e_0_2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e96fd5876e_0_5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e96fd5876e_0_5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e96fd5876e_0_1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e96fd5876e_0_1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 panose="020B0603050000020004"/>
                <a:ea typeface="Fira Sans Extra Condensed SemiBold" panose="020B0603050000020004"/>
                <a:cs typeface="Fira Sans Extra Condensed SemiBold" panose="020B0603050000020004"/>
                <a:sym typeface="Fira Sans Extra Condensed SemiBold" panose="020B060305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 panose="020B0503050000020004"/>
              <a:buNone/>
              <a:defRPr sz="2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24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9pPr>
          </a:lstStyle>
          <a:p/>
        </p:txBody>
      </p:sp>
      <p:sp>
        <p:nvSpPr>
          <p:cNvPr id="40" name="Google Shape;40;p13"/>
          <p:cNvSpPr txBox="1"/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100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hyperlink" Target="https://github.com/OmarTamer2004/depi-project-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ctrTitle"/>
          </p:nvPr>
        </p:nvSpPr>
        <p:spPr>
          <a:xfrm>
            <a:off x="5147935" y="1242425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200"/>
              <a:t>Deep Learning-Based Satellite Image Classification for Land Use Analysis</a:t>
            </a:r>
            <a:endParaRPr lang="en-US" altLang="en-US" sz="3200"/>
          </a:p>
        </p:txBody>
      </p:sp>
      <p:sp>
        <p:nvSpPr>
          <p:cNvPr id="47" name="Google Shape;47;p15"/>
          <p:cNvSpPr txBox="1"/>
          <p:nvPr>
            <p:ph type="subTitle" idx="1"/>
          </p:nvPr>
        </p:nvSpPr>
        <p:spPr>
          <a:xfrm>
            <a:off x="6083935" y="36518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Bahnschrift Light" panose="020B0502040204020203" charset="0"/>
                <a:cs typeface="Bahnschrift Light" panose="020B0502040204020203" charset="0"/>
              </a:rPr>
              <a:t>A Graduation Project Using EuroSAT and CNN</a:t>
            </a:r>
            <a:endParaRPr lang="en-US" altLang="en-US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nnotation 2025-05-11 2304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915670"/>
            <a:ext cx="8421370" cy="37941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082290" y="195580"/>
            <a:ext cx="3048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accent1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Sample images form sat. </a:t>
            </a:r>
            <a:endParaRPr lang="en-US" altLang="en-US" sz="2000">
              <a:solidFill>
                <a:schemeClr val="accent1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nnotation 2025-05-11 231032"/>
          <p:cNvPicPr>
            <a:picLocks noChangeAspect="1"/>
          </p:cNvPicPr>
          <p:nvPr/>
        </p:nvPicPr>
        <p:blipFill>
          <a:blip r:embed="rId1"/>
          <a:srcRect t="5616"/>
          <a:stretch>
            <a:fillRect/>
          </a:stretch>
        </p:blipFill>
        <p:spPr>
          <a:xfrm>
            <a:off x="1181100" y="699135"/>
            <a:ext cx="6781800" cy="41300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403350" y="219075"/>
            <a:ext cx="5992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>
                <a:solidFill>
                  <a:schemeClr val="accent1"/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DISTRIBUTION OF LAND USE TYPES </a:t>
            </a:r>
            <a:endParaRPr lang="en-US" sz="2000">
              <a:solidFill>
                <a:schemeClr val="accent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Methodology</a:t>
            </a:r>
            <a:endParaRPr lang="en-US" altLang="en-US"/>
          </a:p>
        </p:txBody>
      </p:sp>
      <p:grpSp>
        <p:nvGrpSpPr>
          <p:cNvPr id="642" name="Google Shape;642;p22"/>
          <p:cNvGrpSpPr/>
          <p:nvPr/>
        </p:nvGrpSpPr>
        <p:grpSpPr>
          <a:xfrm>
            <a:off x="3213883" y="1981186"/>
            <a:ext cx="2716242" cy="2750745"/>
            <a:chOff x="457200" y="1485900"/>
            <a:chExt cx="3205384" cy="3246100"/>
          </a:xfrm>
        </p:grpSpPr>
        <p:sp>
          <p:nvSpPr>
            <p:cNvPr id="643" name="Google Shape;643;p22"/>
            <p:cNvSpPr/>
            <p:nvPr/>
          </p:nvSpPr>
          <p:spPr>
            <a:xfrm>
              <a:off x="457200" y="4516621"/>
              <a:ext cx="1920994" cy="173515"/>
            </a:xfrm>
            <a:custGeom>
              <a:avLst/>
              <a:gdLst/>
              <a:ahLst/>
              <a:cxnLst/>
              <a:rect l="l" t="t" r="r" b="b"/>
              <a:pathLst>
                <a:path w="47517" h="4292" extrusionOk="0">
                  <a:moveTo>
                    <a:pt x="23754" y="1"/>
                  </a:moveTo>
                  <a:lnTo>
                    <a:pt x="21330" y="10"/>
                  </a:lnTo>
                  <a:lnTo>
                    <a:pt x="18965" y="49"/>
                  </a:lnTo>
                  <a:lnTo>
                    <a:pt x="16695" y="97"/>
                  </a:lnTo>
                  <a:lnTo>
                    <a:pt x="14511" y="173"/>
                  </a:lnTo>
                  <a:lnTo>
                    <a:pt x="12432" y="259"/>
                  </a:lnTo>
                  <a:lnTo>
                    <a:pt x="11436" y="317"/>
                  </a:lnTo>
                  <a:lnTo>
                    <a:pt x="10469" y="365"/>
                  </a:lnTo>
                  <a:lnTo>
                    <a:pt x="9540" y="432"/>
                  </a:lnTo>
                  <a:lnTo>
                    <a:pt x="8639" y="489"/>
                  </a:lnTo>
                  <a:lnTo>
                    <a:pt x="7777" y="556"/>
                  </a:lnTo>
                  <a:lnTo>
                    <a:pt x="6954" y="633"/>
                  </a:lnTo>
                  <a:lnTo>
                    <a:pt x="6168" y="710"/>
                  </a:lnTo>
                  <a:lnTo>
                    <a:pt x="5421" y="786"/>
                  </a:lnTo>
                  <a:lnTo>
                    <a:pt x="4722" y="863"/>
                  </a:lnTo>
                  <a:lnTo>
                    <a:pt x="4052" y="949"/>
                  </a:lnTo>
                  <a:lnTo>
                    <a:pt x="3439" y="1035"/>
                  </a:lnTo>
                  <a:lnTo>
                    <a:pt x="2864" y="1121"/>
                  </a:lnTo>
                  <a:lnTo>
                    <a:pt x="2337" y="1217"/>
                  </a:lnTo>
                  <a:lnTo>
                    <a:pt x="1868" y="1313"/>
                  </a:lnTo>
                  <a:lnTo>
                    <a:pt x="1437" y="1409"/>
                  </a:lnTo>
                  <a:lnTo>
                    <a:pt x="1063" y="1514"/>
                  </a:lnTo>
                  <a:lnTo>
                    <a:pt x="747" y="1610"/>
                  </a:lnTo>
                  <a:lnTo>
                    <a:pt x="479" y="1715"/>
                  </a:lnTo>
                  <a:lnTo>
                    <a:pt x="364" y="1773"/>
                  </a:lnTo>
                  <a:lnTo>
                    <a:pt x="268" y="1821"/>
                  </a:lnTo>
                  <a:lnTo>
                    <a:pt x="192" y="1878"/>
                  </a:lnTo>
                  <a:lnTo>
                    <a:pt x="125" y="1926"/>
                  </a:lnTo>
                  <a:lnTo>
                    <a:pt x="67" y="1984"/>
                  </a:lnTo>
                  <a:lnTo>
                    <a:pt x="29" y="2041"/>
                  </a:lnTo>
                  <a:lnTo>
                    <a:pt x="10" y="2098"/>
                  </a:lnTo>
                  <a:lnTo>
                    <a:pt x="0" y="2146"/>
                  </a:lnTo>
                  <a:lnTo>
                    <a:pt x="10" y="2204"/>
                  </a:lnTo>
                  <a:lnTo>
                    <a:pt x="29" y="2261"/>
                  </a:lnTo>
                  <a:lnTo>
                    <a:pt x="67" y="2319"/>
                  </a:lnTo>
                  <a:lnTo>
                    <a:pt x="125" y="2367"/>
                  </a:lnTo>
                  <a:lnTo>
                    <a:pt x="192" y="2424"/>
                  </a:lnTo>
                  <a:lnTo>
                    <a:pt x="268" y="2472"/>
                  </a:lnTo>
                  <a:lnTo>
                    <a:pt x="364" y="2529"/>
                  </a:lnTo>
                  <a:lnTo>
                    <a:pt x="479" y="2577"/>
                  </a:lnTo>
                  <a:lnTo>
                    <a:pt x="747" y="2683"/>
                  </a:lnTo>
                  <a:lnTo>
                    <a:pt x="1063" y="2788"/>
                  </a:lnTo>
                  <a:lnTo>
                    <a:pt x="1437" y="2884"/>
                  </a:lnTo>
                  <a:lnTo>
                    <a:pt x="1868" y="2989"/>
                  </a:lnTo>
                  <a:lnTo>
                    <a:pt x="2337" y="3075"/>
                  </a:lnTo>
                  <a:lnTo>
                    <a:pt x="2864" y="3171"/>
                  </a:lnTo>
                  <a:lnTo>
                    <a:pt x="3439" y="3257"/>
                  </a:lnTo>
                  <a:lnTo>
                    <a:pt x="4052" y="3353"/>
                  </a:lnTo>
                  <a:lnTo>
                    <a:pt x="4722" y="3430"/>
                  </a:lnTo>
                  <a:lnTo>
                    <a:pt x="5421" y="3516"/>
                  </a:lnTo>
                  <a:lnTo>
                    <a:pt x="6168" y="3593"/>
                  </a:lnTo>
                  <a:lnTo>
                    <a:pt x="6954" y="3669"/>
                  </a:lnTo>
                  <a:lnTo>
                    <a:pt x="7777" y="3736"/>
                  </a:lnTo>
                  <a:lnTo>
                    <a:pt x="8639" y="3803"/>
                  </a:lnTo>
                  <a:lnTo>
                    <a:pt x="9540" y="3870"/>
                  </a:lnTo>
                  <a:lnTo>
                    <a:pt x="10469" y="3928"/>
                  </a:lnTo>
                  <a:lnTo>
                    <a:pt x="11436" y="3985"/>
                  </a:lnTo>
                  <a:lnTo>
                    <a:pt x="12432" y="4033"/>
                  </a:lnTo>
                  <a:lnTo>
                    <a:pt x="14511" y="4129"/>
                  </a:lnTo>
                  <a:lnTo>
                    <a:pt x="16695" y="4196"/>
                  </a:lnTo>
                  <a:lnTo>
                    <a:pt x="18965" y="4254"/>
                  </a:lnTo>
                  <a:lnTo>
                    <a:pt x="21330" y="4282"/>
                  </a:lnTo>
                  <a:lnTo>
                    <a:pt x="23754" y="4292"/>
                  </a:lnTo>
                  <a:lnTo>
                    <a:pt x="26187" y="4282"/>
                  </a:lnTo>
                  <a:lnTo>
                    <a:pt x="28543" y="4254"/>
                  </a:lnTo>
                  <a:lnTo>
                    <a:pt x="30822" y="4196"/>
                  </a:lnTo>
                  <a:lnTo>
                    <a:pt x="33006" y="4129"/>
                  </a:lnTo>
                  <a:lnTo>
                    <a:pt x="35085" y="4033"/>
                  </a:lnTo>
                  <a:lnTo>
                    <a:pt x="36071" y="3985"/>
                  </a:lnTo>
                  <a:lnTo>
                    <a:pt x="37038" y="3928"/>
                  </a:lnTo>
                  <a:lnTo>
                    <a:pt x="37968" y="3870"/>
                  </a:lnTo>
                  <a:lnTo>
                    <a:pt x="38868" y="3803"/>
                  </a:lnTo>
                  <a:lnTo>
                    <a:pt x="39730" y="3736"/>
                  </a:lnTo>
                  <a:lnTo>
                    <a:pt x="40554" y="3669"/>
                  </a:lnTo>
                  <a:lnTo>
                    <a:pt x="41339" y="3593"/>
                  </a:lnTo>
                  <a:lnTo>
                    <a:pt x="42086" y="3516"/>
                  </a:lnTo>
                  <a:lnTo>
                    <a:pt x="42795" y="3430"/>
                  </a:lnTo>
                  <a:lnTo>
                    <a:pt x="43456" y="3353"/>
                  </a:lnTo>
                  <a:lnTo>
                    <a:pt x="44078" y="3257"/>
                  </a:lnTo>
                  <a:lnTo>
                    <a:pt x="44643" y="3171"/>
                  </a:lnTo>
                  <a:lnTo>
                    <a:pt x="45170" y="3075"/>
                  </a:lnTo>
                  <a:lnTo>
                    <a:pt x="45649" y="2989"/>
                  </a:lnTo>
                  <a:lnTo>
                    <a:pt x="46071" y="2884"/>
                  </a:lnTo>
                  <a:lnTo>
                    <a:pt x="46444" y="2788"/>
                  </a:lnTo>
                  <a:lnTo>
                    <a:pt x="46770" y="2683"/>
                  </a:lnTo>
                  <a:lnTo>
                    <a:pt x="47028" y="2577"/>
                  </a:lnTo>
                  <a:lnTo>
                    <a:pt x="47143" y="2529"/>
                  </a:lnTo>
                  <a:lnTo>
                    <a:pt x="47239" y="2472"/>
                  </a:lnTo>
                  <a:lnTo>
                    <a:pt x="47325" y="2424"/>
                  </a:lnTo>
                  <a:lnTo>
                    <a:pt x="47392" y="2367"/>
                  </a:lnTo>
                  <a:lnTo>
                    <a:pt x="47450" y="2319"/>
                  </a:lnTo>
                  <a:lnTo>
                    <a:pt x="47488" y="2261"/>
                  </a:lnTo>
                  <a:lnTo>
                    <a:pt x="47507" y="2204"/>
                  </a:lnTo>
                  <a:lnTo>
                    <a:pt x="47517" y="2146"/>
                  </a:lnTo>
                  <a:lnTo>
                    <a:pt x="47507" y="2098"/>
                  </a:lnTo>
                  <a:lnTo>
                    <a:pt x="47488" y="2041"/>
                  </a:lnTo>
                  <a:lnTo>
                    <a:pt x="47450" y="1984"/>
                  </a:lnTo>
                  <a:lnTo>
                    <a:pt x="47392" y="1926"/>
                  </a:lnTo>
                  <a:lnTo>
                    <a:pt x="47325" y="1878"/>
                  </a:lnTo>
                  <a:lnTo>
                    <a:pt x="47239" y="1821"/>
                  </a:lnTo>
                  <a:lnTo>
                    <a:pt x="47143" y="1773"/>
                  </a:lnTo>
                  <a:lnTo>
                    <a:pt x="47028" y="1715"/>
                  </a:lnTo>
                  <a:lnTo>
                    <a:pt x="46770" y="1610"/>
                  </a:lnTo>
                  <a:lnTo>
                    <a:pt x="46444" y="1514"/>
                  </a:lnTo>
                  <a:lnTo>
                    <a:pt x="46071" y="1409"/>
                  </a:lnTo>
                  <a:lnTo>
                    <a:pt x="45649" y="1313"/>
                  </a:lnTo>
                  <a:lnTo>
                    <a:pt x="45170" y="1217"/>
                  </a:lnTo>
                  <a:lnTo>
                    <a:pt x="44643" y="1121"/>
                  </a:lnTo>
                  <a:lnTo>
                    <a:pt x="44078" y="1035"/>
                  </a:lnTo>
                  <a:lnTo>
                    <a:pt x="43456" y="949"/>
                  </a:lnTo>
                  <a:lnTo>
                    <a:pt x="42795" y="863"/>
                  </a:lnTo>
                  <a:lnTo>
                    <a:pt x="42086" y="786"/>
                  </a:lnTo>
                  <a:lnTo>
                    <a:pt x="41339" y="710"/>
                  </a:lnTo>
                  <a:lnTo>
                    <a:pt x="40554" y="633"/>
                  </a:lnTo>
                  <a:lnTo>
                    <a:pt x="39730" y="556"/>
                  </a:lnTo>
                  <a:lnTo>
                    <a:pt x="38868" y="489"/>
                  </a:lnTo>
                  <a:lnTo>
                    <a:pt x="37968" y="432"/>
                  </a:lnTo>
                  <a:lnTo>
                    <a:pt x="37038" y="365"/>
                  </a:lnTo>
                  <a:lnTo>
                    <a:pt x="36071" y="317"/>
                  </a:lnTo>
                  <a:lnTo>
                    <a:pt x="35085" y="259"/>
                  </a:lnTo>
                  <a:lnTo>
                    <a:pt x="33006" y="173"/>
                  </a:lnTo>
                  <a:lnTo>
                    <a:pt x="30822" y="97"/>
                  </a:lnTo>
                  <a:lnTo>
                    <a:pt x="28543" y="49"/>
                  </a:lnTo>
                  <a:lnTo>
                    <a:pt x="26187" y="10"/>
                  </a:lnTo>
                  <a:lnTo>
                    <a:pt x="23754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60341" y="2998390"/>
              <a:ext cx="417454" cy="50373"/>
            </a:xfrm>
            <a:custGeom>
              <a:avLst/>
              <a:gdLst/>
              <a:ahLst/>
              <a:cxnLst/>
              <a:rect l="l" t="t" r="r" b="b"/>
              <a:pathLst>
                <a:path w="10326" h="1246" extrusionOk="0">
                  <a:moveTo>
                    <a:pt x="565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3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19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19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3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5" y="1236"/>
                  </a:lnTo>
                  <a:lnTo>
                    <a:pt x="623" y="1245"/>
                  </a:lnTo>
                  <a:lnTo>
                    <a:pt x="9703" y="1245"/>
                  </a:lnTo>
                  <a:lnTo>
                    <a:pt x="9770" y="1236"/>
                  </a:lnTo>
                  <a:lnTo>
                    <a:pt x="9837" y="1226"/>
                  </a:lnTo>
                  <a:lnTo>
                    <a:pt x="9894" y="1216"/>
                  </a:lnTo>
                  <a:lnTo>
                    <a:pt x="9952" y="1188"/>
                  </a:lnTo>
                  <a:lnTo>
                    <a:pt x="10000" y="1169"/>
                  </a:lnTo>
                  <a:lnTo>
                    <a:pt x="10057" y="1130"/>
                  </a:lnTo>
                  <a:lnTo>
                    <a:pt x="10144" y="1063"/>
                  </a:lnTo>
                  <a:lnTo>
                    <a:pt x="10220" y="967"/>
                  </a:lnTo>
                  <a:lnTo>
                    <a:pt x="10258" y="920"/>
                  </a:lnTo>
                  <a:lnTo>
                    <a:pt x="10278" y="862"/>
                  </a:lnTo>
                  <a:lnTo>
                    <a:pt x="10297" y="805"/>
                  </a:lnTo>
                  <a:lnTo>
                    <a:pt x="10316" y="747"/>
                  </a:lnTo>
                  <a:lnTo>
                    <a:pt x="10326" y="680"/>
                  </a:lnTo>
                  <a:lnTo>
                    <a:pt x="10326" y="623"/>
                  </a:lnTo>
                  <a:lnTo>
                    <a:pt x="10326" y="556"/>
                  </a:lnTo>
                  <a:lnTo>
                    <a:pt x="10316" y="489"/>
                  </a:lnTo>
                  <a:lnTo>
                    <a:pt x="10297" y="431"/>
                  </a:lnTo>
                  <a:lnTo>
                    <a:pt x="10278" y="374"/>
                  </a:lnTo>
                  <a:lnTo>
                    <a:pt x="10258" y="326"/>
                  </a:lnTo>
                  <a:lnTo>
                    <a:pt x="10220" y="268"/>
                  </a:lnTo>
                  <a:lnTo>
                    <a:pt x="10144" y="182"/>
                  </a:lnTo>
                  <a:lnTo>
                    <a:pt x="10057" y="105"/>
                  </a:lnTo>
                  <a:lnTo>
                    <a:pt x="10000" y="67"/>
                  </a:lnTo>
                  <a:lnTo>
                    <a:pt x="9952" y="48"/>
                  </a:lnTo>
                  <a:lnTo>
                    <a:pt x="9894" y="29"/>
                  </a:lnTo>
                  <a:lnTo>
                    <a:pt x="9837" y="10"/>
                  </a:lnTo>
                  <a:lnTo>
                    <a:pt x="9770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2623642" y="2998390"/>
              <a:ext cx="154150" cy="50373"/>
            </a:xfrm>
            <a:custGeom>
              <a:avLst/>
              <a:gdLst/>
              <a:ahLst/>
              <a:cxnLst/>
              <a:rect l="l" t="t" r="r" b="b"/>
              <a:pathLst>
                <a:path w="3813" h="1246" extrusionOk="0">
                  <a:moveTo>
                    <a:pt x="566" y="0"/>
                  </a:moveTo>
                  <a:lnTo>
                    <a:pt x="498" y="10"/>
                  </a:lnTo>
                  <a:lnTo>
                    <a:pt x="441" y="29"/>
                  </a:lnTo>
                  <a:lnTo>
                    <a:pt x="384" y="48"/>
                  </a:lnTo>
                  <a:lnTo>
                    <a:pt x="326" y="67"/>
                  </a:lnTo>
                  <a:lnTo>
                    <a:pt x="278" y="105"/>
                  </a:lnTo>
                  <a:lnTo>
                    <a:pt x="182" y="182"/>
                  </a:lnTo>
                  <a:lnTo>
                    <a:pt x="106" y="268"/>
                  </a:lnTo>
                  <a:lnTo>
                    <a:pt x="77" y="326"/>
                  </a:lnTo>
                  <a:lnTo>
                    <a:pt x="48" y="374"/>
                  </a:lnTo>
                  <a:lnTo>
                    <a:pt x="29" y="431"/>
                  </a:lnTo>
                  <a:lnTo>
                    <a:pt x="20" y="489"/>
                  </a:lnTo>
                  <a:lnTo>
                    <a:pt x="10" y="556"/>
                  </a:lnTo>
                  <a:lnTo>
                    <a:pt x="0" y="623"/>
                  </a:lnTo>
                  <a:lnTo>
                    <a:pt x="10" y="680"/>
                  </a:lnTo>
                  <a:lnTo>
                    <a:pt x="20" y="747"/>
                  </a:lnTo>
                  <a:lnTo>
                    <a:pt x="29" y="805"/>
                  </a:lnTo>
                  <a:lnTo>
                    <a:pt x="48" y="862"/>
                  </a:lnTo>
                  <a:lnTo>
                    <a:pt x="77" y="920"/>
                  </a:lnTo>
                  <a:lnTo>
                    <a:pt x="106" y="967"/>
                  </a:lnTo>
                  <a:lnTo>
                    <a:pt x="182" y="1063"/>
                  </a:lnTo>
                  <a:lnTo>
                    <a:pt x="278" y="1130"/>
                  </a:lnTo>
                  <a:lnTo>
                    <a:pt x="326" y="1169"/>
                  </a:lnTo>
                  <a:lnTo>
                    <a:pt x="384" y="1188"/>
                  </a:lnTo>
                  <a:lnTo>
                    <a:pt x="441" y="1216"/>
                  </a:lnTo>
                  <a:lnTo>
                    <a:pt x="498" y="1226"/>
                  </a:lnTo>
                  <a:lnTo>
                    <a:pt x="566" y="1236"/>
                  </a:lnTo>
                  <a:lnTo>
                    <a:pt x="623" y="1245"/>
                  </a:lnTo>
                  <a:lnTo>
                    <a:pt x="3190" y="1245"/>
                  </a:lnTo>
                  <a:lnTo>
                    <a:pt x="3257" y="1236"/>
                  </a:lnTo>
                  <a:lnTo>
                    <a:pt x="3324" y="1226"/>
                  </a:lnTo>
                  <a:lnTo>
                    <a:pt x="3381" y="1216"/>
                  </a:lnTo>
                  <a:lnTo>
                    <a:pt x="3439" y="1188"/>
                  </a:lnTo>
                  <a:lnTo>
                    <a:pt x="3487" y="1169"/>
                  </a:lnTo>
                  <a:lnTo>
                    <a:pt x="3544" y="1130"/>
                  </a:lnTo>
                  <a:lnTo>
                    <a:pt x="3631" y="1063"/>
                  </a:lnTo>
                  <a:lnTo>
                    <a:pt x="3707" y="967"/>
                  </a:lnTo>
                  <a:lnTo>
                    <a:pt x="3745" y="920"/>
                  </a:lnTo>
                  <a:lnTo>
                    <a:pt x="3765" y="862"/>
                  </a:lnTo>
                  <a:lnTo>
                    <a:pt x="3784" y="805"/>
                  </a:lnTo>
                  <a:lnTo>
                    <a:pt x="3803" y="747"/>
                  </a:lnTo>
                  <a:lnTo>
                    <a:pt x="3813" y="680"/>
                  </a:lnTo>
                  <a:lnTo>
                    <a:pt x="3813" y="623"/>
                  </a:lnTo>
                  <a:lnTo>
                    <a:pt x="3813" y="556"/>
                  </a:lnTo>
                  <a:lnTo>
                    <a:pt x="3803" y="489"/>
                  </a:lnTo>
                  <a:lnTo>
                    <a:pt x="3784" y="431"/>
                  </a:lnTo>
                  <a:lnTo>
                    <a:pt x="3765" y="374"/>
                  </a:lnTo>
                  <a:lnTo>
                    <a:pt x="3745" y="326"/>
                  </a:lnTo>
                  <a:lnTo>
                    <a:pt x="3707" y="268"/>
                  </a:lnTo>
                  <a:lnTo>
                    <a:pt x="3631" y="182"/>
                  </a:lnTo>
                  <a:lnTo>
                    <a:pt x="3544" y="105"/>
                  </a:lnTo>
                  <a:lnTo>
                    <a:pt x="3487" y="67"/>
                  </a:lnTo>
                  <a:lnTo>
                    <a:pt x="3439" y="48"/>
                  </a:lnTo>
                  <a:lnTo>
                    <a:pt x="3381" y="29"/>
                  </a:lnTo>
                  <a:lnTo>
                    <a:pt x="3324" y="10"/>
                  </a:lnTo>
                  <a:lnTo>
                    <a:pt x="32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2665443" y="2196079"/>
              <a:ext cx="84453" cy="111176"/>
            </a:xfrm>
            <a:custGeom>
              <a:avLst/>
              <a:gdLst/>
              <a:ahLst/>
              <a:cxnLst/>
              <a:rect l="l" t="t" r="r" b="b"/>
              <a:pathLst>
                <a:path w="2089" h="2750" extrusionOk="0">
                  <a:moveTo>
                    <a:pt x="1821" y="0"/>
                  </a:moveTo>
                  <a:lnTo>
                    <a:pt x="1754" y="19"/>
                  </a:lnTo>
                  <a:lnTo>
                    <a:pt x="1620" y="67"/>
                  </a:lnTo>
                  <a:lnTo>
                    <a:pt x="1466" y="144"/>
                  </a:lnTo>
                  <a:lnTo>
                    <a:pt x="1303" y="240"/>
                  </a:lnTo>
                  <a:lnTo>
                    <a:pt x="1141" y="345"/>
                  </a:lnTo>
                  <a:lnTo>
                    <a:pt x="968" y="470"/>
                  </a:lnTo>
                  <a:lnTo>
                    <a:pt x="643" y="719"/>
                  </a:lnTo>
                  <a:lnTo>
                    <a:pt x="374" y="948"/>
                  </a:lnTo>
                  <a:lnTo>
                    <a:pt x="116" y="1178"/>
                  </a:lnTo>
                  <a:lnTo>
                    <a:pt x="68" y="1303"/>
                  </a:lnTo>
                  <a:lnTo>
                    <a:pt x="30" y="1437"/>
                  </a:lnTo>
                  <a:lnTo>
                    <a:pt x="10" y="1571"/>
                  </a:lnTo>
                  <a:lnTo>
                    <a:pt x="1" y="1705"/>
                  </a:lnTo>
                  <a:lnTo>
                    <a:pt x="1" y="1839"/>
                  </a:lnTo>
                  <a:lnTo>
                    <a:pt x="10" y="1964"/>
                  </a:lnTo>
                  <a:lnTo>
                    <a:pt x="39" y="2088"/>
                  </a:lnTo>
                  <a:lnTo>
                    <a:pt x="68" y="2203"/>
                  </a:lnTo>
                  <a:lnTo>
                    <a:pt x="106" y="2318"/>
                  </a:lnTo>
                  <a:lnTo>
                    <a:pt x="164" y="2414"/>
                  </a:lnTo>
                  <a:lnTo>
                    <a:pt x="221" y="2510"/>
                  </a:lnTo>
                  <a:lnTo>
                    <a:pt x="288" y="2586"/>
                  </a:lnTo>
                  <a:lnTo>
                    <a:pt x="365" y="2653"/>
                  </a:lnTo>
                  <a:lnTo>
                    <a:pt x="441" y="2701"/>
                  </a:lnTo>
                  <a:lnTo>
                    <a:pt x="528" y="2730"/>
                  </a:lnTo>
                  <a:lnTo>
                    <a:pt x="623" y="2749"/>
                  </a:lnTo>
                  <a:lnTo>
                    <a:pt x="671" y="2749"/>
                  </a:lnTo>
                  <a:lnTo>
                    <a:pt x="729" y="2730"/>
                  </a:lnTo>
                  <a:lnTo>
                    <a:pt x="786" y="2701"/>
                  </a:lnTo>
                  <a:lnTo>
                    <a:pt x="844" y="2663"/>
                  </a:lnTo>
                  <a:lnTo>
                    <a:pt x="901" y="2615"/>
                  </a:lnTo>
                  <a:lnTo>
                    <a:pt x="968" y="2548"/>
                  </a:lnTo>
                  <a:lnTo>
                    <a:pt x="1102" y="2404"/>
                  </a:lnTo>
                  <a:lnTo>
                    <a:pt x="1236" y="2232"/>
                  </a:lnTo>
                  <a:lnTo>
                    <a:pt x="1371" y="2031"/>
                  </a:lnTo>
                  <a:lnTo>
                    <a:pt x="1505" y="1810"/>
                  </a:lnTo>
                  <a:lnTo>
                    <a:pt x="1629" y="1581"/>
                  </a:lnTo>
                  <a:lnTo>
                    <a:pt x="1754" y="1351"/>
                  </a:lnTo>
                  <a:lnTo>
                    <a:pt x="1859" y="1111"/>
                  </a:lnTo>
                  <a:lnTo>
                    <a:pt x="1945" y="891"/>
                  </a:lnTo>
                  <a:lnTo>
                    <a:pt x="2012" y="671"/>
                  </a:lnTo>
                  <a:lnTo>
                    <a:pt x="2060" y="479"/>
                  </a:lnTo>
                  <a:lnTo>
                    <a:pt x="2079" y="393"/>
                  </a:lnTo>
                  <a:lnTo>
                    <a:pt x="2089" y="307"/>
                  </a:lnTo>
                  <a:lnTo>
                    <a:pt x="2089" y="240"/>
                  </a:lnTo>
                  <a:lnTo>
                    <a:pt x="2079" y="173"/>
                  </a:lnTo>
                  <a:lnTo>
                    <a:pt x="2070" y="115"/>
                  </a:lnTo>
                  <a:lnTo>
                    <a:pt x="2041" y="77"/>
                  </a:lnTo>
                  <a:lnTo>
                    <a:pt x="2012" y="39"/>
                  </a:lnTo>
                  <a:lnTo>
                    <a:pt x="1974" y="19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148708" y="1685326"/>
              <a:ext cx="513874" cy="513874"/>
            </a:xfrm>
            <a:custGeom>
              <a:avLst/>
              <a:gdLst/>
              <a:ahLst/>
              <a:cxnLst/>
              <a:rect l="l" t="t" r="r" b="b"/>
              <a:pathLst>
                <a:path w="12711" h="12711" extrusionOk="0">
                  <a:moveTo>
                    <a:pt x="6025" y="1"/>
                  </a:moveTo>
                  <a:lnTo>
                    <a:pt x="5699" y="29"/>
                  </a:lnTo>
                  <a:lnTo>
                    <a:pt x="5383" y="68"/>
                  </a:lnTo>
                  <a:lnTo>
                    <a:pt x="5077" y="125"/>
                  </a:lnTo>
                  <a:lnTo>
                    <a:pt x="4761" y="192"/>
                  </a:lnTo>
                  <a:lnTo>
                    <a:pt x="4464" y="278"/>
                  </a:lnTo>
                  <a:lnTo>
                    <a:pt x="4167" y="384"/>
                  </a:lnTo>
                  <a:lnTo>
                    <a:pt x="3879" y="499"/>
                  </a:lnTo>
                  <a:lnTo>
                    <a:pt x="3602" y="623"/>
                  </a:lnTo>
                  <a:lnTo>
                    <a:pt x="3324" y="767"/>
                  </a:lnTo>
                  <a:lnTo>
                    <a:pt x="3056" y="920"/>
                  </a:lnTo>
                  <a:lnTo>
                    <a:pt x="2797" y="1083"/>
                  </a:lnTo>
                  <a:lnTo>
                    <a:pt x="2548" y="1255"/>
                  </a:lnTo>
                  <a:lnTo>
                    <a:pt x="2309" y="1447"/>
                  </a:lnTo>
                  <a:lnTo>
                    <a:pt x="2079" y="1648"/>
                  </a:lnTo>
                  <a:lnTo>
                    <a:pt x="1858" y="1859"/>
                  </a:lnTo>
                  <a:lnTo>
                    <a:pt x="1648" y="2079"/>
                  </a:lnTo>
                  <a:lnTo>
                    <a:pt x="1447" y="2309"/>
                  </a:lnTo>
                  <a:lnTo>
                    <a:pt x="1265" y="2548"/>
                  </a:lnTo>
                  <a:lnTo>
                    <a:pt x="1083" y="2797"/>
                  </a:lnTo>
                  <a:lnTo>
                    <a:pt x="920" y="3056"/>
                  </a:lnTo>
                  <a:lnTo>
                    <a:pt x="767" y="3324"/>
                  </a:lnTo>
                  <a:lnTo>
                    <a:pt x="623" y="3592"/>
                  </a:lnTo>
                  <a:lnTo>
                    <a:pt x="498" y="3880"/>
                  </a:lnTo>
                  <a:lnTo>
                    <a:pt x="383" y="4167"/>
                  </a:lnTo>
                  <a:lnTo>
                    <a:pt x="288" y="4464"/>
                  </a:lnTo>
                  <a:lnTo>
                    <a:pt x="201" y="4761"/>
                  </a:lnTo>
                  <a:lnTo>
                    <a:pt x="125" y="5068"/>
                  </a:lnTo>
                  <a:lnTo>
                    <a:pt x="67" y="5384"/>
                  </a:lnTo>
                  <a:lnTo>
                    <a:pt x="29" y="5700"/>
                  </a:lnTo>
                  <a:lnTo>
                    <a:pt x="10" y="6025"/>
                  </a:lnTo>
                  <a:lnTo>
                    <a:pt x="0" y="6351"/>
                  </a:lnTo>
                  <a:lnTo>
                    <a:pt x="10" y="6677"/>
                  </a:lnTo>
                  <a:lnTo>
                    <a:pt x="29" y="7002"/>
                  </a:lnTo>
                  <a:lnTo>
                    <a:pt x="67" y="7318"/>
                  </a:lnTo>
                  <a:lnTo>
                    <a:pt x="125" y="7634"/>
                  </a:lnTo>
                  <a:lnTo>
                    <a:pt x="201" y="7941"/>
                  </a:lnTo>
                  <a:lnTo>
                    <a:pt x="288" y="8238"/>
                  </a:lnTo>
                  <a:lnTo>
                    <a:pt x="383" y="8535"/>
                  </a:lnTo>
                  <a:lnTo>
                    <a:pt x="498" y="8822"/>
                  </a:lnTo>
                  <a:lnTo>
                    <a:pt x="623" y="9109"/>
                  </a:lnTo>
                  <a:lnTo>
                    <a:pt x="767" y="9378"/>
                  </a:lnTo>
                  <a:lnTo>
                    <a:pt x="920" y="9646"/>
                  </a:lnTo>
                  <a:lnTo>
                    <a:pt x="1083" y="9904"/>
                  </a:lnTo>
                  <a:lnTo>
                    <a:pt x="1265" y="10153"/>
                  </a:lnTo>
                  <a:lnTo>
                    <a:pt x="1447" y="10393"/>
                  </a:lnTo>
                  <a:lnTo>
                    <a:pt x="1648" y="10623"/>
                  </a:lnTo>
                  <a:lnTo>
                    <a:pt x="1858" y="10843"/>
                  </a:lnTo>
                  <a:lnTo>
                    <a:pt x="2079" y="11054"/>
                  </a:lnTo>
                  <a:lnTo>
                    <a:pt x="2309" y="11255"/>
                  </a:lnTo>
                  <a:lnTo>
                    <a:pt x="2548" y="11447"/>
                  </a:lnTo>
                  <a:lnTo>
                    <a:pt x="2797" y="11619"/>
                  </a:lnTo>
                  <a:lnTo>
                    <a:pt x="3056" y="11791"/>
                  </a:lnTo>
                  <a:lnTo>
                    <a:pt x="3324" y="11945"/>
                  </a:lnTo>
                  <a:lnTo>
                    <a:pt x="3602" y="12079"/>
                  </a:lnTo>
                  <a:lnTo>
                    <a:pt x="3879" y="12203"/>
                  </a:lnTo>
                  <a:lnTo>
                    <a:pt x="4167" y="12318"/>
                  </a:lnTo>
                  <a:lnTo>
                    <a:pt x="4464" y="12423"/>
                  </a:lnTo>
                  <a:lnTo>
                    <a:pt x="4761" y="12510"/>
                  </a:lnTo>
                  <a:lnTo>
                    <a:pt x="5077" y="12577"/>
                  </a:lnTo>
                  <a:lnTo>
                    <a:pt x="5383" y="12634"/>
                  </a:lnTo>
                  <a:lnTo>
                    <a:pt x="5699" y="12673"/>
                  </a:lnTo>
                  <a:lnTo>
                    <a:pt x="6025" y="12701"/>
                  </a:lnTo>
                  <a:lnTo>
                    <a:pt x="6351" y="12711"/>
                  </a:lnTo>
                  <a:lnTo>
                    <a:pt x="6676" y="12701"/>
                  </a:lnTo>
                  <a:lnTo>
                    <a:pt x="7002" y="12673"/>
                  </a:lnTo>
                  <a:lnTo>
                    <a:pt x="7318" y="12634"/>
                  </a:lnTo>
                  <a:lnTo>
                    <a:pt x="7634" y="12577"/>
                  </a:lnTo>
                  <a:lnTo>
                    <a:pt x="7941" y="12510"/>
                  </a:lnTo>
                  <a:lnTo>
                    <a:pt x="8247" y="12423"/>
                  </a:lnTo>
                  <a:lnTo>
                    <a:pt x="8534" y="12318"/>
                  </a:lnTo>
                  <a:lnTo>
                    <a:pt x="8831" y="12203"/>
                  </a:lnTo>
                  <a:lnTo>
                    <a:pt x="9109" y="12079"/>
                  </a:lnTo>
                  <a:lnTo>
                    <a:pt x="9387" y="11945"/>
                  </a:lnTo>
                  <a:lnTo>
                    <a:pt x="9645" y="11791"/>
                  </a:lnTo>
                  <a:lnTo>
                    <a:pt x="9904" y="11619"/>
                  </a:lnTo>
                  <a:lnTo>
                    <a:pt x="10153" y="11447"/>
                  </a:lnTo>
                  <a:lnTo>
                    <a:pt x="10393" y="11255"/>
                  </a:lnTo>
                  <a:lnTo>
                    <a:pt x="10622" y="11054"/>
                  </a:lnTo>
                  <a:lnTo>
                    <a:pt x="10843" y="10843"/>
                  </a:lnTo>
                  <a:lnTo>
                    <a:pt x="11053" y="10623"/>
                  </a:lnTo>
                  <a:lnTo>
                    <a:pt x="11255" y="10393"/>
                  </a:lnTo>
                  <a:lnTo>
                    <a:pt x="11446" y="10153"/>
                  </a:lnTo>
                  <a:lnTo>
                    <a:pt x="11619" y="9904"/>
                  </a:lnTo>
                  <a:lnTo>
                    <a:pt x="11791" y="9646"/>
                  </a:lnTo>
                  <a:lnTo>
                    <a:pt x="11944" y="9378"/>
                  </a:lnTo>
                  <a:lnTo>
                    <a:pt x="12078" y="9109"/>
                  </a:lnTo>
                  <a:lnTo>
                    <a:pt x="12212" y="8822"/>
                  </a:lnTo>
                  <a:lnTo>
                    <a:pt x="12327" y="8535"/>
                  </a:lnTo>
                  <a:lnTo>
                    <a:pt x="12423" y="8238"/>
                  </a:lnTo>
                  <a:lnTo>
                    <a:pt x="12509" y="7941"/>
                  </a:lnTo>
                  <a:lnTo>
                    <a:pt x="12576" y="7634"/>
                  </a:lnTo>
                  <a:lnTo>
                    <a:pt x="12634" y="7318"/>
                  </a:lnTo>
                  <a:lnTo>
                    <a:pt x="12672" y="7002"/>
                  </a:lnTo>
                  <a:lnTo>
                    <a:pt x="12701" y="6677"/>
                  </a:lnTo>
                  <a:lnTo>
                    <a:pt x="12710" y="6351"/>
                  </a:lnTo>
                  <a:lnTo>
                    <a:pt x="12701" y="6025"/>
                  </a:lnTo>
                  <a:lnTo>
                    <a:pt x="12672" y="5700"/>
                  </a:lnTo>
                  <a:lnTo>
                    <a:pt x="12634" y="5384"/>
                  </a:lnTo>
                  <a:lnTo>
                    <a:pt x="12576" y="5068"/>
                  </a:lnTo>
                  <a:lnTo>
                    <a:pt x="12509" y="4761"/>
                  </a:lnTo>
                  <a:lnTo>
                    <a:pt x="12423" y="4464"/>
                  </a:lnTo>
                  <a:lnTo>
                    <a:pt x="12327" y="4167"/>
                  </a:lnTo>
                  <a:lnTo>
                    <a:pt x="12212" y="3880"/>
                  </a:lnTo>
                  <a:lnTo>
                    <a:pt x="12078" y="3592"/>
                  </a:lnTo>
                  <a:lnTo>
                    <a:pt x="11944" y="3324"/>
                  </a:lnTo>
                  <a:lnTo>
                    <a:pt x="11791" y="3056"/>
                  </a:lnTo>
                  <a:lnTo>
                    <a:pt x="11619" y="2797"/>
                  </a:lnTo>
                  <a:lnTo>
                    <a:pt x="11446" y="2548"/>
                  </a:lnTo>
                  <a:lnTo>
                    <a:pt x="11255" y="2309"/>
                  </a:lnTo>
                  <a:lnTo>
                    <a:pt x="11053" y="2079"/>
                  </a:lnTo>
                  <a:lnTo>
                    <a:pt x="10843" y="1859"/>
                  </a:lnTo>
                  <a:lnTo>
                    <a:pt x="10622" y="1648"/>
                  </a:lnTo>
                  <a:lnTo>
                    <a:pt x="10393" y="1447"/>
                  </a:lnTo>
                  <a:lnTo>
                    <a:pt x="10153" y="1255"/>
                  </a:lnTo>
                  <a:lnTo>
                    <a:pt x="9904" y="1083"/>
                  </a:lnTo>
                  <a:lnTo>
                    <a:pt x="9645" y="920"/>
                  </a:lnTo>
                  <a:lnTo>
                    <a:pt x="9387" y="767"/>
                  </a:lnTo>
                  <a:lnTo>
                    <a:pt x="9109" y="623"/>
                  </a:lnTo>
                  <a:lnTo>
                    <a:pt x="8831" y="499"/>
                  </a:lnTo>
                  <a:lnTo>
                    <a:pt x="8534" y="384"/>
                  </a:lnTo>
                  <a:lnTo>
                    <a:pt x="8247" y="278"/>
                  </a:lnTo>
                  <a:lnTo>
                    <a:pt x="7941" y="192"/>
                  </a:lnTo>
                  <a:lnTo>
                    <a:pt x="7634" y="125"/>
                  </a:lnTo>
                  <a:lnTo>
                    <a:pt x="7318" y="68"/>
                  </a:lnTo>
                  <a:lnTo>
                    <a:pt x="7002" y="29"/>
                  </a:lnTo>
                  <a:lnTo>
                    <a:pt x="6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1460840" y="4303652"/>
              <a:ext cx="374844" cy="292776"/>
            </a:xfrm>
            <a:custGeom>
              <a:avLst/>
              <a:gdLst/>
              <a:ahLst/>
              <a:cxnLst/>
              <a:rect l="l" t="t" r="r" b="b"/>
              <a:pathLst>
                <a:path w="9272" h="7242" extrusionOk="0">
                  <a:moveTo>
                    <a:pt x="7548" y="1"/>
                  </a:moveTo>
                  <a:lnTo>
                    <a:pt x="3228" y="5470"/>
                  </a:lnTo>
                  <a:lnTo>
                    <a:pt x="2759" y="5623"/>
                  </a:lnTo>
                  <a:lnTo>
                    <a:pt x="2280" y="5805"/>
                  </a:lnTo>
                  <a:lnTo>
                    <a:pt x="1715" y="6026"/>
                  </a:lnTo>
                  <a:lnTo>
                    <a:pt x="1428" y="6150"/>
                  </a:lnTo>
                  <a:lnTo>
                    <a:pt x="1140" y="6284"/>
                  </a:lnTo>
                  <a:lnTo>
                    <a:pt x="872" y="6418"/>
                  </a:lnTo>
                  <a:lnTo>
                    <a:pt x="623" y="6552"/>
                  </a:lnTo>
                  <a:lnTo>
                    <a:pt x="403" y="6686"/>
                  </a:lnTo>
                  <a:lnTo>
                    <a:pt x="307" y="6763"/>
                  </a:lnTo>
                  <a:lnTo>
                    <a:pt x="221" y="6830"/>
                  </a:lnTo>
                  <a:lnTo>
                    <a:pt x="154" y="6897"/>
                  </a:lnTo>
                  <a:lnTo>
                    <a:pt x="87" y="6964"/>
                  </a:lnTo>
                  <a:lnTo>
                    <a:pt x="39" y="7031"/>
                  </a:lnTo>
                  <a:lnTo>
                    <a:pt x="10" y="7089"/>
                  </a:lnTo>
                  <a:lnTo>
                    <a:pt x="0" y="7117"/>
                  </a:lnTo>
                  <a:lnTo>
                    <a:pt x="10" y="7146"/>
                  </a:lnTo>
                  <a:lnTo>
                    <a:pt x="29" y="7165"/>
                  </a:lnTo>
                  <a:lnTo>
                    <a:pt x="48" y="7184"/>
                  </a:lnTo>
                  <a:lnTo>
                    <a:pt x="87" y="7204"/>
                  </a:lnTo>
                  <a:lnTo>
                    <a:pt x="135" y="7223"/>
                  </a:lnTo>
                  <a:lnTo>
                    <a:pt x="249" y="7232"/>
                  </a:lnTo>
                  <a:lnTo>
                    <a:pt x="393" y="7242"/>
                  </a:lnTo>
                  <a:lnTo>
                    <a:pt x="566" y="7242"/>
                  </a:lnTo>
                  <a:lnTo>
                    <a:pt x="977" y="7223"/>
                  </a:lnTo>
                  <a:lnTo>
                    <a:pt x="1428" y="7194"/>
                  </a:lnTo>
                  <a:lnTo>
                    <a:pt x="1897" y="7146"/>
                  </a:lnTo>
                  <a:lnTo>
                    <a:pt x="2357" y="7108"/>
                  </a:lnTo>
                  <a:lnTo>
                    <a:pt x="2749" y="7089"/>
                  </a:lnTo>
                  <a:lnTo>
                    <a:pt x="3075" y="7089"/>
                  </a:lnTo>
                  <a:lnTo>
                    <a:pt x="3238" y="7079"/>
                  </a:lnTo>
                  <a:lnTo>
                    <a:pt x="3401" y="7070"/>
                  </a:lnTo>
                  <a:lnTo>
                    <a:pt x="3544" y="7041"/>
                  </a:lnTo>
                  <a:lnTo>
                    <a:pt x="3621" y="7022"/>
                  </a:lnTo>
                  <a:lnTo>
                    <a:pt x="3688" y="6993"/>
                  </a:lnTo>
                  <a:lnTo>
                    <a:pt x="3765" y="6964"/>
                  </a:lnTo>
                  <a:lnTo>
                    <a:pt x="3832" y="6926"/>
                  </a:lnTo>
                  <a:lnTo>
                    <a:pt x="3889" y="6878"/>
                  </a:lnTo>
                  <a:lnTo>
                    <a:pt x="3956" y="6830"/>
                  </a:lnTo>
                  <a:lnTo>
                    <a:pt x="9272" y="1667"/>
                  </a:lnTo>
                  <a:lnTo>
                    <a:pt x="7548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460840" y="4527860"/>
              <a:ext cx="213376" cy="68565"/>
            </a:xfrm>
            <a:custGeom>
              <a:avLst/>
              <a:gdLst/>
              <a:ahLst/>
              <a:cxnLst/>
              <a:rect l="l" t="t" r="r" b="b"/>
              <a:pathLst>
                <a:path w="5278" h="1696" extrusionOk="0">
                  <a:moveTo>
                    <a:pt x="5278" y="1"/>
                  </a:moveTo>
                  <a:lnTo>
                    <a:pt x="5077" y="96"/>
                  </a:lnTo>
                  <a:lnTo>
                    <a:pt x="4876" y="192"/>
                  </a:lnTo>
                  <a:lnTo>
                    <a:pt x="4665" y="269"/>
                  </a:lnTo>
                  <a:lnTo>
                    <a:pt x="4435" y="336"/>
                  </a:lnTo>
                  <a:lnTo>
                    <a:pt x="4205" y="384"/>
                  </a:lnTo>
                  <a:lnTo>
                    <a:pt x="3956" y="422"/>
                  </a:lnTo>
                  <a:lnTo>
                    <a:pt x="3698" y="441"/>
                  </a:lnTo>
                  <a:lnTo>
                    <a:pt x="3439" y="451"/>
                  </a:lnTo>
                  <a:lnTo>
                    <a:pt x="3276" y="451"/>
                  </a:lnTo>
                  <a:lnTo>
                    <a:pt x="3113" y="441"/>
                  </a:lnTo>
                  <a:lnTo>
                    <a:pt x="2960" y="422"/>
                  </a:lnTo>
                  <a:lnTo>
                    <a:pt x="2807" y="403"/>
                  </a:lnTo>
                  <a:lnTo>
                    <a:pt x="2654" y="384"/>
                  </a:lnTo>
                  <a:lnTo>
                    <a:pt x="2510" y="355"/>
                  </a:lnTo>
                  <a:lnTo>
                    <a:pt x="2232" y="278"/>
                  </a:lnTo>
                  <a:lnTo>
                    <a:pt x="1887" y="412"/>
                  </a:lnTo>
                  <a:lnTo>
                    <a:pt x="1533" y="556"/>
                  </a:lnTo>
                  <a:lnTo>
                    <a:pt x="1179" y="719"/>
                  </a:lnTo>
                  <a:lnTo>
                    <a:pt x="853" y="882"/>
                  </a:lnTo>
                  <a:lnTo>
                    <a:pt x="546" y="1054"/>
                  </a:lnTo>
                  <a:lnTo>
                    <a:pt x="422" y="1131"/>
                  </a:lnTo>
                  <a:lnTo>
                    <a:pt x="297" y="1217"/>
                  </a:lnTo>
                  <a:lnTo>
                    <a:pt x="202" y="1303"/>
                  </a:lnTo>
                  <a:lnTo>
                    <a:pt x="115" y="1389"/>
                  </a:lnTo>
                  <a:lnTo>
                    <a:pt x="48" y="1466"/>
                  </a:lnTo>
                  <a:lnTo>
                    <a:pt x="10" y="1543"/>
                  </a:lnTo>
                  <a:lnTo>
                    <a:pt x="0" y="1571"/>
                  </a:lnTo>
                  <a:lnTo>
                    <a:pt x="10" y="1600"/>
                  </a:lnTo>
                  <a:lnTo>
                    <a:pt x="29" y="1619"/>
                  </a:lnTo>
                  <a:lnTo>
                    <a:pt x="48" y="1638"/>
                  </a:lnTo>
                  <a:lnTo>
                    <a:pt x="87" y="1658"/>
                  </a:lnTo>
                  <a:lnTo>
                    <a:pt x="135" y="1677"/>
                  </a:lnTo>
                  <a:lnTo>
                    <a:pt x="249" y="1686"/>
                  </a:lnTo>
                  <a:lnTo>
                    <a:pt x="393" y="1696"/>
                  </a:lnTo>
                  <a:lnTo>
                    <a:pt x="566" y="1696"/>
                  </a:lnTo>
                  <a:lnTo>
                    <a:pt x="977" y="1677"/>
                  </a:lnTo>
                  <a:lnTo>
                    <a:pt x="1428" y="1648"/>
                  </a:lnTo>
                  <a:lnTo>
                    <a:pt x="1897" y="1600"/>
                  </a:lnTo>
                  <a:lnTo>
                    <a:pt x="2357" y="1562"/>
                  </a:lnTo>
                  <a:lnTo>
                    <a:pt x="2749" y="1543"/>
                  </a:lnTo>
                  <a:lnTo>
                    <a:pt x="3104" y="1533"/>
                  </a:lnTo>
                  <a:lnTo>
                    <a:pt x="3295" y="1533"/>
                  </a:lnTo>
                  <a:lnTo>
                    <a:pt x="3487" y="1514"/>
                  </a:lnTo>
                  <a:lnTo>
                    <a:pt x="3678" y="1485"/>
                  </a:lnTo>
                  <a:lnTo>
                    <a:pt x="3765" y="1456"/>
                  </a:lnTo>
                  <a:lnTo>
                    <a:pt x="3851" y="1428"/>
                  </a:lnTo>
                  <a:lnTo>
                    <a:pt x="3927" y="1399"/>
                  </a:lnTo>
                  <a:lnTo>
                    <a:pt x="4004" y="1361"/>
                  </a:lnTo>
                  <a:lnTo>
                    <a:pt x="4071" y="1313"/>
                  </a:lnTo>
                  <a:lnTo>
                    <a:pt x="4138" y="1255"/>
                  </a:lnTo>
                  <a:lnTo>
                    <a:pt x="527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728790" y="3425460"/>
              <a:ext cx="999449" cy="975071"/>
            </a:xfrm>
            <a:custGeom>
              <a:avLst/>
              <a:gdLst/>
              <a:ahLst/>
              <a:cxnLst/>
              <a:rect l="l" t="t" r="r" b="b"/>
              <a:pathLst>
                <a:path w="24722" h="24119" extrusionOk="0">
                  <a:moveTo>
                    <a:pt x="16063" y="1"/>
                  </a:moveTo>
                  <a:lnTo>
                    <a:pt x="15728" y="413"/>
                  </a:lnTo>
                  <a:lnTo>
                    <a:pt x="15364" y="872"/>
                  </a:lnTo>
                  <a:lnTo>
                    <a:pt x="14569" y="1916"/>
                  </a:lnTo>
                  <a:lnTo>
                    <a:pt x="13668" y="3104"/>
                  </a:lnTo>
                  <a:lnTo>
                    <a:pt x="12691" y="4426"/>
                  </a:lnTo>
                  <a:lnTo>
                    <a:pt x="11647" y="5843"/>
                  </a:lnTo>
                  <a:lnTo>
                    <a:pt x="10556" y="7347"/>
                  </a:lnTo>
                  <a:lnTo>
                    <a:pt x="8276" y="10508"/>
                  </a:lnTo>
                  <a:lnTo>
                    <a:pt x="5968" y="13717"/>
                  </a:lnTo>
                  <a:lnTo>
                    <a:pt x="3736" y="16801"/>
                  </a:lnTo>
                  <a:lnTo>
                    <a:pt x="2692" y="18247"/>
                  </a:lnTo>
                  <a:lnTo>
                    <a:pt x="1715" y="19588"/>
                  </a:lnTo>
                  <a:lnTo>
                    <a:pt x="815" y="20804"/>
                  </a:lnTo>
                  <a:lnTo>
                    <a:pt x="0" y="21877"/>
                  </a:lnTo>
                  <a:lnTo>
                    <a:pt x="125" y="22078"/>
                  </a:lnTo>
                  <a:lnTo>
                    <a:pt x="259" y="22270"/>
                  </a:lnTo>
                  <a:lnTo>
                    <a:pt x="393" y="22452"/>
                  </a:lnTo>
                  <a:lnTo>
                    <a:pt x="537" y="22634"/>
                  </a:lnTo>
                  <a:lnTo>
                    <a:pt x="681" y="22797"/>
                  </a:lnTo>
                  <a:lnTo>
                    <a:pt x="834" y="22959"/>
                  </a:lnTo>
                  <a:lnTo>
                    <a:pt x="997" y="23113"/>
                  </a:lnTo>
                  <a:lnTo>
                    <a:pt x="1159" y="23256"/>
                  </a:lnTo>
                  <a:lnTo>
                    <a:pt x="1332" y="23390"/>
                  </a:lnTo>
                  <a:lnTo>
                    <a:pt x="1514" y="23515"/>
                  </a:lnTo>
                  <a:lnTo>
                    <a:pt x="1696" y="23640"/>
                  </a:lnTo>
                  <a:lnTo>
                    <a:pt x="1887" y="23754"/>
                  </a:lnTo>
                  <a:lnTo>
                    <a:pt x="2079" y="23850"/>
                  </a:lnTo>
                  <a:lnTo>
                    <a:pt x="2280" y="23946"/>
                  </a:lnTo>
                  <a:lnTo>
                    <a:pt x="2491" y="24032"/>
                  </a:lnTo>
                  <a:lnTo>
                    <a:pt x="2701" y="24118"/>
                  </a:lnTo>
                  <a:lnTo>
                    <a:pt x="3573" y="23343"/>
                  </a:lnTo>
                  <a:lnTo>
                    <a:pt x="4742" y="22289"/>
                  </a:lnTo>
                  <a:lnTo>
                    <a:pt x="7749" y="19559"/>
                  </a:lnTo>
                  <a:lnTo>
                    <a:pt x="11341" y="16274"/>
                  </a:lnTo>
                  <a:lnTo>
                    <a:pt x="15134" y="12788"/>
                  </a:lnTo>
                  <a:lnTo>
                    <a:pt x="21819" y="6638"/>
                  </a:lnTo>
                  <a:lnTo>
                    <a:pt x="24722" y="3956"/>
                  </a:lnTo>
                  <a:lnTo>
                    <a:pt x="16063" y="1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3025971" y="3702707"/>
              <a:ext cx="60035" cy="868585"/>
            </a:xfrm>
            <a:custGeom>
              <a:avLst/>
              <a:gdLst/>
              <a:ahLst/>
              <a:cxnLst/>
              <a:rect l="l" t="t" r="r" b="b"/>
              <a:pathLst>
                <a:path w="1485" h="21485" extrusionOk="0">
                  <a:moveTo>
                    <a:pt x="0" y="1"/>
                  </a:moveTo>
                  <a:lnTo>
                    <a:pt x="0" y="21484"/>
                  </a:lnTo>
                  <a:lnTo>
                    <a:pt x="1485" y="2148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769624" y="4502714"/>
              <a:ext cx="572736" cy="154514"/>
            </a:xfrm>
            <a:custGeom>
              <a:avLst/>
              <a:gdLst/>
              <a:ahLst/>
              <a:cxnLst/>
              <a:rect l="l" t="t" r="r" b="b"/>
              <a:pathLst>
                <a:path w="14167" h="3822" extrusionOk="0">
                  <a:moveTo>
                    <a:pt x="3630" y="0"/>
                  </a:moveTo>
                  <a:lnTo>
                    <a:pt x="3429" y="19"/>
                  </a:lnTo>
                  <a:lnTo>
                    <a:pt x="3247" y="38"/>
                  </a:lnTo>
                  <a:lnTo>
                    <a:pt x="3056" y="77"/>
                  </a:lnTo>
                  <a:lnTo>
                    <a:pt x="2874" y="115"/>
                  </a:lnTo>
                  <a:lnTo>
                    <a:pt x="2692" y="163"/>
                  </a:lnTo>
                  <a:lnTo>
                    <a:pt x="2510" y="230"/>
                  </a:lnTo>
                  <a:lnTo>
                    <a:pt x="2337" y="297"/>
                  </a:lnTo>
                  <a:lnTo>
                    <a:pt x="2165" y="374"/>
                  </a:lnTo>
                  <a:lnTo>
                    <a:pt x="2002" y="460"/>
                  </a:lnTo>
                  <a:lnTo>
                    <a:pt x="1839" y="546"/>
                  </a:lnTo>
                  <a:lnTo>
                    <a:pt x="1686" y="651"/>
                  </a:lnTo>
                  <a:lnTo>
                    <a:pt x="1533" y="757"/>
                  </a:lnTo>
                  <a:lnTo>
                    <a:pt x="1389" y="872"/>
                  </a:lnTo>
                  <a:lnTo>
                    <a:pt x="1255" y="987"/>
                  </a:lnTo>
                  <a:lnTo>
                    <a:pt x="1121" y="1121"/>
                  </a:lnTo>
                  <a:lnTo>
                    <a:pt x="996" y="1245"/>
                  </a:lnTo>
                  <a:lnTo>
                    <a:pt x="872" y="1389"/>
                  </a:lnTo>
                  <a:lnTo>
                    <a:pt x="757" y="1533"/>
                  </a:lnTo>
                  <a:lnTo>
                    <a:pt x="652" y="1686"/>
                  </a:lnTo>
                  <a:lnTo>
                    <a:pt x="556" y="1839"/>
                  </a:lnTo>
                  <a:lnTo>
                    <a:pt x="460" y="2002"/>
                  </a:lnTo>
                  <a:lnTo>
                    <a:pt x="374" y="2165"/>
                  </a:lnTo>
                  <a:lnTo>
                    <a:pt x="297" y="2337"/>
                  </a:lnTo>
                  <a:lnTo>
                    <a:pt x="230" y="2510"/>
                  </a:lnTo>
                  <a:lnTo>
                    <a:pt x="173" y="2682"/>
                  </a:lnTo>
                  <a:lnTo>
                    <a:pt x="115" y="2864"/>
                  </a:lnTo>
                  <a:lnTo>
                    <a:pt x="77" y="3046"/>
                  </a:lnTo>
                  <a:lnTo>
                    <a:pt x="39" y="3237"/>
                  </a:lnTo>
                  <a:lnTo>
                    <a:pt x="20" y="3429"/>
                  </a:lnTo>
                  <a:lnTo>
                    <a:pt x="0" y="3621"/>
                  </a:lnTo>
                  <a:lnTo>
                    <a:pt x="0" y="3822"/>
                  </a:lnTo>
                  <a:lnTo>
                    <a:pt x="1217" y="3822"/>
                  </a:lnTo>
                  <a:lnTo>
                    <a:pt x="1217" y="3688"/>
                  </a:lnTo>
                  <a:lnTo>
                    <a:pt x="1226" y="3554"/>
                  </a:lnTo>
                  <a:lnTo>
                    <a:pt x="1246" y="3419"/>
                  </a:lnTo>
                  <a:lnTo>
                    <a:pt x="1265" y="3295"/>
                  </a:lnTo>
                  <a:lnTo>
                    <a:pt x="1303" y="3170"/>
                  </a:lnTo>
                  <a:lnTo>
                    <a:pt x="1332" y="3046"/>
                  </a:lnTo>
                  <a:lnTo>
                    <a:pt x="1370" y="2921"/>
                  </a:lnTo>
                  <a:lnTo>
                    <a:pt x="1418" y="2806"/>
                  </a:lnTo>
                  <a:lnTo>
                    <a:pt x="1475" y="2691"/>
                  </a:lnTo>
                  <a:lnTo>
                    <a:pt x="1533" y="2577"/>
                  </a:lnTo>
                  <a:lnTo>
                    <a:pt x="1590" y="2471"/>
                  </a:lnTo>
                  <a:lnTo>
                    <a:pt x="1667" y="2366"/>
                  </a:lnTo>
                  <a:lnTo>
                    <a:pt x="1734" y="2260"/>
                  </a:lnTo>
                  <a:lnTo>
                    <a:pt x="1811" y="2165"/>
                  </a:lnTo>
                  <a:lnTo>
                    <a:pt x="1897" y="2069"/>
                  </a:lnTo>
                  <a:lnTo>
                    <a:pt x="1983" y="1973"/>
                  </a:lnTo>
                  <a:lnTo>
                    <a:pt x="2069" y="1887"/>
                  </a:lnTo>
                  <a:lnTo>
                    <a:pt x="2165" y="1810"/>
                  </a:lnTo>
                  <a:lnTo>
                    <a:pt x="2261" y="1734"/>
                  </a:lnTo>
                  <a:lnTo>
                    <a:pt x="2366" y="1657"/>
                  </a:lnTo>
                  <a:lnTo>
                    <a:pt x="2472" y="1590"/>
                  </a:lnTo>
                  <a:lnTo>
                    <a:pt x="2586" y="1523"/>
                  </a:lnTo>
                  <a:lnTo>
                    <a:pt x="2692" y="1465"/>
                  </a:lnTo>
                  <a:lnTo>
                    <a:pt x="2807" y="1418"/>
                  </a:lnTo>
                  <a:lnTo>
                    <a:pt x="2931" y="1370"/>
                  </a:lnTo>
                  <a:lnTo>
                    <a:pt x="3046" y="1331"/>
                  </a:lnTo>
                  <a:lnTo>
                    <a:pt x="3171" y="1293"/>
                  </a:lnTo>
                  <a:lnTo>
                    <a:pt x="3295" y="1264"/>
                  </a:lnTo>
                  <a:lnTo>
                    <a:pt x="3429" y="1245"/>
                  </a:lnTo>
                  <a:lnTo>
                    <a:pt x="3554" y="1226"/>
                  </a:lnTo>
                  <a:lnTo>
                    <a:pt x="3688" y="1216"/>
                  </a:lnTo>
                  <a:lnTo>
                    <a:pt x="10479" y="1216"/>
                  </a:lnTo>
                  <a:lnTo>
                    <a:pt x="10613" y="1226"/>
                  </a:lnTo>
                  <a:lnTo>
                    <a:pt x="10737" y="1245"/>
                  </a:lnTo>
                  <a:lnTo>
                    <a:pt x="10872" y="1264"/>
                  </a:lnTo>
                  <a:lnTo>
                    <a:pt x="10996" y="1293"/>
                  </a:lnTo>
                  <a:lnTo>
                    <a:pt x="11121" y="1331"/>
                  </a:lnTo>
                  <a:lnTo>
                    <a:pt x="11235" y="1370"/>
                  </a:lnTo>
                  <a:lnTo>
                    <a:pt x="11360" y="1418"/>
                  </a:lnTo>
                  <a:lnTo>
                    <a:pt x="11475" y="1465"/>
                  </a:lnTo>
                  <a:lnTo>
                    <a:pt x="11590" y="1523"/>
                  </a:lnTo>
                  <a:lnTo>
                    <a:pt x="11695" y="1590"/>
                  </a:lnTo>
                  <a:lnTo>
                    <a:pt x="11801" y="1657"/>
                  </a:lnTo>
                  <a:lnTo>
                    <a:pt x="11906" y="1734"/>
                  </a:lnTo>
                  <a:lnTo>
                    <a:pt x="12002" y="1810"/>
                  </a:lnTo>
                  <a:lnTo>
                    <a:pt x="12098" y="1887"/>
                  </a:lnTo>
                  <a:lnTo>
                    <a:pt x="12184" y="1973"/>
                  </a:lnTo>
                  <a:lnTo>
                    <a:pt x="12270" y="2069"/>
                  </a:lnTo>
                  <a:lnTo>
                    <a:pt x="12356" y="2165"/>
                  </a:lnTo>
                  <a:lnTo>
                    <a:pt x="12433" y="2260"/>
                  </a:lnTo>
                  <a:lnTo>
                    <a:pt x="12509" y="2366"/>
                  </a:lnTo>
                  <a:lnTo>
                    <a:pt x="12576" y="2471"/>
                  </a:lnTo>
                  <a:lnTo>
                    <a:pt x="12634" y="2577"/>
                  </a:lnTo>
                  <a:lnTo>
                    <a:pt x="12691" y="2691"/>
                  </a:lnTo>
                  <a:lnTo>
                    <a:pt x="12749" y="2806"/>
                  </a:lnTo>
                  <a:lnTo>
                    <a:pt x="12797" y="2921"/>
                  </a:lnTo>
                  <a:lnTo>
                    <a:pt x="12835" y="3046"/>
                  </a:lnTo>
                  <a:lnTo>
                    <a:pt x="12873" y="3170"/>
                  </a:lnTo>
                  <a:lnTo>
                    <a:pt x="12902" y="3295"/>
                  </a:lnTo>
                  <a:lnTo>
                    <a:pt x="12921" y="3419"/>
                  </a:lnTo>
                  <a:lnTo>
                    <a:pt x="12940" y="3554"/>
                  </a:lnTo>
                  <a:lnTo>
                    <a:pt x="12950" y="3688"/>
                  </a:lnTo>
                  <a:lnTo>
                    <a:pt x="12950" y="3822"/>
                  </a:lnTo>
                  <a:lnTo>
                    <a:pt x="14166" y="3822"/>
                  </a:lnTo>
                  <a:lnTo>
                    <a:pt x="14166" y="3621"/>
                  </a:lnTo>
                  <a:lnTo>
                    <a:pt x="14147" y="3429"/>
                  </a:lnTo>
                  <a:lnTo>
                    <a:pt x="14128" y="3237"/>
                  </a:lnTo>
                  <a:lnTo>
                    <a:pt x="14090" y="3046"/>
                  </a:lnTo>
                  <a:lnTo>
                    <a:pt x="14051" y="2864"/>
                  </a:lnTo>
                  <a:lnTo>
                    <a:pt x="13994" y="2682"/>
                  </a:lnTo>
                  <a:lnTo>
                    <a:pt x="13936" y="2510"/>
                  </a:lnTo>
                  <a:lnTo>
                    <a:pt x="13869" y="2337"/>
                  </a:lnTo>
                  <a:lnTo>
                    <a:pt x="13793" y="2165"/>
                  </a:lnTo>
                  <a:lnTo>
                    <a:pt x="13707" y="2002"/>
                  </a:lnTo>
                  <a:lnTo>
                    <a:pt x="13611" y="1839"/>
                  </a:lnTo>
                  <a:lnTo>
                    <a:pt x="13515" y="1686"/>
                  </a:lnTo>
                  <a:lnTo>
                    <a:pt x="13410" y="1533"/>
                  </a:lnTo>
                  <a:lnTo>
                    <a:pt x="13295" y="1389"/>
                  </a:lnTo>
                  <a:lnTo>
                    <a:pt x="13170" y="1245"/>
                  </a:lnTo>
                  <a:lnTo>
                    <a:pt x="13046" y="1121"/>
                  </a:lnTo>
                  <a:lnTo>
                    <a:pt x="12912" y="987"/>
                  </a:lnTo>
                  <a:lnTo>
                    <a:pt x="12778" y="872"/>
                  </a:lnTo>
                  <a:lnTo>
                    <a:pt x="12634" y="757"/>
                  </a:lnTo>
                  <a:lnTo>
                    <a:pt x="12481" y="651"/>
                  </a:lnTo>
                  <a:lnTo>
                    <a:pt x="12327" y="546"/>
                  </a:lnTo>
                  <a:lnTo>
                    <a:pt x="12165" y="460"/>
                  </a:lnTo>
                  <a:lnTo>
                    <a:pt x="12002" y="374"/>
                  </a:lnTo>
                  <a:lnTo>
                    <a:pt x="11829" y="297"/>
                  </a:lnTo>
                  <a:lnTo>
                    <a:pt x="11657" y="230"/>
                  </a:lnTo>
                  <a:lnTo>
                    <a:pt x="11475" y="163"/>
                  </a:lnTo>
                  <a:lnTo>
                    <a:pt x="11303" y="115"/>
                  </a:lnTo>
                  <a:lnTo>
                    <a:pt x="11111" y="77"/>
                  </a:lnTo>
                  <a:lnTo>
                    <a:pt x="10929" y="38"/>
                  </a:lnTo>
                  <a:lnTo>
                    <a:pt x="10737" y="19"/>
                  </a:lnTo>
                  <a:lnTo>
                    <a:pt x="105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991123" y="3677925"/>
              <a:ext cx="129732" cy="201774"/>
            </a:xfrm>
            <a:custGeom>
              <a:avLst/>
              <a:gdLst/>
              <a:ahLst/>
              <a:cxnLst/>
              <a:rect l="l" t="t" r="r" b="b"/>
              <a:pathLst>
                <a:path w="3209" h="4991" extrusionOk="0">
                  <a:moveTo>
                    <a:pt x="0" y="1"/>
                  </a:moveTo>
                  <a:lnTo>
                    <a:pt x="603" y="4991"/>
                  </a:lnTo>
                  <a:lnTo>
                    <a:pt x="2605" y="4991"/>
                  </a:lnTo>
                  <a:lnTo>
                    <a:pt x="320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638357" y="3666323"/>
              <a:ext cx="835273" cy="68565"/>
            </a:xfrm>
            <a:custGeom>
              <a:avLst/>
              <a:gdLst/>
              <a:ahLst/>
              <a:cxnLst/>
              <a:rect l="l" t="t" r="r" b="b"/>
              <a:pathLst>
                <a:path w="20661" h="1696" extrusionOk="0">
                  <a:moveTo>
                    <a:pt x="0" y="0"/>
                  </a:moveTo>
                  <a:lnTo>
                    <a:pt x="0" y="1696"/>
                  </a:lnTo>
                  <a:lnTo>
                    <a:pt x="20660" y="1696"/>
                  </a:lnTo>
                  <a:lnTo>
                    <a:pt x="2066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608158" y="3560607"/>
              <a:ext cx="895671" cy="132845"/>
            </a:xfrm>
            <a:custGeom>
              <a:avLst/>
              <a:gdLst/>
              <a:ahLst/>
              <a:cxnLst/>
              <a:rect l="l" t="t" r="r" b="b"/>
              <a:pathLst>
                <a:path w="22155" h="3286" extrusionOk="0">
                  <a:moveTo>
                    <a:pt x="3286" y="0"/>
                  </a:moveTo>
                  <a:lnTo>
                    <a:pt x="3113" y="10"/>
                  </a:lnTo>
                  <a:lnTo>
                    <a:pt x="2950" y="20"/>
                  </a:lnTo>
                  <a:lnTo>
                    <a:pt x="2788" y="39"/>
                  </a:lnTo>
                  <a:lnTo>
                    <a:pt x="2625" y="68"/>
                  </a:lnTo>
                  <a:lnTo>
                    <a:pt x="2462" y="106"/>
                  </a:lnTo>
                  <a:lnTo>
                    <a:pt x="2309" y="154"/>
                  </a:lnTo>
                  <a:lnTo>
                    <a:pt x="2155" y="202"/>
                  </a:lnTo>
                  <a:lnTo>
                    <a:pt x="2012" y="259"/>
                  </a:lnTo>
                  <a:lnTo>
                    <a:pt x="1858" y="326"/>
                  </a:lnTo>
                  <a:lnTo>
                    <a:pt x="1724" y="403"/>
                  </a:lnTo>
                  <a:lnTo>
                    <a:pt x="1581" y="479"/>
                  </a:lnTo>
                  <a:lnTo>
                    <a:pt x="1447" y="566"/>
                  </a:lnTo>
                  <a:lnTo>
                    <a:pt x="1322" y="652"/>
                  </a:lnTo>
                  <a:lnTo>
                    <a:pt x="1198" y="757"/>
                  </a:lnTo>
                  <a:lnTo>
                    <a:pt x="1083" y="853"/>
                  </a:lnTo>
                  <a:lnTo>
                    <a:pt x="968" y="968"/>
                  </a:lnTo>
                  <a:lnTo>
                    <a:pt x="853" y="1083"/>
                  </a:lnTo>
                  <a:lnTo>
                    <a:pt x="757" y="1198"/>
                  </a:lnTo>
                  <a:lnTo>
                    <a:pt x="652" y="1322"/>
                  </a:lnTo>
                  <a:lnTo>
                    <a:pt x="565" y="1447"/>
                  </a:lnTo>
                  <a:lnTo>
                    <a:pt x="479" y="1581"/>
                  </a:lnTo>
                  <a:lnTo>
                    <a:pt x="403" y="1725"/>
                  </a:lnTo>
                  <a:lnTo>
                    <a:pt x="326" y="1859"/>
                  </a:lnTo>
                  <a:lnTo>
                    <a:pt x="259" y="2012"/>
                  </a:lnTo>
                  <a:lnTo>
                    <a:pt x="201" y="2156"/>
                  </a:lnTo>
                  <a:lnTo>
                    <a:pt x="154" y="2309"/>
                  </a:lnTo>
                  <a:lnTo>
                    <a:pt x="106" y="2462"/>
                  </a:lnTo>
                  <a:lnTo>
                    <a:pt x="67" y="2625"/>
                  </a:lnTo>
                  <a:lnTo>
                    <a:pt x="39" y="2788"/>
                  </a:lnTo>
                  <a:lnTo>
                    <a:pt x="19" y="2951"/>
                  </a:lnTo>
                  <a:lnTo>
                    <a:pt x="10" y="3113"/>
                  </a:lnTo>
                  <a:lnTo>
                    <a:pt x="0" y="3286"/>
                  </a:lnTo>
                  <a:lnTo>
                    <a:pt x="22154" y="3286"/>
                  </a:lnTo>
                  <a:lnTo>
                    <a:pt x="22145" y="3113"/>
                  </a:lnTo>
                  <a:lnTo>
                    <a:pt x="22135" y="2951"/>
                  </a:lnTo>
                  <a:lnTo>
                    <a:pt x="22116" y="2788"/>
                  </a:lnTo>
                  <a:lnTo>
                    <a:pt x="22087" y="2625"/>
                  </a:lnTo>
                  <a:lnTo>
                    <a:pt x="22049" y="2462"/>
                  </a:lnTo>
                  <a:lnTo>
                    <a:pt x="22001" y="2309"/>
                  </a:lnTo>
                  <a:lnTo>
                    <a:pt x="21953" y="2156"/>
                  </a:lnTo>
                  <a:lnTo>
                    <a:pt x="21896" y="2012"/>
                  </a:lnTo>
                  <a:lnTo>
                    <a:pt x="21829" y="1859"/>
                  </a:lnTo>
                  <a:lnTo>
                    <a:pt x="21752" y="1725"/>
                  </a:lnTo>
                  <a:lnTo>
                    <a:pt x="21676" y="1581"/>
                  </a:lnTo>
                  <a:lnTo>
                    <a:pt x="21589" y="1447"/>
                  </a:lnTo>
                  <a:lnTo>
                    <a:pt x="21503" y="1322"/>
                  </a:lnTo>
                  <a:lnTo>
                    <a:pt x="21407" y="1198"/>
                  </a:lnTo>
                  <a:lnTo>
                    <a:pt x="21302" y="1083"/>
                  </a:lnTo>
                  <a:lnTo>
                    <a:pt x="21187" y="968"/>
                  </a:lnTo>
                  <a:lnTo>
                    <a:pt x="21082" y="853"/>
                  </a:lnTo>
                  <a:lnTo>
                    <a:pt x="20957" y="757"/>
                  </a:lnTo>
                  <a:lnTo>
                    <a:pt x="20833" y="652"/>
                  </a:lnTo>
                  <a:lnTo>
                    <a:pt x="20708" y="566"/>
                  </a:lnTo>
                  <a:lnTo>
                    <a:pt x="20574" y="479"/>
                  </a:lnTo>
                  <a:lnTo>
                    <a:pt x="20430" y="403"/>
                  </a:lnTo>
                  <a:lnTo>
                    <a:pt x="20296" y="326"/>
                  </a:lnTo>
                  <a:lnTo>
                    <a:pt x="20153" y="259"/>
                  </a:lnTo>
                  <a:lnTo>
                    <a:pt x="19999" y="202"/>
                  </a:lnTo>
                  <a:lnTo>
                    <a:pt x="19846" y="154"/>
                  </a:lnTo>
                  <a:lnTo>
                    <a:pt x="19693" y="106"/>
                  </a:lnTo>
                  <a:lnTo>
                    <a:pt x="19530" y="68"/>
                  </a:lnTo>
                  <a:lnTo>
                    <a:pt x="19367" y="39"/>
                  </a:lnTo>
                  <a:lnTo>
                    <a:pt x="19204" y="20"/>
                  </a:lnTo>
                  <a:lnTo>
                    <a:pt x="19042" y="10"/>
                  </a:lnTo>
                  <a:lnTo>
                    <a:pt x="188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727418" y="3376301"/>
              <a:ext cx="506516" cy="60439"/>
            </a:xfrm>
            <a:custGeom>
              <a:avLst/>
              <a:gdLst/>
              <a:ahLst/>
              <a:cxnLst/>
              <a:rect l="l" t="t" r="r" b="b"/>
              <a:pathLst>
                <a:path w="12529" h="1495" extrusionOk="0">
                  <a:moveTo>
                    <a:pt x="39" y="0"/>
                  </a:moveTo>
                  <a:lnTo>
                    <a:pt x="0" y="537"/>
                  </a:lnTo>
                  <a:lnTo>
                    <a:pt x="12481" y="1494"/>
                  </a:lnTo>
                  <a:lnTo>
                    <a:pt x="12529" y="949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87A0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36821" y="1931606"/>
              <a:ext cx="169998" cy="314445"/>
            </a:xfrm>
            <a:custGeom>
              <a:avLst/>
              <a:gdLst/>
              <a:ahLst/>
              <a:cxnLst/>
              <a:rect l="l" t="t" r="r" b="b"/>
              <a:pathLst>
                <a:path w="4205" h="7778" extrusionOk="0">
                  <a:moveTo>
                    <a:pt x="1839" y="0"/>
                  </a:moveTo>
                  <a:lnTo>
                    <a:pt x="1782" y="20"/>
                  </a:lnTo>
                  <a:lnTo>
                    <a:pt x="1724" y="48"/>
                  </a:lnTo>
                  <a:lnTo>
                    <a:pt x="1686" y="96"/>
                  </a:lnTo>
                  <a:lnTo>
                    <a:pt x="1648" y="144"/>
                  </a:lnTo>
                  <a:lnTo>
                    <a:pt x="1628" y="202"/>
                  </a:lnTo>
                  <a:lnTo>
                    <a:pt x="0" y="7663"/>
                  </a:lnTo>
                  <a:lnTo>
                    <a:pt x="517" y="7778"/>
                  </a:lnTo>
                  <a:lnTo>
                    <a:pt x="2069" y="671"/>
                  </a:lnTo>
                  <a:lnTo>
                    <a:pt x="3946" y="1744"/>
                  </a:lnTo>
                  <a:lnTo>
                    <a:pt x="4205" y="1293"/>
                  </a:lnTo>
                  <a:lnTo>
                    <a:pt x="2011" y="29"/>
                  </a:lnTo>
                  <a:lnTo>
                    <a:pt x="1964" y="10"/>
                  </a:lnTo>
                  <a:lnTo>
                    <a:pt x="1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78129" y="3053371"/>
              <a:ext cx="1130353" cy="532066"/>
            </a:xfrm>
            <a:custGeom>
              <a:avLst/>
              <a:gdLst/>
              <a:ahLst/>
              <a:cxnLst/>
              <a:rect l="l" t="t" r="r" b="b"/>
              <a:pathLst>
                <a:path w="27960" h="13161" extrusionOk="0">
                  <a:moveTo>
                    <a:pt x="13975" y="0"/>
                  </a:moveTo>
                  <a:lnTo>
                    <a:pt x="13458" y="278"/>
                  </a:lnTo>
                  <a:lnTo>
                    <a:pt x="12079" y="1006"/>
                  </a:lnTo>
                  <a:lnTo>
                    <a:pt x="11159" y="1504"/>
                  </a:lnTo>
                  <a:lnTo>
                    <a:pt x="10125" y="2069"/>
                  </a:lnTo>
                  <a:lnTo>
                    <a:pt x="9014" y="2682"/>
                  </a:lnTo>
                  <a:lnTo>
                    <a:pt x="7865" y="3343"/>
                  </a:lnTo>
                  <a:lnTo>
                    <a:pt x="6715" y="4023"/>
                  </a:lnTo>
                  <a:lnTo>
                    <a:pt x="6140" y="4368"/>
                  </a:lnTo>
                  <a:lnTo>
                    <a:pt x="5585" y="4713"/>
                  </a:lnTo>
                  <a:lnTo>
                    <a:pt x="5039" y="5048"/>
                  </a:lnTo>
                  <a:lnTo>
                    <a:pt x="4522" y="5393"/>
                  </a:lnTo>
                  <a:lnTo>
                    <a:pt x="4024" y="5718"/>
                  </a:lnTo>
                  <a:lnTo>
                    <a:pt x="3554" y="6044"/>
                  </a:lnTo>
                  <a:lnTo>
                    <a:pt x="3123" y="6360"/>
                  </a:lnTo>
                  <a:lnTo>
                    <a:pt x="2721" y="6667"/>
                  </a:lnTo>
                  <a:lnTo>
                    <a:pt x="2367" y="6954"/>
                  </a:lnTo>
                  <a:lnTo>
                    <a:pt x="2060" y="7222"/>
                  </a:lnTo>
                  <a:lnTo>
                    <a:pt x="1917" y="7356"/>
                  </a:lnTo>
                  <a:lnTo>
                    <a:pt x="1792" y="7481"/>
                  </a:lnTo>
                  <a:lnTo>
                    <a:pt x="1687" y="7605"/>
                  </a:lnTo>
                  <a:lnTo>
                    <a:pt x="1591" y="7720"/>
                  </a:lnTo>
                  <a:lnTo>
                    <a:pt x="1514" y="7835"/>
                  </a:lnTo>
                  <a:lnTo>
                    <a:pt x="1447" y="7940"/>
                  </a:lnTo>
                  <a:lnTo>
                    <a:pt x="1399" y="8036"/>
                  </a:lnTo>
                  <a:lnTo>
                    <a:pt x="1361" y="8132"/>
                  </a:lnTo>
                  <a:lnTo>
                    <a:pt x="1" y="13160"/>
                  </a:lnTo>
                  <a:lnTo>
                    <a:pt x="22787" y="12136"/>
                  </a:lnTo>
                  <a:lnTo>
                    <a:pt x="27959" y="2874"/>
                  </a:lnTo>
                  <a:lnTo>
                    <a:pt x="13975" y="0"/>
                  </a:lnTo>
                  <a:close/>
                </a:path>
              </a:pathLst>
            </a:custGeom>
            <a:solidFill>
              <a:srgbClr val="D2D8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548892" y="2179787"/>
              <a:ext cx="691229" cy="743906"/>
            </a:xfrm>
            <a:custGeom>
              <a:avLst/>
              <a:gdLst/>
              <a:ahLst/>
              <a:cxnLst/>
              <a:rect l="l" t="t" r="r" b="b"/>
              <a:pathLst>
                <a:path w="17098" h="18401" extrusionOk="0">
                  <a:moveTo>
                    <a:pt x="16169" y="1"/>
                  </a:moveTo>
                  <a:lnTo>
                    <a:pt x="16102" y="11"/>
                  </a:lnTo>
                  <a:lnTo>
                    <a:pt x="15958" y="49"/>
                  </a:lnTo>
                  <a:lnTo>
                    <a:pt x="15805" y="106"/>
                  </a:lnTo>
                  <a:lnTo>
                    <a:pt x="15651" y="192"/>
                  </a:lnTo>
                  <a:lnTo>
                    <a:pt x="15489" y="298"/>
                  </a:lnTo>
                  <a:lnTo>
                    <a:pt x="15316" y="422"/>
                  </a:lnTo>
                  <a:lnTo>
                    <a:pt x="15134" y="566"/>
                  </a:lnTo>
                  <a:lnTo>
                    <a:pt x="14962" y="729"/>
                  </a:lnTo>
                  <a:lnTo>
                    <a:pt x="14770" y="911"/>
                  </a:lnTo>
                  <a:lnTo>
                    <a:pt x="14579" y="1112"/>
                  </a:lnTo>
                  <a:lnTo>
                    <a:pt x="14387" y="1323"/>
                  </a:lnTo>
                  <a:lnTo>
                    <a:pt x="14186" y="1553"/>
                  </a:lnTo>
                  <a:lnTo>
                    <a:pt x="13985" y="1792"/>
                  </a:lnTo>
                  <a:lnTo>
                    <a:pt x="13573" y="2319"/>
                  </a:lnTo>
                  <a:lnTo>
                    <a:pt x="13152" y="2884"/>
                  </a:lnTo>
                  <a:lnTo>
                    <a:pt x="12721" y="3487"/>
                  </a:lnTo>
                  <a:lnTo>
                    <a:pt x="12290" y="4120"/>
                  </a:lnTo>
                  <a:lnTo>
                    <a:pt x="11868" y="4780"/>
                  </a:lnTo>
                  <a:lnTo>
                    <a:pt x="11437" y="5441"/>
                  </a:lnTo>
                  <a:lnTo>
                    <a:pt x="11025" y="6121"/>
                  </a:lnTo>
                  <a:lnTo>
                    <a:pt x="10623" y="6792"/>
                  </a:lnTo>
                  <a:lnTo>
                    <a:pt x="10230" y="7453"/>
                  </a:lnTo>
                  <a:lnTo>
                    <a:pt x="9847" y="8094"/>
                  </a:lnTo>
                  <a:lnTo>
                    <a:pt x="9167" y="9301"/>
                  </a:lnTo>
                  <a:lnTo>
                    <a:pt x="8592" y="10345"/>
                  </a:lnTo>
                  <a:lnTo>
                    <a:pt x="8142" y="11169"/>
                  </a:lnTo>
                  <a:lnTo>
                    <a:pt x="7759" y="11907"/>
                  </a:lnTo>
                  <a:lnTo>
                    <a:pt x="202" y="1802"/>
                  </a:lnTo>
                  <a:lnTo>
                    <a:pt x="1" y="3832"/>
                  </a:lnTo>
                  <a:lnTo>
                    <a:pt x="231" y="4455"/>
                  </a:lnTo>
                  <a:lnTo>
                    <a:pt x="489" y="5173"/>
                  </a:lnTo>
                  <a:lnTo>
                    <a:pt x="834" y="6102"/>
                  </a:lnTo>
                  <a:lnTo>
                    <a:pt x="1256" y="7204"/>
                  </a:lnTo>
                  <a:lnTo>
                    <a:pt x="1734" y="8439"/>
                  </a:lnTo>
                  <a:lnTo>
                    <a:pt x="2271" y="9751"/>
                  </a:lnTo>
                  <a:lnTo>
                    <a:pt x="2549" y="10432"/>
                  </a:lnTo>
                  <a:lnTo>
                    <a:pt x="2846" y="11112"/>
                  </a:lnTo>
                  <a:lnTo>
                    <a:pt x="3142" y="11792"/>
                  </a:lnTo>
                  <a:lnTo>
                    <a:pt x="3449" y="12472"/>
                  </a:lnTo>
                  <a:lnTo>
                    <a:pt x="3755" y="13142"/>
                  </a:lnTo>
                  <a:lnTo>
                    <a:pt x="4072" y="13793"/>
                  </a:lnTo>
                  <a:lnTo>
                    <a:pt x="4388" y="14416"/>
                  </a:lnTo>
                  <a:lnTo>
                    <a:pt x="4704" y="15019"/>
                  </a:lnTo>
                  <a:lnTo>
                    <a:pt x="5010" y="15594"/>
                  </a:lnTo>
                  <a:lnTo>
                    <a:pt x="5326" y="16121"/>
                  </a:lnTo>
                  <a:lnTo>
                    <a:pt x="5633" y="16609"/>
                  </a:lnTo>
                  <a:lnTo>
                    <a:pt x="5786" y="16839"/>
                  </a:lnTo>
                  <a:lnTo>
                    <a:pt x="5939" y="17060"/>
                  </a:lnTo>
                  <a:lnTo>
                    <a:pt x="6083" y="17261"/>
                  </a:lnTo>
                  <a:lnTo>
                    <a:pt x="6236" y="17443"/>
                  </a:lnTo>
                  <a:lnTo>
                    <a:pt x="6380" y="17615"/>
                  </a:lnTo>
                  <a:lnTo>
                    <a:pt x="6524" y="17778"/>
                  </a:lnTo>
                  <a:lnTo>
                    <a:pt x="6658" y="17912"/>
                  </a:lnTo>
                  <a:lnTo>
                    <a:pt x="6801" y="18037"/>
                  </a:lnTo>
                  <a:lnTo>
                    <a:pt x="6935" y="18142"/>
                  </a:lnTo>
                  <a:lnTo>
                    <a:pt x="7069" y="18238"/>
                  </a:lnTo>
                  <a:lnTo>
                    <a:pt x="7194" y="18305"/>
                  </a:lnTo>
                  <a:lnTo>
                    <a:pt x="7319" y="18362"/>
                  </a:lnTo>
                  <a:lnTo>
                    <a:pt x="7443" y="18391"/>
                  </a:lnTo>
                  <a:lnTo>
                    <a:pt x="7568" y="18400"/>
                  </a:lnTo>
                  <a:lnTo>
                    <a:pt x="7721" y="18391"/>
                  </a:lnTo>
                  <a:lnTo>
                    <a:pt x="7884" y="18372"/>
                  </a:lnTo>
                  <a:lnTo>
                    <a:pt x="8056" y="18343"/>
                  </a:lnTo>
                  <a:lnTo>
                    <a:pt x="8228" y="18295"/>
                  </a:lnTo>
                  <a:lnTo>
                    <a:pt x="8410" y="18228"/>
                  </a:lnTo>
                  <a:lnTo>
                    <a:pt x="8583" y="18161"/>
                  </a:lnTo>
                  <a:lnTo>
                    <a:pt x="8765" y="18075"/>
                  </a:lnTo>
                  <a:lnTo>
                    <a:pt x="8956" y="17979"/>
                  </a:lnTo>
                  <a:lnTo>
                    <a:pt x="9138" y="17874"/>
                  </a:lnTo>
                  <a:lnTo>
                    <a:pt x="9330" y="17759"/>
                  </a:lnTo>
                  <a:lnTo>
                    <a:pt x="9531" y="17625"/>
                  </a:lnTo>
                  <a:lnTo>
                    <a:pt x="9723" y="17481"/>
                  </a:lnTo>
                  <a:lnTo>
                    <a:pt x="9924" y="17328"/>
                  </a:lnTo>
                  <a:lnTo>
                    <a:pt x="10115" y="17165"/>
                  </a:lnTo>
                  <a:lnTo>
                    <a:pt x="10316" y="17002"/>
                  </a:lnTo>
                  <a:lnTo>
                    <a:pt x="10518" y="16820"/>
                  </a:lnTo>
                  <a:lnTo>
                    <a:pt x="10719" y="16629"/>
                  </a:lnTo>
                  <a:lnTo>
                    <a:pt x="10929" y="16427"/>
                  </a:lnTo>
                  <a:lnTo>
                    <a:pt x="11131" y="16217"/>
                  </a:lnTo>
                  <a:lnTo>
                    <a:pt x="11332" y="15996"/>
                  </a:lnTo>
                  <a:lnTo>
                    <a:pt x="11744" y="15537"/>
                  </a:lnTo>
                  <a:lnTo>
                    <a:pt x="12146" y="15039"/>
                  </a:lnTo>
                  <a:lnTo>
                    <a:pt x="12548" y="14512"/>
                  </a:lnTo>
                  <a:lnTo>
                    <a:pt x="12941" y="13966"/>
                  </a:lnTo>
                  <a:lnTo>
                    <a:pt x="13334" y="13391"/>
                  </a:lnTo>
                  <a:lnTo>
                    <a:pt x="13717" y="12788"/>
                  </a:lnTo>
                  <a:lnTo>
                    <a:pt x="14081" y="12165"/>
                  </a:lnTo>
                  <a:lnTo>
                    <a:pt x="14435" y="11533"/>
                  </a:lnTo>
                  <a:lnTo>
                    <a:pt x="14780" y="10872"/>
                  </a:lnTo>
                  <a:lnTo>
                    <a:pt x="15106" y="10202"/>
                  </a:lnTo>
                  <a:lnTo>
                    <a:pt x="15412" y="9512"/>
                  </a:lnTo>
                  <a:lnTo>
                    <a:pt x="15565" y="9167"/>
                  </a:lnTo>
                  <a:lnTo>
                    <a:pt x="15699" y="8822"/>
                  </a:lnTo>
                  <a:lnTo>
                    <a:pt x="15843" y="8468"/>
                  </a:lnTo>
                  <a:lnTo>
                    <a:pt x="15968" y="8114"/>
                  </a:lnTo>
                  <a:lnTo>
                    <a:pt x="16092" y="7759"/>
                  </a:lnTo>
                  <a:lnTo>
                    <a:pt x="16207" y="7405"/>
                  </a:lnTo>
                  <a:lnTo>
                    <a:pt x="16322" y="7050"/>
                  </a:lnTo>
                  <a:lnTo>
                    <a:pt x="16427" y="6696"/>
                  </a:lnTo>
                  <a:lnTo>
                    <a:pt x="16523" y="6342"/>
                  </a:lnTo>
                  <a:lnTo>
                    <a:pt x="16619" y="5978"/>
                  </a:lnTo>
                  <a:lnTo>
                    <a:pt x="16705" y="5623"/>
                  </a:lnTo>
                  <a:lnTo>
                    <a:pt x="16782" y="5259"/>
                  </a:lnTo>
                  <a:lnTo>
                    <a:pt x="16849" y="4905"/>
                  </a:lnTo>
                  <a:lnTo>
                    <a:pt x="16906" y="4551"/>
                  </a:lnTo>
                  <a:lnTo>
                    <a:pt x="16964" y="4196"/>
                  </a:lnTo>
                  <a:lnTo>
                    <a:pt x="17002" y="3842"/>
                  </a:lnTo>
                  <a:lnTo>
                    <a:pt x="17040" y="3487"/>
                  </a:lnTo>
                  <a:lnTo>
                    <a:pt x="17069" y="3143"/>
                  </a:lnTo>
                  <a:lnTo>
                    <a:pt x="17088" y="2788"/>
                  </a:lnTo>
                  <a:lnTo>
                    <a:pt x="17098" y="2443"/>
                  </a:lnTo>
                  <a:lnTo>
                    <a:pt x="17098" y="2099"/>
                  </a:lnTo>
                  <a:lnTo>
                    <a:pt x="17079" y="1763"/>
                  </a:lnTo>
                  <a:lnTo>
                    <a:pt x="17059" y="1438"/>
                  </a:lnTo>
                  <a:lnTo>
                    <a:pt x="17031" y="1150"/>
                  </a:lnTo>
                  <a:lnTo>
                    <a:pt x="16983" y="901"/>
                  </a:lnTo>
                  <a:lnTo>
                    <a:pt x="16925" y="681"/>
                  </a:lnTo>
                  <a:lnTo>
                    <a:pt x="16858" y="499"/>
                  </a:lnTo>
                  <a:lnTo>
                    <a:pt x="16820" y="413"/>
                  </a:lnTo>
                  <a:lnTo>
                    <a:pt x="16772" y="346"/>
                  </a:lnTo>
                  <a:lnTo>
                    <a:pt x="16734" y="279"/>
                  </a:lnTo>
                  <a:lnTo>
                    <a:pt x="16686" y="221"/>
                  </a:lnTo>
                  <a:lnTo>
                    <a:pt x="16638" y="164"/>
                  </a:lnTo>
                  <a:lnTo>
                    <a:pt x="16590" y="125"/>
                  </a:lnTo>
                  <a:lnTo>
                    <a:pt x="16533" y="87"/>
                  </a:lnTo>
                  <a:lnTo>
                    <a:pt x="16475" y="58"/>
                  </a:lnTo>
                  <a:lnTo>
                    <a:pt x="16418" y="30"/>
                  </a:lnTo>
                  <a:lnTo>
                    <a:pt x="16360" y="20"/>
                  </a:lnTo>
                  <a:lnTo>
                    <a:pt x="16293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861757" y="2179019"/>
              <a:ext cx="379129" cy="650964"/>
            </a:xfrm>
            <a:custGeom>
              <a:avLst/>
              <a:gdLst/>
              <a:ahLst/>
              <a:cxnLst/>
              <a:rect l="l" t="t" r="r" b="b"/>
              <a:pathLst>
                <a:path w="9378" h="16102" extrusionOk="0">
                  <a:moveTo>
                    <a:pt x="8363" y="1"/>
                  </a:moveTo>
                  <a:lnTo>
                    <a:pt x="8229" y="20"/>
                  </a:lnTo>
                  <a:lnTo>
                    <a:pt x="8094" y="68"/>
                  </a:lnTo>
                  <a:lnTo>
                    <a:pt x="7951" y="125"/>
                  </a:lnTo>
                  <a:lnTo>
                    <a:pt x="7798" y="202"/>
                  </a:lnTo>
                  <a:lnTo>
                    <a:pt x="7644" y="298"/>
                  </a:lnTo>
                  <a:lnTo>
                    <a:pt x="7491" y="413"/>
                  </a:lnTo>
                  <a:lnTo>
                    <a:pt x="7319" y="547"/>
                  </a:lnTo>
                  <a:lnTo>
                    <a:pt x="7156" y="690"/>
                  </a:lnTo>
                  <a:lnTo>
                    <a:pt x="6983" y="844"/>
                  </a:lnTo>
                  <a:lnTo>
                    <a:pt x="6801" y="1016"/>
                  </a:lnTo>
                  <a:lnTo>
                    <a:pt x="6619" y="1198"/>
                  </a:lnTo>
                  <a:lnTo>
                    <a:pt x="6246" y="1610"/>
                  </a:lnTo>
                  <a:lnTo>
                    <a:pt x="5863" y="2060"/>
                  </a:lnTo>
                  <a:lnTo>
                    <a:pt x="5480" y="2549"/>
                  </a:lnTo>
                  <a:lnTo>
                    <a:pt x="5077" y="3066"/>
                  </a:lnTo>
                  <a:lnTo>
                    <a:pt x="4675" y="3612"/>
                  </a:lnTo>
                  <a:lnTo>
                    <a:pt x="4282" y="4186"/>
                  </a:lnTo>
                  <a:lnTo>
                    <a:pt x="3880" y="4771"/>
                  </a:lnTo>
                  <a:lnTo>
                    <a:pt x="3487" y="5365"/>
                  </a:lnTo>
                  <a:lnTo>
                    <a:pt x="3104" y="5958"/>
                  </a:lnTo>
                  <a:lnTo>
                    <a:pt x="2721" y="6562"/>
                  </a:lnTo>
                  <a:lnTo>
                    <a:pt x="2357" y="7146"/>
                  </a:lnTo>
                  <a:lnTo>
                    <a:pt x="2003" y="7730"/>
                  </a:lnTo>
                  <a:lnTo>
                    <a:pt x="1351" y="8822"/>
                  </a:lnTo>
                  <a:lnTo>
                    <a:pt x="786" y="9799"/>
                  </a:lnTo>
                  <a:lnTo>
                    <a:pt x="336" y="10623"/>
                  </a:lnTo>
                  <a:lnTo>
                    <a:pt x="1" y="11226"/>
                  </a:lnTo>
                  <a:lnTo>
                    <a:pt x="3909" y="16102"/>
                  </a:lnTo>
                  <a:lnTo>
                    <a:pt x="4072" y="16063"/>
                  </a:lnTo>
                  <a:lnTo>
                    <a:pt x="4234" y="16015"/>
                  </a:lnTo>
                  <a:lnTo>
                    <a:pt x="4388" y="15967"/>
                  </a:lnTo>
                  <a:lnTo>
                    <a:pt x="4541" y="15900"/>
                  </a:lnTo>
                  <a:lnTo>
                    <a:pt x="4694" y="15833"/>
                  </a:lnTo>
                  <a:lnTo>
                    <a:pt x="4847" y="15757"/>
                  </a:lnTo>
                  <a:lnTo>
                    <a:pt x="5001" y="15671"/>
                  </a:lnTo>
                  <a:lnTo>
                    <a:pt x="5154" y="15575"/>
                  </a:lnTo>
                  <a:lnTo>
                    <a:pt x="5298" y="15469"/>
                  </a:lnTo>
                  <a:lnTo>
                    <a:pt x="5441" y="15354"/>
                  </a:lnTo>
                  <a:lnTo>
                    <a:pt x="5585" y="15240"/>
                  </a:lnTo>
                  <a:lnTo>
                    <a:pt x="5719" y="15115"/>
                  </a:lnTo>
                  <a:lnTo>
                    <a:pt x="5863" y="14981"/>
                  </a:lnTo>
                  <a:lnTo>
                    <a:pt x="5997" y="14847"/>
                  </a:lnTo>
                  <a:lnTo>
                    <a:pt x="6131" y="14703"/>
                  </a:lnTo>
                  <a:lnTo>
                    <a:pt x="6265" y="14550"/>
                  </a:lnTo>
                  <a:lnTo>
                    <a:pt x="6390" y="14387"/>
                  </a:lnTo>
                  <a:lnTo>
                    <a:pt x="6524" y="14224"/>
                  </a:lnTo>
                  <a:lnTo>
                    <a:pt x="6773" y="13870"/>
                  </a:lnTo>
                  <a:lnTo>
                    <a:pt x="7003" y="13496"/>
                  </a:lnTo>
                  <a:lnTo>
                    <a:pt x="7232" y="13094"/>
                  </a:lnTo>
                  <a:lnTo>
                    <a:pt x="7453" y="12673"/>
                  </a:lnTo>
                  <a:lnTo>
                    <a:pt x="7663" y="12232"/>
                  </a:lnTo>
                  <a:lnTo>
                    <a:pt x="7855" y="11763"/>
                  </a:lnTo>
                  <a:lnTo>
                    <a:pt x="8047" y="11284"/>
                  </a:lnTo>
                  <a:lnTo>
                    <a:pt x="8219" y="10776"/>
                  </a:lnTo>
                  <a:lnTo>
                    <a:pt x="8382" y="10259"/>
                  </a:lnTo>
                  <a:lnTo>
                    <a:pt x="8535" y="9723"/>
                  </a:lnTo>
                  <a:lnTo>
                    <a:pt x="8679" y="9177"/>
                  </a:lnTo>
                  <a:lnTo>
                    <a:pt x="8803" y="8612"/>
                  </a:lnTo>
                  <a:lnTo>
                    <a:pt x="8918" y="8037"/>
                  </a:lnTo>
                  <a:lnTo>
                    <a:pt x="9024" y="7443"/>
                  </a:lnTo>
                  <a:lnTo>
                    <a:pt x="9119" y="6849"/>
                  </a:lnTo>
                  <a:lnTo>
                    <a:pt x="9196" y="6236"/>
                  </a:lnTo>
                  <a:lnTo>
                    <a:pt x="9263" y="5614"/>
                  </a:lnTo>
                  <a:lnTo>
                    <a:pt x="9311" y="4991"/>
                  </a:lnTo>
                  <a:lnTo>
                    <a:pt x="9349" y="4359"/>
                  </a:lnTo>
                  <a:lnTo>
                    <a:pt x="9368" y="3717"/>
                  </a:lnTo>
                  <a:lnTo>
                    <a:pt x="9378" y="3075"/>
                  </a:lnTo>
                  <a:lnTo>
                    <a:pt x="9368" y="2434"/>
                  </a:lnTo>
                  <a:lnTo>
                    <a:pt x="9340" y="1782"/>
                  </a:lnTo>
                  <a:lnTo>
                    <a:pt x="9320" y="1485"/>
                  </a:lnTo>
                  <a:lnTo>
                    <a:pt x="9292" y="1227"/>
                  </a:lnTo>
                  <a:lnTo>
                    <a:pt x="9253" y="987"/>
                  </a:lnTo>
                  <a:lnTo>
                    <a:pt x="9206" y="777"/>
                  </a:lnTo>
                  <a:lnTo>
                    <a:pt x="9148" y="595"/>
                  </a:lnTo>
                  <a:lnTo>
                    <a:pt x="9071" y="441"/>
                  </a:lnTo>
                  <a:lnTo>
                    <a:pt x="8995" y="307"/>
                  </a:lnTo>
                  <a:lnTo>
                    <a:pt x="8909" y="202"/>
                  </a:lnTo>
                  <a:lnTo>
                    <a:pt x="8813" y="116"/>
                  </a:lnTo>
                  <a:lnTo>
                    <a:pt x="8765" y="77"/>
                  </a:lnTo>
                  <a:lnTo>
                    <a:pt x="8717" y="49"/>
                  </a:lnTo>
                  <a:lnTo>
                    <a:pt x="8660" y="30"/>
                  </a:lnTo>
                  <a:lnTo>
                    <a:pt x="8602" y="10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947341" y="2125574"/>
              <a:ext cx="715243" cy="1044000"/>
            </a:xfrm>
            <a:custGeom>
              <a:avLst/>
              <a:gdLst/>
              <a:ahLst/>
              <a:cxnLst/>
              <a:rect l="l" t="t" r="r" b="b"/>
              <a:pathLst>
                <a:path w="17692" h="25824" extrusionOk="0">
                  <a:moveTo>
                    <a:pt x="8698" y="1"/>
                  </a:moveTo>
                  <a:lnTo>
                    <a:pt x="8257" y="20"/>
                  </a:lnTo>
                  <a:lnTo>
                    <a:pt x="7816" y="49"/>
                  </a:lnTo>
                  <a:lnTo>
                    <a:pt x="7673" y="68"/>
                  </a:lnTo>
                  <a:lnTo>
                    <a:pt x="7510" y="106"/>
                  </a:lnTo>
                  <a:lnTo>
                    <a:pt x="7338" y="145"/>
                  </a:lnTo>
                  <a:lnTo>
                    <a:pt x="7146" y="202"/>
                  </a:lnTo>
                  <a:lnTo>
                    <a:pt x="6954" y="269"/>
                  </a:lnTo>
                  <a:lnTo>
                    <a:pt x="6744" y="346"/>
                  </a:lnTo>
                  <a:lnTo>
                    <a:pt x="6533" y="432"/>
                  </a:lnTo>
                  <a:lnTo>
                    <a:pt x="6303" y="537"/>
                  </a:lnTo>
                  <a:lnTo>
                    <a:pt x="6073" y="652"/>
                  </a:lnTo>
                  <a:lnTo>
                    <a:pt x="5834" y="777"/>
                  </a:lnTo>
                  <a:lnTo>
                    <a:pt x="5594" y="911"/>
                  </a:lnTo>
                  <a:lnTo>
                    <a:pt x="5345" y="1064"/>
                  </a:lnTo>
                  <a:lnTo>
                    <a:pt x="5096" y="1227"/>
                  </a:lnTo>
                  <a:lnTo>
                    <a:pt x="4838" y="1409"/>
                  </a:lnTo>
                  <a:lnTo>
                    <a:pt x="4579" y="1601"/>
                  </a:lnTo>
                  <a:lnTo>
                    <a:pt x="4320" y="1802"/>
                  </a:lnTo>
                  <a:lnTo>
                    <a:pt x="4062" y="2012"/>
                  </a:lnTo>
                  <a:lnTo>
                    <a:pt x="3813" y="2252"/>
                  </a:lnTo>
                  <a:lnTo>
                    <a:pt x="3554" y="2491"/>
                  </a:lnTo>
                  <a:lnTo>
                    <a:pt x="3305" y="2750"/>
                  </a:lnTo>
                  <a:lnTo>
                    <a:pt x="3056" y="3028"/>
                  </a:lnTo>
                  <a:lnTo>
                    <a:pt x="2807" y="3315"/>
                  </a:lnTo>
                  <a:lnTo>
                    <a:pt x="2568" y="3612"/>
                  </a:lnTo>
                  <a:lnTo>
                    <a:pt x="2338" y="3928"/>
                  </a:lnTo>
                  <a:lnTo>
                    <a:pt x="2117" y="4263"/>
                  </a:lnTo>
                  <a:lnTo>
                    <a:pt x="1897" y="4608"/>
                  </a:lnTo>
                  <a:lnTo>
                    <a:pt x="1686" y="4962"/>
                  </a:lnTo>
                  <a:lnTo>
                    <a:pt x="1495" y="5346"/>
                  </a:lnTo>
                  <a:lnTo>
                    <a:pt x="1303" y="5738"/>
                  </a:lnTo>
                  <a:lnTo>
                    <a:pt x="1131" y="6141"/>
                  </a:lnTo>
                  <a:lnTo>
                    <a:pt x="968" y="6562"/>
                  </a:lnTo>
                  <a:lnTo>
                    <a:pt x="824" y="7003"/>
                  </a:lnTo>
                  <a:lnTo>
                    <a:pt x="738" y="7280"/>
                  </a:lnTo>
                  <a:lnTo>
                    <a:pt x="662" y="7568"/>
                  </a:lnTo>
                  <a:lnTo>
                    <a:pt x="585" y="7865"/>
                  </a:lnTo>
                  <a:lnTo>
                    <a:pt x="518" y="8171"/>
                  </a:lnTo>
                  <a:lnTo>
                    <a:pt x="451" y="8478"/>
                  </a:lnTo>
                  <a:lnTo>
                    <a:pt x="393" y="8784"/>
                  </a:lnTo>
                  <a:lnTo>
                    <a:pt x="288" y="9435"/>
                  </a:lnTo>
                  <a:lnTo>
                    <a:pt x="202" y="10096"/>
                  </a:lnTo>
                  <a:lnTo>
                    <a:pt x="135" y="10776"/>
                  </a:lnTo>
                  <a:lnTo>
                    <a:pt x="77" y="11466"/>
                  </a:lnTo>
                  <a:lnTo>
                    <a:pt x="39" y="12165"/>
                  </a:lnTo>
                  <a:lnTo>
                    <a:pt x="10" y="12874"/>
                  </a:lnTo>
                  <a:lnTo>
                    <a:pt x="1" y="13583"/>
                  </a:lnTo>
                  <a:lnTo>
                    <a:pt x="1" y="14301"/>
                  </a:lnTo>
                  <a:lnTo>
                    <a:pt x="10" y="15010"/>
                  </a:lnTo>
                  <a:lnTo>
                    <a:pt x="29" y="15709"/>
                  </a:lnTo>
                  <a:lnTo>
                    <a:pt x="49" y="16408"/>
                  </a:lnTo>
                  <a:lnTo>
                    <a:pt x="87" y="17098"/>
                  </a:lnTo>
                  <a:lnTo>
                    <a:pt x="125" y="17768"/>
                  </a:lnTo>
                  <a:lnTo>
                    <a:pt x="173" y="18420"/>
                  </a:lnTo>
                  <a:lnTo>
                    <a:pt x="221" y="19061"/>
                  </a:lnTo>
                  <a:lnTo>
                    <a:pt x="336" y="20249"/>
                  </a:lnTo>
                  <a:lnTo>
                    <a:pt x="451" y="21331"/>
                  </a:lnTo>
                  <a:lnTo>
                    <a:pt x="566" y="22270"/>
                  </a:lnTo>
                  <a:lnTo>
                    <a:pt x="662" y="23036"/>
                  </a:lnTo>
                  <a:lnTo>
                    <a:pt x="748" y="23621"/>
                  </a:lnTo>
                  <a:lnTo>
                    <a:pt x="824" y="24109"/>
                  </a:lnTo>
                  <a:lnTo>
                    <a:pt x="13879" y="25824"/>
                  </a:lnTo>
                  <a:lnTo>
                    <a:pt x="14042" y="25546"/>
                  </a:lnTo>
                  <a:lnTo>
                    <a:pt x="14224" y="25201"/>
                  </a:lnTo>
                  <a:lnTo>
                    <a:pt x="14473" y="24722"/>
                  </a:lnTo>
                  <a:lnTo>
                    <a:pt x="14761" y="24128"/>
                  </a:lnTo>
                  <a:lnTo>
                    <a:pt x="14914" y="23774"/>
                  </a:lnTo>
                  <a:lnTo>
                    <a:pt x="15086" y="23400"/>
                  </a:lnTo>
                  <a:lnTo>
                    <a:pt x="15249" y="22988"/>
                  </a:lnTo>
                  <a:lnTo>
                    <a:pt x="15431" y="22557"/>
                  </a:lnTo>
                  <a:lnTo>
                    <a:pt x="15603" y="22098"/>
                  </a:lnTo>
                  <a:lnTo>
                    <a:pt x="15785" y="21600"/>
                  </a:lnTo>
                  <a:lnTo>
                    <a:pt x="15958" y="21082"/>
                  </a:lnTo>
                  <a:lnTo>
                    <a:pt x="16140" y="20536"/>
                  </a:lnTo>
                  <a:lnTo>
                    <a:pt x="16312" y="19962"/>
                  </a:lnTo>
                  <a:lnTo>
                    <a:pt x="16485" y="19368"/>
                  </a:lnTo>
                  <a:lnTo>
                    <a:pt x="16647" y="18736"/>
                  </a:lnTo>
                  <a:lnTo>
                    <a:pt x="16801" y="18094"/>
                  </a:lnTo>
                  <a:lnTo>
                    <a:pt x="16954" y="17414"/>
                  </a:lnTo>
                  <a:lnTo>
                    <a:pt x="17098" y="16724"/>
                  </a:lnTo>
                  <a:lnTo>
                    <a:pt x="17222" y="15996"/>
                  </a:lnTo>
                  <a:lnTo>
                    <a:pt x="17337" y="15259"/>
                  </a:lnTo>
                  <a:lnTo>
                    <a:pt x="17442" y="14493"/>
                  </a:lnTo>
                  <a:lnTo>
                    <a:pt x="17529" y="13707"/>
                  </a:lnTo>
                  <a:lnTo>
                    <a:pt x="17596" y="12893"/>
                  </a:lnTo>
                  <a:lnTo>
                    <a:pt x="17644" y="12069"/>
                  </a:lnTo>
                  <a:lnTo>
                    <a:pt x="17682" y="11217"/>
                  </a:lnTo>
                  <a:lnTo>
                    <a:pt x="17691" y="10355"/>
                  </a:lnTo>
                  <a:lnTo>
                    <a:pt x="17682" y="9972"/>
                  </a:lnTo>
                  <a:lnTo>
                    <a:pt x="17672" y="9608"/>
                  </a:lnTo>
                  <a:lnTo>
                    <a:pt x="17653" y="9244"/>
                  </a:lnTo>
                  <a:lnTo>
                    <a:pt x="17634" y="8889"/>
                  </a:lnTo>
                  <a:lnTo>
                    <a:pt x="17596" y="8545"/>
                  </a:lnTo>
                  <a:lnTo>
                    <a:pt x="17557" y="8209"/>
                  </a:lnTo>
                  <a:lnTo>
                    <a:pt x="17509" y="7884"/>
                  </a:lnTo>
                  <a:lnTo>
                    <a:pt x="17452" y="7558"/>
                  </a:lnTo>
                  <a:lnTo>
                    <a:pt x="17395" y="7242"/>
                  </a:lnTo>
                  <a:lnTo>
                    <a:pt x="17327" y="6936"/>
                  </a:lnTo>
                  <a:lnTo>
                    <a:pt x="17260" y="6639"/>
                  </a:lnTo>
                  <a:lnTo>
                    <a:pt x="17174" y="6351"/>
                  </a:lnTo>
                  <a:lnTo>
                    <a:pt x="17088" y="6064"/>
                  </a:lnTo>
                  <a:lnTo>
                    <a:pt x="17002" y="5786"/>
                  </a:lnTo>
                  <a:lnTo>
                    <a:pt x="16906" y="5518"/>
                  </a:lnTo>
                  <a:lnTo>
                    <a:pt x="16801" y="5250"/>
                  </a:lnTo>
                  <a:lnTo>
                    <a:pt x="16695" y="5001"/>
                  </a:lnTo>
                  <a:lnTo>
                    <a:pt x="16580" y="4752"/>
                  </a:lnTo>
                  <a:lnTo>
                    <a:pt x="16456" y="4503"/>
                  </a:lnTo>
                  <a:lnTo>
                    <a:pt x="16331" y="4273"/>
                  </a:lnTo>
                  <a:lnTo>
                    <a:pt x="16207" y="4043"/>
                  </a:lnTo>
                  <a:lnTo>
                    <a:pt x="16073" y="3823"/>
                  </a:lnTo>
                  <a:lnTo>
                    <a:pt x="15939" y="3612"/>
                  </a:lnTo>
                  <a:lnTo>
                    <a:pt x="15795" y="3401"/>
                  </a:lnTo>
                  <a:lnTo>
                    <a:pt x="15642" y="3200"/>
                  </a:lnTo>
                  <a:lnTo>
                    <a:pt x="15488" y="3009"/>
                  </a:lnTo>
                  <a:lnTo>
                    <a:pt x="15335" y="2817"/>
                  </a:lnTo>
                  <a:lnTo>
                    <a:pt x="15172" y="2645"/>
                  </a:lnTo>
                  <a:lnTo>
                    <a:pt x="15010" y="2463"/>
                  </a:lnTo>
                  <a:lnTo>
                    <a:pt x="14847" y="2300"/>
                  </a:lnTo>
                  <a:lnTo>
                    <a:pt x="14674" y="2137"/>
                  </a:lnTo>
                  <a:lnTo>
                    <a:pt x="14492" y="1984"/>
                  </a:lnTo>
                  <a:lnTo>
                    <a:pt x="14320" y="1830"/>
                  </a:lnTo>
                  <a:lnTo>
                    <a:pt x="14138" y="1687"/>
                  </a:lnTo>
                  <a:lnTo>
                    <a:pt x="13946" y="1553"/>
                  </a:lnTo>
                  <a:lnTo>
                    <a:pt x="13764" y="1419"/>
                  </a:lnTo>
                  <a:lnTo>
                    <a:pt x="13573" y="1304"/>
                  </a:lnTo>
                  <a:lnTo>
                    <a:pt x="13381" y="1179"/>
                  </a:lnTo>
                  <a:lnTo>
                    <a:pt x="13180" y="1064"/>
                  </a:lnTo>
                  <a:lnTo>
                    <a:pt x="12979" y="959"/>
                  </a:lnTo>
                  <a:lnTo>
                    <a:pt x="12778" y="863"/>
                  </a:lnTo>
                  <a:lnTo>
                    <a:pt x="12577" y="767"/>
                  </a:lnTo>
                  <a:lnTo>
                    <a:pt x="12376" y="681"/>
                  </a:lnTo>
                  <a:lnTo>
                    <a:pt x="12165" y="595"/>
                  </a:lnTo>
                  <a:lnTo>
                    <a:pt x="11954" y="518"/>
                  </a:lnTo>
                  <a:lnTo>
                    <a:pt x="11743" y="442"/>
                  </a:lnTo>
                  <a:lnTo>
                    <a:pt x="11322" y="317"/>
                  </a:lnTo>
                  <a:lnTo>
                    <a:pt x="10891" y="212"/>
                  </a:lnTo>
                  <a:lnTo>
                    <a:pt x="10450" y="126"/>
                  </a:lnTo>
                  <a:lnTo>
                    <a:pt x="10019" y="68"/>
                  </a:lnTo>
                  <a:lnTo>
                    <a:pt x="9579" y="3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213755" y="1813115"/>
              <a:ext cx="234682" cy="453071"/>
            </a:xfrm>
            <a:custGeom>
              <a:avLst/>
              <a:gdLst/>
              <a:ahLst/>
              <a:cxnLst/>
              <a:rect l="l" t="t" r="r" b="b"/>
              <a:pathLst>
                <a:path w="5805" h="11207" extrusionOk="0">
                  <a:moveTo>
                    <a:pt x="5805" y="0"/>
                  </a:moveTo>
                  <a:lnTo>
                    <a:pt x="1629" y="3698"/>
                  </a:lnTo>
                  <a:lnTo>
                    <a:pt x="1648" y="3793"/>
                  </a:lnTo>
                  <a:lnTo>
                    <a:pt x="1667" y="3908"/>
                  </a:lnTo>
                  <a:lnTo>
                    <a:pt x="1677" y="4062"/>
                  </a:lnTo>
                  <a:lnTo>
                    <a:pt x="1686" y="4263"/>
                  </a:lnTo>
                  <a:lnTo>
                    <a:pt x="1686" y="4502"/>
                  </a:lnTo>
                  <a:lnTo>
                    <a:pt x="1667" y="4780"/>
                  </a:lnTo>
                  <a:lnTo>
                    <a:pt x="1638" y="5096"/>
                  </a:lnTo>
                  <a:lnTo>
                    <a:pt x="1581" y="5450"/>
                  </a:lnTo>
                  <a:lnTo>
                    <a:pt x="1504" y="5853"/>
                  </a:lnTo>
                  <a:lnTo>
                    <a:pt x="1447" y="6063"/>
                  </a:lnTo>
                  <a:lnTo>
                    <a:pt x="1389" y="6284"/>
                  </a:lnTo>
                  <a:lnTo>
                    <a:pt x="1322" y="6504"/>
                  </a:lnTo>
                  <a:lnTo>
                    <a:pt x="1246" y="6743"/>
                  </a:lnTo>
                  <a:lnTo>
                    <a:pt x="1159" y="6992"/>
                  </a:lnTo>
                  <a:lnTo>
                    <a:pt x="1064" y="7251"/>
                  </a:lnTo>
                  <a:lnTo>
                    <a:pt x="949" y="7510"/>
                  </a:lnTo>
                  <a:lnTo>
                    <a:pt x="834" y="7778"/>
                  </a:lnTo>
                  <a:lnTo>
                    <a:pt x="700" y="8056"/>
                  </a:lnTo>
                  <a:lnTo>
                    <a:pt x="556" y="8343"/>
                  </a:lnTo>
                  <a:lnTo>
                    <a:pt x="403" y="8640"/>
                  </a:lnTo>
                  <a:lnTo>
                    <a:pt x="230" y="8946"/>
                  </a:lnTo>
                  <a:lnTo>
                    <a:pt x="182" y="9042"/>
                  </a:lnTo>
                  <a:lnTo>
                    <a:pt x="135" y="9148"/>
                  </a:lnTo>
                  <a:lnTo>
                    <a:pt x="96" y="9253"/>
                  </a:lnTo>
                  <a:lnTo>
                    <a:pt x="58" y="9358"/>
                  </a:lnTo>
                  <a:lnTo>
                    <a:pt x="39" y="9473"/>
                  </a:lnTo>
                  <a:lnTo>
                    <a:pt x="20" y="9579"/>
                  </a:lnTo>
                  <a:lnTo>
                    <a:pt x="10" y="9694"/>
                  </a:lnTo>
                  <a:lnTo>
                    <a:pt x="0" y="9799"/>
                  </a:lnTo>
                  <a:lnTo>
                    <a:pt x="10" y="9914"/>
                  </a:lnTo>
                  <a:lnTo>
                    <a:pt x="20" y="10019"/>
                  </a:lnTo>
                  <a:lnTo>
                    <a:pt x="39" y="10134"/>
                  </a:lnTo>
                  <a:lnTo>
                    <a:pt x="67" y="10239"/>
                  </a:lnTo>
                  <a:lnTo>
                    <a:pt x="106" y="10345"/>
                  </a:lnTo>
                  <a:lnTo>
                    <a:pt x="154" y="10450"/>
                  </a:lnTo>
                  <a:lnTo>
                    <a:pt x="202" y="10546"/>
                  </a:lnTo>
                  <a:lnTo>
                    <a:pt x="269" y="10642"/>
                  </a:lnTo>
                  <a:lnTo>
                    <a:pt x="355" y="10747"/>
                  </a:lnTo>
                  <a:lnTo>
                    <a:pt x="460" y="10852"/>
                  </a:lnTo>
                  <a:lnTo>
                    <a:pt x="585" y="10948"/>
                  </a:lnTo>
                  <a:lnTo>
                    <a:pt x="738" y="11025"/>
                  </a:lnTo>
                  <a:lnTo>
                    <a:pt x="901" y="11101"/>
                  </a:lnTo>
                  <a:lnTo>
                    <a:pt x="1083" y="11149"/>
                  </a:lnTo>
                  <a:lnTo>
                    <a:pt x="1284" y="11188"/>
                  </a:lnTo>
                  <a:lnTo>
                    <a:pt x="1389" y="11197"/>
                  </a:lnTo>
                  <a:lnTo>
                    <a:pt x="1495" y="11207"/>
                  </a:lnTo>
                  <a:lnTo>
                    <a:pt x="1610" y="11197"/>
                  </a:lnTo>
                  <a:lnTo>
                    <a:pt x="1724" y="11197"/>
                  </a:lnTo>
                  <a:lnTo>
                    <a:pt x="1849" y="11178"/>
                  </a:lnTo>
                  <a:lnTo>
                    <a:pt x="1974" y="11159"/>
                  </a:lnTo>
                  <a:lnTo>
                    <a:pt x="2098" y="11130"/>
                  </a:lnTo>
                  <a:lnTo>
                    <a:pt x="2232" y="11101"/>
                  </a:lnTo>
                  <a:lnTo>
                    <a:pt x="2366" y="11054"/>
                  </a:lnTo>
                  <a:lnTo>
                    <a:pt x="2500" y="11006"/>
                  </a:lnTo>
                  <a:lnTo>
                    <a:pt x="2634" y="10948"/>
                  </a:lnTo>
                  <a:lnTo>
                    <a:pt x="2778" y="10881"/>
                  </a:lnTo>
                  <a:lnTo>
                    <a:pt x="2922" y="10805"/>
                  </a:lnTo>
                  <a:lnTo>
                    <a:pt x="3065" y="10718"/>
                  </a:lnTo>
                  <a:lnTo>
                    <a:pt x="3219" y="10623"/>
                  </a:lnTo>
                  <a:lnTo>
                    <a:pt x="3372" y="10517"/>
                  </a:lnTo>
                  <a:lnTo>
                    <a:pt x="3525" y="10402"/>
                  </a:lnTo>
                  <a:lnTo>
                    <a:pt x="3678" y="10278"/>
                  </a:lnTo>
                  <a:lnTo>
                    <a:pt x="3765" y="10211"/>
                  </a:lnTo>
                  <a:lnTo>
                    <a:pt x="3832" y="10134"/>
                  </a:lnTo>
                  <a:lnTo>
                    <a:pt x="3975" y="9971"/>
                  </a:lnTo>
                  <a:lnTo>
                    <a:pt x="4090" y="9808"/>
                  </a:lnTo>
                  <a:lnTo>
                    <a:pt x="4186" y="9626"/>
                  </a:lnTo>
                  <a:lnTo>
                    <a:pt x="4272" y="9435"/>
                  </a:lnTo>
                  <a:lnTo>
                    <a:pt x="4330" y="9234"/>
                  </a:lnTo>
                  <a:lnTo>
                    <a:pt x="4368" y="9023"/>
                  </a:lnTo>
                  <a:lnTo>
                    <a:pt x="4378" y="8812"/>
                  </a:lnTo>
                  <a:lnTo>
                    <a:pt x="4387" y="8075"/>
                  </a:lnTo>
                  <a:lnTo>
                    <a:pt x="4387" y="7146"/>
                  </a:lnTo>
                  <a:lnTo>
                    <a:pt x="4397" y="6629"/>
                  </a:lnTo>
                  <a:lnTo>
                    <a:pt x="4416" y="6073"/>
                  </a:lnTo>
                  <a:lnTo>
                    <a:pt x="4454" y="5498"/>
                  </a:lnTo>
                  <a:lnTo>
                    <a:pt x="4493" y="4904"/>
                  </a:lnTo>
                  <a:lnTo>
                    <a:pt x="4560" y="4291"/>
                  </a:lnTo>
                  <a:lnTo>
                    <a:pt x="4655" y="3669"/>
                  </a:lnTo>
                  <a:lnTo>
                    <a:pt x="4703" y="3353"/>
                  </a:lnTo>
                  <a:lnTo>
                    <a:pt x="4761" y="3037"/>
                  </a:lnTo>
                  <a:lnTo>
                    <a:pt x="4828" y="2730"/>
                  </a:lnTo>
                  <a:lnTo>
                    <a:pt x="4904" y="2414"/>
                  </a:lnTo>
                  <a:lnTo>
                    <a:pt x="4981" y="2098"/>
                  </a:lnTo>
                  <a:lnTo>
                    <a:pt x="5077" y="1792"/>
                  </a:lnTo>
                  <a:lnTo>
                    <a:pt x="5173" y="1485"/>
                  </a:lnTo>
                  <a:lnTo>
                    <a:pt x="5278" y="1179"/>
                  </a:lnTo>
                  <a:lnTo>
                    <a:pt x="5402" y="872"/>
                  </a:lnTo>
                  <a:lnTo>
                    <a:pt x="5527" y="575"/>
                  </a:lnTo>
                  <a:lnTo>
                    <a:pt x="5661" y="288"/>
                  </a:lnTo>
                  <a:lnTo>
                    <a:pt x="5805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3095263" y="1636935"/>
              <a:ext cx="328797" cy="476317"/>
            </a:xfrm>
            <a:custGeom>
              <a:avLst/>
              <a:gdLst/>
              <a:ahLst/>
              <a:cxnLst/>
              <a:rect l="l" t="t" r="r" b="b"/>
              <a:pathLst>
                <a:path w="8133" h="11782" extrusionOk="0">
                  <a:moveTo>
                    <a:pt x="1734" y="0"/>
                  </a:moveTo>
                  <a:lnTo>
                    <a:pt x="1533" y="10"/>
                  </a:lnTo>
                  <a:lnTo>
                    <a:pt x="1341" y="39"/>
                  </a:lnTo>
                  <a:lnTo>
                    <a:pt x="1159" y="77"/>
                  </a:lnTo>
                  <a:lnTo>
                    <a:pt x="997" y="125"/>
                  </a:lnTo>
                  <a:lnTo>
                    <a:pt x="834" y="192"/>
                  </a:lnTo>
                  <a:lnTo>
                    <a:pt x="681" y="278"/>
                  </a:lnTo>
                  <a:lnTo>
                    <a:pt x="546" y="374"/>
                  </a:lnTo>
                  <a:lnTo>
                    <a:pt x="422" y="489"/>
                  </a:lnTo>
                  <a:lnTo>
                    <a:pt x="317" y="623"/>
                  </a:lnTo>
                  <a:lnTo>
                    <a:pt x="221" y="767"/>
                  </a:lnTo>
                  <a:lnTo>
                    <a:pt x="144" y="929"/>
                  </a:lnTo>
                  <a:lnTo>
                    <a:pt x="87" y="1121"/>
                  </a:lnTo>
                  <a:lnTo>
                    <a:pt x="39" y="1322"/>
                  </a:lnTo>
                  <a:lnTo>
                    <a:pt x="10" y="1542"/>
                  </a:lnTo>
                  <a:lnTo>
                    <a:pt x="1" y="1782"/>
                  </a:lnTo>
                  <a:lnTo>
                    <a:pt x="10" y="2050"/>
                  </a:lnTo>
                  <a:lnTo>
                    <a:pt x="1" y="2251"/>
                  </a:lnTo>
                  <a:lnTo>
                    <a:pt x="1" y="2797"/>
                  </a:lnTo>
                  <a:lnTo>
                    <a:pt x="1" y="3190"/>
                  </a:lnTo>
                  <a:lnTo>
                    <a:pt x="10" y="3631"/>
                  </a:lnTo>
                  <a:lnTo>
                    <a:pt x="29" y="4129"/>
                  </a:lnTo>
                  <a:lnTo>
                    <a:pt x="68" y="4665"/>
                  </a:lnTo>
                  <a:lnTo>
                    <a:pt x="125" y="5240"/>
                  </a:lnTo>
                  <a:lnTo>
                    <a:pt x="192" y="5833"/>
                  </a:lnTo>
                  <a:lnTo>
                    <a:pt x="288" y="6446"/>
                  </a:lnTo>
                  <a:lnTo>
                    <a:pt x="345" y="6753"/>
                  </a:lnTo>
                  <a:lnTo>
                    <a:pt x="412" y="7069"/>
                  </a:lnTo>
                  <a:lnTo>
                    <a:pt x="479" y="7376"/>
                  </a:lnTo>
                  <a:lnTo>
                    <a:pt x="556" y="7682"/>
                  </a:lnTo>
                  <a:lnTo>
                    <a:pt x="642" y="7979"/>
                  </a:lnTo>
                  <a:lnTo>
                    <a:pt x="728" y="8276"/>
                  </a:lnTo>
                  <a:lnTo>
                    <a:pt x="834" y="8573"/>
                  </a:lnTo>
                  <a:lnTo>
                    <a:pt x="939" y="8860"/>
                  </a:lnTo>
                  <a:lnTo>
                    <a:pt x="1064" y="9138"/>
                  </a:lnTo>
                  <a:lnTo>
                    <a:pt x="1188" y="9406"/>
                  </a:lnTo>
                  <a:lnTo>
                    <a:pt x="1380" y="9780"/>
                  </a:lnTo>
                  <a:lnTo>
                    <a:pt x="1600" y="10163"/>
                  </a:lnTo>
                  <a:lnTo>
                    <a:pt x="1715" y="10354"/>
                  </a:lnTo>
                  <a:lnTo>
                    <a:pt x="1830" y="10546"/>
                  </a:lnTo>
                  <a:lnTo>
                    <a:pt x="1954" y="10728"/>
                  </a:lnTo>
                  <a:lnTo>
                    <a:pt x="2089" y="10910"/>
                  </a:lnTo>
                  <a:lnTo>
                    <a:pt x="2223" y="11073"/>
                  </a:lnTo>
                  <a:lnTo>
                    <a:pt x="2357" y="11226"/>
                  </a:lnTo>
                  <a:lnTo>
                    <a:pt x="2491" y="11370"/>
                  </a:lnTo>
                  <a:lnTo>
                    <a:pt x="2635" y="11494"/>
                  </a:lnTo>
                  <a:lnTo>
                    <a:pt x="2778" y="11600"/>
                  </a:lnTo>
                  <a:lnTo>
                    <a:pt x="2931" y="11676"/>
                  </a:lnTo>
                  <a:lnTo>
                    <a:pt x="2998" y="11714"/>
                  </a:lnTo>
                  <a:lnTo>
                    <a:pt x="3075" y="11734"/>
                  </a:lnTo>
                  <a:lnTo>
                    <a:pt x="3152" y="11753"/>
                  </a:lnTo>
                  <a:lnTo>
                    <a:pt x="3228" y="11772"/>
                  </a:lnTo>
                  <a:lnTo>
                    <a:pt x="3372" y="11781"/>
                  </a:lnTo>
                  <a:lnTo>
                    <a:pt x="3516" y="11772"/>
                  </a:lnTo>
                  <a:lnTo>
                    <a:pt x="3669" y="11753"/>
                  </a:lnTo>
                  <a:lnTo>
                    <a:pt x="3832" y="11714"/>
                  </a:lnTo>
                  <a:lnTo>
                    <a:pt x="3995" y="11667"/>
                  </a:lnTo>
                  <a:lnTo>
                    <a:pt x="4157" y="11600"/>
                  </a:lnTo>
                  <a:lnTo>
                    <a:pt x="4330" y="11523"/>
                  </a:lnTo>
                  <a:lnTo>
                    <a:pt x="4502" y="11437"/>
                  </a:lnTo>
                  <a:lnTo>
                    <a:pt x="4684" y="11331"/>
                  </a:lnTo>
                  <a:lnTo>
                    <a:pt x="4857" y="11216"/>
                  </a:lnTo>
                  <a:lnTo>
                    <a:pt x="5039" y="11092"/>
                  </a:lnTo>
                  <a:lnTo>
                    <a:pt x="5221" y="10958"/>
                  </a:lnTo>
                  <a:lnTo>
                    <a:pt x="5403" y="10805"/>
                  </a:lnTo>
                  <a:lnTo>
                    <a:pt x="5575" y="10651"/>
                  </a:lnTo>
                  <a:lnTo>
                    <a:pt x="5757" y="10479"/>
                  </a:lnTo>
                  <a:lnTo>
                    <a:pt x="5929" y="10297"/>
                  </a:lnTo>
                  <a:lnTo>
                    <a:pt x="6150" y="10057"/>
                  </a:lnTo>
                  <a:lnTo>
                    <a:pt x="6380" y="9780"/>
                  </a:lnTo>
                  <a:lnTo>
                    <a:pt x="6609" y="9473"/>
                  </a:lnTo>
                  <a:lnTo>
                    <a:pt x="6839" y="9128"/>
                  </a:lnTo>
                  <a:lnTo>
                    <a:pt x="7069" y="8755"/>
                  </a:lnTo>
                  <a:lnTo>
                    <a:pt x="7280" y="8362"/>
                  </a:lnTo>
                  <a:lnTo>
                    <a:pt x="7385" y="8151"/>
                  </a:lnTo>
                  <a:lnTo>
                    <a:pt x="7481" y="7931"/>
                  </a:lnTo>
                  <a:lnTo>
                    <a:pt x="7577" y="7711"/>
                  </a:lnTo>
                  <a:lnTo>
                    <a:pt x="7673" y="7481"/>
                  </a:lnTo>
                  <a:lnTo>
                    <a:pt x="7759" y="7241"/>
                  </a:lnTo>
                  <a:lnTo>
                    <a:pt x="7845" y="6992"/>
                  </a:lnTo>
                  <a:lnTo>
                    <a:pt x="7912" y="6753"/>
                  </a:lnTo>
                  <a:lnTo>
                    <a:pt x="7970" y="6514"/>
                  </a:lnTo>
                  <a:lnTo>
                    <a:pt x="8027" y="6274"/>
                  </a:lnTo>
                  <a:lnTo>
                    <a:pt x="8065" y="6035"/>
                  </a:lnTo>
                  <a:lnTo>
                    <a:pt x="8094" y="5795"/>
                  </a:lnTo>
                  <a:lnTo>
                    <a:pt x="8123" y="5556"/>
                  </a:lnTo>
                  <a:lnTo>
                    <a:pt x="8132" y="5326"/>
                  </a:lnTo>
                  <a:lnTo>
                    <a:pt x="8132" y="5086"/>
                  </a:lnTo>
                  <a:lnTo>
                    <a:pt x="8132" y="4857"/>
                  </a:lnTo>
                  <a:lnTo>
                    <a:pt x="8113" y="4636"/>
                  </a:lnTo>
                  <a:lnTo>
                    <a:pt x="8084" y="4406"/>
                  </a:lnTo>
                  <a:lnTo>
                    <a:pt x="8046" y="4186"/>
                  </a:lnTo>
                  <a:lnTo>
                    <a:pt x="7998" y="3975"/>
                  </a:lnTo>
                  <a:lnTo>
                    <a:pt x="7941" y="3755"/>
                  </a:lnTo>
                  <a:lnTo>
                    <a:pt x="7874" y="3554"/>
                  </a:lnTo>
                  <a:lnTo>
                    <a:pt x="7797" y="3343"/>
                  </a:lnTo>
                  <a:lnTo>
                    <a:pt x="7711" y="3142"/>
                  </a:lnTo>
                  <a:lnTo>
                    <a:pt x="7615" y="2950"/>
                  </a:lnTo>
                  <a:lnTo>
                    <a:pt x="7500" y="2759"/>
                  </a:lnTo>
                  <a:lnTo>
                    <a:pt x="7385" y="2577"/>
                  </a:lnTo>
                  <a:lnTo>
                    <a:pt x="7251" y="2395"/>
                  </a:lnTo>
                  <a:lnTo>
                    <a:pt x="7107" y="2223"/>
                  </a:lnTo>
                  <a:lnTo>
                    <a:pt x="6954" y="2060"/>
                  </a:lnTo>
                  <a:lnTo>
                    <a:pt x="6791" y="1897"/>
                  </a:lnTo>
                  <a:lnTo>
                    <a:pt x="6619" y="1744"/>
                  </a:lnTo>
                  <a:lnTo>
                    <a:pt x="6437" y="1600"/>
                  </a:lnTo>
                  <a:lnTo>
                    <a:pt x="6236" y="1456"/>
                  </a:lnTo>
                  <a:lnTo>
                    <a:pt x="6035" y="1322"/>
                  </a:lnTo>
                  <a:lnTo>
                    <a:pt x="5814" y="1198"/>
                  </a:lnTo>
                  <a:lnTo>
                    <a:pt x="5585" y="1083"/>
                  </a:lnTo>
                  <a:lnTo>
                    <a:pt x="5087" y="853"/>
                  </a:lnTo>
                  <a:lnTo>
                    <a:pt x="4588" y="642"/>
                  </a:lnTo>
                  <a:lnTo>
                    <a:pt x="4081" y="451"/>
                  </a:lnTo>
                  <a:lnTo>
                    <a:pt x="3832" y="374"/>
                  </a:lnTo>
                  <a:lnTo>
                    <a:pt x="3583" y="297"/>
                  </a:lnTo>
                  <a:lnTo>
                    <a:pt x="3334" y="221"/>
                  </a:lnTo>
                  <a:lnTo>
                    <a:pt x="3094" y="163"/>
                  </a:lnTo>
                  <a:lnTo>
                    <a:pt x="2855" y="106"/>
                  </a:lnTo>
                  <a:lnTo>
                    <a:pt x="2615" y="67"/>
                  </a:lnTo>
                  <a:lnTo>
                    <a:pt x="2385" y="29"/>
                  </a:lnTo>
                  <a:lnTo>
                    <a:pt x="2165" y="10"/>
                  </a:lnTo>
                  <a:lnTo>
                    <a:pt x="194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3144827" y="1846022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9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1" y="556"/>
                  </a:lnTo>
                  <a:lnTo>
                    <a:pt x="1" y="661"/>
                  </a:lnTo>
                  <a:lnTo>
                    <a:pt x="20" y="776"/>
                  </a:lnTo>
                  <a:lnTo>
                    <a:pt x="39" y="872"/>
                  </a:lnTo>
                  <a:lnTo>
                    <a:pt x="68" y="949"/>
                  </a:lnTo>
                  <a:lnTo>
                    <a:pt x="106" y="1025"/>
                  </a:lnTo>
                  <a:lnTo>
                    <a:pt x="154" y="1073"/>
                  </a:lnTo>
                  <a:lnTo>
                    <a:pt x="202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5" y="1083"/>
                  </a:lnTo>
                  <a:lnTo>
                    <a:pt x="412" y="1035"/>
                  </a:lnTo>
                  <a:lnTo>
                    <a:pt x="451" y="968"/>
                  </a:lnTo>
                  <a:lnTo>
                    <a:pt x="489" y="882"/>
                  </a:lnTo>
                  <a:lnTo>
                    <a:pt x="518" y="796"/>
                  </a:lnTo>
                  <a:lnTo>
                    <a:pt x="537" y="690"/>
                  </a:lnTo>
                  <a:lnTo>
                    <a:pt x="546" y="575"/>
                  </a:lnTo>
                  <a:lnTo>
                    <a:pt x="546" y="460"/>
                  </a:lnTo>
                  <a:lnTo>
                    <a:pt x="537" y="355"/>
                  </a:lnTo>
                  <a:lnTo>
                    <a:pt x="518" y="259"/>
                  </a:lnTo>
                  <a:lnTo>
                    <a:pt x="489" y="173"/>
                  </a:lnTo>
                  <a:lnTo>
                    <a:pt x="451" y="106"/>
                  </a:lnTo>
                  <a:lnTo>
                    <a:pt x="403" y="48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3252484" y="1852208"/>
              <a:ext cx="22114" cy="45360"/>
            </a:xfrm>
            <a:custGeom>
              <a:avLst/>
              <a:gdLst/>
              <a:ahLst/>
              <a:cxnLst/>
              <a:rect l="l" t="t" r="r" b="b"/>
              <a:pathLst>
                <a:path w="547" h="1122" extrusionOk="0">
                  <a:moveTo>
                    <a:pt x="268" y="1"/>
                  </a:moveTo>
                  <a:lnTo>
                    <a:pt x="240" y="10"/>
                  </a:lnTo>
                  <a:lnTo>
                    <a:pt x="192" y="39"/>
                  </a:lnTo>
                  <a:lnTo>
                    <a:pt x="144" y="87"/>
                  </a:lnTo>
                  <a:lnTo>
                    <a:pt x="96" y="154"/>
                  </a:lnTo>
                  <a:lnTo>
                    <a:pt x="58" y="240"/>
                  </a:lnTo>
                  <a:lnTo>
                    <a:pt x="29" y="336"/>
                  </a:lnTo>
                  <a:lnTo>
                    <a:pt x="10" y="441"/>
                  </a:lnTo>
                  <a:lnTo>
                    <a:pt x="0" y="556"/>
                  </a:lnTo>
                  <a:lnTo>
                    <a:pt x="0" y="662"/>
                  </a:lnTo>
                  <a:lnTo>
                    <a:pt x="19" y="767"/>
                  </a:lnTo>
                  <a:lnTo>
                    <a:pt x="39" y="872"/>
                  </a:lnTo>
                  <a:lnTo>
                    <a:pt x="67" y="949"/>
                  </a:lnTo>
                  <a:lnTo>
                    <a:pt x="106" y="1026"/>
                  </a:lnTo>
                  <a:lnTo>
                    <a:pt x="154" y="1074"/>
                  </a:lnTo>
                  <a:lnTo>
                    <a:pt x="201" y="1112"/>
                  </a:lnTo>
                  <a:lnTo>
                    <a:pt x="230" y="1121"/>
                  </a:lnTo>
                  <a:lnTo>
                    <a:pt x="278" y="1121"/>
                  </a:lnTo>
                  <a:lnTo>
                    <a:pt x="307" y="1112"/>
                  </a:lnTo>
                  <a:lnTo>
                    <a:pt x="364" y="1083"/>
                  </a:lnTo>
                  <a:lnTo>
                    <a:pt x="412" y="1035"/>
                  </a:lnTo>
                  <a:lnTo>
                    <a:pt x="450" y="968"/>
                  </a:lnTo>
                  <a:lnTo>
                    <a:pt x="489" y="882"/>
                  </a:lnTo>
                  <a:lnTo>
                    <a:pt x="517" y="786"/>
                  </a:lnTo>
                  <a:lnTo>
                    <a:pt x="537" y="690"/>
                  </a:lnTo>
                  <a:lnTo>
                    <a:pt x="546" y="576"/>
                  </a:lnTo>
                  <a:lnTo>
                    <a:pt x="546" y="461"/>
                  </a:lnTo>
                  <a:lnTo>
                    <a:pt x="537" y="355"/>
                  </a:lnTo>
                  <a:lnTo>
                    <a:pt x="517" y="259"/>
                  </a:lnTo>
                  <a:lnTo>
                    <a:pt x="489" y="173"/>
                  </a:lnTo>
                  <a:lnTo>
                    <a:pt x="450" y="106"/>
                  </a:lnTo>
                  <a:lnTo>
                    <a:pt x="403" y="49"/>
                  </a:lnTo>
                  <a:lnTo>
                    <a:pt x="355" y="10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3173085" y="1864619"/>
              <a:ext cx="38366" cy="102645"/>
            </a:xfrm>
            <a:custGeom>
              <a:avLst/>
              <a:gdLst/>
              <a:ahLst/>
              <a:cxnLst/>
              <a:rect l="l" t="t" r="r" b="b"/>
              <a:pathLst>
                <a:path w="949" h="2539" extrusionOk="0">
                  <a:moveTo>
                    <a:pt x="690" y="0"/>
                  </a:moveTo>
                  <a:lnTo>
                    <a:pt x="595" y="240"/>
                  </a:lnTo>
                  <a:lnTo>
                    <a:pt x="374" y="786"/>
                  </a:lnTo>
                  <a:lnTo>
                    <a:pt x="250" y="1111"/>
                  </a:lnTo>
                  <a:lnTo>
                    <a:pt x="144" y="1418"/>
                  </a:lnTo>
                  <a:lnTo>
                    <a:pt x="58" y="1696"/>
                  </a:lnTo>
                  <a:lnTo>
                    <a:pt x="29" y="1811"/>
                  </a:lnTo>
                  <a:lnTo>
                    <a:pt x="10" y="1897"/>
                  </a:lnTo>
                  <a:lnTo>
                    <a:pt x="1" y="1983"/>
                  </a:lnTo>
                  <a:lnTo>
                    <a:pt x="1" y="2050"/>
                  </a:lnTo>
                  <a:lnTo>
                    <a:pt x="10" y="2117"/>
                  </a:lnTo>
                  <a:lnTo>
                    <a:pt x="29" y="2184"/>
                  </a:lnTo>
                  <a:lnTo>
                    <a:pt x="58" y="2242"/>
                  </a:lnTo>
                  <a:lnTo>
                    <a:pt x="97" y="2290"/>
                  </a:lnTo>
                  <a:lnTo>
                    <a:pt x="135" y="2337"/>
                  </a:lnTo>
                  <a:lnTo>
                    <a:pt x="173" y="2376"/>
                  </a:lnTo>
                  <a:lnTo>
                    <a:pt x="221" y="2414"/>
                  </a:lnTo>
                  <a:lnTo>
                    <a:pt x="269" y="2443"/>
                  </a:lnTo>
                  <a:lnTo>
                    <a:pt x="374" y="2491"/>
                  </a:lnTo>
                  <a:lnTo>
                    <a:pt x="480" y="2529"/>
                  </a:lnTo>
                  <a:lnTo>
                    <a:pt x="575" y="2539"/>
                  </a:lnTo>
                  <a:lnTo>
                    <a:pt x="652" y="2529"/>
                  </a:lnTo>
                  <a:lnTo>
                    <a:pt x="729" y="2510"/>
                  </a:lnTo>
                  <a:lnTo>
                    <a:pt x="796" y="2472"/>
                  </a:lnTo>
                  <a:lnTo>
                    <a:pt x="853" y="2424"/>
                  </a:lnTo>
                  <a:lnTo>
                    <a:pt x="901" y="2366"/>
                  </a:lnTo>
                  <a:lnTo>
                    <a:pt x="930" y="2299"/>
                  </a:lnTo>
                  <a:lnTo>
                    <a:pt x="949" y="2222"/>
                  </a:lnTo>
                  <a:lnTo>
                    <a:pt x="949" y="214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3239709" y="1819705"/>
              <a:ext cx="50737" cy="27531"/>
            </a:xfrm>
            <a:custGeom>
              <a:avLst/>
              <a:gdLst/>
              <a:ahLst/>
              <a:cxnLst/>
              <a:rect l="l" t="t" r="r" b="b"/>
              <a:pathLst>
                <a:path w="1255" h="681" extrusionOk="0">
                  <a:moveTo>
                    <a:pt x="470" y="0"/>
                  </a:moveTo>
                  <a:lnTo>
                    <a:pt x="364" y="10"/>
                  </a:lnTo>
                  <a:lnTo>
                    <a:pt x="259" y="29"/>
                  </a:lnTo>
                  <a:lnTo>
                    <a:pt x="163" y="58"/>
                  </a:lnTo>
                  <a:lnTo>
                    <a:pt x="115" y="77"/>
                  </a:lnTo>
                  <a:lnTo>
                    <a:pt x="67" y="96"/>
                  </a:lnTo>
                  <a:lnTo>
                    <a:pt x="29" y="134"/>
                  </a:lnTo>
                  <a:lnTo>
                    <a:pt x="0" y="182"/>
                  </a:lnTo>
                  <a:lnTo>
                    <a:pt x="86" y="192"/>
                  </a:lnTo>
                  <a:lnTo>
                    <a:pt x="173" y="211"/>
                  </a:lnTo>
                  <a:lnTo>
                    <a:pt x="345" y="259"/>
                  </a:lnTo>
                  <a:lnTo>
                    <a:pt x="498" y="316"/>
                  </a:lnTo>
                  <a:lnTo>
                    <a:pt x="642" y="374"/>
                  </a:lnTo>
                  <a:lnTo>
                    <a:pt x="786" y="431"/>
                  </a:lnTo>
                  <a:lnTo>
                    <a:pt x="939" y="508"/>
                  </a:lnTo>
                  <a:lnTo>
                    <a:pt x="1092" y="585"/>
                  </a:lnTo>
                  <a:lnTo>
                    <a:pt x="1255" y="680"/>
                  </a:lnTo>
                  <a:lnTo>
                    <a:pt x="1236" y="585"/>
                  </a:lnTo>
                  <a:lnTo>
                    <a:pt x="1207" y="489"/>
                  </a:lnTo>
                  <a:lnTo>
                    <a:pt x="1159" y="393"/>
                  </a:lnTo>
                  <a:lnTo>
                    <a:pt x="1102" y="316"/>
                  </a:lnTo>
                  <a:lnTo>
                    <a:pt x="1025" y="240"/>
                  </a:lnTo>
                  <a:lnTo>
                    <a:pt x="948" y="173"/>
                  </a:lnTo>
                  <a:lnTo>
                    <a:pt x="862" y="115"/>
                  </a:lnTo>
                  <a:lnTo>
                    <a:pt x="766" y="67"/>
                  </a:lnTo>
                  <a:lnTo>
                    <a:pt x="671" y="39"/>
                  </a:lnTo>
                  <a:lnTo>
                    <a:pt x="565" y="10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3129343" y="1813519"/>
              <a:ext cx="53486" cy="24822"/>
            </a:xfrm>
            <a:custGeom>
              <a:avLst/>
              <a:gdLst/>
              <a:ahLst/>
              <a:cxnLst/>
              <a:rect l="l" t="t" r="r" b="b"/>
              <a:pathLst>
                <a:path w="1323" h="614" extrusionOk="0">
                  <a:moveTo>
                    <a:pt x="748" y="0"/>
                  </a:moveTo>
                  <a:lnTo>
                    <a:pt x="652" y="10"/>
                  </a:lnTo>
                  <a:lnTo>
                    <a:pt x="546" y="29"/>
                  </a:lnTo>
                  <a:lnTo>
                    <a:pt x="441" y="58"/>
                  </a:lnTo>
                  <a:lnTo>
                    <a:pt x="345" y="105"/>
                  </a:lnTo>
                  <a:lnTo>
                    <a:pt x="259" y="172"/>
                  </a:lnTo>
                  <a:lnTo>
                    <a:pt x="173" y="239"/>
                  </a:lnTo>
                  <a:lnTo>
                    <a:pt x="106" y="326"/>
                  </a:lnTo>
                  <a:lnTo>
                    <a:pt x="48" y="412"/>
                  </a:lnTo>
                  <a:lnTo>
                    <a:pt x="10" y="508"/>
                  </a:lnTo>
                  <a:lnTo>
                    <a:pt x="0" y="613"/>
                  </a:lnTo>
                  <a:lnTo>
                    <a:pt x="163" y="517"/>
                  </a:lnTo>
                  <a:lnTo>
                    <a:pt x="240" y="479"/>
                  </a:lnTo>
                  <a:lnTo>
                    <a:pt x="326" y="441"/>
                  </a:lnTo>
                  <a:lnTo>
                    <a:pt x="470" y="393"/>
                  </a:lnTo>
                  <a:lnTo>
                    <a:pt x="546" y="364"/>
                  </a:lnTo>
                  <a:lnTo>
                    <a:pt x="623" y="345"/>
                  </a:lnTo>
                  <a:lnTo>
                    <a:pt x="786" y="307"/>
                  </a:lnTo>
                  <a:lnTo>
                    <a:pt x="949" y="268"/>
                  </a:lnTo>
                  <a:lnTo>
                    <a:pt x="1131" y="239"/>
                  </a:lnTo>
                  <a:lnTo>
                    <a:pt x="1322" y="192"/>
                  </a:lnTo>
                  <a:lnTo>
                    <a:pt x="1236" y="134"/>
                  </a:lnTo>
                  <a:lnTo>
                    <a:pt x="1150" y="86"/>
                  </a:lnTo>
                  <a:lnTo>
                    <a:pt x="1054" y="48"/>
                  </a:lnTo>
                  <a:lnTo>
                    <a:pt x="958" y="19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3172317" y="1990832"/>
              <a:ext cx="74791" cy="39174"/>
            </a:xfrm>
            <a:custGeom>
              <a:avLst/>
              <a:gdLst/>
              <a:ahLst/>
              <a:cxnLst/>
              <a:rect l="l" t="t" r="r" b="b"/>
              <a:pathLst>
                <a:path w="1850" h="969" extrusionOk="0">
                  <a:moveTo>
                    <a:pt x="1" y="1"/>
                  </a:moveTo>
                  <a:lnTo>
                    <a:pt x="1" y="97"/>
                  </a:lnTo>
                  <a:lnTo>
                    <a:pt x="10" y="192"/>
                  </a:lnTo>
                  <a:lnTo>
                    <a:pt x="29" y="279"/>
                  </a:lnTo>
                  <a:lnTo>
                    <a:pt x="58" y="365"/>
                  </a:lnTo>
                  <a:lnTo>
                    <a:pt x="87" y="451"/>
                  </a:lnTo>
                  <a:lnTo>
                    <a:pt x="135" y="528"/>
                  </a:lnTo>
                  <a:lnTo>
                    <a:pt x="183" y="604"/>
                  </a:lnTo>
                  <a:lnTo>
                    <a:pt x="240" y="671"/>
                  </a:lnTo>
                  <a:lnTo>
                    <a:pt x="307" y="729"/>
                  </a:lnTo>
                  <a:lnTo>
                    <a:pt x="374" y="786"/>
                  </a:lnTo>
                  <a:lnTo>
                    <a:pt x="451" y="834"/>
                  </a:lnTo>
                  <a:lnTo>
                    <a:pt x="527" y="882"/>
                  </a:lnTo>
                  <a:lnTo>
                    <a:pt x="614" y="911"/>
                  </a:lnTo>
                  <a:lnTo>
                    <a:pt x="700" y="939"/>
                  </a:lnTo>
                  <a:lnTo>
                    <a:pt x="786" y="959"/>
                  </a:lnTo>
                  <a:lnTo>
                    <a:pt x="882" y="968"/>
                  </a:lnTo>
                  <a:lnTo>
                    <a:pt x="978" y="968"/>
                  </a:lnTo>
                  <a:lnTo>
                    <a:pt x="1073" y="959"/>
                  </a:lnTo>
                  <a:lnTo>
                    <a:pt x="1160" y="939"/>
                  </a:lnTo>
                  <a:lnTo>
                    <a:pt x="1246" y="911"/>
                  </a:lnTo>
                  <a:lnTo>
                    <a:pt x="1332" y="872"/>
                  </a:lnTo>
                  <a:lnTo>
                    <a:pt x="1409" y="834"/>
                  </a:lnTo>
                  <a:lnTo>
                    <a:pt x="1476" y="777"/>
                  </a:lnTo>
                  <a:lnTo>
                    <a:pt x="1552" y="729"/>
                  </a:lnTo>
                  <a:lnTo>
                    <a:pt x="1610" y="662"/>
                  </a:lnTo>
                  <a:lnTo>
                    <a:pt x="1667" y="595"/>
                  </a:lnTo>
                  <a:lnTo>
                    <a:pt x="1715" y="518"/>
                  </a:lnTo>
                  <a:lnTo>
                    <a:pt x="1763" y="441"/>
                  </a:lnTo>
                  <a:lnTo>
                    <a:pt x="1792" y="355"/>
                  </a:lnTo>
                  <a:lnTo>
                    <a:pt x="1820" y="269"/>
                  </a:lnTo>
                  <a:lnTo>
                    <a:pt x="1840" y="173"/>
                  </a:lnTo>
                  <a:lnTo>
                    <a:pt x="1849" y="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9F8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936102" y="1485900"/>
              <a:ext cx="533643" cy="434151"/>
            </a:xfrm>
            <a:custGeom>
              <a:avLst/>
              <a:gdLst/>
              <a:ahLst/>
              <a:cxnLst/>
              <a:rect l="l" t="t" r="r" b="b"/>
              <a:pathLst>
                <a:path w="13200" h="10739" extrusionOk="0">
                  <a:moveTo>
                    <a:pt x="4752" y="1"/>
                  </a:moveTo>
                  <a:lnTo>
                    <a:pt x="4531" y="20"/>
                  </a:lnTo>
                  <a:lnTo>
                    <a:pt x="4311" y="49"/>
                  </a:lnTo>
                  <a:lnTo>
                    <a:pt x="4091" y="87"/>
                  </a:lnTo>
                  <a:lnTo>
                    <a:pt x="3880" y="145"/>
                  </a:lnTo>
                  <a:lnTo>
                    <a:pt x="3660" y="202"/>
                  </a:lnTo>
                  <a:lnTo>
                    <a:pt x="3449" y="279"/>
                  </a:lnTo>
                  <a:lnTo>
                    <a:pt x="3238" y="365"/>
                  </a:lnTo>
                  <a:lnTo>
                    <a:pt x="3028" y="451"/>
                  </a:lnTo>
                  <a:lnTo>
                    <a:pt x="2826" y="566"/>
                  </a:lnTo>
                  <a:lnTo>
                    <a:pt x="2625" y="681"/>
                  </a:lnTo>
                  <a:lnTo>
                    <a:pt x="2424" y="806"/>
                  </a:lnTo>
                  <a:lnTo>
                    <a:pt x="2223" y="949"/>
                  </a:lnTo>
                  <a:lnTo>
                    <a:pt x="2032" y="1102"/>
                  </a:lnTo>
                  <a:lnTo>
                    <a:pt x="1840" y="1265"/>
                  </a:lnTo>
                  <a:lnTo>
                    <a:pt x="1658" y="1438"/>
                  </a:lnTo>
                  <a:lnTo>
                    <a:pt x="1476" y="1629"/>
                  </a:lnTo>
                  <a:lnTo>
                    <a:pt x="1304" y="1821"/>
                  </a:lnTo>
                  <a:lnTo>
                    <a:pt x="1131" y="2032"/>
                  </a:lnTo>
                  <a:lnTo>
                    <a:pt x="968" y="2252"/>
                  </a:lnTo>
                  <a:lnTo>
                    <a:pt x="806" y="2482"/>
                  </a:lnTo>
                  <a:lnTo>
                    <a:pt x="643" y="2721"/>
                  </a:lnTo>
                  <a:lnTo>
                    <a:pt x="528" y="2922"/>
                  </a:lnTo>
                  <a:lnTo>
                    <a:pt x="432" y="3114"/>
                  </a:lnTo>
                  <a:lnTo>
                    <a:pt x="336" y="3296"/>
                  </a:lnTo>
                  <a:lnTo>
                    <a:pt x="260" y="3487"/>
                  </a:lnTo>
                  <a:lnTo>
                    <a:pt x="193" y="3660"/>
                  </a:lnTo>
                  <a:lnTo>
                    <a:pt x="135" y="3842"/>
                  </a:lnTo>
                  <a:lnTo>
                    <a:pt x="97" y="4014"/>
                  </a:lnTo>
                  <a:lnTo>
                    <a:pt x="58" y="4177"/>
                  </a:lnTo>
                  <a:lnTo>
                    <a:pt x="30" y="4340"/>
                  </a:lnTo>
                  <a:lnTo>
                    <a:pt x="11" y="4503"/>
                  </a:lnTo>
                  <a:lnTo>
                    <a:pt x="1" y="4656"/>
                  </a:lnTo>
                  <a:lnTo>
                    <a:pt x="1" y="4809"/>
                  </a:lnTo>
                  <a:lnTo>
                    <a:pt x="1" y="4953"/>
                  </a:lnTo>
                  <a:lnTo>
                    <a:pt x="20" y="5087"/>
                  </a:lnTo>
                  <a:lnTo>
                    <a:pt x="30" y="5221"/>
                  </a:lnTo>
                  <a:lnTo>
                    <a:pt x="49" y="5355"/>
                  </a:lnTo>
                  <a:lnTo>
                    <a:pt x="106" y="5595"/>
                  </a:lnTo>
                  <a:lnTo>
                    <a:pt x="173" y="5815"/>
                  </a:lnTo>
                  <a:lnTo>
                    <a:pt x="250" y="6006"/>
                  </a:lnTo>
                  <a:lnTo>
                    <a:pt x="327" y="6179"/>
                  </a:lnTo>
                  <a:lnTo>
                    <a:pt x="403" y="6323"/>
                  </a:lnTo>
                  <a:lnTo>
                    <a:pt x="470" y="6437"/>
                  </a:lnTo>
                  <a:lnTo>
                    <a:pt x="576" y="6591"/>
                  </a:lnTo>
                  <a:lnTo>
                    <a:pt x="786" y="6840"/>
                  </a:lnTo>
                  <a:lnTo>
                    <a:pt x="1007" y="7070"/>
                  </a:lnTo>
                  <a:lnTo>
                    <a:pt x="1227" y="7271"/>
                  </a:lnTo>
                  <a:lnTo>
                    <a:pt x="1447" y="7453"/>
                  </a:lnTo>
                  <a:lnTo>
                    <a:pt x="1677" y="7616"/>
                  </a:lnTo>
                  <a:lnTo>
                    <a:pt x="1907" y="7750"/>
                  </a:lnTo>
                  <a:lnTo>
                    <a:pt x="2146" y="7874"/>
                  </a:lnTo>
                  <a:lnTo>
                    <a:pt x="2386" y="7970"/>
                  </a:lnTo>
                  <a:lnTo>
                    <a:pt x="2625" y="8056"/>
                  </a:lnTo>
                  <a:lnTo>
                    <a:pt x="2865" y="8123"/>
                  </a:lnTo>
                  <a:lnTo>
                    <a:pt x="3104" y="8171"/>
                  </a:lnTo>
                  <a:lnTo>
                    <a:pt x="3344" y="8200"/>
                  </a:lnTo>
                  <a:lnTo>
                    <a:pt x="3583" y="8229"/>
                  </a:lnTo>
                  <a:lnTo>
                    <a:pt x="4072" y="8229"/>
                  </a:lnTo>
                  <a:lnTo>
                    <a:pt x="4311" y="8209"/>
                  </a:lnTo>
                  <a:lnTo>
                    <a:pt x="4551" y="8190"/>
                  </a:lnTo>
                  <a:lnTo>
                    <a:pt x="4790" y="8152"/>
                  </a:lnTo>
                  <a:lnTo>
                    <a:pt x="5029" y="8114"/>
                  </a:lnTo>
                  <a:lnTo>
                    <a:pt x="5269" y="8066"/>
                  </a:lnTo>
                  <a:lnTo>
                    <a:pt x="5499" y="8008"/>
                  </a:lnTo>
                  <a:lnTo>
                    <a:pt x="5729" y="7941"/>
                  </a:lnTo>
                  <a:lnTo>
                    <a:pt x="6179" y="7817"/>
                  </a:lnTo>
                  <a:lnTo>
                    <a:pt x="6610" y="7673"/>
                  </a:lnTo>
                  <a:lnTo>
                    <a:pt x="7022" y="7539"/>
                  </a:lnTo>
                  <a:lnTo>
                    <a:pt x="7414" y="7405"/>
                  </a:lnTo>
                  <a:lnTo>
                    <a:pt x="7788" y="7290"/>
                  </a:lnTo>
                  <a:lnTo>
                    <a:pt x="7970" y="7252"/>
                  </a:lnTo>
                  <a:lnTo>
                    <a:pt x="8152" y="7223"/>
                  </a:lnTo>
                  <a:lnTo>
                    <a:pt x="8334" y="7213"/>
                  </a:lnTo>
                  <a:lnTo>
                    <a:pt x="8525" y="7213"/>
                  </a:lnTo>
                  <a:lnTo>
                    <a:pt x="8717" y="7232"/>
                  </a:lnTo>
                  <a:lnTo>
                    <a:pt x="8899" y="7261"/>
                  </a:lnTo>
                  <a:lnTo>
                    <a:pt x="9081" y="7309"/>
                  </a:lnTo>
                  <a:lnTo>
                    <a:pt x="9263" y="7376"/>
                  </a:lnTo>
                  <a:lnTo>
                    <a:pt x="9435" y="7453"/>
                  </a:lnTo>
                  <a:lnTo>
                    <a:pt x="9598" y="7539"/>
                  </a:lnTo>
                  <a:lnTo>
                    <a:pt x="9751" y="7644"/>
                  </a:lnTo>
                  <a:lnTo>
                    <a:pt x="9895" y="7759"/>
                  </a:lnTo>
                  <a:lnTo>
                    <a:pt x="10020" y="7884"/>
                  </a:lnTo>
                  <a:lnTo>
                    <a:pt x="10125" y="8027"/>
                  </a:lnTo>
                  <a:lnTo>
                    <a:pt x="10221" y="8181"/>
                  </a:lnTo>
                  <a:lnTo>
                    <a:pt x="10297" y="8343"/>
                  </a:lnTo>
                  <a:lnTo>
                    <a:pt x="10326" y="8449"/>
                  </a:lnTo>
                  <a:lnTo>
                    <a:pt x="10355" y="8573"/>
                  </a:lnTo>
                  <a:lnTo>
                    <a:pt x="10374" y="8727"/>
                  </a:lnTo>
                  <a:lnTo>
                    <a:pt x="10393" y="8899"/>
                  </a:lnTo>
                  <a:lnTo>
                    <a:pt x="10412" y="9273"/>
                  </a:lnTo>
                  <a:lnTo>
                    <a:pt x="10412" y="9665"/>
                  </a:lnTo>
                  <a:lnTo>
                    <a:pt x="10422" y="10345"/>
                  </a:lnTo>
                  <a:lnTo>
                    <a:pt x="10431" y="10566"/>
                  </a:lnTo>
                  <a:lnTo>
                    <a:pt x="10431" y="10633"/>
                  </a:lnTo>
                  <a:lnTo>
                    <a:pt x="10441" y="10661"/>
                  </a:lnTo>
                  <a:lnTo>
                    <a:pt x="10499" y="10690"/>
                  </a:lnTo>
                  <a:lnTo>
                    <a:pt x="10556" y="10719"/>
                  </a:lnTo>
                  <a:lnTo>
                    <a:pt x="10613" y="10738"/>
                  </a:lnTo>
                  <a:lnTo>
                    <a:pt x="10805" y="10738"/>
                  </a:lnTo>
                  <a:lnTo>
                    <a:pt x="10872" y="10719"/>
                  </a:lnTo>
                  <a:lnTo>
                    <a:pt x="10939" y="10700"/>
                  </a:lnTo>
                  <a:lnTo>
                    <a:pt x="11083" y="10642"/>
                  </a:lnTo>
                  <a:lnTo>
                    <a:pt x="11217" y="10556"/>
                  </a:lnTo>
                  <a:lnTo>
                    <a:pt x="11361" y="10460"/>
                  </a:lnTo>
                  <a:lnTo>
                    <a:pt x="11514" y="10345"/>
                  </a:lnTo>
                  <a:lnTo>
                    <a:pt x="11657" y="10211"/>
                  </a:lnTo>
                  <a:lnTo>
                    <a:pt x="11801" y="10077"/>
                  </a:lnTo>
                  <a:lnTo>
                    <a:pt x="12089" y="9790"/>
                  </a:lnTo>
                  <a:lnTo>
                    <a:pt x="12366" y="9512"/>
                  </a:lnTo>
                  <a:lnTo>
                    <a:pt x="12615" y="9253"/>
                  </a:lnTo>
                  <a:lnTo>
                    <a:pt x="12673" y="9244"/>
                  </a:lnTo>
                  <a:lnTo>
                    <a:pt x="12730" y="9234"/>
                  </a:lnTo>
                  <a:lnTo>
                    <a:pt x="12778" y="9206"/>
                  </a:lnTo>
                  <a:lnTo>
                    <a:pt x="12826" y="9167"/>
                  </a:lnTo>
                  <a:lnTo>
                    <a:pt x="12874" y="9119"/>
                  </a:lnTo>
                  <a:lnTo>
                    <a:pt x="12922" y="9071"/>
                  </a:lnTo>
                  <a:lnTo>
                    <a:pt x="12960" y="9004"/>
                  </a:lnTo>
                  <a:lnTo>
                    <a:pt x="12998" y="8937"/>
                  </a:lnTo>
                  <a:lnTo>
                    <a:pt x="13065" y="8784"/>
                  </a:lnTo>
                  <a:lnTo>
                    <a:pt x="13113" y="8602"/>
                  </a:lnTo>
                  <a:lnTo>
                    <a:pt x="13161" y="8411"/>
                  </a:lnTo>
                  <a:lnTo>
                    <a:pt x="13180" y="8190"/>
                  </a:lnTo>
                  <a:lnTo>
                    <a:pt x="13200" y="7970"/>
                  </a:lnTo>
                  <a:lnTo>
                    <a:pt x="13200" y="7730"/>
                  </a:lnTo>
                  <a:lnTo>
                    <a:pt x="13180" y="7501"/>
                  </a:lnTo>
                  <a:lnTo>
                    <a:pt x="13161" y="7261"/>
                  </a:lnTo>
                  <a:lnTo>
                    <a:pt x="13113" y="7022"/>
                  </a:lnTo>
                  <a:lnTo>
                    <a:pt x="13056" y="6792"/>
                  </a:lnTo>
                  <a:lnTo>
                    <a:pt x="12989" y="6572"/>
                  </a:lnTo>
                  <a:lnTo>
                    <a:pt x="12893" y="6370"/>
                  </a:lnTo>
                  <a:lnTo>
                    <a:pt x="12836" y="6246"/>
                  </a:lnTo>
                  <a:lnTo>
                    <a:pt x="12778" y="6102"/>
                  </a:lnTo>
                  <a:lnTo>
                    <a:pt x="12654" y="5767"/>
                  </a:lnTo>
                  <a:lnTo>
                    <a:pt x="12539" y="5393"/>
                  </a:lnTo>
                  <a:lnTo>
                    <a:pt x="12414" y="5020"/>
                  </a:lnTo>
                  <a:lnTo>
                    <a:pt x="12232" y="4378"/>
                  </a:lnTo>
                  <a:lnTo>
                    <a:pt x="12156" y="4091"/>
                  </a:lnTo>
                  <a:lnTo>
                    <a:pt x="12060" y="3890"/>
                  </a:lnTo>
                  <a:lnTo>
                    <a:pt x="11964" y="3708"/>
                  </a:lnTo>
                  <a:lnTo>
                    <a:pt x="11868" y="3526"/>
                  </a:lnTo>
                  <a:lnTo>
                    <a:pt x="11772" y="3363"/>
                  </a:lnTo>
                  <a:lnTo>
                    <a:pt x="11677" y="3210"/>
                  </a:lnTo>
                  <a:lnTo>
                    <a:pt x="11571" y="3066"/>
                  </a:lnTo>
                  <a:lnTo>
                    <a:pt x="11466" y="2932"/>
                  </a:lnTo>
                  <a:lnTo>
                    <a:pt x="11351" y="2798"/>
                  </a:lnTo>
                  <a:lnTo>
                    <a:pt x="11246" y="2683"/>
                  </a:lnTo>
                  <a:lnTo>
                    <a:pt x="11131" y="2568"/>
                  </a:lnTo>
                  <a:lnTo>
                    <a:pt x="11006" y="2463"/>
                  </a:lnTo>
                  <a:lnTo>
                    <a:pt x="10882" y="2357"/>
                  </a:lnTo>
                  <a:lnTo>
                    <a:pt x="10757" y="2261"/>
                  </a:lnTo>
                  <a:lnTo>
                    <a:pt x="10623" y="2175"/>
                  </a:lnTo>
                  <a:lnTo>
                    <a:pt x="10345" y="1993"/>
                  </a:lnTo>
                  <a:lnTo>
                    <a:pt x="10048" y="1830"/>
                  </a:lnTo>
                  <a:lnTo>
                    <a:pt x="9723" y="1677"/>
                  </a:lnTo>
                  <a:lnTo>
                    <a:pt x="9378" y="1514"/>
                  </a:lnTo>
                  <a:lnTo>
                    <a:pt x="9004" y="1351"/>
                  </a:lnTo>
                  <a:lnTo>
                    <a:pt x="8171" y="987"/>
                  </a:lnTo>
                  <a:lnTo>
                    <a:pt x="7711" y="777"/>
                  </a:lnTo>
                  <a:lnTo>
                    <a:pt x="7213" y="537"/>
                  </a:lnTo>
                  <a:lnTo>
                    <a:pt x="6993" y="432"/>
                  </a:lnTo>
                  <a:lnTo>
                    <a:pt x="6773" y="346"/>
                  </a:lnTo>
                  <a:lnTo>
                    <a:pt x="6543" y="260"/>
                  </a:lnTo>
                  <a:lnTo>
                    <a:pt x="6322" y="193"/>
                  </a:lnTo>
                  <a:lnTo>
                    <a:pt x="6093" y="135"/>
                  </a:lnTo>
                  <a:lnTo>
                    <a:pt x="5872" y="78"/>
                  </a:lnTo>
                  <a:lnTo>
                    <a:pt x="5652" y="49"/>
                  </a:lnTo>
                  <a:lnTo>
                    <a:pt x="5422" y="20"/>
                  </a:lnTo>
                  <a:lnTo>
                    <a:pt x="52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3362445" y="1835956"/>
              <a:ext cx="85989" cy="123951"/>
            </a:xfrm>
            <a:custGeom>
              <a:avLst/>
              <a:gdLst/>
              <a:ahLst/>
              <a:cxnLst/>
              <a:rect l="l" t="t" r="r" b="b"/>
              <a:pathLst>
                <a:path w="2127" h="3066" extrusionOk="0">
                  <a:moveTo>
                    <a:pt x="1361" y="1"/>
                  </a:moveTo>
                  <a:lnTo>
                    <a:pt x="1274" y="20"/>
                  </a:lnTo>
                  <a:lnTo>
                    <a:pt x="1188" y="48"/>
                  </a:lnTo>
                  <a:lnTo>
                    <a:pt x="1102" y="96"/>
                  </a:lnTo>
                  <a:lnTo>
                    <a:pt x="1025" y="154"/>
                  </a:lnTo>
                  <a:lnTo>
                    <a:pt x="949" y="230"/>
                  </a:lnTo>
                  <a:lnTo>
                    <a:pt x="882" y="317"/>
                  </a:lnTo>
                  <a:lnTo>
                    <a:pt x="815" y="412"/>
                  </a:lnTo>
                  <a:lnTo>
                    <a:pt x="748" y="518"/>
                  </a:lnTo>
                  <a:lnTo>
                    <a:pt x="680" y="633"/>
                  </a:lnTo>
                  <a:lnTo>
                    <a:pt x="623" y="767"/>
                  </a:lnTo>
                  <a:lnTo>
                    <a:pt x="508" y="1045"/>
                  </a:lnTo>
                  <a:lnTo>
                    <a:pt x="403" y="1342"/>
                  </a:lnTo>
                  <a:lnTo>
                    <a:pt x="297" y="1648"/>
                  </a:lnTo>
                  <a:lnTo>
                    <a:pt x="192" y="1935"/>
                  </a:lnTo>
                  <a:lnTo>
                    <a:pt x="106" y="2194"/>
                  </a:lnTo>
                  <a:lnTo>
                    <a:pt x="67" y="2318"/>
                  </a:lnTo>
                  <a:lnTo>
                    <a:pt x="39" y="2433"/>
                  </a:lnTo>
                  <a:lnTo>
                    <a:pt x="10" y="2539"/>
                  </a:lnTo>
                  <a:lnTo>
                    <a:pt x="0" y="2644"/>
                  </a:lnTo>
                  <a:lnTo>
                    <a:pt x="10" y="2730"/>
                  </a:lnTo>
                  <a:lnTo>
                    <a:pt x="20" y="2817"/>
                  </a:lnTo>
                  <a:lnTo>
                    <a:pt x="58" y="2884"/>
                  </a:lnTo>
                  <a:lnTo>
                    <a:pt x="106" y="2941"/>
                  </a:lnTo>
                  <a:lnTo>
                    <a:pt x="173" y="2989"/>
                  </a:lnTo>
                  <a:lnTo>
                    <a:pt x="259" y="3027"/>
                  </a:lnTo>
                  <a:lnTo>
                    <a:pt x="364" y="3056"/>
                  </a:lnTo>
                  <a:lnTo>
                    <a:pt x="470" y="3066"/>
                  </a:lnTo>
                  <a:lnTo>
                    <a:pt x="594" y="3056"/>
                  </a:lnTo>
                  <a:lnTo>
                    <a:pt x="719" y="3027"/>
                  </a:lnTo>
                  <a:lnTo>
                    <a:pt x="843" y="2989"/>
                  </a:lnTo>
                  <a:lnTo>
                    <a:pt x="977" y="2941"/>
                  </a:lnTo>
                  <a:lnTo>
                    <a:pt x="1102" y="2884"/>
                  </a:lnTo>
                  <a:lnTo>
                    <a:pt x="1236" y="2807"/>
                  </a:lnTo>
                  <a:lnTo>
                    <a:pt x="1361" y="2721"/>
                  </a:lnTo>
                  <a:lnTo>
                    <a:pt x="1475" y="2615"/>
                  </a:lnTo>
                  <a:lnTo>
                    <a:pt x="1590" y="2510"/>
                  </a:lnTo>
                  <a:lnTo>
                    <a:pt x="1696" y="2395"/>
                  </a:lnTo>
                  <a:lnTo>
                    <a:pt x="1801" y="2261"/>
                  </a:lnTo>
                  <a:lnTo>
                    <a:pt x="1878" y="2127"/>
                  </a:lnTo>
                  <a:lnTo>
                    <a:pt x="1954" y="1983"/>
                  </a:lnTo>
                  <a:lnTo>
                    <a:pt x="2012" y="1830"/>
                  </a:lnTo>
                  <a:lnTo>
                    <a:pt x="2060" y="1677"/>
                  </a:lnTo>
                  <a:lnTo>
                    <a:pt x="2088" y="1523"/>
                  </a:lnTo>
                  <a:lnTo>
                    <a:pt x="2117" y="1370"/>
                  </a:lnTo>
                  <a:lnTo>
                    <a:pt x="2127" y="1227"/>
                  </a:lnTo>
                  <a:lnTo>
                    <a:pt x="2127" y="1083"/>
                  </a:lnTo>
                  <a:lnTo>
                    <a:pt x="2117" y="939"/>
                  </a:lnTo>
                  <a:lnTo>
                    <a:pt x="2108" y="805"/>
                  </a:lnTo>
                  <a:lnTo>
                    <a:pt x="2079" y="681"/>
                  </a:lnTo>
                  <a:lnTo>
                    <a:pt x="2041" y="566"/>
                  </a:lnTo>
                  <a:lnTo>
                    <a:pt x="1993" y="451"/>
                  </a:lnTo>
                  <a:lnTo>
                    <a:pt x="1945" y="355"/>
                  </a:lnTo>
                  <a:lnTo>
                    <a:pt x="1878" y="269"/>
                  </a:lnTo>
                  <a:lnTo>
                    <a:pt x="1811" y="192"/>
                  </a:lnTo>
                  <a:lnTo>
                    <a:pt x="1734" y="125"/>
                  </a:lnTo>
                  <a:lnTo>
                    <a:pt x="1648" y="68"/>
                  </a:lnTo>
                  <a:lnTo>
                    <a:pt x="1552" y="29"/>
                  </a:lnTo>
                  <a:lnTo>
                    <a:pt x="1456" y="10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094695" y="4153426"/>
              <a:ext cx="274220" cy="484079"/>
            </a:xfrm>
            <a:custGeom>
              <a:avLst/>
              <a:gdLst/>
              <a:ahLst/>
              <a:cxnLst/>
              <a:rect l="l" t="t" r="r" b="b"/>
              <a:pathLst>
                <a:path w="6783" h="11974" extrusionOk="0">
                  <a:moveTo>
                    <a:pt x="4167" y="1"/>
                  </a:moveTo>
                  <a:lnTo>
                    <a:pt x="3803" y="3726"/>
                  </a:lnTo>
                  <a:lnTo>
                    <a:pt x="3497" y="6763"/>
                  </a:lnTo>
                  <a:lnTo>
                    <a:pt x="3353" y="8094"/>
                  </a:lnTo>
                  <a:lnTo>
                    <a:pt x="3238" y="9119"/>
                  </a:lnTo>
                  <a:lnTo>
                    <a:pt x="3209" y="9263"/>
                  </a:lnTo>
                  <a:lnTo>
                    <a:pt x="3171" y="9397"/>
                  </a:lnTo>
                  <a:lnTo>
                    <a:pt x="3114" y="9521"/>
                  </a:lnTo>
                  <a:lnTo>
                    <a:pt x="3037" y="9646"/>
                  </a:lnTo>
                  <a:lnTo>
                    <a:pt x="2951" y="9761"/>
                  </a:lnTo>
                  <a:lnTo>
                    <a:pt x="2855" y="9856"/>
                  </a:lnTo>
                  <a:lnTo>
                    <a:pt x="2740" y="9943"/>
                  </a:lnTo>
                  <a:lnTo>
                    <a:pt x="2616" y="10019"/>
                  </a:lnTo>
                  <a:lnTo>
                    <a:pt x="1543" y="10594"/>
                  </a:lnTo>
                  <a:lnTo>
                    <a:pt x="202" y="11418"/>
                  </a:lnTo>
                  <a:lnTo>
                    <a:pt x="144" y="11456"/>
                  </a:lnTo>
                  <a:lnTo>
                    <a:pt x="87" y="11504"/>
                  </a:lnTo>
                  <a:lnTo>
                    <a:pt x="49" y="11552"/>
                  </a:lnTo>
                  <a:lnTo>
                    <a:pt x="29" y="11600"/>
                  </a:lnTo>
                  <a:lnTo>
                    <a:pt x="10" y="11648"/>
                  </a:lnTo>
                  <a:lnTo>
                    <a:pt x="1" y="11695"/>
                  </a:lnTo>
                  <a:lnTo>
                    <a:pt x="1" y="11743"/>
                  </a:lnTo>
                  <a:lnTo>
                    <a:pt x="10" y="11791"/>
                  </a:lnTo>
                  <a:lnTo>
                    <a:pt x="39" y="11830"/>
                  </a:lnTo>
                  <a:lnTo>
                    <a:pt x="68" y="11868"/>
                  </a:lnTo>
                  <a:lnTo>
                    <a:pt x="106" y="11897"/>
                  </a:lnTo>
                  <a:lnTo>
                    <a:pt x="154" y="11925"/>
                  </a:lnTo>
                  <a:lnTo>
                    <a:pt x="202" y="11944"/>
                  </a:lnTo>
                  <a:lnTo>
                    <a:pt x="269" y="11964"/>
                  </a:lnTo>
                  <a:lnTo>
                    <a:pt x="336" y="11973"/>
                  </a:lnTo>
                  <a:lnTo>
                    <a:pt x="413" y="11973"/>
                  </a:lnTo>
                  <a:lnTo>
                    <a:pt x="1074" y="11925"/>
                  </a:lnTo>
                  <a:lnTo>
                    <a:pt x="1715" y="11868"/>
                  </a:lnTo>
                  <a:lnTo>
                    <a:pt x="2098" y="11830"/>
                  </a:lnTo>
                  <a:lnTo>
                    <a:pt x="2491" y="11772"/>
                  </a:lnTo>
                  <a:lnTo>
                    <a:pt x="2874" y="11724"/>
                  </a:lnTo>
                  <a:lnTo>
                    <a:pt x="3238" y="11657"/>
                  </a:lnTo>
                  <a:lnTo>
                    <a:pt x="3363" y="11638"/>
                  </a:lnTo>
                  <a:lnTo>
                    <a:pt x="3478" y="11600"/>
                  </a:lnTo>
                  <a:lnTo>
                    <a:pt x="3593" y="11552"/>
                  </a:lnTo>
                  <a:lnTo>
                    <a:pt x="3698" y="11494"/>
                  </a:lnTo>
                  <a:lnTo>
                    <a:pt x="3803" y="11427"/>
                  </a:lnTo>
                  <a:lnTo>
                    <a:pt x="3889" y="11360"/>
                  </a:lnTo>
                  <a:lnTo>
                    <a:pt x="3985" y="11274"/>
                  </a:lnTo>
                  <a:lnTo>
                    <a:pt x="4062" y="11188"/>
                  </a:lnTo>
                  <a:lnTo>
                    <a:pt x="4129" y="11092"/>
                  </a:lnTo>
                  <a:lnTo>
                    <a:pt x="4196" y="10996"/>
                  </a:lnTo>
                  <a:lnTo>
                    <a:pt x="4253" y="10891"/>
                  </a:lnTo>
                  <a:lnTo>
                    <a:pt x="4301" y="10776"/>
                  </a:lnTo>
                  <a:lnTo>
                    <a:pt x="4340" y="10661"/>
                  </a:lnTo>
                  <a:lnTo>
                    <a:pt x="4359" y="10546"/>
                  </a:lnTo>
                  <a:lnTo>
                    <a:pt x="4378" y="10422"/>
                  </a:lnTo>
                  <a:lnTo>
                    <a:pt x="4388" y="10297"/>
                  </a:lnTo>
                  <a:lnTo>
                    <a:pt x="4445" y="9694"/>
                  </a:lnTo>
                  <a:lnTo>
                    <a:pt x="6782" y="269"/>
                  </a:lnTo>
                  <a:lnTo>
                    <a:pt x="416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094695" y="4545284"/>
              <a:ext cx="179700" cy="92215"/>
            </a:xfrm>
            <a:custGeom>
              <a:avLst/>
              <a:gdLst/>
              <a:ahLst/>
              <a:cxnLst/>
              <a:rect l="l" t="t" r="r" b="b"/>
              <a:pathLst>
                <a:path w="4445" h="2281" extrusionOk="0">
                  <a:moveTo>
                    <a:pt x="4445" y="1"/>
                  </a:moveTo>
                  <a:lnTo>
                    <a:pt x="4416" y="58"/>
                  </a:lnTo>
                  <a:lnTo>
                    <a:pt x="4368" y="106"/>
                  </a:lnTo>
                  <a:lnTo>
                    <a:pt x="4273" y="211"/>
                  </a:lnTo>
                  <a:lnTo>
                    <a:pt x="4148" y="307"/>
                  </a:lnTo>
                  <a:lnTo>
                    <a:pt x="4004" y="403"/>
                  </a:lnTo>
                  <a:lnTo>
                    <a:pt x="3851" y="489"/>
                  </a:lnTo>
                  <a:lnTo>
                    <a:pt x="3679" y="566"/>
                  </a:lnTo>
                  <a:lnTo>
                    <a:pt x="3497" y="642"/>
                  </a:lnTo>
                  <a:lnTo>
                    <a:pt x="3315" y="709"/>
                  </a:lnTo>
                  <a:lnTo>
                    <a:pt x="3133" y="767"/>
                  </a:lnTo>
                  <a:lnTo>
                    <a:pt x="2941" y="815"/>
                  </a:lnTo>
                  <a:lnTo>
                    <a:pt x="2769" y="863"/>
                  </a:lnTo>
                  <a:lnTo>
                    <a:pt x="2587" y="891"/>
                  </a:lnTo>
                  <a:lnTo>
                    <a:pt x="2280" y="949"/>
                  </a:lnTo>
                  <a:lnTo>
                    <a:pt x="2146" y="958"/>
                  </a:lnTo>
                  <a:lnTo>
                    <a:pt x="1907" y="958"/>
                  </a:lnTo>
                  <a:lnTo>
                    <a:pt x="1782" y="949"/>
                  </a:lnTo>
                  <a:lnTo>
                    <a:pt x="1658" y="930"/>
                  </a:lnTo>
                  <a:lnTo>
                    <a:pt x="1543" y="901"/>
                  </a:lnTo>
                  <a:lnTo>
                    <a:pt x="202" y="1725"/>
                  </a:lnTo>
                  <a:lnTo>
                    <a:pt x="144" y="1763"/>
                  </a:lnTo>
                  <a:lnTo>
                    <a:pt x="87" y="1811"/>
                  </a:lnTo>
                  <a:lnTo>
                    <a:pt x="49" y="1859"/>
                  </a:lnTo>
                  <a:lnTo>
                    <a:pt x="29" y="1907"/>
                  </a:lnTo>
                  <a:lnTo>
                    <a:pt x="10" y="1955"/>
                  </a:lnTo>
                  <a:lnTo>
                    <a:pt x="1" y="2002"/>
                  </a:lnTo>
                  <a:lnTo>
                    <a:pt x="1" y="2050"/>
                  </a:lnTo>
                  <a:lnTo>
                    <a:pt x="10" y="2098"/>
                  </a:lnTo>
                  <a:lnTo>
                    <a:pt x="39" y="2137"/>
                  </a:lnTo>
                  <a:lnTo>
                    <a:pt x="68" y="2175"/>
                  </a:lnTo>
                  <a:lnTo>
                    <a:pt x="106" y="2204"/>
                  </a:lnTo>
                  <a:lnTo>
                    <a:pt x="154" y="2232"/>
                  </a:lnTo>
                  <a:lnTo>
                    <a:pt x="202" y="2251"/>
                  </a:lnTo>
                  <a:lnTo>
                    <a:pt x="269" y="2271"/>
                  </a:lnTo>
                  <a:lnTo>
                    <a:pt x="336" y="2280"/>
                  </a:lnTo>
                  <a:lnTo>
                    <a:pt x="413" y="2280"/>
                  </a:lnTo>
                  <a:lnTo>
                    <a:pt x="1074" y="2232"/>
                  </a:lnTo>
                  <a:lnTo>
                    <a:pt x="1715" y="2175"/>
                  </a:lnTo>
                  <a:lnTo>
                    <a:pt x="2098" y="2137"/>
                  </a:lnTo>
                  <a:lnTo>
                    <a:pt x="2491" y="2079"/>
                  </a:lnTo>
                  <a:lnTo>
                    <a:pt x="2874" y="2022"/>
                  </a:lnTo>
                  <a:lnTo>
                    <a:pt x="3238" y="1964"/>
                  </a:lnTo>
                  <a:lnTo>
                    <a:pt x="3363" y="1935"/>
                  </a:lnTo>
                  <a:lnTo>
                    <a:pt x="3478" y="1907"/>
                  </a:lnTo>
                  <a:lnTo>
                    <a:pt x="3593" y="1859"/>
                  </a:lnTo>
                  <a:lnTo>
                    <a:pt x="3698" y="1801"/>
                  </a:lnTo>
                  <a:lnTo>
                    <a:pt x="3803" y="1734"/>
                  </a:lnTo>
                  <a:lnTo>
                    <a:pt x="3889" y="1667"/>
                  </a:lnTo>
                  <a:lnTo>
                    <a:pt x="3985" y="1581"/>
                  </a:lnTo>
                  <a:lnTo>
                    <a:pt x="4062" y="1495"/>
                  </a:lnTo>
                  <a:lnTo>
                    <a:pt x="4129" y="1399"/>
                  </a:lnTo>
                  <a:lnTo>
                    <a:pt x="4196" y="1303"/>
                  </a:lnTo>
                  <a:lnTo>
                    <a:pt x="4253" y="1198"/>
                  </a:lnTo>
                  <a:lnTo>
                    <a:pt x="4301" y="1083"/>
                  </a:lnTo>
                  <a:lnTo>
                    <a:pt x="4340" y="968"/>
                  </a:lnTo>
                  <a:lnTo>
                    <a:pt x="4359" y="853"/>
                  </a:lnTo>
                  <a:lnTo>
                    <a:pt x="4378" y="729"/>
                  </a:lnTo>
                  <a:lnTo>
                    <a:pt x="4388" y="604"/>
                  </a:lnTo>
                  <a:lnTo>
                    <a:pt x="444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538058" y="2129455"/>
              <a:ext cx="197933" cy="312909"/>
            </a:xfrm>
            <a:custGeom>
              <a:avLst/>
              <a:gdLst/>
              <a:ahLst/>
              <a:cxnLst/>
              <a:rect l="l" t="t" r="r" b="b"/>
              <a:pathLst>
                <a:path w="4896" h="7740" extrusionOk="0">
                  <a:moveTo>
                    <a:pt x="1" y="1"/>
                  </a:moveTo>
                  <a:lnTo>
                    <a:pt x="863" y="7184"/>
                  </a:lnTo>
                  <a:lnTo>
                    <a:pt x="891" y="7299"/>
                  </a:lnTo>
                  <a:lnTo>
                    <a:pt x="930" y="7405"/>
                  </a:lnTo>
                  <a:lnTo>
                    <a:pt x="997" y="7500"/>
                  </a:lnTo>
                  <a:lnTo>
                    <a:pt x="1073" y="7577"/>
                  </a:lnTo>
                  <a:lnTo>
                    <a:pt x="1160" y="7644"/>
                  </a:lnTo>
                  <a:lnTo>
                    <a:pt x="1255" y="7692"/>
                  </a:lnTo>
                  <a:lnTo>
                    <a:pt x="1370" y="7730"/>
                  </a:lnTo>
                  <a:lnTo>
                    <a:pt x="1485" y="7740"/>
                  </a:lnTo>
                  <a:lnTo>
                    <a:pt x="3506" y="7740"/>
                  </a:lnTo>
                  <a:lnTo>
                    <a:pt x="3621" y="7730"/>
                  </a:lnTo>
                  <a:lnTo>
                    <a:pt x="3736" y="7692"/>
                  </a:lnTo>
                  <a:lnTo>
                    <a:pt x="3832" y="7644"/>
                  </a:lnTo>
                  <a:lnTo>
                    <a:pt x="3918" y="7577"/>
                  </a:lnTo>
                  <a:lnTo>
                    <a:pt x="3995" y="7500"/>
                  </a:lnTo>
                  <a:lnTo>
                    <a:pt x="4062" y="7405"/>
                  </a:lnTo>
                  <a:lnTo>
                    <a:pt x="4100" y="7299"/>
                  </a:lnTo>
                  <a:lnTo>
                    <a:pt x="4129" y="7184"/>
                  </a:lnTo>
                  <a:lnTo>
                    <a:pt x="48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690629" y="2229350"/>
              <a:ext cx="913864" cy="865108"/>
            </a:xfrm>
            <a:custGeom>
              <a:avLst/>
              <a:gdLst/>
              <a:ahLst/>
              <a:cxnLst/>
              <a:rect l="l" t="t" r="r" b="b"/>
              <a:pathLst>
                <a:path w="22605" h="21399" extrusionOk="0">
                  <a:moveTo>
                    <a:pt x="18237" y="1"/>
                  </a:moveTo>
                  <a:lnTo>
                    <a:pt x="18151" y="20"/>
                  </a:lnTo>
                  <a:lnTo>
                    <a:pt x="18055" y="39"/>
                  </a:lnTo>
                  <a:lnTo>
                    <a:pt x="17969" y="58"/>
                  </a:lnTo>
                  <a:lnTo>
                    <a:pt x="17883" y="97"/>
                  </a:lnTo>
                  <a:lnTo>
                    <a:pt x="17797" y="135"/>
                  </a:lnTo>
                  <a:lnTo>
                    <a:pt x="17710" y="183"/>
                  </a:lnTo>
                  <a:lnTo>
                    <a:pt x="17634" y="240"/>
                  </a:lnTo>
                  <a:lnTo>
                    <a:pt x="17557" y="298"/>
                  </a:lnTo>
                  <a:lnTo>
                    <a:pt x="17480" y="365"/>
                  </a:lnTo>
                  <a:lnTo>
                    <a:pt x="17404" y="442"/>
                  </a:lnTo>
                  <a:lnTo>
                    <a:pt x="17270" y="604"/>
                  </a:lnTo>
                  <a:lnTo>
                    <a:pt x="17136" y="796"/>
                  </a:lnTo>
                  <a:lnTo>
                    <a:pt x="17011" y="1007"/>
                  </a:lnTo>
                  <a:lnTo>
                    <a:pt x="16887" y="1237"/>
                  </a:lnTo>
                  <a:lnTo>
                    <a:pt x="16781" y="1486"/>
                  </a:lnTo>
                  <a:lnTo>
                    <a:pt x="16676" y="1763"/>
                  </a:lnTo>
                  <a:lnTo>
                    <a:pt x="16580" y="2051"/>
                  </a:lnTo>
                  <a:lnTo>
                    <a:pt x="16494" y="2357"/>
                  </a:lnTo>
                  <a:lnTo>
                    <a:pt x="16408" y="2683"/>
                  </a:lnTo>
                  <a:lnTo>
                    <a:pt x="16331" y="3018"/>
                  </a:lnTo>
                  <a:lnTo>
                    <a:pt x="16264" y="3372"/>
                  </a:lnTo>
                  <a:lnTo>
                    <a:pt x="16197" y="3736"/>
                  </a:lnTo>
                  <a:lnTo>
                    <a:pt x="16140" y="4120"/>
                  </a:lnTo>
                  <a:lnTo>
                    <a:pt x="16092" y="4503"/>
                  </a:lnTo>
                  <a:lnTo>
                    <a:pt x="16044" y="4905"/>
                  </a:lnTo>
                  <a:lnTo>
                    <a:pt x="15996" y="5307"/>
                  </a:lnTo>
                  <a:lnTo>
                    <a:pt x="15929" y="6150"/>
                  </a:lnTo>
                  <a:lnTo>
                    <a:pt x="15871" y="7003"/>
                  </a:lnTo>
                  <a:lnTo>
                    <a:pt x="15843" y="7874"/>
                  </a:lnTo>
                  <a:lnTo>
                    <a:pt x="15814" y="8755"/>
                  </a:lnTo>
                  <a:lnTo>
                    <a:pt x="15804" y="9627"/>
                  </a:lnTo>
                  <a:lnTo>
                    <a:pt x="15804" y="10489"/>
                  </a:lnTo>
                  <a:lnTo>
                    <a:pt x="15823" y="11332"/>
                  </a:lnTo>
                  <a:lnTo>
                    <a:pt x="15843" y="12146"/>
                  </a:lnTo>
                  <a:lnTo>
                    <a:pt x="15862" y="12912"/>
                  </a:lnTo>
                  <a:lnTo>
                    <a:pt x="15890" y="13650"/>
                  </a:lnTo>
                  <a:lnTo>
                    <a:pt x="15958" y="14933"/>
                  </a:lnTo>
                  <a:lnTo>
                    <a:pt x="16025" y="15939"/>
                  </a:lnTo>
                  <a:lnTo>
                    <a:pt x="16092" y="16830"/>
                  </a:lnTo>
                  <a:lnTo>
                    <a:pt x="15728" y="16878"/>
                  </a:lnTo>
                  <a:lnTo>
                    <a:pt x="14703" y="17021"/>
                  </a:lnTo>
                  <a:lnTo>
                    <a:pt x="13975" y="17117"/>
                  </a:lnTo>
                  <a:lnTo>
                    <a:pt x="13122" y="17222"/>
                  </a:lnTo>
                  <a:lnTo>
                    <a:pt x="12165" y="17328"/>
                  </a:lnTo>
                  <a:lnTo>
                    <a:pt x="11092" y="17443"/>
                  </a:lnTo>
                  <a:lnTo>
                    <a:pt x="9942" y="17558"/>
                  </a:lnTo>
                  <a:lnTo>
                    <a:pt x="8717" y="17663"/>
                  </a:lnTo>
                  <a:lnTo>
                    <a:pt x="7433" y="17759"/>
                  </a:lnTo>
                  <a:lnTo>
                    <a:pt x="6102" y="17845"/>
                  </a:lnTo>
                  <a:lnTo>
                    <a:pt x="4742" y="17912"/>
                  </a:lnTo>
                  <a:lnTo>
                    <a:pt x="4042" y="17941"/>
                  </a:lnTo>
                  <a:lnTo>
                    <a:pt x="3353" y="17960"/>
                  </a:lnTo>
                  <a:lnTo>
                    <a:pt x="2654" y="17969"/>
                  </a:lnTo>
                  <a:lnTo>
                    <a:pt x="1954" y="17979"/>
                  </a:lnTo>
                  <a:lnTo>
                    <a:pt x="1255" y="17979"/>
                  </a:lnTo>
                  <a:lnTo>
                    <a:pt x="566" y="17969"/>
                  </a:lnTo>
                  <a:lnTo>
                    <a:pt x="0" y="19023"/>
                  </a:lnTo>
                  <a:lnTo>
                    <a:pt x="613" y="19186"/>
                  </a:lnTo>
                  <a:lnTo>
                    <a:pt x="1332" y="19377"/>
                  </a:lnTo>
                  <a:lnTo>
                    <a:pt x="2280" y="19607"/>
                  </a:lnTo>
                  <a:lnTo>
                    <a:pt x="3429" y="19885"/>
                  </a:lnTo>
                  <a:lnTo>
                    <a:pt x="4071" y="20019"/>
                  </a:lnTo>
                  <a:lnTo>
                    <a:pt x="4742" y="20163"/>
                  </a:lnTo>
                  <a:lnTo>
                    <a:pt x="5450" y="20316"/>
                  </a:lnTo>
                  <a:lnTo>
                    <a:pt x="6188" y="20460"/>
                  </a:lnTo>
                  <a:lnTo>
                    <a:pt x="6954" y="20594"/>
                  </a:lnTo>
                  <a:lnTo>
                    <a:pt x="7730" y="20728"/>
                  </a:lnTo>
                  <a:lnTo>
                    <a:pt x="8535" y="20862"/>
                  </a:lnTo>
                  <a:lnTo>
                    <a:pt x="9339" y="20977"/>
                  </a:lnTo>
                  <a:lnTo>
                    <a:pt x="10163" y="21082"/>
                  </a:lnTo>
                  <a:lnTo>
                    <a:pt x="10987" y="21178"/>
                  </a:lnTo>
                  <a:lnTo>
                    <a:pt x="11810" y="21264"/>
                  </a:lnTo>
                  <a:lnTo>
                    <a:pt x="12634" y="21322"/>
                  </a:lnTo>
                  <a:lnTo>
                    <a:pt x="13439" y="21370"/>
                  </a:lnTo>
                  <a:lnTo>
                    <a:pt x="14243" y="21398"/>
                  </a:lnTo>
                  <a:lnTo>
                    <a:pt x="15019" y="21398"/>
                  </a:lnTo>
                  <a:lnTo>
                    <a:pt x="15402" y="21389"/>
                  </a:lnTo>
                  <a:lnTo>
                    <a:pt x="15785" y="21379"/>
                  </a:lnTo>
                  <a:lnTo>
                    <a:pt x="16159" y="21351"/>
                  </a:lnTo>
                  <a:lnTo>
                    <a:pt x="16523" y="21322"/>
                  </a:lnTo>
                  <a:lnTo>
                    <a:pt x="16877" y="21293"/>
                  </a:lnTo>
                  <a:lnTo>
                    <a:pt x="17231" y="21245"/>
                  </a:lnTo>
                  <a:lnTo>
                    <a:pt x="17576" y="21197"/>
                  </a:lnTo>
                  <a:lnTo>
                    <a:pt x="17911" y="21140"/>
                  </a:lnTo>
                  <a:lnTo>
                    <a:pt x="18228" y="21073"/>
                  </a:lnTo>
                  <a:lnTo>
                    <a:pt x="18544" y="21006"/>
                  </a:lnTo>
                  <a:lnTo>
                    <a:pt x="18850" y="20920"/>
                  </a:lnTo>
                  <a:lnTo>
                    <a:pt x="19147" y="20824"/>
                  </a:lnTo>
                  <a:lnTo>
                    <a:pt x="19425" y="20728"/>
                  </a:lnTo>
                  <a:lnTo>
                    <a:pt x="19693" y="20623"/>
                  </a:lnTo>
                  <a:lnTo>
                    <a:pt x="19846" y="20546"/>
                  </a:lnTo>
                  <a:lnTo>
                    <a:pt x="19980" y="20469"/>
                  </a:lnTo>
                  <a:lnTo>
                    <a:pt x="20114" y="20393"/>
                  </a:lnTo>
                  <a:lnTo>
                    <a:pt x="20249" y="20297"/>
                  </a:lnTo>
                  <a:lnTo>
                    <a:pt x="20363" y="20201"/>
                  </a:lnTo>
                  <a:lnTo>
                    <a:pt x="20478" y="20096"/>
                  </a:lnTo>
                  <a:lnTo>
                    <a:pt x="20593" y="19981"/>
                  </a:lnTo>
                  <a:lnTo>
                    <a:pt x="20699" y="19866"/>
                  </a:lnTo>
                  <a:lnTo>
                    <a:pt x="20794" y="19741"/>
                  </a:lnTo>
                  <a:lnTo>
                    <a:pt x="20881" y="19607"/>
                  </a:lnTo>
                  <a:lnTo>
                    <a:pt x="20967" y="19473"/>
                  </a:lnTo>
                  <a:lnTo>
                    <a:pt x="21044" y="19339"/>
                  </a:lnTo>
                  <a:lnTo>
                    <a:pt x="21111" y="19195"/>
                  </a:lnTo>
                  <a:lnTo>
                    <a:pt x="21168" y="19042"/>
                  </a:lnTo>
                  <a:lnTo>
                    <a:pt x="21216" y="18889"/>
                  </a:lnTo>
                  <a:lnTo>
                    <a:pt x="21264" y="18736"/>
                  </a:lnTo>
                  <a:lnTo>
                    <a:pt x="21446" y="18008"/>
                  </a:lnTo>
                  <a:lnTo>
                    <a:pt x="21637" y="17127"/>
                  </a:lnTo>
                  <a:lnTo>
                    <a:pt x="21743" y="16638"/>
                  </a:lnTo>
                  <a:lnTo>
                    <a:pt x="21848" y="16121"/>
                  </a:lnTo>
                  <a:lnTo>
                    <a:pt x="21953" y="15575"/>
                  </a:lnTo>
                  <a:lnTo>
                    <a:pt x="22049" y="15010"/>
                  </a:lnTo>
                  <a:lnTo>
                    <a:pt x="22155" y="14416"/>
                  </a:lnTo>
                  <a:lnTo>
                    <a:pt x="22241" y="13803"/>
                  </a:lnTo>
                  <a:lnTo>
                    <a:pt x="22327" y="13180"/>
                  </a:lnTo>
                  <a:lnTo>
                    <a:pt x="22404" y="12529"/>
                  </a:lnTo>
                  <a:lnTo>
                    <a:pt x="22471" y="11878"/>
                  </a:lnTo>
                  <a:lnTo>
                    <a:pt x="22519" y="11217"/>
                  </a:lnTo>
                  <a:lnTo>
                    <a:pt x="22566" y="10546"/>
                  </a:lnTo>
                  <a:lnTo>
                    <a:pt x="22595" y="9876"/>
                  </a:lnTo>
                  <a:lnTo>
                    <a:pt x="22605" y="9196"/>
                  </a:lnTo>
                  <a:lnTo>
                    <a:pt x="22595" y="8525"/>
                  </a:lnTo>
                  <a:lnTo>
                    <a:pt x="22566" y="7855"/>
                  </a:lnTo>
                  <a:lnTo>
                    <a:pt x="22519" y="7194"/>
                  </a:lnTo>
                  <a:lnTo>
                    <a:pt x="22490" y="6868"/>
                  </a:lnTo>
                  <a:lnTo>
                    <a:pt x="22451" y="6543"/>
                  </a:lnTo>
                  <a:lnTo>
                    <a:pt x="22413" y="6217"/>
                  </a:lnTo>
                  <a:lnTo>
                    <a:pt x="22365" y="5901"/>
                  </a:lnTo>
                  <a:lnTo>
                    <a:pt x="22308" y="5585"/>
                  </a:lnTo>
                  <a:lnTo>
                    <a:pt x="22241" y="5269"/>
                  </a:lnTo>
                  <a:lnTo>
                    <a:pt x="22174" y="4962"/>
                  </a:lnTo>
                  <a:lnTo>
                    <a:pt x="22097" y="4656"/>
                  </a:lnTo>
                  <a:lnTo>
                    <a:pt x="22020" y="4359"/>
                  </a:lnTo>
                  <a:lnTo>
                    <a:pt x="21925" y="4062"/>
                  </a:lnTo>
                  <a:lnTo>
                    <a:pt x="21829" y="3775"/>
                  </a:lnTo>
                  <a:lnTo>
                    <a:pt x="21724" y="3497"/>
                  </a:lnTo>
                  <a:lnTo>
                    <a:pt x="21609" y="3219"/>
                  </a:lnTo>
                  <a:lnTo>
                    <a:pt x="21494" y="2951"/>
                  </a:lnTo>
                  <a:lnTo>
                    <a:pt x="21360" y="2683"/>
                  </a:lnTo>
                  <a:lnTo>
                    <a:pt x="21225" y="2434"/>
                  </a:lnTo>
                  <a:lnTo>
                    <a:pt x="21082" y="2185"/>
                  </a:lnTo>
                  <a:lnTo>
                    <a:pt x="20929" y="1945"/>
                  </a:lnTo>
                  <a:lnTo>
                    <a:pt x="20756" y="1706"/>
                  </a:lnTo>
                  <a:lnTo>
                    <a:pt x="20584" y="1486"/>
                  </a:lnTo>
                  <a:lnTo>
                    <a:pt x="20402" y="1275"/>
                  </a:lnTo>
                  <a:lnTo>
                    <a:pt x="20210" y="1064"/>
                  </a:lnTo>
                  <a:lnTo>
                    <a:pt x="20009" y="863"/>
                  </a:lnTo>
                  <a:lnTo>
                    <a:pt x="19798" y="681"/>
                  </a:lnTo>
                  <a:lnTo>
                    <a:pt x="19549" y="480"/>
                  </a:lnTo>
                  <a:lnTo>
                    <a:pt x="19425" y="394"/>
                  </a:lnTo>
                  <a:lnTo>
                    <a:pt x="19300" y="317"/>
                  </a:lnTo>
                  <a:lnTo>
                    <a:pt x="19185" y="250"/>
                  </a:lnTo>
                  <a:lnTo>
                    <a:pt x="19070" y="183"/>
                  </a:lnTo>
                  <a:lnTo>
                    <a:pt x="18955" y="135"/>
                  </a:lnTo>
                  <a:lnTo>
                    <a:pt x="18850" y="97"/>
                  </a:lnTo>
                  <a:lnTo>
                    <a:pt x="18745" y="58"/>
                  </a:lnTo>
                  <a:lnTo>
                    <a:pt x="18639" y="30"/>
                  </a:lnTo>
                  <a:lnTo>
                    <a:pt x="18534" y="11"/>
                  </a:lnTo>
                  <a:lnTo>
                    <a:pt x="18429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245326" y="3107947"/>
              <a:ext cx="1263157" cy="1100154"/>
            </a:xfrm>
            <a:custGeom>
              <a:avLst/>
              <a:gdLst/>
              <a:ahLst/>
              <a:cxnLst/>
              <a:rect l="l" t="t" r="r" b="b"/>
              <a:pathLst>
                <a:path w="31245" h="27213" extrusionOk="0">
                  <a:moveTo>
                    <a:pt x="19626" y="1"/>
                  </a:moveTo>
                  <a:lnTo>
                    <a:pt x="17270" y="949"/>
                  </a:lnTo>
                  <a:lnTo>
                    <a:pt x="14828" y="1935"/>
                  </a:lnTo>
                  <a:lnTo>
                    <a:pt x="11992" y="3104"/>
                  </a:lnTo>
                  <a:lnTo>
                    <a:pt x="10527" y="3707"/>
                  </a:lnTo>
                  <a:lnTo>
                    <a:pt x="9090" y="4311"/>
                  </a:lnTo>
                  <a:lnTo>
                    <a:pt x="7721" y="4895"/>
                  </a:lnTo>
                  <a:lnTo>
                    <a:pt x="6466" y="5441"/>
                  </a:lnTo>
                  <a:lnTo>
                    <a:pt x="5364" y="5939"/>
                  </a:lnTo>
                  <a:lnTo>
                    <a:pt x="4885" y="6169"/>
                  </a:lnTo>
                  <a:lnTo>
                    <a:pt x="4454" y="6370"/>
                  </a:lnTo>
                  <a:lnTo>
                    <a:pt x="4090" y="6552"/>
                  </a:lnTo>
                  <a:lnTo>
                    <a:pt x="3784" y="6715"/>
                  </a:lnTo>
                  <a:lnTo>
                    <a:pt x="3545" y="6849"/>
                  </a:lnTo>
                  <a:lnTo>
                    <a:pt x="3391" y="6954"/>
                  </a:lnTo>
                  <a:lnTo>
                    <a:pt x="3295" y="7041"/>
                  </a:lnTo>
                  <a:lnTo>
                    <a:pt x="3200" y="7127"/>
                  </a:lnTo>
                  <a:lnTo>
                    <a:pt x="3114" y="7232"/>
                  </a:lnTo>
                  <a:lnTo>
                    <a:pt x="3018" y="7347"/>
                  </a:lnTo>
                  <a:lnTo>
                    <a:pt x="2932" y="7472"/>
                  </a:lnTo>
                  <a:lnTo>
                    <a:pt x="2845" y="7606"/>
                  </a:lnTo>
                  <a:lnTo>
                    <a:pt x="2769" y="7749"/>
                  </a:lnTo>
                  <a:lnTo>
                    <a:pt x="2682" y="7903"/>
                  </a:lnTo>
                  <a:lnTo>
                    <a:pt x="2520" y="8247"/>
                  </a:lnTo>
                  <a:lnTo>
                    <a:pt x="2366" y="8631"/>
                  </a:lnTo>
                  <a:lnTo>
                    <a:pt x="2213" y="9042"/>
                  </a:lnTo>
                  <a:lnTo>
                    <a:pt x="2070" y="9493"/>
                  </a:lnTo>
                  <a:lnTo>
                    <a:pt x="1935" y="9981"/>
                  </a:lnTo>
                  <a:lnTo>
                    <a:pt x="1801" y="10498"/>
                  </a:lnTo>
                  <a:lnTo>
                    <a:pt x="1677" y="11044"/>
                  </a:lnTo>
                  <a:lnTo>
                    <a:pt x="1552" y="11619"/>
                  </a:lnTo>
                  <a:lnTo>
                    <a:pt x="1437" y="12222"/>
                  </a:lnTo>
                  <a:lnTo>
                    <a:pt x="1322" y="12855"/>
                  </a:lnTo>
                  <a:lnTo>
                    <a:pt x="1217" y="13506"/>
                  </a:lnTo>
                  <a:lnTo>
                    <a:pt x="1112" y="14186"/>
                  </a:lnTo>
                  <a:lnTo>
                    <a:pt x="1016" y="14875"/>
                  </a:lnTo>
                  <a:lnTo>
                    <a:pt x="920" y="15594"/>
                  </a:lnTo>
                  <a:lnTo>
                    <a:pt x="834" y="16331"/>
                  </a:lnTo>
                  <a:lnTo>
                    <a:pt x="748" y="17078"/>
                  </a:lnTo>
                  <a:lnTo>
                    <a:pt x="585" y="18621"/>
                  </a:lnTo>
                  <a:lnTo>
                    <a:pt x="441" y="20210"/>
                  </a:lnTo>
                  <a:lnTo>
                    <a:pt x="307" y="21829"/>
                  </a:lnTo>
                  <a:lnTo>
                    <a:pt x="192" y="23477"/>
                  </a:lnTo>
                  <a:lnTo>
                    <a:pt x="87" y="25124"/>
                  </a:lnTo>
                  <a:lnTo>
                    <a:pt x="1" y="26772"/>
                  </a:lnTo>
                  <a:lnTo>
                    <a:pt x="451" y="26906"/>
                  </a:lnTo>
                  <a:lnTo>
                    <a:pt x="844" y="27021"/>
                  </a:lnTo>
                  <a:lnTo>
                    <a:pt x="1207" y="27107"/>
                  </a:lnTo>
                  <a:lnTo>
                    <a:pt x="1380" y="27135"/>
                  </a:lnTo>
                  <a:lnTo>
                    <a:pt x="1552" y="27164"/>
                  </a:lnTo>
                  <a:lnTo>
                    <a:pt x="1725" y="27183"/>
                  </a:lnTo>
                  <a:lnTo>
                    <a:pt x="1897" y="27193"/>
                  </a:lnTo>
                  <a:lnTo>
                    <a:pt x="2280" y="27212"/>
                  </a:lnTo>
                  <a:lnTo>
                    <a:pt x="2702" y="27203"/>
                  </a:lnTo>
                  <a:lnTo>
                    <a:pt x="3190" y="27174"/>
                  </a:lnTo>
                  <a:lnTo>
                    <a:pt x="3305" y="26896"/>
                  </a:lnTo>
                  <a:lnTo>
                    <a:pt x="3621" y="26091"/>
                  </a:lnTo>
                  <a:lnTo>
                    <a:pt x="4119" y="24818"/>
                  </a:lnTo>
                  <a:lnTo>
                    <a:pt x="4771" y="23113"/>
                  </a:lnTo>
                  <a:lnTo>
                    <a:pt x="5144" y="22117"/>
                  </a:lnTo>
                  <a:lnTo>
                    <a:pt x="5537" y="21044"/>
                  </a:lnTo>
                  <a:lnTo>
                    <a:pt x="5949" y="19875"/>
                  </a:lnTo>
                  <a:lnTo>
                    <a:pt x="6389" y="18649"/>
                  </a:lnTo>
                  <a:lnTo>
                    <a:pt x="6839" y="17347"/>
                  </a:lnTo>
                  <a:lnTo>
                    <a:pt x="7299" y="15987"/>
                  </a:lnTo>
                  <a:lnTo>
                    <a:pt x="7768" y="14569"/>
                  </a:lnTo>
                  <a:lnTo>
                    <a:pt x="8238" y="13104"/>
                  </a:lnTo>
                  <a:lnTo>
                    <a:pt x="26791" y="11810"/>
                  </a:lnTo>
                  <a:lnTo>
                    <a:pt x="27001" y="11801"/>
                  </a:lnTo>
                  <a:lnTo>
                    <a:pt x="27212" y="11791"/>
                  </a:lnTo>
                  <a:lnTo>
                    <a:pt x="27404" y="11772"/>
                  </a:lnTo>
                  <a:lnTo>
                    <a:pt x="27595" y="11743"/>
                  </a:lnTo>
                  <a:lnTo>
                    <a:pt x="27777" y="11705"/>
                  </a:lnTo>
                  <a:lnTo>
                    <a:pt x="27959" y="11657"/>
                  </a:lnTo>
                  <a:lnTo>
                    <a:pt x="28131" y="11609"/>
                  </a:lnTo>
                  <a:lnTo>
                    <a:pt x="28294" y="11542"/>
                  </a:lnTo>
                  <a:lnTo>
                    <a:pt x="28457" y="11475"/>
                  </a:lnTo>
                  <a:lnTo>
                    <a:pt x="28610" y="11408"/>
                  </a:lnTo>
                  <a:lnTo>
                    <a:pt x="28754" y="11322"/>
                  </a:lnTo>
                  <a:lnTo>
                    <a:pt x="28898" y="11236"/>
                  </a:lnTo>
                  <a:lnTo>
                    <a:pt x="29032" y="11140"/>
                  </a:lnTo>
                  <a:lnTo>
                    <a:pt x="29166" y="11044"/>
                  </a:lnTo>
                  <a:lnTo>
                    <a:pt x="29290" y="10939"/>
                  </a:lnTo>
                  <a:lnTo>
                    <a:pt x="29415" y="10834"/>
                  </a:lnTo>
                  <a:lnTo>
                    <a:pt x="29530" y="10719"/>
                  </a:lnTo>
                  <a:lnTo>
                    <a:pt x="29645" y="10594"/>
                  </a:lnTo>
                  <a:lnTo>
                    <a:pt x="29750" y="10470"/>
                  </a:lnTo>
                  <a:lnTo>
                    <a:pt x="29846" y="10335"/>
                  </a:lnTo>
                  <a:lnTo>
                    <a:pt x="29942" y="10201"/>
                  </a:lnTo>
                  <a:lnTo>
                    <a:pt x="30038" y="10067"/>
                  </a:lnTo>
                  <a:lnTo>
                    <a:pt x="30210" y="9780"/>
                  </a:lnTo>
                  <a:lnTo>
                    <a:pt x="30363" y="9473"/>
                  </a:lnTo>
                  <a:lnTo>
                    <a:pt x="30497" y="9167"/>
                  </a:lnTo>
                  <a:lnTo>
                    <a:pt x="30622" y="8841"/>
                  </a:lnTo>
                  <a:lnTo>
                    <a:pt x="30727" y="8506"/>
                  </a:lnTo>
                  <a:lnTo>
                    <a:pt x="30823" y="8171"/>
                  </a:lnTo>
                  <a:lnTo>
                    <a:pt x="30909" y="7826"/>
                  </a:lnTo>
                  <a:lnTo>
                    <a:pt x="30976" y="7481"/>
                  </a:lnTo>
                  <a:lnTo>
                    <a:pt x="31034" y="7136"/>
                  </a:lnTo>
                  <a:lnTo>
                    <a:pt x="31091" y="6792"/>
                  </a:lnTo>
                  <a:lnTo>
                    <a:pt x="31129" y="6447"/>
                  </a:lnTo>
                  <a:lnTo>
                    <a:pt x="31158" y="6102"/>
                  </a:lnTo>
                  <a:lnTo>
                    <a:pt x="31187" y="5776"/>
                  </a:lnTo>
                  <a:lnTo>
                    <a:pt x="31225" y="5135"/>
                  </a:lnTo>
                  <a:lnTo>
                    <a:pt x="31235" y="4541"/>
                  </a:lnTo>
                  <a:lnTo>
                    <a:pt x="31244" y="4004"/>
                  </a:lnTo>
                  <a:lnTo>
                    <a:pt x="31244" y="3545"/>
                  </a:lnTo>
                  <a:lnTo>
                    <a:pt x="31244" y="1524"/>
                  </a:lnTo>
                  <a:lnTo>
                    <a:pt x="196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497793" y="2941469"/>
              <a:ext cx="215721" cy="56962"/>
            </a:xfrm>
            <a:custGeom>
              <a:avLst/>
              <a:gdLst/>
              <a:ahLst/>
              <a:cxnLst/>
              <a:rect l="l" t="t" r="r" b="b"/>
              <a:pathLst>
                <a:path w="5336" h="1409" extrusionOk="0">
                  <a:moveTo>
                    <a:pt x="3171" y="0"/>
                  </a:moveTo>
                  <a:lnTo>
                    <a:pt x="3037" y="10"/>
                  </a:lnTo>
                  <a:lnTo>
                    <a:pt x="2912" y="19"/>
                  </a:lnTo>
                  <a:lnTo>
                    <a:pt x="2788" y="38"/>
                  </a:lnTo>
                  <a:lnTo>
                    <a:pt x="2673" y="67"/>
                  </a:lnTo>
                  <a:lnTo>
                    <a:pt x="2424" y="125"/>
                  </a:lnTo>
                  <a:lnTo>
                    <a:pt x="2175" y="211"/>
                  </a:lnTo>
                  <a:lnTo>
                    <a:pt x="1629" y="402"/>
                  </a:lnTo>
                  <a:lnTo>
                    <a:pt x="336" y="833"/>
                  </a:lnTo>
                  <a:lnTo>
                    <a:pt x="269" y="862"/>
                  </a:lnTo>
                  <a:lnTo>
                    <a:pt x="202" y="900"/>
                  </a:lnTo>
                  <a:lnTo>
                    <a:pt x="144" y="939"/>
                  </a:lnTo>
                  <a:lnTo>
                    <a:pt x="96" y="987"/>
                  </a:lnTo>
                  <a:lnTo>
                    <a:pt x="58" y="1035"/>
                  </a:lnTo>
                  <a:lnTo>
                    <a:pt x="29" y="1082"/>
                  </a:lnTo>
                  <a:lnTo>
                    <a:pt x="10" y="1130"/>
                  </a:lnTo>
                  <a:lnTo>
                    <a:pt x="1" y="1178"/>
                  </a:lnTo>
                  <a:lnTo>
                    <a:pt x="1" y="1217"/>
                  </a:lnTo>
                  <a:lnTo>
                    <a:pt x="10" y="1264"/>
                  </a:lnTo>
                  <a:lnTo>
                    <a:pt x="29" y="1303"/>
                  </a:lnTo>
                  <a:lnTo>
                    <a:pt x="58" y="1331"/>
                  </a:lnTo>
                  <a:lnTo>
                    <a:pt x="96" y="1360"/>
                  </a:lnTo>
                  <a:lnTo>
                    <a:pt x="154" y="1389"/>
                  </a:lnTo>
                  <a:lnTo>
                    <a:pt x="221" y="1398"/>
                  </a:lnTo>
                  <a:lnTo>
                    <a:pt x="297" y="1408"/>
                  </a:lnTo>
                  <a:lnTo>
                    <a:pt x="4914" y="1408"/>
                  </a:lnTo>
                  <a:lnTo>
                    <a:pt x="5336" y="354"/>
                  </a:lnTo>
                  <a:lnTo>
                    <a:pt x="3726" y="58"/>
                  </a:lnTo>
                  <a:lnTo>
                    <a:pt x="3583" y="29"/>
                  </a:lnTo>
                  <a:lnTo>
                    <a:pt x="3439" y="10"/>
                  </a:lnTo>
                  <a:lnTo>
                    <a:pt x="3295" y="10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3297762" y="2216211"/>
              <a:ext cx="311009" cy="575041"/>
            </a:xfrm>
            <a:custGeom>
              <a:avLst/>
              <a:gdLst/>
              <a:ahLst/>
              <a:cxnLst/>
              <a:rect l="l" t="t" r="r" b="b"/>
              <a:pathLst>
                <a:path w="7693" h="14224" extrusionOk="0">
                  <a:moveTo>
                    <a:pt x="3794" y="0"/>
                  </a:moveTo>
                  <a:lnTo>
                    <a:pt x="3679" y="10"/>
                  </a:lnTo>
                  <a:lnTo>
                    <a:pt x="3564" y="19"/>
                  </a:lnTo>
                  <a:lnTo>
                    <a:pt x="3439" y="48"/>
                  </a:lnTo>
                  <a:lnTo>
                    <a:pt x="3324" y="77"/>
                  </a:lnTo>
                  <a:lnTo>
                    <a:pt x="3200" y="115"/>
                  </a:lnTo>
                  <a:lnTo>
                    <a:pt x="3085" y="163"/>
                  </a:lnTo>
                  <a:lnTo>
                    <a:pt x="2970" y="221"/>
                  </a:lnTo>
                  <a:lnTo>
                    <a:pt x="2855" y="278"/>
                  </a:lnTo>
                  <a:lnTo>
                    <a:pt x="2740" y="355"/>
                  </a:lnTo>
                  <a:lnTo>
                    <a:pt x="2625" y="431"/>
                  </a:lnTo>
                  <a:lnTo>
                    <a:pt x="2510" y="517"/>
                  </a:lnTo>
                  <a:lnTo>
                    <a:pt x="2395" y="623"/>
                  </a:lnTo>
                  <a:lnTo>
                    <a:pt x="2290" y="728"/>
                  </a:lnTo>
                  <a:lnTo>
                    <a:pt x="2175" y="843"/>
                  </a:lnTo>
                  <a:lnTo>
                    <a:pt x="2070" y="977"/>
                  </a:lnTo>
                  <a:lnTo>
                    <a:pt x="1964" y="1111"/>
                  </a:lnTo>
                  <a:lnTo>
                    <a:pt x="1849" y="1255"/>
                  </a:lnTo>
                  <a:lnTo>
                    <a:pt x="1754" y="1418"/>
                  </a:lnTo>
                  <a:lnTo>
                    <a:pt x="1648" y="1581"/>
                  </a:lnTo>
                  <a:lnTo>
                    <a:pt x="1514" y="1811"/>
                  </a:lnTo>
                  <a:lnTo>
                    <a:pt x="1399" y="2040"/>
                  </a:lnTo>
                  <a:lnTo>
                    <a:pt x="1275" y="2280"/>
                  </a:lnTo>
                  <a:lnTo>
                    <a:pt x="1169" y="2519"/>
                  </a:lnTo>
                  <a:lnTo>
                    <a:pt x="1064" y="2759"/>
                  </a:lnTo>
                  <a:lnTo>
                    <a:pt x="968" y="2998"/>
                  </a:lnTo>
                  <a:lnTo>
                    <a:pt x="872" y="3247"/>
                  </a:lnTo>
                  <a:lnTo>
                    <a:pt x="786" y="3496"/>
                  </a:lnTo>
                  <a:lnTo>
                    <a:pt x="623" y="4004"/>
                  </a:lnTo>
                  <a:lnTo>
                    <a:pt x="489" y="4521"/>
                  </a:lnTo>
                  <a:lnTo>
                    <a:pt x="365" y="5038"/>
                  </a:lnTo>
                  <a:lnTo>
                    <a:pt x="269" y="5556"/>
                  </a:lnTo>
                  <a:lnTo>
                    <a:pt x="192" y="6073"/>
                  </a:lnTo>
                  <a:lnTo>
                    <a:pt x="125" y="6590"/>
                  </a:lnTo>
                  <a:lnTo>
                    <a:pt x="68" y="7107"/>
                  </a:lnTo>
                  <a:lnTo>
                    <a:pt x="39" y="7624"/>
                  </a:lnTo>
                  <a:lnTo>
                    <a:pt x="10" y="8123"/>
                  </a:lnTo>
                  <a:lnTo>
                    <a:pt x="1" y="8621"/>
                  </a:lnTo>
                  <a:lnTo>
                    <a:pt x="1" y="9109"/>
                  </a:lnTo>
                  <a:lnTo>
                    <a:pt x="1" y="9578"/>
                  </a:lnTo>
                  <a:lnTo>
                    <a:pt x="20" y="10038"/>
                  </a:lnTo>
                  <a:lnTo>
                    <a:pt x="49" y="10488"/>
                  </a:lnTo>
                  <a:lnTo>
                    <a:pt x="78" y="10910"/>
                  </a:lnTo>
                  <a:lnTo>
                    <a:pt x="106" y="11322"/>
                  </a:lnTo>
                  <a:lnTo>
                    <a:pt x="183" y="12059"/>
                  </a:lnTo>
                  <a:lnTo>
                    <a:pt x="269" y="12701"/>
                  </a:lnTo>
                  <a:lnTo>
                    <a:pt x="355" y="13228"/>
                  </a:lnTo>
                  <a:lnTo>
                    <a:pt x="422" y="13630"/>
                  </a:lnTo>
                  <a:lnTo>
                    <a:pt x="489" y="13956"/>
                  </a:lnTo>
                  <a:lnTo>
                    <a:pt x="1169" y="14032"/>
                  </a:lnTo>
                  <a:lnTo>
                    <a:pt x="1802" y="14090"/>
                  </a:lnTo>
                  <a:lnTo>
                    <a:pt x="2395" y="14138"/>
                  </a:lnTo>
                  <a:lnTo>
                    <a:pt x="2951" y="14176"/>
                  </a:lnTo>
                  <a:lnTo>
                    <a:pt x="3468" y="14205"/>
                  </a:lnTo>
                  <a:lnTo>
                    <a:pt x="3957" y="14224"/>
                  </a:lnTo>
                  <a:lnTo>
                    <a:pt x="4847" y="14224"/>
                  </a:lnTo>
                  <a:lnTo>
                    <a:pt x="5250" y="14205"/>
                  </a:lnTo>
                  <a:lnTo>
                    <a:pt x="5633" y="14185"/>
                  </a:lnTo>
                  <a:lnTo>
                    <a:pt x="5997" y="14147"/>
                  </a:lnTo>
                  <a:lnTo>
                    <a:pt x="6342" y="14109"/>
                  </a:lnTo>
                  <a:lnTo>
                    <a:pt x="6667" y="14051"/>
                  </a:lnTo>
                  <a:lnTo>
                    <a:pt x="6983" y="13984"/>
                  </a:lnTo>
                  <a:lnTo>
                    <a:pt x="7290" y="13917"/>
                  </a:lnTo>
                  <a:lnTo>
                    <a:pt x="7587" y="13831"/>
                  </a:lnTo>
                  <a:lnTo>
                    <a:pt x="7615" y="12682"/>
                  </a:lnTo>
                  <a:lnTo>
                    <a:pt x="7644" y="11465"/>
                  </a:lnTo>
                  <a:lnTo>
                    <a:pt x="7673" y="10000"/>
                  </a:lnTo>
                  <a:lnTo>
                    <a:pt x="7692" y="8429"/>
                  </a:lnTo>
                  <a:lnTo>
                    <a:pt x="7692" y="7644"/>
                  </a:lnTo>
                  <a:lnTo>
                    <a:pt x="7683" y="6887"/>
                  </a:lnTo>
                  <a:lnTo>
                    <a:pt x="7673" y="6178"/>
                  </a:lnTo>
                  <a:lnTo>
                    <a:pt x="7654" y="5527"/>
                  </a:lnTo>
                  <a:lnTo>
                    <a:pt x="7625" y="4962"/>
                  </a:lnTo>
                  <a:lnTo>
                    <a:pt x="7587" y="4483"/>
                  </a:lnTo>
                  <a:lnTo>
                    <a:pt x="7539" y="4195"/>
                  </a:lnTo>
                  <a:lnTo>
                    <a:pt x="7481" y="3899"/>
                  </a:lnTo>
                  <a:lnTo>
                    <a:pt x="7414" y="3611"/>
                  </a:lnTo>
                  <a:lnTo>
                    <a:pt x="7319" y="3324"/>
                  </a:lnTo>
                  <a:lnTo>
                    <a:pt x="7213" y="3037"/>
                  </a:lnTo>
                  <a:lnTo>
                    <a:pt x="7098" y="2759"/>
                  </a:lnTo>
                  <a:lnTo>
                    <a:pt x="6964" y="2481"/>
                  </a:lnTo>
                  <a:lnTo>
                    <a:pt x="6820" y="2213"/>
                  </a:lnTo>
                  <a:lnTo>
                    <a:pt x="6658" y="1954"/>
                  </a:lnTo>
                  <a:lnTo>
                    <a:pt x="6495" y="1705"/>
                  </a:lnTo>
                  <a:lnTo>
                    <a:pt x="6313" y="1466"/>
                  </a:lnTo>
                  <a:lnTo>
                    <a:pt x="6131" y="1236"/>
                  </a:lnTo>
                  <a:lnTo>
                    <a:pt x="5930" y="1025"/>
                  </a:lnTo>
                  <a:lnTo>
                    <a:pt x="5729" y="834"/>
                  </a:lnTo>
                  <a:lnTo>
                    <a:pt x="5518" y="652"/>
                  </a:lnTo>
                  <a:lnTo>
                    <a:pt x="5298" y="489"/>
                  </a:lnTo>
                  <a:lnTo>
                    <a:pt x="5077" y="355"/>
                  </a:lnTo>
                  <a:lnTo>
                    <a:pt x="4847" y="230"/>
                  </a:lnTo>
                  <a:lnTo>
                    <a:pt x="4618" y="134"/>
                  </a:lnTo>
                  <a:lnTo>
                    <a:pt x="4503" y="96"/>
                  </a:lnTo>
                  <a:lnTo>
                    <a:pt x="4388" y="67"/>
                  </a:lnTo>
                  <a:lnTo>
                    <a:pt x="4273" y="39"/>
                  </a:lnTo>
                  <a:lnTo>
                    <a:pt x="4148" y="19"/>
                  </a:lnTo>
                  <a:lnTo>
                    <a:pt x="4033" y="10"/>
                  </a:lnTo>
                  <a:lnTo>
                    <a:pt x="3918" y="0"/>
                  </a:lnTo>
                  <a:close/>
                </a:path>
              </a:pathLst>
            </a:custGeom>
            <a:solidFill>
              <a:srgbClr val="FF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1720260" y="2966615"/>
              <a:ext cx="427157" cy="87566"/>
            </a:xfrm>
            <a:custGeom>
              <a:avLst/>
              <a:gdLst/>
              <a:ahLst/>
              <a:cxnLst/>
              <a:rect l="l" t="t" r="r" b="b"/>
              <a:pathLst>
                <a:path w="10566" h="2166" extrusionOk="0">
                  <a:moveTo>
                    <a:pt x="2060" y="1"/>
                  </a:moveTo>
                  <a:lnTo>
                    <a:pt x="1849" y="10"/>
                  </a:lnTo>
                  <a:lnTo>
                    <a:pt x="1648" y="49"/>
                  </a:lnTo>
                  <a:lnTo>
                    <a:pt x="1447" y="96"/>
                  </a:lnTo>
                  <a:lnTo>
                    <a:pt x="1255" y="163"/>
                  </a:lnTo>
                  <a:lnTo>
                    <a:pt x="1073" y="250"/>
                  </a:lnTo>
                  <a:lnTo>
                    <a:pt x="911" y="355"/>
                  </a:lnTo>
                  <a:lnTo>
                    <a:pt x="748" y="480"/>
                  </a:lnTo>
                  <a:lnTo>
                    <a:pt x="604" y="614"/>
                  </a:lnTo>
                  <a:lnTo>
                    <a:pt x="470" y="757"/>
                  </a:lnTo>
                  <a:lnTo>
                    <a:pt x="346" y="911"/>
                  </a:lnTo>
                  <a:lnTo>
                    <a:pt x="250" y="1083"/>
                  </a:lnTo>
                  <a:lnTo>
                    <a:pt x="164" y="1265"/>
                  </a:lnTo>
                  <a:lnTo>
                    <a:pt x="87" y="1457"/>
                  </a:lnTo>
                  <a:lnTo>
                    <a:pt x="39" y="1658"/>
                  </a:lnTo>
                  <a:lnTo>
                    <a:pt x="10" y="1859"/>
                  </a:lnTo>
                  <a:lnTo>
                    <a:pt x="1" y="2070"/>
                  </a:lnTo>
                  <a:lnTo>
                    <a:pt x="1" y="2165"/>
                  </a:lnTo>
                  <a:lnTo>
                    <a:pt x="10565" y="2165"/>
                  </a:lnTo>
                  <a:lnTo>
                    <a:pt x="10565" y="2070"/>
                  </a:lnTo>
                  <a:lnTo>
                    <a:pt x="10556" y="1859"/>
                  </a:lnTo>
                  <a:lnTo>
                    <a:pt x="10517" y="1658"/>
                  </a:lnTo>
                  <a:lnTo>
                    <a:pt x="10470" y="1457"/>
                  </a:lnTo>
                  <a:lnTo>
                    <a:pt x="10403" y="1265"/>
                  </a:lnTo>
                  <a:lnTo>
                    <a:pt x="10316" y="1083"/>
                  </a:lnTo>
                  <a:lnTo>
                    <a:pt x="10211" y="911"/>
                  </a:lnTo>
                  <a:lnTo>
                    <a:pt x="10086" y="757"/>
                  </a:lnTo>
                  <a:lnTo>
                    <a:pt x="9952" y="614"/>
                  </a:lnTo>
                  <a:lnTo>
                    <a:pt x="9809" y="480"/>
                  </a:lnTo>
                  <a:lnTo>
                    <a:pt x="9655" y="355"/>
                  </a:lnTo>
                  <a:lnTo>
                    <a:pt x="9483" y="250"/>
                  </a:lnTo>
                  <a:lnTo>
                    <a:pt x="9301" y="163"/>
                  </a:lnTo>
                  <a:lnTo>
                    <a:pt x="9110" y="96"/>
                  </a:lnTo>
                  <a:lnTo>
                    <a:pt x="8908" y="49"/>
                  </a:lnTo>
                  <a:lnTo>
                    <a:pt x="8707" y="10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1616889" y="2749401"/>
              <a:ext cx="322975" cy="304783"/>
            </a:xfrm>
            <a:custGeom>
              <a:avLst/>
              <a:gdLst/>
              <a:ahLst/>
              <a:cxnLst/>
              <a:rect l="l" t="t" r="r" b="b"/>
              <a:pathLst>
                <a:path w="7989" h="7539" extrusionOk="0">
                  <a:moveTo>
                    <a:pt x="1916" y="0"/>
                  </a:moveTo>
                  <a:lnTo>
                    <a:pt x="0" y="7538"/>
                  </a:lnTo>
                  <a:lnTo>
                    <a:pt x="6073" y="7538"/>
                  </a:lnTo>
                  <a:lnTo>
                    <a:pt x="798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1132856" y="1940136"/>
              <a:ext cx="1342557" cy="867008"/>
            </a:xfrm>
            <a:custGeom>
              <a:avLst/>
              <a:gdLst/>
              <a:ahLst/>
              <a:cxnLst/>
              <a:rect l="l" t="t" r="r" b="b"/>
              <a:pathLst>
                <a:path w="33209" h="21446" extrusionOk="0">
                  <a:moveTo>
                    <a:pt x="1581" y="0"/>
                  </a:moveTo>
                  <a:lnTo>
                    <a:pt x="1418" y="10"/>
                  </a:lnTo>
                  <a:lnTo>
                    <a:pt x="1265" y="38"/>
                  </a:lnTo>
                  <a:lnTo>
                    <a:pt x="1112" y="77"/>
                  </a:lnTo>
                  <a:lnTo>
                    <a:pt x="968" y="125"/>
                  </a:lnTo>
                  <a:lnTo>
                    <a:pt x="824" y="192"/>
                  </a:lnTo>
                  <a:lnTo>
                    <a:pt x="700" y="268"/>
                  </a:lnTo>
                  <a:lnTo>
                    <a:pt x="575" y="364"/>
                  </a:lnTo>
                  <a:lnTo>
                    <a:pt x="461" y="469"/>
                  </a:lnTo>
                  <a:lnTo>
                    <a:pt x="365" y="575"/>
                  </a:lnTo>
                  <a:lnTo>
                    <a:pt x="269" y="699"/>
                  </a:lnTo>
                  <a:lnTo>
                    <a:pt x="192" y="833"/>
                  </a:lnTo>
                  <a:lnTo>
                    <a:pt x="125" y="967"/>
                  </a:lnTo>
                  <a:lnTo>
                    <a:pt x="68" y="1111"/>
                  </a:lnTo>
                  <a:lnTo>
                    <a:pt x="30" y="1264"/>
                  </a:lnTo>
                  <a:lnTo>
                    <a:pt x="10" y="1427"/>
                  </a:lnTo>
                  <a:lnTo>
                    <a:pt x="1" y="1590"/>
                  </a:lnTo>
                  <a:lnTo>
                    <a:pt x="2261" y="19865"/>
                  </a:lnTo>
                  <a:lnTo>
                    <a:pt x="2271" y="20028"/>
                  </a:lnTo>
                  <a:lnTo>
                    <a:pt x="2290" y="20181"/>
                  </a:lnTo>
                  <a:lnTo>
                    <a:pt x="2328" y="20334"/>
                  </a:lnTo>
                  <a:lnTo>
                    <a:pt x="2386" y="20478"/>
                  </a:lnTo>
                  <a:lnTo>
                    <a:pt x="2453" y="20622"/>
                  </a:lnTo>
                  <a:lnTo>
                    <a:pt x="2529" y="20756"/>
                  </a:lnTo>
                  <a:lnTo>
                    <a:pt x="2625" y="20871"/>
                  </a:lnTo>
                  <a:lnTo>
                    <a:pt x="2721" y="20986"/>
                  </a:lnTo>
                  <a:lnTo>
                    <a:pt x="2836" y="21091"/>
                  </a:lnTo>
                  <a:lnTo>
                    <a:pt x="2960" y="21177"/>
                  </a:lnTo>
                  <a:lnTo>
                    <a:pt x="3085" y="21263"/>
                  </a:lnTo>
                  <a:lnTo>
                    <a:pt x="3229" y="21321"/>
                  </a:lnTo>
                  <a:lnTo>
                    <a:pt x="3372" y="21378"/>
                  </a:lnTo>
                  <a:lnTo>
                    <a:pt x="3526" y="21417"/>
                  </a:lnTo>
                  <a:lnTo>
                    <a:pt x="3679" y="21445"/>
                  </a:lnTo>
                  <a:lnTo>
                    <a:pt x="31790" y="21445"/>
                  </a:lnTo>
                  <a:lnTo>
                    <a:pt x="31944" y="21417"/>
                  </a:lnTo>
                  <a:lnTo>
                    <a:pt x="32097" y="21378"/>
                  </a:lnTo>
                  <a:lnTo>
                    <a:pt x="32241" y="21321"/>
                  </a:lnTo>
                  <a:lnTo>
                    <a:pt x="32384" y="21263"/>
                  </a:lnTo>
                  <a:lnTo>
                    <a:pt x="32518" y="21177"/>
                  </a:lnTo>
                  <a:lnTo>
                    <a:pt x="32633" y="21091"/>
                  </a:lnTo>
                  <a:lnTo>
                    <a:pt x="32748" y="20986"/>
                  </a:lnTo>
                  <a:lnTo>
                    <a:pt x="32854" y="20871"/>
                  </a:lnTo>
                  <a:lnTo>
                    <a:pt x="32940" y="20756"/>
                  </a:lnTo>
                  <a:lnTo>
                    <a:pt x="33016" y="20622"/>
                  </a:lnTo>
                  <a:lnTo>
                    <a:pt x="33084" y="20478"/>
                  </a:lnTo>
                  <a:lnTo>
                    <a:pt x="33141" y="20334"/>
                  </a:lnTo>
                  <a:lnTo>
                    <a:pt x="33179" y="20181"/>
                  </a:lnTo>
                  <a:lnTo>
                    <a:pt x="33208" y="20028"/>
                  </a:lnTo>
                  <a:lnTo>
                    <a:pt x="33208" y="19865"/>
                  </a:lnTo>
                  <a:lnTo>
                    <a:pt x="30948" y="1590"/>
                  </a:lnTo>
                  <a:lnTo>
                    <a:pt x="30948" y="1427"/>
                  </a:lnTo>
                  <a:lnTo>
                    <a:pt x="30919" y="1264"/>
                  </a:lnTo>
                  <a:lnTo>
                    <a:pt x="30881" y="1111"/>
                  </a:lnTo>
                  <a:lnTo>
                    <a:pt x="30823" y="967"/>
                  </a:lnTo>
                  <a:lnTo>
                    <a:pt x="30756" y="833"/>
                  </a:lnTo>
                  <a:lnTo>
                    <a:pt x="30679" y="699"/>
                  </a:lnTo>
                  <a:lnTo>
                    <a:pt x="30593" y="575"/>
                  </a:lnTo>
                  <a:lnTo>
                    <a:pt x="30488" y="469"/>
                  </a:lnTo>
                  <a:lnTo>
                    <a:pt x="30373" y="364"/>
                  </a:lnTo>
                  <a:lnTo>
                    <a:pt x="30248" y="268"/>
                  </a:lnTo>
                  <a:lnTo>
                    <a:pt x="30124" y="192"/>
                  </a:lnTo>
                  <a:lnTo>
                    <a:pt x="29980" y="125"/>
                  </a:lnTo>
                  <a:lnTo>
                    <a:pt x="29837" y="77"/>
                  </a:lnTo>
                  <a:lnTo>
                    <a:pt x="29683" y="38"/>
                  </a:lnTo>
                  <a:lnTo>
                    <a:pt x="29530" y="10"/>
                  </a:lnTo>
                  <a:lnTo>
                    <a:pt x="293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2263154" y="1940136"/>
              <a:ext cx="212244" cy="867008"/>
            </a:xfrm>
            <a:custGeom>
              <a:avLst/>
              <a:gdLst/>
              <a:ahLst/>
              <a:cxnLst/>
              <a:rect l="l" t="t" r="r" b="b"/>
              <a:pathLst>
                <a:path w="5250" h="21446" extrusionOk="0">
                  <a:moveTo>
                    <a:pt x="0" y="0"/>
                  </a:moveTo>
                  <a:lnTo>
                    <a:pt x="163" y="10"/>
                  </a:lnTo>
                  <a:lnTo>
                    <a:pt x="316" y="38"/>
                  </a:lnTo>
                  <a:lnTo>
                    <a:pt x="470" y="77"/>
                  </a:lnTo>
                  <a:lnTo>
                    <a:pt x="613" y="125"/>
                  </a:lnTo>
                  <a:lnTo>
                    <a:pt x="747" y="192"/>
                  </a:lnTo>
                  <a:lnTo>
                    <a:pt x="881" y="268"/>
                  </a:lnTo>
                  <a:lnTo>
                    <a:pt x="1006" y="364"/>
                  </a:lnTo>
                  <a:lnTo>
                    <a:pt x="1121" y="469"/>
                  </a:lnTo>
                  <a:lnTo>
                    <a:pt x="1217" y="575"/>
                  </a:lnTo>
                  <a:lnTo>
                    <a:pt x="1312" y="699"/>
                  </a:lnTo>
                  <a:lnTo>
                    <a:pt x="1389" y="833"/>
                  </a:lnTo>
                  <a:lnTo>
                    <a:pt x="1456" y="967"/>
                  </a:lnTo>
                  <a:lnTo>
                    <a:pt x="1514" y="1111"/>
                  </a:lnTo>
                  <a:lnTo>
                    <a:pt x="1552" y="1264"/>
                  </a:lnTo>
                  <a:lnTo>
                    <a:pt x="1571" y="1427"/>
                  </a:lnTo>
                  <a:lnTo>
                    <a:pt x="1581" y="1590"/>
                  </a:lnTo>
                  <a:lnTo>
                    <a:pt x="3841" y="19865"/>
                  </a:lnTo>
                  <a:lnTo>
                    <a:pt x="3831" y="20028"/>
                  </a:lnTo>
                  <a:lnTo>
                    <a:pt x="3812" y="20181"/>
                  </a:lnTo>
                  <a:lnTo>
                    <a:pt x="3774" y="20334"/>
                  </a:lnTo>
                  <a:lnTo>
                    <a:pt x="3717" y="20478"/>
                  </a:lnTo>
                  <a:lnTo>
                    <a:pt x="3649" y="20622"/>
                  </a:lnTo>
                  <a:lnTo>
                    <a:pt x="3573" y="20756"/>
                  </a:lnTo>
                  <a:lnTo>
                    <a:pt x="3477" y="20871"/>
                  </a:lnTo>
                  <a:lnTo>
                    <a:pt x="3381" y="20986"/>
                  </a:lnTo>
                  <a:lnTo>
                    <a:pt x="3266" y="21091"/>
                  </a:lnTo>
                  <a:lnTo>
                    <a:pt x="3142" y="21177"/>
                  </a:lnTo>
                  <a:lnTo>
                    <a:pt x="3008" y="21263"/>
                  </a:lnTo>
                  <a:lnTo>
                    <a:pt x="2874" y="21321"/>
                  </a:lnTo>
                  <a:lnTo>
                    <a:pt x="2730" y="21378"/>
                  </a:lnTo>
                  <a:lnTo>
                    <a:pt x="2577" y="21417"/>
                  </a:lnTo>
                  <a:lnTo>
                    <a:pt x="2423" y="21445"/>
                  </a:lnTo>
                  <a:lnTo>
                    <a:pt x="3831" y="21445"/>
                  </a:lnTo>
                  <a:lnTo>
                    <a:pt x="3985" y="21417"/>
                  </a:lnTo>
                  <a:lnTo>
                    <a:pt x="4138" y="21378"/>
                  </a:lnTo>
                  <a:lnTo>
                    <a:pt x="4282" y="21321"/>
                  </a:lnTo>
                  <a:lnTo>
                    <a:pt x="4425" y="21263"/>
                  </a:lnTo>
                  <a:lnTo>
                    <a:pt x="4559" y="21177"/>
                  </a:lnTo>
                  <a:lnTo>
                    <a:pt x="4674" y="21091"/>
                  </a:lnTo>
                  <a:lnTo>
                    <a:pt x="4789" y="20986"/>
                  </a:lnTo>
                  <a:lnTo>
                    <a:pt x="4895" y="20871"/>
                  </a:lnTo>
                  <a:lnTo>
                    <a:pt x="4981" y="20756"/>
                  </a:lnTo>
                  <a:lnTo>
                    <a:pt x="5057" y="20622"/>
                  </a:lnTo>
                  <a:lnTo>
                    <a:pt x="5125" y="20478"/>
                  </a:lnTo>
                  <a:lnTo>
                    <a:pt x="5182" y="20334"/>
                  </a:lnTo>
                  <a:lnTo>
                    <a:pt x="5220" y="20181"/>
                  </a:lnTo>
                  <a:lnTo>
                    <a:pt x="5249" y="20028"/>
                  </a:lnTo>
                  <a:lnTo>
                    <a:pt x="5249" y="19865"/>
                  </a:lnTo>
                  <a:lnTo>
                    <a:pt x="2989" y="1590"/>
                  </a:lnTo>
                  <a:lnTo>
                    <a:pt x="2989" y="1427"/>
                  </a:lnTo>
                  <a:lnTo>
                    <a:pt x="2960" y="1264"/>
                  </a:lnTo>
                  <a:lnTo>
                    <a:pt x="2922" y="1111"/>
                  </a:lnTo>
                  <a:lnTo>
                    <a:pt x="2864" y="967"/>
                  </a:lnTo>
                  <a:lnTo>
                    <a:pt x="2797" y="833"/>
                  </a:lnTo>
                  <a:lnTo>
                    <a:pt x="2720" y="699"/>
                  </a:lnTo>
                  <a:lnTo>
                    <a:pt x="2634" y="575"/>
                  </a:lnTo>
                  <a:lnTo>
                    <a:pt x="2529" y="469"/>
                  </a:lnTo>
                  <a:lnTo>
                    <a:pt x="2414" y="364"/>
                  </a:lnTo>
                  <a:lnTo>
                    <a:pt x="2289" y="268"/>
                  </a:lnTo>
                  <a:lnTo>
                    <a:pt x="2165" y="192"/>
                  </a:lnTo>
                  <a:lnTo>
                    <a:pt x="2021" y="125"/>
                  </a:lnTo>
                  <a:lnTo>
                    <a:pt x="1878" y="77"/>
                  </a:lnTo>
                  <a:lnTo>
                    <a:pt x="1724" y="38"/>
                  </a:lnTo>
                  <a:lnTo>
                    <a:pt x="1571" y="10"/>
                  </a:lnTo>
                  <a:lnTo>
                    <a:pt x="1408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859489" y="3162564"/>
              <a:ext cx="2251327" cy="48836"/>
            </a:xfrm>
            <a:custGeom>
              <a:avLst/>
              <a:gdLst/>
              <a:ahLst/>
              <a:cxnLst/>
              <a:rect l="l" t="t" r="r" b="b"/>
              <a:pathLst>
                <a:path w="55688" h="1208" extrusionOk="0">
                  <a:moveTo>
                    <a:pt x="1" y="0"/>
                  </a:moveTo>
                  <a:lnTo>
                    <a:pt x="1" y="1207"/>
                  </a:lnTo>
                  <a:lnTo>
                    <a:pt x="55688" y="1207"/>
                  </a:lnTo>
                  <a:lnTo>
                    <a:pt x="556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567930" y="3124603"/>
              <a:ext cx="583167" cy="1607397"/>
            </a:xfrm>
            <a:custGeom>
              <a:avLst/>
              <a:gdLst/>
              <a:ahLst/>
              <a:cxnLst/>
              <a:rect l="l" t="t" r="r" b="b"/>
              <a:pathLst>
                <a:path w="14425" h="39760" extrusionOk="0">
                  <a:moveTo>
                    <a:pt x="10661" y="1"/>
                  </a:moveTo>
                  <a:lnTo>
                    <a:pt x="0" y="39759"/>
                  </a:lnTo>
                  <a:lnTo>
                    <a:pt x="1351" y="39759"/>
                  </a:lnTo>
                  <a:lnTo>
                    <a:pt x="14425" y="365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22"/>
            <p:cNvSpPr/>
            <p:nvPr/>
          </p:nvSpPr>
          <p:spPr>
            <a:xfrm>
              <a:off x="2786643" y="3124603"/>
              <a:ext cx="583207" cy="1607397"/>
            </a:xfrm>
            <a:custGeom>
              <a:avLst/>
              <a:gdLst/>
              <a:ahLst/>
              <a:cxnLst/>
              <a:rect l="l" t="t" r="r" b="b"/>
              <a:pathLst>
                <a:path w="14426" h="39760" extrusionOk="0">
                  <a:moveTo>
                    <a:pt x="3765" y="1"/>
                  </a:moveTo>
                  <a:lnTo>
                    <a:pt x="1" y="365"/>
                  </a:lnTo>
                  <a:lnTo>
                    <a:pt x="13075" y="39759"/>
                  </a:lnTo>
                  <a:lnTo>
                    <a:pt x="14425" y="3975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747991" y="3048722"/>
              <a:ext cx="2480914" cy="124719"/>
            </a:xfrm>
            <a:custGeom>
              <a:avLst/>
              <a:gdLst/>
              <a:ahLst/>
              <a:cxnLst/>
              <a:rect l="l" t="t" r="r" b="b"/>
              <a:pathLst>
                <a:path w="61367" h="3085" extrusionOk="0">
                  <a:moveTo>
                    <a:pt x="0" y="0"/>
                  </a:moveTo>
                  <a:lnTo>
                    <a:pt x="0" y="3084"/>
                  </a:lnTo>
                  <a:lnTo>
                    <a:pt x="61367" y="3084"/>
                  </a:lnTo>
                  <a:lnTo>
                    <a:pt x="613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2520634" y="2107018"/>
              <a:ext cx="232782" cy="51909"/>
            </a:xfrm>
            <a:custGeom>
              <a:avLst/>
              <a:gdLst/>
              <a:ahLst/>
              <a:cxnLst/>
              <a:rect l="l" t="t" r="r" b="b"/>
              <a:pathLst>
                <a:path w="5758" h="1284" extrusionOk="0">
                  <a:moveTo>
                    <a:pt x="575" y="0"/>
                  </a:moveTo>
                  <a:lnTo>
                    <a:pt x="518" y="10"/>
                  </a:lnTo>
                  <a:lnTo>
                    <a:pt x="451" y="29"/>
                  </a:lnTo>
                  <a:lnTo>
                    <a:pt x="393" y="48"/>
                  </a:lnTo>
                  <a:lnTo>
                    <a:pt x="336" y="77"/>
                  </a:lnTo>
                  <a:lnTo>
                    <a:pt x="288" y="106"/>
                  </a:lnTo>
                  <a:lnTo>
                    <a:pt x="231" y="144"/>
                  </a:lnTo>
                  <a:lnTo>
                    <a:pt x="192" y="192"/>
                  </a:lnTo>
                  <a:lnTo>
                    <a:pt x="144" y="230"/>
                  </a:lnTo>
                  <a:lnTo>
                    <a:pt x="106" y="278"/>
                  </a:lnTo>
                  <a:lnTo>
                    <a:pt x="77" y="335"/>
                  </a:lnTo>
                  <a:lnTo>
                    <a:pt x="49" y="393"/>
                  </a:lnTo>
                  <a:lnTo>
                    <a:pt x="29" y="450"/>
                  </a:lnTo>
                  <a:lnTo>
                    <a:pt x="10" y="508"/>
                  </a:lnTo>
                  <a:lnTo>
                    <a:pt x="1" y="575"/>
                  </a:lnTo>
                  <a:lnTo>
                    <a:pt x="1" y="642"/>
                  </a:lnTo>
                  <a:lnTo>
                    <a:pt x="1" y="709"/>
                  </a:lnTo>
                  <a:lnTo>
                    <a:pt x="10" y="776"/>
                  </a:lnTo>
                  <a:lnTo>
                    <a:pt x="29" y="834"/>
                  </a:lnTo>
                  <a:lnTo>
                    <a:pt x="49" y="891"/>
                  </a:lnTo>
                  <a:lnTo>
                    <a:pt x="77" y="948"/>
                  </a:lnTo>
                  <a:lnTo>
                    <a:pt x="106" y="1006"/>
                  </a:lnTo>
                  <a:lnTo>
                    <a:pt x="144" y="1054"/>
                  </a:lnTo>
                  <a:lnTo>
                    <a:pt x="192" y="1102"/>
                  </a:lnTo>
                  <a:lnTo>
                    <a:pt x="231" y="1140"/>
                  </a:lnTo>
                  <a:lnTo>
                    <a:pt x="288" y="1178"/>
                  </a:lnTo>
                  <a:lnTo>
                    <a:pt x="336" y="1207"/>
                  </a:lnTo>
                  <a:lnTo>
                    <a:pt x="393" y="1236"/>
                  </a:lnTo>
                  <a:lnTo>
                    <a:pt x="451" y="1255"/>
                  </a:lnTo>
                  <a:lnTo>
                    <a:pt x="518" y="1274"/>
                  </a:lnTo>
                  <a:lnTo>
                    <a:pt x="575" y="1284"/>
                  </a:lnTo>
                  <a:lnTo>
                    <a:pt x="5182" y="1284"/>
                  </a:lnTo>
                  <a:lnTo>
                    <a:pt x="5249" y="1274"/>
                  </a:lnTo>
                  <a:lnTo>
                    <a:pt x="5307" y="1255"/>
                  </a:lnTo>
                  <a:lnTo>
                    <a:pt x="5364" y="1236"/>
                  </a:lnTo>
                  <a:lnTo>
                    <a:pt x="5422" y="1207"/>
                  </a:lnTo>
                  <a:lnTo>
                    <a:pt x="5479" y="1178"/>
                  </a:lnTo>
                  <a:lnTo>
                    <a:pt x="5527" y="1140"/>
                  </a:lnTo>
                  <a:lnTo>
                    <a:pt x="5575" y="1102"/>
                  </a:lnTo>
                  <a:lnTo>
                    <a:pt x="5613" y="1054"/>
                  </a:lnTo>
                  <a:lnTo>
                    <a:pt x="5652" y="1006"/>
                  </a:lnTo>
                  <a:lnTo>
                    <a:pt x="5680" y="948"/>
                  </a:lnTo>
                  <a:lnTo>
                    <a:pt x="5709" y="891"/>
                  </a:lnTo>
                  <a:lnTo>
                    <a:pt x="5728" y="834"/>
                  </a:lnTo>
                  <a:lnTo>
                    <a:pt x="5748" y="776"/>
                  </a:lnTo>
                  <a:lnTo>
                    <a:pt x="5757" y="709"/>
                  </a:lnTo>
                  <a:lnTo>
                    <a:pt x="5757" y="642"/>
                  </a:lnTo>
                  <a:lnTo>
                    <a:pt x="5757" y="575"/>
                  </a:lnTo>
                  <a:lnTo>
                    <a:pt x="5748" y="508"/>
                  </a:lnTo>
                  <a:lnTo>
                    <a:pt x="5728" y="450"/>
                  </a:lnTo>
                  <a:lnTo>
                    <a:pt x="5709" y="393"/>
                  </a:lnTo>
                  <a:lnTo>
                    <a:pt x="5680" y="335"/>
                  </a:lnTo>
                  <a:lnTo>
                    <a:pt x="5652" y="278"/>
                  </a:lnTo>
                  <a:lnTo>
                    <a:pt x="5613" y="230"/>
                  </a:lnTo>
                  <a:lnTo>
                    <a:pt x="5575" y="192"/>
                  </a:lnTo>
                  <a:lnTo>
                    <a:pt x="5527" y="144"/>
                  </a:lnTo>
                  <a:lnTo>
                    <a:pt x="5479" y="106"/>
                  </a:lnTo>
                  <a:lnTo>
                    <a:pt x="5422" y="77"/>
                  </a:lnTo>
                  <a:lnTo>
                    <a:pt x="5364" y="48"/>
                  </a:lnTo>
                  <a:lnTo>
                    <a:pt x="5307" y="29"/>
                  </a:lnTo>
                  <a:lnTo>
                    <a:pt x="5249" y="10"/>
                  </a:lnTo>
                  <a:lnTo>
                    <a:pt x="5182" y="0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517157" y="2213867"/>
              <a:ext cx="89870" cy="173919"/>
            </a:xfrm>
            <a:custGeom>
              <a:avLst/>
              <a:gdLst/>
              <a:ahLst/>
              <a:cxnLst/>
              <a:rect l="l" t="t" r="r" b="b"/>
              <a:pathLst>
                <a:path w="2223" h="4302" extrusionOk="0">
                  <a:moveTo>
                    <a:pt x="815" y="1"/>
                  </a:moveTo>
                  <a:lnTo>
                    <a:pt x="767" y="10"/>
                  </a:lnTo>
                  <a:lnTo>
                    <a:pt x="719" y="20"/>
                  </a:lnTo>
                  <a:lnTo>
                    <a:pt x="671" y="30"/>
                  </a:lnTo>
                  <a:lnTo>
                    <a:pt x="623" y="49"/>
                  </a:lnTo>
                  <a:lnTo>
                    <a:pt x="575" y="77"/>
                  </a:lnTo>
                  <a:lnTo>
                    <a:pt x="537" y="116"/>
                  </a:lnTo>
                  <a:lnTo>
                    <a:pt x="499" y="154"/>
                  </a:lnTo>
                  <a:lnTo>
                    <a:pt x="470" y="192"/>
                  </a:lnTo>
                  <a:lnTo>
                    <a:pt x="441" y="240"/>
                  </a:lnTo>
                  <a:lnTo>
                    <a:pt x="288" y="575"/>
                  </a:lnTo>
                  <a:lnTo>
                    <a:pt x="221" y="719"/>
                  </a:lnTo>
                  <a:lnTo>
                    <a:pt x="173" y="872"/>
                  </a:lnTo>
                  <a:lnTo>
                    <a:pt x="125" y="1016"/>
                  </a:lnTo>
                  <a:lnTo>
                    <a:pt x="77" y="1169"/>
                  </a:lnTo>
                  <a:lnTo>
                    <a:pt x="48" y="1323"/>
                  </a:lnTo>
                  <a:lnTo>
                    <a:pt x="29" y="1476"/>
                  </a:lnTo>
                  <a:lnTo>
                    <a:pt x="10" y="1639"/>
                  </a:lnTo>
                  <a:lnTo>
                    <a:pt x="0" y="1792"/>
                  </a:lnTo>
                  <a:lnTo>
                    <a:pt x="0" y="1945"/>
                  </a:lnTo>
                  <a:lnTo>
                    <a:pt x="10" y="2098"/>
                  </a:lnTo>
                  <a:lnTo>
                    <a:pt x="20" y="2261"/>
                  </a:lnTo>
                  <a:lnTo>
                    <a:pt x="48" y="2414"/>
                  </a:lnTo>
                  <a:lnTo>
                    <a:pt x="77" y="2568"/>
                  </a:lnTo>
                  <a:lnTo>
                    <a:pt x="115" y="2721"/>
                  </a:lnTo>
                  <a:lnTo>
                    <a:pt x="163" y="2874"/>
                  </a:lnTo>
                  <a:lnTo>
                    <a:pt x="221" y="3018"/>
                  </a:lnTo>
                  <a:lnTo>
                    <a:pt x="623" y="4043"/>
                  </a:lnTo>
                  <a:lnTo>
                    <a:pt x="652" y="4091"/>
                  </a:lnTo>
                  <a:lnTo>
                    <a:pt x="680" y="4148"/>
                  </a:lnTo>
                  <a:lnTo>
                    <a:pt x="719" y="4186"/>
                  </a:lnTo>
                  <a:lnTo>
                    <a:pt x="767" y="4225"/>
                  </a:lnTo>
                  <a:lnTo>
                    <a:pt x="815" y="4253"/>
                  </a:lnTo>
                  <a:lnTo>
                    <a:pt x="872" y="4282"/>
                  </a:lnTo>
                  <a:lnTo>
                    <a:pt x="930" y="4301"/>
                  </a:lnTo>
                  <a:lnTo>
                    <a:pt x="1112" y="4301"/>
                  </a:lnTo>
                  <a:lnTo>
                    <a:pt x="1226" y="4282"/>
                  </a:lnTo>
                  <a:lnTo>
                    <a:pt x="1332" y="4244"/>
                  </a:lnTo>
                  <a:lnTo>
                    <a:pt x="1428" y="4186"/>
                  </a:lnTo>
                  <a:lnTo>
                    <a:pt x="1514" y="4119"/>
                  </a:lnTo>
                  <a:lnTo>
                    <a:pt x="1590" y="4033"/>
                  </a:lnTo>
                  <a:lnTo>
                    <a:pt x="1657" y="3937"/>
                  </a:lnTo>
                  <a:lnTo>
                    <a:pt x="1705" y="3832"/>
                  </a:lnTo>
                  <a:lnTo>
                    <a:pt x="2146" y="2510"/>
                  </a:lnTo>
                  <a:lnTo>
                    <a:pt x="2194" y="2338"/>
                  </a:lnTo>
                  <a:lnTo>
                    <a:pt x="2223" y="2165"/>
                  </a:lnTo>
                  <a:lnTo>
                    <a:pt x="2223" y="1993"/>
                  </a:lnTo>
                  <a:lnTo>
                    <a:pt x="2203" y="1811"/>
                  </a:lnTo>
                  <a:lnTo>
                    <a:pt x="2165" y="1648"/>
                  </a:lnTo>
                  <a:lnTo>
                    <a:pt x="2108" y="1476"/>
                  </a:lnTo>
                  <a:lnTo>
                    <a:pt x="2021" y="1323"/>
                  </a:lnTo>
                  <a:lnTo>
                    <a:pt x="1926" y="1169"/>
                  </a:lnTo>
                  <a:lnTo>
                    <a:pt x="1131" y="164"/>
                  </a:lnTo>
                  <a:lnTo>
                    <a:pt x="1102" y="125"/>
                  </a:lnTo>
                  <a:lnTo>
                    <a:pt x="1054" y="87"/>
                  </a:lnTo>
                  <a:lnTo>
                    <a:pt x="1016" y="58"/>
                  </a:lnTo>
                  <a:lnTo>
                    <a:pt x="968" y="30"/>
                  </a:lnTo>
                  <a:lnTo>
                    <a:pt x="920" y="20"/>
                  </a:lnTo>
                  <a:lnTo>
                    <a:pt x="862" y="10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89" name="Google Shape;689;p22"/>
          <p:cNvSpPr txBox="1"/>
          <p:nvPr/>
        </p:nvSpPr>
        <p:spPr>
          <a:xfrm>
            <a:off x="4095763" y="1047750"/>
            <a:ext cx="9525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chemeClr val="accent6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AI</a:t>
            </a:r>
            <a:endParaRPr sz="4800" b="1">
              <a:solidFill>
                <a:schemeClr val="accent6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690" name="Google Shape;690;p22"/>
          <p:cNvSpPr txBox="1"/>
          <p:nvPr/>
        </p:nvSpPr>
        <p:spPr>
          <a:xfrm>
            <a:off x="3480025" y="1473900"/>
            <a:ext cx="2184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 System configuration</a:t>
            </a:r>
            <a:endParaRPr sz="18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grpSp>
        <p:nvGrpSpPr>
          <p:cNvPr id="691" name="Google Shape;691;p22"/>
          <p:cNvGrpSpPr/>
          <p:nvPr/>
        </p:nvGrpSpPr>
        <p:grpSpPr>
          <a:xfrm>
            <a:off x="4095775" y="2496725"/>
            <a:ext cx="483000" cy="483000"/>
            <a:chOff x="4095775" y="2496725"/>
            <a:chExt cx="483000" cy="483000"/>
          </a:xfrm>
        </p:grpSpPr>
        <p:sp>
          <p:nvSpPr>
            <p:cNvPr id="692" name="Google Shape;692;p22"/>
            <p:cNvSpPr/>
            <p:nvPr/>
          </p:nvSpPr>
          <p:spPr>
            <a:xfrm>
              <a:off x="4095775" y="2496725"/>
              <a:ext cx="483000" cy="4830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4171375" y="2572325"/>
              <a:ext cx="331800" cy="331800"/>
            </a:xfrm>
            <a:prstGeom prst="ellipse">
              <a:avLst/>
            </a:prstGeom>
            <a:solidFill>
              <a:srgbClr val="8027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4274000" y="2674950"/>
              <a:ext cx="126600" cy="126600"/>
            </a:xfrm>
            <a:prstGeom prst="ellipse">
              <a:avLst/>
            </a:prstGeom>
            <a:solidFill>
              <a:srgbClr val="8027EA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95" name="Google Shape;695;p22"/>
          <p:cNvCxnSpPr>
            <a:stCxn id="690" idx="2"/>
            <a:endCxn id="692" idx="0"/>
          </p:cNvCxnSpPr>
          <p:nvPr/>
        </p:nvCxnSpPr>
        <p:spPr>
          <a:xfrm rot="5400000">
            <a:off x="4156525" y="2081100"/>
            <a:ext cx="596400" cy="2346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chemeClr val="accent6"/>
            </a:solidFill>
            <a:prstDash val="dash"/>
            <a:round/>
            <a:headEnd type="oval" w="med" len="med"/>
            <a:tailEnd type="none" w="med" len="med"/>
          </a:ln>
        </p:spPr>
      </p:cxnSp>
      <p:grpSp>
        <p:nvGrpSpPr>
          <p:cNvPr id="696" name="Google Shape;696;p22"/>
          <p:cNvGrpSpPr/>
          <p:nvPr/>
        </p:nvGrpSpPr>
        <p:grpSpPr>
          <a:xfrm>
            <a:off x="457200" y="961538"/>
            <a:ext cx="2518200" cy="995415"/>
            <a:chOff x="457200" y="959300"/>
            <a:chExt cx="2518200" cy="995415"/>
          </a:xfrm>
        </p:grpSpPr>
        <p:grpSp>
          <p:nvGrpSpPr>
            <p:cNvPr id="697" name="Google Shape;697;p22"/>
            <p:cNvGrpSpPr/>
            <p:nvPr/>
          </p:nvGrpSpPr>
          <p:grpSpPr>
            <a:xfrm>
              <a:off x="827405" y="959300"/>
              <a:ext cx="2147995" cy="995415"/>
              <a:chOff x="370205" y="959300"/>
              <a:chExt cx="2147995" cy="995415"/>
            </a:xfrm>
          </p:grpSpPr>
          <p:sp>
            <p:nvSpPr>
              <p:cNvPr id="698" name="Google Shape;698;p22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Data Pipeline: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699" name="Google Shape;699;p22"/>
              <p:cNvSpPr txBox="1"/>
              <p:nvPr/>
            </p:nvSpPr>
            <p:spPr>
              <a:xfrm>
                <a:off x="370205" y="147171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Load EuroSAT → Augment → Batch.</a:t>
                </a:r>
                <a:endParaRPr lang="en-US" altLang="en-US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700" name="Google Shape;700;p22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01</a:t>
              </a:r>
              <a:endParaRPr sz="1800" b="1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701" name="Google Shape;701;p22"/>
          <p:cNvGrpSpPr/>
          <p:nvPr/>
        </p:nvGrpSpPr>
        <p:grpSpPr>
          <a:xfrm>
            <a:off x="457200" y="2970300"/>
            <a:ext cx="2518200" cy="824600"/>
            <a:chOff x="457200" y="2970300"/>
            <a:chExt cx="2518200" cy="824600"/>
          </a:xfrm>
        </p:grpSpPr>
        <p:grpSp>
          <p:nvGrpSpPr>
            <p:cNvPr id="702" name="Google Shape;702;p22"/>
            <p:cNvGrpSpPr/>
            <p:nvPr/>
          </p:nvGrpSpPr>
          <p:grpSpPr>
            <a:xfrm>
              <a:off x="914400" y="2970300"/>
              <a:ext cx="2061000" cy="824600"/>
              <a:chOff x="457200" y="2984950"/>
              <a:chExt cx="2061000" cy="824600"/>
            </a:xfrm>
          </p:grpSpPr>
          <p:sp>
            <p:nvSpPr>
              <p:cNvPr id="703" name="Google Shape;703;p22"/>
              <p:cNvSpPr txBox="1"/>
              <p:nvPr/>
            </p:nvSpPr>
            <p:spPr>
              <a:xfrm>
                <a:off x="457200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704" name="Google Shape;704;p22"/>
              <p:cNvSpPr txBox="1"/>
              <p:nvPr/>
            </p:nvSpPr>
            <p:spPr>
              <a:xfrm>
                <a:off x="457200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705" name="Google Shape;705;p22"/>
            <p:cNvSpPr txBox="1"/>
            <p:nvPr/>
          </p:nvSpPr>
          <p:spPr>
            <a:xfrm>
              <a:off x="4572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GB" sz="1800" b="1">
                <a:solidFill>
                  <a:schemeClr val="accent3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706" name="Google Shape;706;p22"/>
          <p:cNvGrpSpPr/>
          <p:nvPr/>
        </p:nvGrpSpPr>
        <p:grpSpPr>
          <a:xfrm>
            <a:off x="179705" y="3579605"/>
            <a:ext cx="2518200" cy="1037325"/>
            <a:chOff x="457200" y="1964800"/>
            <a:chExt cx="2518200" cy="1037325"/>
          </a:xfrm>
        </p:grpSpPr>
        <p:grpSp>
          <p:nvGrpSpPr>
            <p:cNvPr id="707" name="Google Shape;707;p22"/>
            <p:cNvGrpSpPr/>
            <p:nvPr/>
          </p:nvGrpSpPr>
          <p:grpSpPr>
            <a:xfrm>
              <a:off x="914400" y="1964800"/>
              <a:ext cx="2061000" cy="1037325"/>
              <a:chOff x="457200" y="2087425"/>
              <a:chExt cx="2061000" cy="1037325"/>
            </a:xfrm>
          </p:grpSpPr>
          <p:sp>
            <p:nvSpPr>
              <p:cNvPr id="708" name="Google Shape;708;p22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Memory</a:t>
                </a: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709" name="Google Shape;709;p22"/>
              <p:cNvSpPr txBox="1"/>
              <p:nvPr/>
            </p:nvSpPr>
            <p:spPr>
              <a:xfrm>
                <a:off x="457200" y="26417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Hyperparameter tuning (LR, batch size).</a:t>
                </a:r>
                <a:endParaRPr lang="en-US" altLang="en-US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710" name="Google Shape;710;p22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5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03</a:t>
              </a:r>
              <a:endParaRPr sz="1800" b="1">
                <a:solidFill>
                  <a:schemeClr val="accent5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711" name="Google Shape;711;p22"/>
          <p:cNvGrpSpPr/>
          <p:nvPr/>
        </p:nvGrpSpPr>
        <p:grpSpPr>
          <a:xfrm>
            <a:off x="457200" y="3975800"/>
            <a:ext cx="2518410" cy="967740"/>
            <a:chOff x="457200" y="3975800"/>
            <a:chExt cx="2518410" cy="967740"/>
          </a:xfrm>
        </p:grpSpPr>
        <p:grpSp>
          <p:nvGrpSpPr>
            <p:cNvPr id="712" name="Google Shape;712;p22"/>
            <p:cNvGrpSpPr/>
            <p:nvPr/>
          </p:nvGrpSpPr>
          <p:grpSpPr>
            <a:xfrm>
              <a:off x="914400" y="4307905"/>
              <a:ext cx="2061210" cy="635635"/>
              <a:chOff x="457200" y="4307905"/>
              <a:chExt cx="2061210" cy="635635"/>
            </a:xfrm>
          </p:grpSpPr>
          <p:sp>
            <p:nvSpPr>
              <p:cNvPr id="713" name="Google Shape;713;p22"/>
              <p:cNvSpPr txBox="1"/>
              <p:nvPr/>
            </p:nvSpPr>
            <p:spPr>
              <a:xfrm flipV="1">
                <a:off x="593090" y="4307905"/>
                <a:ext cx="1925320" cy="635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714" name="Google Shape;714;p22"/>
              <p:cNvSpPr txBox="1"/>
              <p:nvPr/>
            </p:nvSpPr>
            <p:spPr>
              <a:xfrm>
                <a:off x="457200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715" name="Google Shape;715;p22"/>
            <p:cNvSpPr txBox="1"/>
            <p:nvPr/>
          </p:nvSpPr>
          <p:spPr>
            <a:xfrm>
              <a:off x="457200" y="3975800"/>
              <a:ext cx="76200" cy="3321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716" name="Google Shape;716;p22"/>
          <p:cNvGrpSpPr/>
          <p:nvPr/>
        </p:nvGrpSpPr>
        <p:grpSpPr>
          <a:xfrm>
            <a:off x="6168600" y="959300"/>
            <a:ext cx="2518200" cy="997320"/>
            <a:chOff x="6168600" y="959300"/>
            <a:chExt cx="2518200" cy="997320"/>
          </a:xfrm>
        </p:grpSpPr>
        <p:grpSp>
          <p:nvGrpSpPr>
            <p:cNvPr id="717" name="Google Shape;717;p22"/>
            <p:cNvGrpSpPr/>
            <p:nvPr/>
          </p:nvGrpSpPr>
          <p:grpSpPr>
            <a:xfrm>
              <a:off x="6168600" y="959300"/>
              <a:ext cx="2116245" cy="997320"/>
              <a:chOff x="6625825" y="959300"/>
              <a:chExt cx="2116245" cy="997320"/>
            </a:xfrm>
          </p:grpSpPr>
          <p:sp>
            <p:nvSpPr>
              <p:cNvPr id="718" name="Google Shape;718;p22"/>
              <p:cNvSpPr txBox="1"/>
              <p:nvPr/>
            </p:nvSpPr>
            <p:spPr>
              <a:xfrm>
                <a:off x="6625825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Model Design: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719" name="Google Shape;719;p22"/>
              <p:cNvSpPr txBox="1"/>
              <p:nvPr/>
            </p:nvSpPr>
            <p:spPr>
              <a:xfrm>
                <a:off x="6681070" y="147362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Custom CNN vs. Transfer Learning.</a:t>
                </a:r>
                <a:endParaRPr lang="en-US" altLang="en-US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720" name="Google Shape;720;p22"/>
            <p:cNvSpPr txBox="1"/>
            <p:nvPr/>
          </p:nvSpPr>
          <p:spPr>
            <a:xfrm>
              <a:off x="82296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4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02</a:t>
              </a:r>
              <a:endParaRPr sz="1800" b="1">
                <a:solidFill>
                  <a:schemeClr val="accent4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721" name="Google Shape;721;p22"/>
          <p:cNvGrpSpPr/>
          <p:nvPr/>
        </p:nvGrpSpPr>
        <p:grpSpPr>
          <a:xfrm>
            <a:off x="6168600" y="2970300"/>
            <a:ext cx="2518200" cy="824600"/>
            <a:chOff x="6168600" y="2970300"/>
            <a:chExt cx="2518200" cy="824600"/>
          </a:xfrm>
        </p:grpSpPr>
        <p:grpSp>
          <p:nvGrpSpPr>
            <p:cNvPr id="722" name="Google Shape;722;p22"/>
            <p:cNvGrpSpPr/>
            <p:nvPr/>
          </p:nvGrpSpPr>
          <p:grpSpPr>
            <a:xfrm>
              <a:off x="6168600" y="2970300"/>
              <a:ext cx="2061000" cy="824600"/>
              <a:chOff x="6625825" y="2984950"/>
              <a:chExt cx="2061000" cy="824600"/>
            </a:xfrm>
          </p:grpSpPr>
          <p:sp>
            <p:nvSpPr>
              <p:cNvPr id="723" name="Google Shape;723;p22"/>
              <p:cNvSpPr txBox="1"/>
              <p:nvPr/>
            </p:nvSpPr>
            <p:spPr>
              <a:xfrm>
                <a:off x="6625825" y="298495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724" name="Google Shape;724;p22"/>
              <p:cNvSpPr txBox="1"/>
              <p:nvPr/>
            </p:nvSpPr>
            <p:spPr>
              <a:xfrm>
                <a:off x="6625825" y="332655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725" name="Google Shape;725;p22"/>
            <p:cNvSpPr txBox="1"/>
            <p:nvPr/>
          </p:nvSpPr>
          <p:spPr>
            <a:xfrm>
              <a:off x="8229600" y="2970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accent2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726" name="Google Shape;726;p22"/>
          <p:cNvGrpSpPr/>
          <p:nvPr/>
        </p:nvGrpSpPr>
        <p:grpSpPr>
          <a:xfrm>
            <a:off x="6516580" y="4009500"/>
            <a:ext cx="2518200" cy="824600"/>
            <a:chOff x="6168600" y="1964800"/>
            <a:chExt cx="2518200" cy="824600"/>
          </a:xfrm>
        </p:grpSpPr>
        <p:grpSp>
          <p:nvGrpSpPr>
            <p:cNvPr id="727" name="Google Shape;727;p22"/>
            <p:cNvGrpSpPr/>
            <p:nvPr/>
          </p:nvGrpSpPr>
          <p:grpSpPr>
            <a:xfrm>
              <a:off x="6168600" y="1964800"/>
              <a:ext cx="2061000" cy="824600"/>
              <a:chOff x="6625825" y="2087425"/>
              <a:chExt cx="2061000" cy="824600"/>
            </a:xfrm>
          </p:grpSpPr>
          <p:sp>
            <p:nvSpPr>
              <p:cNvPr id="728" name="Google Shape;728;p22"/>
              <p:cNvSpPr txBox="1"/>
              <p:nvPr/>
            </p:nvSpPr>
            <p:spPr>
              <a:xfrm>
                <a:off x="6625825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Deployment: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729" name="Google Shape;729;p22"/>
              <p:cNvSpPr txBox="1"/>
              <p:nvPr/>
            </p:nvSpPr>
            <p:spPr>
              <a:xfrm>
                <a:off x="6625825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Streamlit + Python backend.</a:t>
                </a:r>
                <a:endParaRPr lang="en-US" altLang="en-US"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730" name="Google Shape;730;p22"/>
            <p:cNvSpPr txBox="1"/>
            <p:nvPr/>
          </p:nvSpPr>
          <p:spPr>
            <a:xfrm>
              <a:off x="82296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accent6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04</a:t>
              </a:r>
              <a:endParaRPr sz="1800" b="1">
                <a:solidFill>
                  <a:schemeClr val="accent6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731" name="Google Shape;731;p22"/>
          <p:cNvGrpSpPr/>
          <p:nvPr/>
        </p:nvGrpSpPr>
        <p:grpSpPr>
          <a:xfrm>
            <a:off x="5766645" y="4011995"/>
            <a:ext cx="2518200" cy="824600"/>
            <a:chOff x="6168600" y="3975800"/>
            <a:chExt cx="2518200" cy="824600"/>
          </a:xfrm>
        </p:grpSpPr>
        <p:grpSp>
          <p:nvGrpSpPr>
            <p:cNvPr id="732" name="Google Shape;732;p22"/>
            <p:cNvGrpSpPr/>
            <p:nvPr/>
          </p:nvGrpSpPr>
          <p:grpSpPr>
            <a:xfrm>
              <a:off x="6168600" y="3975800"/>
              <a:ext cx="2061000" cy="824600"/>
              <a:chOff x="6625825" y="3975800"/>
              <a:chExt cx="2061000" cy="824600"/>
            </a:xfrm>
          </p:grpSpPr>
          <p:sp>
            <p:nvSpPr>
              <p:cNvPr id="733" name="Google Shape;733;p22"/>
              <p:cNvSpPr txBox="1"/>
              <p:nvPr/>
            </p:nvSpPr>
            <p:spPr>
              <a:xfrm>
                <a:off x="6625825" y="39758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734" name="Google Shape;734;p22"/>
              <p:cNvSpPr txBox="1"/>
              <p:nvPr/>
            </p:nvSpPr>
            <p:spPr>
              <a:xfrm>
                <a:off x="6625825" y="43174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735" name="Google Shape;735;p22"/>
            <p:cNvSpPr txBox="1"/>
            <p:nvPr/>
          </p:nvSpPr>
          <p:spPr>
            <a:xfrm>
              <a:off x="8229600" y="3975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accent4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7"/>
          <p:cNvSpPr/>
          <p:nvPr/>
        </p:nvSpPr>
        <p:spPr>
          <a:xfrm>
            <a:off x="3604425" y="2394900"/>
            <a:ext cx="1939800" cy="1036500"/>
          </a:xfrm>
          <a:prstGeom prst="roundRect">
            <a:avLst>
              <a:gd name="adj" fmla="val 2080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5" name="Google Shape;1005;p2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Model Architecture (CNN)</a:t>
            </a:r>
            <a:endParaRPr lang="en-US" altLang="en-US"/>
          </a:p>
        </p:txBody>
      </p:sp>
      <p:sp>
        <p:nvSpPr>
          <p:cNvPr id="1006" name="Google Shape;1006;p27"/>
          <p:cNvSpPr/>
          <p:nvPr/>
        </p:nvSpPr>
        <p:spPr>
          <a:xfrm>
            <a:off x="2405025" y="1248677"/>
            <a:ext cx="671400" cy="671100"/>
          </a:xfrm>
          <a:prstGeom prst="ellipse">
            <a:avLst/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010" name="Google Shape;1010;p27"/>
          <p:cNvSpPr/>
          <p:nvPr/>
        </p:nvSpPr>
        <p:spPr>
          <a:xfrm>
            <a:off x="2476625" y="3363325"/>
            <a:ext cx="604500" cy="604500"/>
          </a:xfrm>
          <a:prstGeom prst="ellipse">
            <a:avLst/>
          </a:prstGeom>
          <a:solidFill>
            <a:srgbClr val="EA48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011" name="Google Shape;1011;p27"/>
          <p:cNvSpPr/>
          <p:nvPr/>
        </p:nvSpPr>
        <p:spPr>
          <a:xfrm>
            <a:off x="6105650" y="1282038"/>
            <a:ext cx="604500" cy="604500"/>
          </a:xfrm>
          <a:prstGeom prst="ellipse">
            <a:avLst/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1012" name="Google Shape;1012;p27"/>
          <p:cNvSpPr txBox="1"/>
          <p:nvPr/>
        </p:nvSpPr>
        <p:spPr>
          <a:xfrm>
            <a:off x="3688425" y="2610850"/>
            <a:ext cx="17718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Opportunities of machine learning</a:t>
            </a:r>
            <a:endParaRPr sz="1800" b="1">
              <a:solidFill>
                <a:srgbClr val="000000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cxnSp>
        <p:nvCxnSpPr>
          <p:cNvPr id="1013" name="Google Shape;1013;p27"/>
          <p:cNvCxnSpPr>
            <a:stCxn id="1006" idx="6"/>
            <a:endCxn id="1004" idx="0"/>
          </p:cNvCxnSpPr>
          <p:nvPr/>
        </p:nvCxnSpPr>
        <p:spPr>
          <a:xfrm>
            <a:off x="3076425" y="1584227"/>
            <a:ext cx="1497900" cy="810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4" name="Google Shape;1014;p27"/>
          <p:cNvCxnSpPr>
            <a:stCxn id="1004" idx="0"/>
            <a:endCxn id="1011" idx="2"/>
          </p:cNvCxnSpPr>
          <p:nvPr/>
        </p:nvCxnSpPr>
        <p:spPr>
          <a:xfrm rot="-5400000">
            <a:off x="4934625" y="1224000"/>
            <a:ext cx="810600" cy="1531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6" name="Google Shape;1026;p27"/>
          <p:cNvGrpSpPr/>
          <p:nvPr/>
        </p:nvGrpSpPr>
        <p:grpSpPr>
          <a:xfrm>
            <a:off x="2643581" y="1400996"/>
            <a:ext cx="194135" cy="366593"/>
            <a:chOff x="1710518" y="2876101"/>
            <a:chExt cx="194135" cy="366593"/>
          </a:xfrm>
        </p:grpSpPr>
        <p:sp>
          <p:nvSpPr>
            <p:cNvPr id="1027" name="Google Shape;1027;p27"/>
            <p:cNvSpPr/>
            <p:nvPr/>
          </p:nvSpPr>
          <p:spPr>
            <a:xfrm>
              <a:off x="1736613" y="2941337"/>
              <a:ext cx="142733" cy="66915"/>
            </a:xfrm>
            <a:custGeom>
              <a:avLst/>
              <a:gdLst/>
              <a:ahLst/>
              <a:cxnLst/>
              <a:rect l="l" t="t" r="r" b="b"/>
              <a:pathLst>
                <a:path w="4168" h="1954" extrusionOk="0">
                  <a:moveTo>
                    <a:pt x="2105" y="665"/>
                  </a:moveTo>
                  <a:cubicBezTo>
                    <a:pt x="2260" y="665"/>
                    <a:pt x="2404" y="821"/>
                    <a:pt x="2382" y="977"/>
                  </a:cubicBezTo>
                  <a:cubicBezTo>
                    <a:pt x="2382" y="1167"/>
                    <a:pt x="2234" y="1294"/>
                    <a:pt x="2071" y="1294"/>
                  </a:cubicBezTo>
                  <a:cubicBezTo>
                    <a:pt x="1990" y="1294"/>
                    <a:pt x="1906" y="1263"/>
                    <a:pt x="1834" y="1191"/>
                  </a:cubicBezTo>
                  <a:cubicBezTo>
                    <a:pt x="1644" y="1001"/>
                    <a:pt x="1787" y="667"/>
                    <a:pt x="2072" y="667"/>
                  </a:cubicBezTo>
                  <a:cubicBezTo>
                    <a:pt x="2083" y="666"/>
                    <a:pt x="2094" y="665"/>
                    <a:pt x="2105" y="665"/>
                  </a:cubicBezTo>
                  <a:close/>
                  <a:moveTo>
                    <a:pt x="2072" y="1"/>
                  </a:moveTo>
                  <a:cubicBezTo>
                    <a:pt x="1191" y="1"/>
                    <a:pt x="381" y="620"/>
                    <a:pt x="0" y="977"/>
                  </a:cubicBezTo>
                  <a:cubicBezTo>
                    <a:pt x="381" y="1334"/>
                    <a:pt x="1191" y="1953"/>
                    <a:pt x="2072" y="1953"/>
                  </a:cubicBezTo>
                  <a:cubicBezTo>
                    <a:pt x="2668" y="1930"/>
                    <a:pt x="3215" y="1715"/>
                    <a:pt x="3692" y="1358"/>
                  </a:cubicBezTo>
                  <a:cubicBezTo>
                    <a:pt x="3858" y="1239"/>
                    <a:pt x="4001" y="1120"/>
                    <a:pt x="4168" y="977"/>
                  </a:cubicBezTo>
                  <a:cubicBezTo>
                    <a:pt x="3763" y="620"/>
                    <a:pt x="2977" y="1"/>
                    <a:pt x="2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27"/>
            <p:cNvSpPr/>
            <p:nvPr/>
          </p:nvSpPr>
          <p:spPr>
            <a:xfrm>
              <a:off x="1710518" y="2983733"/>
              <a:ext cx="194135" cy="258961"/>
            </a:xfrm>
            <a:custGeom>
              <a:avLst/>
              <a:gdLst/>
              <a:ahLst/>
              <a:cxnLst/>
              <a:rect l="l" t="t" r="r" b="b"/>
              <a:pathLst>
                <a:path w="5669" h="7562" extrusionOk="0">
                  <a:moveTo>
                    <a:pt x="0" y="1"/>
                  </a:moveTo>
                  <a:lnTo>
                    <a:pt x="0" y="1"/>
                  </a:lnTo>
                  <a:cubicBezTo>
                    <a:pt x="143" y="1335"/>
                    <a:pt x="1191" y="2406"/>
                    <a:pt x="2525" y="2573"/>
                  </a:cubicBezTo>
                  <a:lnTo>
                    <a:pt x="2525" y="3216"/>
                  </a:lnTo>
                  <a:lnTo>
                    <a:pt x="2215" y="3216"/>
                  </a:lnTo>
                  <a:cubicBezTo>
                    <a:pt x="2025" y="3216"/>
                    <a:pt x="1882" y="3359"/>
                    <a:pt x="1882" y="3525"/>
                  </a:cubicBezTo>
                  <a:lnTo>
                    <a:pt x="1882" y="6669"/>
                  </a:lnTo>
                  <a:cubicBezTo>
                    <a:pt x="1917" y="7264"/>
                    <a:pt x="2376" y="7562"/>
                    <a:pt x="2834" y="7562"/>
                  </a:cubicBezTo>
                  <a:cubicBezTo>
                    <a:pt x="3293" y="7562"/>
                    <a:pt x="3751" y="7264"/>
                    <a:pt x="3787" y="6669"/>
                  </a:cubicBezTo>
                  <a:lnTo>
                    <a:pt x="3787" y="3525"/>
                  </a:lnTo>
                  <a:cubicBezTo>
                    <a:pt x="3787" y="3359"/>
                    <a:pt x="3644" y="3216"/>
                    <a:pt x="3477" y="3216"/>
                  </a:cubicBezTo>
                  <a:lnTo>
                    <a:pt x="3168" y="3216"/>
                  </a:lnTo>
                  <a:lnTo>
                    <a:pt x="3168" y="2573"/>
                  </a:lnTo>
                  <a:cubicBezTo>
                    <a:pt x="4501" y="2406"/>
                    <a:pt x="5549" y="1335"/>
                    <a:pt x="5668" y="1"/>
                  </a:cubicBezTo>
                  <a:lnTo>
                    <a:pt x="5668" y="1"/>
                  </a:lnTo>
                  <a:cubicBezTo>
                    <a:pt x="5478" y="239"/>
                    <a:pt x="4311" y="1430"/>
                    <a:pt x="2858" y="1430"/>
                  </a:cubicBezTo>
                  <a:lnTo>
                    <a:pt x="2834" y="1430"/>
                  </a:lnTo>
                  <a:cubicBezTo>
                    <a:pt x="1382" y="1430"/>
                    <a:pt x="215" y="23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27"/>
            <p:cNvSpPr/>
            <p:nvPr/>
          </p:nvSpPr>
          <p:spPr>
            <a:xfrm>
              <a:off x="1710518" y="2876101"/>
              <a:ext cx="194135" cy="89722"/>
            </a:xfrm>
            <a:custGeom>
              <a:avLst/>
              <a:gdLst/>
              <a:ahLst/>
              <a:cxnLst/>
              <a:rect l="l" t="t" r="r" b="b"/>
              <a:pathLst>
                <a:path w="5669" h="2620" extrusionOk="0">
                  <a:moveTo>
                    <a:pt x="2834" y="0"/>
                  </a:moveTo>
                  <a:cubicBezTo>
                    <a:pt x="1358" y="0"/>
                    <a:pt x="119" y="1143"/>
                    <a:pt x="0" y="2620"/>
                  </a:cubicBezTo>
                  <a:cubicBezTo>
                    <a:pt x="215" y="2382"/>
                    <a:pt x="1382" y="1191"/>
                    <a:pt x="2834" y="1191"/>
                  </a:cubicBezTo>
                  <a:cubicBezTo>
                    <a:pt x="4287" y="1191"/>
                    <a:pt x="5454" y="2382"/>
                    <a:pt x="5668" y="2620"/>
                  </a:cubicBezTo>
                  <a:cubicBezTo>
                    <a:pt x="5549" y="1143"/>
                    <a:pt x="4311" y="0"/>
                    <a:pt x="2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6" name="Google Shape;1036;p27"/>
          <p:cNvGrpSpPr/>
          <p:nvPr/>
        </p:nvGrpSpPr>
        <p:grpSpPr>
          <a:xfrm>
            <a:off x="2669529" y="3507723"/>
            <a:ext cx="249578" cy="357618"/>
            <a:chOff x="2035017" y="3064610"/>
            <a:chExt cx="249578" cy="357618"/>
          </a:xfrm>
        </p:grpSpPr>
        <p:sp>
          <p:nvSpPr>
            <p:cNvPr id="1037" name="Google Shape;1037;p27"/>
            <p:cNvSpPr/>
            <p:nvPr/>
          </p:nvSpPr>
          <p:spPr>
            <a:xfrm>
              <a:off x="2035017" y="3064610"/>
              <a:ext cx="249578" cy="268344"/>
            </a:xfrm>
            <a:custGeom>
              <a:avLst/>
              <a:gdLst/>
              <a:ahLst/>
              <a:cxnLst/>
              <a:rect l="l" t="t" r="r" b="b"/>
              <a:pathLst>
                <a:path w="7288" h="7836" extrusionOk="0">
                  <a:moveTo>
                    <a:pt x="2167" y="3746"/>
                  </a:moveTo>
                  <a:cubicBezTo>
                    <a:pt x="2322" y="3746"/>
                    <a:pt x="2477" y="3847"/>
                    <a:pt x="2477" y="4049"/>
                  </a:cubicBezTo>
                  <a:lnTo>
                    <a:pt x="2477" y="6431"/>
                  </a:lnTo>
                  <a:cubicBezTo>
                    <a:pt x="2477" y="6633"/>
                    <a:pt x="2322" y="6734"/>
                    <a:pt x="2167" y="6734"/>
                  </a:cubicBezTo>
                  <a:cubicBezTo>
                    <a:pt x="2012" y="6734"/>
                    <a:pt x="1858" y="6633"/>
                    <a:pt x="1858" y="6431"/>
                  </a:cubicBezTo>
                  <a:lnTo>
                    <a:pt x="1858" y="4049"/>
                  </a:lnTo>
                  <a:cubicBezTo>
                    <a:pt x="1858" y="3847"/>
                    <a:pt x="2012" y="3746"/>
                    <a:pt x="2167" y="3746"/>
                  </a:cubicBezTo>
                  <a:close/>
                  <a:moveTo>
                    <a:pt x="3644" y="2174"/>
                  </a:moveTo>
                  <a:cubicBezTo>
                    <a:pt x="3798" y="2174"/>
                    <a:pt x="3953" y="2275"/>
                    <a:pt x="3953" y="2477"/>
                  </a:cubicBezTo>
                  <a:lnTo>
                    <a:pt x="3953" y="6431"/>
                  </a:lnTo>
                  <a:cubicBezTo>
                    <a:pt x="3953" y="6633"/>
                    <a:pt x="3798" y="6734"/>
                    <a:pt x="3644" y="6734"/>
                  </a:cubicBezTo>
                  <a:cubicBezTo>
                    <a:pt x="3489" y="6734"/>
                    <a:pt x="3334" y="6633"/>
                    <a:pt x="3334" y="6431"/>
                  </a:cubicBezTo>
                  <a:lnTo>
                    <a:pt x="3334" y="2477"/>
                  </a:lnTo>
                  <a:cubicBezTo>
                    <a:pt x="3334" y="2275"/>
                    <a:pt x="3489" y="2174"/>
                    <a:pt x="3644" y="2174"/>
                  </a:cubicBezTo>
                  <a:close/>
                  <a:moveTo>
                    <a:pt x="5144" y="4936"/>
                  </a:moveTo>
                  <a:cubicBezTo>
                    <a:pt x="5299" y="4936"/>
                    <a:pt x="5454" y="5037"/>
                    <a:pt x="5454" y="5240"/>
                  </a:cubicBezTo>
                  <a:lnTo>
                    <a:pt x="5454" y="6431"/>
                  </a:lnTo>
                  <a:cubicBezTo>
                    <a:pt x="5454" y="6633"/>
                    <a:pt x="5299" y="6734"/>
                    <a:pt x="5144" y="6734"/>
                  </a:cubicBezTo>
                  <a:cubicBezTo>
                    <a:pt x="4989" y="6734"/>
                    <a:pt x="4834" y="6633"/>
                    <a:pt x="4834" y="6431"/>
                  </a:cubicBezTo>
                  <a:lnTo>
                    <a:pt x="4834" y="5240"/>
                  </a:lnTo>
                  <a:cubicBezTo>
                    <a:pt x="4834" y="5037"/>
                    <a:pt x="4989" y="4936"/>
                    <a:pt x="5144" y="4936"/>
                  </a:cubicBezTo>
                  <a:close/>
                  <a:moveTo>
                    <a:pt x="1548" y="1"/>
                  </a:moveTo>
                  <a:cubicBezTo>
                    <a:pt x="691" y="1"/>
                    <a:pt x="0" y="691"/>
                    <a:pt x="0" y="1525"/>
                  </a:cubicBezTo>
                  <a:lnTo>
                    <a:pt x="0" y="7836"/>
                  </a:lnTo>
                  <a:lnTo>
                    <a:pt x="7287" y="7836"/>
                  </a:lnTo>
                  <a:lnTo>
                    <a:pt x="7287" y="1525"/>
                  </a:lnTo>
                  <a:cubicBezTo>
                    <a:pt x="7264" y="691"/>
                    <a:pt x="6597" y="1"/>
                    <a:pt x="5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27"/>
            <p:cNvSpPr/>
            <p:nvPr/>
          </p:nvSpPr>
          <p:spPr>
            <a:xfrm>
              <a:off x="2035017" y="3352848"/>
              <a:ext cx="249578" cy="69380"/>
            </a:xfrm>
            <a:custGeom>
              <a:avLst/>
              <a:gdLst/>
              <a:ahLst/>
              <a:cxnLst/>
              <a:rect l="l" t="t" r="r" b="b"/>
              <a:pathLst>
                <a:path w="7288" h="2026" extrusionOk="0">
                  <a:moveTo>
                    <a:pt x="3644" y="691"/>
                  </a:moveTo>
                  <a:cubicBezTo>
                    <a:pt x="3906" y="691"/>
                    <a:pt x="4049" y="1001"/>
                    <a:pt x="3858" y="1192"/>
                  </a:cubicBezTo>
                  <a:cubicBezTo>
                    <a:pt x="3797" y="1252"/>
                    <a:pt x="3725" y="1279"/>
                    <a:pt x="3654" y="1279"/>
                  </a:cubicBezTo>
                  <a:cubicBezTo>
                    <a:pt x="3502" y="1279"/>
                    <a:pt x="3358" y="1156"/>
                    <a:pt x="3358" y="977"/>
                  </a:cubicBezTo>
                  <a:cubicBezTo>
                    <a:pt x="3358" y="810"/>
                    <a:pt x="3477" y="691"/>
                    <a:pt x="3644" y="691"/>
                  </a:cubicBezTo>
                  <a:close/>
                  <a:moveTo>
                    <a:pt x="0" y="1"/>
                  </a:moveTo>
                  <a:lnTo>
                    <a:pt x="0" y="501"/>
                  </a:lnTo>
                  <a:cubicBezTo>
                    <a:pt x="0" y="1334"/>
                    <a:pt x="691" y="2025"/>
                    <a:pt x="1548" y="2025"/>
                  </a:cubicBezTo>
                  <a:lnTo>
                    <a:pt x="5763" y="2025"/>
                  </a:lnTo>
                  <a:cubicBezTo>
                    <a:pt x="6597" y="2025"/>
                    <a:pt x="7287" y="1334"/>
                    <a:pt x="7287" y="501"/>
                  </a:cubicBezTo>
                  <a:lnTo>
                    <a:pt x="72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43" name="Google Shape;1043;p27"/>
          <p:cNvGrpSpPr/>
          <p:nvPr/>
        </p:nvGrpSpPr>
        <p:grpSpPr>
          <a:xfrm>
            <a:off x="6268218" y="1400919"/>
            <a:ext cx="274684" cy="366770"/>
            <a:chOff x="876743" y="4633266"/>
            <a:chExt cx="274684" cy="366770"/>
          </a:xfrm>
        </p:grpSpPr>
        <p:sp>
          <p:nvSpPr>
            <p:cNvPr id="1044" name="Google Shape;1044;p27"/>
            <p:cNvSpPr/>
            <p:nvPr/>
          </p:nvSpPr>
          <p:spPr>
            <a:xfrm>
              <a:off x="985117" y="4826574"/>
              <a:ext cx="68508" cy="59372"/>
            </a:xfrm>
            <a:custGeom>
              <a:avLst/>
              <a:gdLst/>
              <a:ahLst/>
              <a:cxnLst/>
              <a:rect l="l" t="t" r="r" b="b"/>
              <a:pathLst>
                <a:path w="2002" h="1735" extrusionOk="0">
                  <a:moveTo>
                    <a:pt x="868" y="0"/>
                  </a:moveTo>
                  <a:cubicBezTo>
                    <a:pt x="425" y="0"/>
                    <a:pt x="1" y="346"/>
                    <a:pt x="1" y="877"/>
                  </a:cubicBezTo>
                  <a:cubicBezTo>
                    <a:pt x="1" y="1353"/>
                    <a:pt x="382" y="1734"/>
                    <a:pt x="858" y="1734"/>
                  </a:cubicBezTo>
                  <a:cubicBezTo>
                    <a:pt x="1620" y="1734"/>
                    <a:pt x="2001" y="806"/>
                    <a:pt x="1477" y="258"/>
                  </a:cubicBezTo>
                  <a:cubicBezTo>
                    <a:pt x="1300" y="80"/>
                    <a:pt x="1082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27"/>
            <p:cNvSpPr/>
            <p:nvPr/>
          </p:nvSpPr>
          <p:spPr>
            <a:xfrm>
              <a:off x="979437" y="4907094"/>
              <a:ext cx="70117" cy="44862"/>
            </a:xfrm>
            <a:custGeom>
              <a:avLst/>
              <a:gdLst/>
              <a:ahLst/>
              <a:cxnLst/>
              <a:rect l="l" t="t" r="r" b="b"/>
              <a:pathLst>
                <a:path w="2049" h="1311" extrusionOk="0">
                  <a:moveTo>
                    <a:pt x="1024" y="1"/>
                  </a:moveTo>
                  <a:cubicBezTo>
                    <a:pt x="453" y="1"/>
                    <a:pt x="0" y="477"/>
                    <a:pt x="0" y="1048"/>
                  </a:cubicBezTo>
                  <a:lnTo>
                    <a:pt x="0" y="1310"/>
                  </a:lnTo>
                  <a:lnTo>
                    <a:pt x="2048" y="1310"/>
                  </a:lnTo>
                  <a:lnTo>
                    <a:pt x="2048" y="1048"/>
                  </a:lnTo>
                  <a:cubicBezTo>
                    <a:pt x="2048" y="477"/>
                    <a:pt x="1596" y="1"/>
                    <a:pt x="10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27"/>
            <p:cNvSpPr/>
            <p:nvPr/>
          </p:nvSpPr>
          <p:spPr>
            <a:xfrm>
              <a:off x="876743" y="4725146"/>
              <a:ext cx="274684" cy="274889"/>
            </a:xfrm>
            <a:custGeom>
              <a:avLst/>
              <a:gdLst/>
              <a:ahLst/>
              <a:cxnLst/>
              <a:rect l="l" t="t" r="r" b="b"/>
              <a:pathLst>
                <a:path w="8027" h="8033" extrusionOk="0">
                  <a:moveTo>
                    <a:pt x="4025" y="698"/>
                  </a:moveTo>
                  <a:lnTo>
                    <a:pt x="5002" y="1364"/>
                  </a:lnTo>
                  <a:lnTo>
                    <a:pt x="3049" y="1364"/>
                  </a:lnTo>
                  <a:lnTo>
                    <a:pt x="4025" y="698"/>
                  </a:lnTo>
                  <a:close/>
                  <a:moveTo>
                    <a:pt x="4049" y="2341"/>
                  </a:moveTo>
                  <a:cubicBezTo>
                    <a:pt x="5454" y="2341"/>
                    <a:pt x="6073" y="4103"/>
                    <a:pt x="5002" y="4984"/>
                  </a:cubicBezTo>
                  <a:cubicBezTo>
                    <a:pt x="5454" y="5294"/>
                    <a:pt x="5716" y="5818"/>
                    <a:pt x="5716" y="6365"/>
                  </a:cubicBezTo>
                  <a:lnTo>
                    <a:pt x="5716" y="6937"/>
                  </a:lnTo>
                  <a:lnTo>
                    <a:pt x="5692" y="6937"/>
                  </a:lnTo>
                  <a:cubicBezTo>
                    <a:pt x="5692" y="7104"/>
                    <a:pt x="5549" y="7246"/>
                    <a:pt x="5359" y="7246"/>
                  </a:cubicBezTo>
                  <a:lnTo>
                    <a:pt x="2692" y="7246"/>
                  </a:lnTo>
                  <a:cubicBezTo>
                    <a:pt x="2525" y="7246"/>
                    <a:pt x="2382" y="7104"/>
                    <a:pt x="2382" y="6937"/>
                  </a:cubicBezTo>
                  <a:lnTo>
                    <a:pt x="2382" y="6365"/>
                  </a:lnTo>
                  <a:cubicBezTo>
                    <a:pt x="2406" y="5818"/>
                    <a:pt x="2668" y="5294"/>
                    <a:pt x="3120" y="4984"/>
                  </a:cubicBezTo>
                  <a:cubicBezTo>
                    <a:pt x="2025" y="4103"/>
                    <a:pt x="2644" y="2341"/>
                    <a:pt x="4049" y="2341"/>
                  </a:cubicBezTo>
                  <a:close/>
                  <a:moveTo>
                    <a:pt x="4025" y="1"/>
                  </a:moveTo>
                  <a:cubicBezTo>
                    <a:pt x="3966" y="1"/>
                    <a:pt x="3906" y="19"/>
                    <a:pt x="3858" y="55"/>
                  </a:cubicBezTo>
                  <a:lnTo>
                    <a:pt x="1906" y="1364"/>
                  </a:lnTo>
                  <a:lnTo>
                    <a:pt x="1001" y="1364"/>
                  </a:lnTo>
                  <a:cubicBezTo>
                    <a:pt x="453" y="1364"/>
                    <a:pt x="1" y="1793"/>
                    <a:pt x="1" y="2341"/>
                  </a:cubicBezTo>
                  <a:lnTo>
                    <a:pt x="1" y="7056"/>
                  </a:lnTo>
                  <a:cubicBezTo>
                    <a:pt x="1" y="7580"/>
                    <a:pt x="453" y="8032"/>
                    <a:pt x="1001" y="8032"/>
                  </a:cubicBezTo>
                  <a:lnTo>
                    <a:pt x="7050" y="8032"/>
                  </a:lnTo>
                  <a:cubicBezTo>
                    <a:pt x="7597" y="8032"/>
                    <a:pt x="8026" y="7580"/>
                    <a:pt x="8026" y="7056"/>
                  </a:cubicBezTo>
                  <a:lnTo>
                    <a:pt x="8026" y="2341"/>
                  </a:lnTo>
                  <a:cubicBezTo>
                    <a:pt x="8026" y="1793"/>
                    <a:pt x="7597" y="1364"/>
                    <a:pt x="7050" y="1364"/>
                  </a:cubicBezTo>
                  <a:lnTo>
                    <a:pt x="6145" y="1364"/>
                  </a:lnTo>
                  <a:lnTo>
                    <a:pt x="4192" y="55"/>
                  </a:lnTo>
                  <a:cubicBezTo>
                    <a:pt x="4144" y="19"/>
                    <a:pt x="4085" y="1"/>
                    <a:pt x="4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27"/>
            <p:cNvSpPr/>
            <p:nvPr/>
          </p:nvSpPr>
          <p:spPr>
            <a:xfrm>
              <a:off x="897925" y="4633266"/>
              <a:ext cx="244536" cy="21251"/>
            </a:xfrm>
            <a:custGeom>
              <a:avLst/>
              <a:gdLst/>
              <a:ahLst/>
              <a:cxnLst/>
              <a:rect l="l" t="t" r="r" b="b"/>
              <a:pathLst>
                <a:path w="7146" h="621" extrusionOk="0">
                  <a:moveTo>
                    <a:pt x="382" y="1"/>
                  </a:moveTo>
                  <a:cubicBezTo>
                    <a:pt x="1" y="49"/>
                    <a:pt x="1" y="596"/>
                    <a:pt x="382" y="620"/>
                  </a:cubicBezTo>
                  <a:lnTo>
                    <a:pt x="6764" y="620"/>
                  </a:lnTo>
                  <a:cubicBezTo>
                    <a:pt x="7145" y="596"/>
                    <a:pt x="7145" y="49"/>
                    <a:pt x="6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27"/>
            <p:cNvSpPr/>
            <p:nvPr/>
          </p:nvSpPr>
          <p:spPr>
            <a:xfrm>
              <a:off x="932145" y="4679736"/>
              <a:ext cx="163845" cy="21216"/>
            </a:xfrm>
            <a:custGeom>
              <a:avLst/>
              <a:gdLst/>
              <a:ahLst/>
              <a:cxnLst/>
              <a:rect l="l" t="t" r="r" b="b"/>
              <a:pathLst>
                <a:path w="4788" h="620" extrusionOk="0">
                  <a:moveTo>
                    <a:pt x="382" y="0"/>
                  </a:moveTo>
                  <a:cubicBezTo>
                    <a:pt x="1" y="24"/>
                    <a:pt x="1" y="572"/>
                    <a:pt x="382" y="620"/>
                  </a:cubicBezTo>
                  <a:lnTo>
                    <a:pt x="4430" y="620"/>
                  </a:lnTo>
                  <a:cubicBezTo>
                    <a:pt x="4788" y="572"/>
                    <a:pt x="4788" y="24"/>
                    <a:pt x="4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49" name="Google Shape;1049;p27"/>
          <p:cNvGrpSpPr/>
          <p:nvPr/>
        </p:nvGrpSpPr>
        <p:grpSpPr>
          <a:xfrm>
            <a:off x="457198" y="923762"/>
            <a:ext cx="2860902" cy="1259676"/>
            <a:chOff x="457198" y="923762"/>
            <a:chExt cx="2860902" cy="1259676"/>
          </a:xfrm>
        </p:grpSpPr>
        <p:grpSp>
          <p:nvGrpSpPr>
            <p:cNvPr id="1050" name="Google Shape;1050;p27"/>
            <p:cNvGrpSpPr/>
            <p:nvPr/>
          </p:nvGrpSpPr>
          <p:grpSpPr>
            <a:xfrm>
              <a:off x="457198" y="1248663"/>
              <a:ext cx="1981204" cy="934775"/>
              <a:chOff x="6053048" y="700371"/>
              <a:chExt cx="1981204" cy="934775"/>
            </a:xfrm>
          </p:grpSpPr>
          <p:sp>
            <p:nvSpPr>
              <p:cNvPr id="1051" name="Google Shape;1051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Layers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052" name="Google Shape;1052;p27"/>
              <p:cNvSpPr txBox="1"/>
              <p:nvPr/>
            </p:nvSpPr>
            <p:spPr>
              <a:xfrm>
                <a:off x="6053048" y="130334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200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3x Conv2D + ReLU + MaxPooling.</a:t>
                </a:r>
                <a:endParaRPr lang="en-US" altLang="en-US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200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Flatten → Dense (256) → Dropout (0.5) → Output (10 classes).</a:t>
                </a:r>
                <a:endParaRPr lang="en-US" altLang="en-US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053" name="Google Shape;1053;p27"/>
            <p:cNvSpPr/>
            <p:nvPr/>
          </p:nvSpPr>
          <p:spPr>
            <a:xfrm>
              <a:off x="2798500" y="923762"/>
              <a:ext cx="519600" cy="51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01</a:t>
              </a:r>
              <a:endParaRPr sz="12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064" name="Google Shape;1064;p27"/>
          <p:cNvGrpSpPr/>
          <p:nvPr/>
        </p:nvGrpSpPr>
        <p:grpSpPr>
          <a:xfrm>
            <a:off x="5825888" y="923762"/>
            <a:ext cx="2860915" cy="996150"/>
            <a:chOff x="5825888" y="923762"/>
            <a:chExt cx="2860915" cy="996150"/>
          </a:xfrm>
        </p:grpSpPr>
        <p:grpSp>
          <p:nvGrpSpPr>
            <p:cNvPr id="1065" name="Google Shape;1065;p27"/>
            <p:cNvGrpSpPr/>
            <p:nvPr/>
          </p:nvGrpSpPr>
          <p:grpSpPr>
            <a:xfrm>
              <a:off x="6705598" y="1248663"/>
              <a:ext cx="1981204" cy="671250"/>
              <a:chOff x="6053048" y="700371"/>
              <a:chExt cx="1981204" cy="671250"/>
            </a:xfrm>
          </p:grpSpPr>
          <p:sp>
            <p:nvSpPr>
              <p:cNvPr id="1066" name="Google Shape;1066;p27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Parameters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067" name="Google Shape;1067;p27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~500k trainable</a:t>
                </a: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068" name="Google Shape;1068;p27"/>
            <p:cNvSpPr/>
            <p:nvPr/>
          </p:nvSpPr>
          <p:spPr>
            <a:xfrm>
              <a:off x="5825888" y="923762"/>
              <a:ext cx="519600" cy="519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02</a:t>
              </a:r>
              <a:endParaRPr sz="12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069" name="Google Shape;1069;p27"/>
          <p:cNvGrpSpPr/>
          <p:nvPr/>
        </p:nvGrpSpPr>
        <p:grpSpPr>
          <a:xfrm>
            <a:off x="2965213" y="3692915"/>
            <a:ext cx="2147805" cy="766755"/>
            <a:chOff x="5825888" y="2258450"/>
            <a:chExt cx="2147805" cy="766755"/>
          </a:xfrm>
        </p:grpSpPr>
        <p:grpSp>
          <p:nvGrpSpPr>
            <p:cNvPr id="1070" name="Google Shape;1070;p27"/>
            <p:cNvGrpSpPr/>
            <p:nvPr/>
          </p:nvGrpSpPr>
          <p:grpSpPr>
            <a:xfrm>
              <a:off x="5920107" y="2361575"/>
              <a:ext cx="2053586" cy="663630"/>
              <a:chOff x="5267557" y="484471"/>
              <a:chExt cx="2053586" cy="663630"/>
            </a:xfrm>
          </p:grpSpPr>
          <p:sp>
            <p:nvSpPr>
              <p:cNvPr id="1071" name="Google Shape;1071;p27"/>
              <p:cNvSpPr txBox="1"/>
              <p:nvPr/>
            </p:nvSpPr>
            <p:spPr>
              <a:xfrm>
                <a:off x="5267557" y="4844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Optimizer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072" name="Google Shape;1072;p27"/>
              <p:cNvSpPr txBox="1"/>
              <p:nvPr/>
            </p:nvSpPr>
            <p:spPr>
              <a:xfrm>
                <a:off x="5339943" y="81630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 Adam (LR=0.001).</a:t>
                </a: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073" name="Google Shape;1073;p27"/>
            <p:cNvSpPr/>
            <p:nvPr/>
          </p:nvSpPr>
          <p:spPr>
            <a:xfrm>
              <a:off x="5825888" y="2258450"/>
              <a:ext cx="519600" cy="519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</a:t>
              </a:r>
              <a:r>
                <a:rPr lang="en-US" altLang="en-GB" sz="12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3</a:t>
              </a:r>
              <a:endParaRPr lang="en-US" altLang="en-GB" sz="12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nnotation 2025-05-11 2315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1059180"/>
            <a:ext cx="5725160" cy="31788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483485" y="411480"/>
            <a:ext cx="6570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800">
                <a:solidFill>
                  <a:schemeClr val="accent1"/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Model Building, Training, Evaluation &amp; Saving</a:t>
            </a:r>
            <a:endParaRPr lang="en-US" altLang="en-US" sz="1800">
              <a:solidFill>
                <a:schemeClr val="accent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Annotation 2025-05-11 2317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203325"/>
            <a:ext cx="7550150" cy="33254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5" name="Shape 2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p46"/>
          <p:cNvSpPr/>
          <p:nvPr/>
        </p:nvSpPr>
        <p:spPr>
          <a:xfrm>
            <a:off x="457200" y="2493575"/>
            <a:ext cx="1676400" cy="8382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8" name="Google Shape;2458;p46"/>
          <p:cNvSpPr/>
          <p:nvPr/>
        </p:nvSpPr>
        <p:spPr>
          <a:xfrm>
            <a:off x="3368513" y="3893763"/>
            <a:ext cx="838200" cy="838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9" name="Google Shape;2459;p46"/>
          <p:cNvSpPr/>
          <p:nvPr/>
        </p:nvSpPr>
        <p:spPr>
          <a:xfrm>
            <a:off x="3368513" y="1139863"/>
            <a:ext cx="838200" cy="83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0" name="Google Shape;2460;p4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Evaluation Metrics</a:t>
            </a:r>
            <a:endParaRPr lang="en-US" altLang="en-US"/>
          </a:p>
        </p:txBody>
      </p:sp>
      <p:grpSp>
        <p:nvGrpSpPr>
          <p:cNvPr id="2461" name="Google Shape;2461;p46"/>
          <p:cNvGrpSpPr/>
          <p:nvPr/>
        </p:nvGrpSpPr>
        <p:grpSpPr>
          <a:xfrm>
            <a:off x="695825" y="1139863"/>
            <a:ext cx="1199150" cy="1301625"/>
            <a:chOff x="1183750" y="1120025"/>
            <a:chExt cx="1199150" cy="1301625"/>
          </a:xfrm>
        </p:grpSpPr>
        <p:sp>
          <p:nvSpPr>
            <p:cNvPr id="2462" name="Google Shape;2462;p46"/>
            <p:cNvSpPr/>
            <p:nvPr/>
          </p:nvSpPr>
          <p:spPr>
            <a:xfrm>
              <a:off x="1803325" y="1134425"/>
              <a:ext cx="36200" cy="296200"/>
            </a:xfrm>
            <a:custGeom>
              <a:avLst/>
              <a:gdLst/>
              <a:ahLst/>
              <a:cxnLst/>
              <a:rect l="l" t="t" r="r" b="b"/>
              <a:pathLst>
                <a:path w="1448" h="11848" extrusionOk="0">
                  <a:moveTo>
                    <a:pt x="730" y="0"/>
                  </a:moveTo>
                  <a:lnTo>
                    <a:pt x="577" y="13"/>
                  </a:lnTo>
                  <a:lnTo>
                    <a:pt x="436" y="52"/>
                  </a:lnTo>
                  <a:lnTo>
                    <a:pt x="320" y="116"/>
                  </a:lnTo>
                  <a:lnTo>
                    <a:pt x="205" y="205"/>
                  </a:lnTo>
                  <a:lnTo>
                    <a:pt x="115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0" y="11118"/>
                  </a:lnTo>
                  <a:lnTo>
                    <a:pt x="13" y="11271"/>
                  </a:lnTo>
                  <a:lnTo>
                    <a:pt x="51" y="11399"/>
                  </a:lnTo>
                  <a:lnTo>
                    <a:pt x="115" y="11527"/>
                  </a:lnTo>
                  <a:lnTo>
                    <a:pt x="205" y="11630"/>
                  </a:lnTo>
                  <a:lnTo>
                    <a:pt x="320" y="11720"/>
                  </a:lnTo>
                  <a:lnTo>
                    <a:pt x="436" y="11796"/>
                  </a:lnTo>
                  <a:lnTo>
                    <a:pt x="577" y="11835"/>
                  </a:lnTo>
                  <a:lnTo>
                    <a:pt x="730" y="11848"/>
                  </a:lnTo>
                  <a:lnTo>
                    <a:pt x="871" y="11835"/>
                  </a:lnTo>
                  <a:lnTo>
                    <a:pt x="1012" y="11796"/>
                  </a:lnTo>
                  <a:lnTo>
                    <a:pt x="1127" y="11720"/>
                  </a:lnTo>
                  <a:lnTo>
                    <a:pt x="1243" y="11630"/>
                  </a:lnTo>
                  <a:lnTo>
                    <a:pt x="1332" y="11527"/>
                  </a:lnTo>
                  <a:lnTo>
                    <a:pt x="1396" y="11399"/>
                  </a:lnTo>
                  <a:lnTo>
                    <a:pt x="1435" y="11271"/>
                  </a:lnTo>
                  <a:lnTo>
                    <a:pt x="1447" y="11118"/>
                  </a:lnTo>
                  <a:lnTo>
                    <a:pt x="1447" y="718"/>
                  </a:lnTo>
                  <a:lnTo>
                    <a:pt x="1435" y="577"/>
                  </a:lnTo>
                  <a:lnTo>
                    <a:pt x="1396" y="436"/>
                  </a:lnTo>
                  <a:lnTo>
                    <a:pt x="1332" y="321"/>
                  </a:lnTo>
                  <a:lnTo>
                    <a:pt x="1243" y="205"/>
                  </a:lnTo>
                  <a:lnTo>
                    <a:pt x="1127" y="116"/>
                  </a:lnTo>
                  <a:lnTo>
                    <a:pt x="1012" y="52"/>
                  </a:lnTo>
                  <a:lnTo>
                    <a:pt x="871" y="13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3" name="Google Shape;2463;p46"/>
            <p:cNvSpPr/>
            <p:nvPr/>
          </p:nvSpPr>
          <p:spPr>
            <a:xfrm>
              <a:off x="2014325" y="1218325"/>
              <a:ext cx="222875" cy="296525"/>
            </a:xfrm>
            <a:custGeom>
              <a:avLst/>
              <a:gdLst/>
              <a:ahLst/>
              <a:cxnLst/>
              <a:rect l="l" t="t" r="r" b="b"/>
              <a:pathLst>
                <a:path w="8915" h="11861" extrusionOk="0">
                  <a:moveTo>
                    <a:pt x="4535" y="0"/>
                  </a:moveTo>
                  <a:lnTo>
                    <a:pt x="4381" y="13"/>
                  </a:lnTo>
                  <a:lnTo>
                    <a:pt x="4253" y="51"/>
                  </a:lnTo>
                  <a:lnTo>
                    <a:pt x="4125" y="128"/>
                  </a:lnTo>
                  <a:lnTo>
                    <a:pt x="4022" y="218"/>
                  </a:lnTo>
                  <a:lnTo>
                    <a:pt x="3933" y="320"/>
                  </a:lnTo>
                  <a:lnTo>
                    <a:pt x="3869" y="448"/>
                  </a:lnTo>
                  <a:lnTo>
                    <a:pt x="3817" y="576"/>
                  </a:lnTo>
                  <a:lnTo>
                    <a:pt x="3805" y="730"/>
                  </a:lnTo>
                  <a:lnTo>
                    <a:pt x="3805" y="6647"/>
                  </a:lnTo>
                  <a:lnTo>
                    <a:pt x="193" y="10643"/>
                  </a:lnTo>
                  <a:lnTo>
                    <a:pt x="103" y="10759"/>
                  </a:lnTo>
                  <a:lnTo>
                    <a:pt x="39" y="10887"/>
                  </a:lnTo>
                  <a:lnTo>
                    <a:pt x="1" y="11028"/>
                  </a:lnTo>
                  <a:lnTo>
                    <a:pt x="1" y="11169"/>
                  </a:lnTo>
                  <a:lnTo>
                    <a:pt x="13" y="11309"/>
                  </a:lnTo>
                  <a:lnTo>
                    <a:pt x="65" y="11438"/>
                  </a:lnTo>
                  <a:lnTo>
                    <a:pt x="141" y="11566"/>
                  </a:lnTo>
                  <a:lnTo>
                    <a:pt x="244" y="11668"/>
                  </a:lnTo>
                  <a:lnTo>
                    <a:pt x="346" y="11758"/>
                  </a:lnTo>
                  <a:lnTo>
                    <a:pt x="474" y="11809"/>
                  </a:lnTo>
                  <a:lnTo>
                    <a:pt x="590" y="11847"/>
                  </a:lnTo>
                  <a:lnTo>
                    <a:pt x="731" y="11860"/>
                  </a:lnTo>
                  <a:lnTo>
                    <a:pt x="872" y="11847"/>
                  </a:lnTo>
                  <a:lnTo>
                    <a:pt x="948" y="11822"/>
                  </a:lnTo>
                  <a:lnTo>
                    <a:pt x="1012" y="11796"/>
                  </a:lnTo>
                  <a:lnTo>
                    <a:pt x="1089" y="11771"/>
                  </a:lnTo>
                  <a:lnTo>
                    <a:pt x="1153" y="11719"/>
                  </a:lnTo>
                  <a:lnTo>
                    <a:pt x="1205" y="11681"/>
                  </a:lnTo>
                  <a:lnTo>
                    <a:pt x="1269" y="11617"/>
                  </a:lnTo>
                  <a:lnTo>
                    <a:pt x="5072" y="7416"/>
                  </a:lnTo>
                  <a:lnTo>
                    <a:pt x="5149" y="7301"/>
                  </a:lnTo>
                  <a:lnTo>
                    <a:pt x="5213" y="7185"/>
                  </a:lnTo>
                  <a:lnTo>
                    <a:pt x="5252" y="7057"/>
                  </a:lnTo>
                  <a:lnTo>
                    <a:pt x="5265" y="6929"/>
                  </a:lnTo>
                  <a:lnTo>
                    <a:pt x="5265" y="1460"/>
                  </a:lnTo>
                  <a:lnTo>
                    <a:pt x="8185" y="1460"/>
                  </a:lnTo>
                  <a:lnTo>
                    <a:pt x="8338" y="1447"/>
                  </a:lnTo>
                  <a:lnTo>
                    <a:pt x="8479" y="1396"/>
                  </a:lnTo>
                  <a:lnTo>
                    <a:pt x="8595" y="1332"/>
                  </a:lnTo>
                  <a:lnTo>
                    <a:pt x="8710" y="1242"/>
                  </a:lnTo>
                  <a:lnTo>
                    <a:pt x="8800" y="1140"/>
                  </a:lnTo>
                  <a:lnTo>
                    <a:pt x="8864" y="1012"/>
                  </a:lnTo>
                  <a:lnTo>
                    <a:pt x="8902" y="871"/>
                  </a:lnTo>
                  <a:lnTo>
                    <a:pt x="8915" y="730"/>
                  </a:lnTo>
                  <a:lnTo>
                    <a:pt x="8902" y="576"/>
                  </a:lnTo>
                  <a:lnTo>
                    <a:pt x="8864" y="448"/>
                  </a:lnTo>
                  <a:lnTo>
                    <a:pt x="8800" y="320"/>
                  </a:lnTo>
                  <a:lnTo>
                    <a:pt x="8710" y="218"/>
                  </a:lnTo>
                  <a:lnTo>
                    <a:pt x="8595" y="128"/>
                  </a:lnTo>
                  <a:lnTo>
                    <a:pt x="8479" y="51"/>
                  </a:lnTo>
                  <a:lnTo>
                    <a:pt x="8338" y="13"/>
                  </a:lnTo>
                  <a:lnTo>
                    <a:pt x="8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4" name="Google Shape;2464;p46"/>
            <p:cNvSpPr/>
            <p:nvPr/>
          </p:nvSpPr>
          <p:spPr>
            <a:xfrm>
              <a:off x="2109425" y="1690925"/>
              <a:ext cx="259075" cy="36200"/>
            </a:xfrm>
            <a:custGeom>
              <a:avLst/>
              <a:gdLst/>
              <a:ahLst/>
              <a:cxnLst/>
              <a:rect l="l" t="t" r="r" b="b"/>
              <a:pathLst>
                <a:path w="10363" h="1448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3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9632" y="1448"/>
                  </a:lnTo>
                  <a:lnTo>
                    <a:pt x="9786" y="1435"/>
                  </a:lnTo>
                  <a:lnTo>
                    <a:pt x="9914" y="1397"/>
                  </a:lnTo>
                  <a:lnTo>
                    <a:pt x="10042" y="1333"/>
                  </a:lnTo>
                  <a:lnTo>
                    <a:pt x="10157" y="1243"/>
                  </a:lnTo>
                  <a:lnTo>
                    <a:pt x="10234" y="1128"/>
                  </a:lnTo>
                  <a:lnTo>
                    <a:pt x="10311" y="1012"/>
                  </a:lnTo>
                  <a:lnTo>
                    <a:pt x="10349" y="871"/>
                  </a:lnTo>
                  <a:lnTo>
                    <a:pt x="10362" y="731"/>
                  </a:lnTo>
                  <a:lnTo>
                    <a:pt x="10349" y="577"/>
                  </a:lnTo>
                  <a:lnTo>
                    <a:pt x="10311" y="436"/>
                  </a:lnTo>
                  <a:lnTo>
                    <a:pt x="10234" y="321"/>
                  </a:lnTo>
                  <a:lnTo>
                    <a:pt x="10157" y="205"/>
                  </a:lnTo>
                  <a:lnTo>
                    <a:pt x="10042" y="116"/>
                  </a:lnTo>
                  <a:lnTo>
                    <a:pt x="9914" y="52"/>
                  </a:lnTo>
                  <a:lnTo>
                    <a:pt x="9786" y="13"/>
                  </a:lnTo>
                  <a:lnTo>
                    <a:pt x="96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5" name="Google Shape;2465;p46"/>
            <p:cNvSpPr/>
            <p:nvPr/>
          </p:nvSpPr>
          <p:spPr>
            <a:xfrm>
              <a:off x="2035775" y="1900975"/>
              <a:ext cx="285650" cy="191175"/>
            </a:xfrm>
            <a:custGeom>
              <a:avLst/>
              <a:gdLst/>
              <a:ahLst/>
              <a:cxnLst/>
              <a:rect l="l" t="t" r="r" b="b"/>
              <a:pathLst>
                <a:path w="11426" h="7647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14" y="577"/>
                  </a:lnTo>
                  <a:lnTo>
                    <a:pt x="1" y="718"/>
                  </a:lnTo>
                  <a:lnTo>
                    <a:pt x="14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7647" y="1448"/>
                  </a:lnTo>
                  <a:lnTo>
                    <a:pt x="10016" y="7199"/>
                  </a:lnTo>
                  <a:lnTo>
                    <a:pt x="10068" y="7301"/>
                  </a:lnTo>
                  <a:lnTo>
                    <a:pt x="10132" y="7391"/>
                  </a:lnTo>
                  <a:lnTo>
                    <a:pt x="10209" y="7467"/>
                  </a:lnTo>
                  <a:lnTo>
                    <a:pt x="10285" y="7532"/>
                  </a:lnTo>
                  <a:lnTo>
                    <a:pt x="10388" y="7583"/>
                  </a:lnTo>
                  <a:lnTo>
                    <a:pt x="10478" y="7621"/>
                  </a:lnTo>
                  <a:lnTo>
                    <a:pt x="10580" y="7634"/>
                  </a:lnTo>
                  <a:lnTo>
                    <a:pt x="10695" y="7647"/>
                  </a:lnTo>
                  <a:lnTo>
                    <a:pt x="10836" y="7634"/>
                  </a:lnTo>
                  <a:lnTo>
                    <a:pt x="10964" y="7596"/>
                  </a:lnTo>
                  <a:lnTo>
                    <a:pt x="11105" y="7519"/>
                  </a:lnTo>
                  <a:lnTo>
                    <a:pt x="11208" y="7429"/>
                  </a:lnTo>
                  <a:lnTo>
                    <a:pt x="11297" y="7327"/>
                  </a:lnTo>
                  <a:lnTo>
                    <a:pt x="11361" y="7199"/>
                  </a:lnTo>
                  <a:lnTo>
                    <a:pt x="11400" y="7070"/>
                  </a:lnTo>
                  <a:lnTo>
                    <a:pt x="11425" y="6930"/>
                  </a:lnTo>
                  <a:lnTo>
                    <a:pt x="11412" y="6776"/>
                  </a:lnTo>
                  <a:lnTo>
                    <a:pt x="11361" y="6635"/>
                  </a:lnTo>
                  <a:lnTo>
                    <a:pt x="8800" y="449"/>
                  </a:lnTo>
                  <a:lnTo>
                    <a:pt x="8748" y="346"/>
                  </a:lnTo>
                  <a:lnTo>
                    <a:pt x="8684" y="257"/>
                  </a:lnTo>
                  <a:lnTo>
                    <a:pt x="8620" y="180"/>
                  </a:lnTo>
                  <a:lnTo>
                    <a:pt x="8531" y="116"/>
                  </a:lnTo>
                  <a:lnTo>
                    <a:pt x="8441" y="65"/>
                  </a:lnTo>
                  <a:lnTo>
                    <a:pt x="8339" y="26"/>
                  </a:lnTo>
                  <a:lnTo>
                    <a:pt x="82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6" name="Google Shape;2466;p46"/>
            <p:cNvSpPr/>
            <p:nvPr/>
          </p:nvSpPr>
          <p:spPr>
            <a:xfrm>
              <a:off x="1997350" y="1939075"/>
              <a:ext cx="148600" cy="292375"/>
            </a:xfrm>
            <a:custGeom>
              <a:avLst/>
              <a:gdLst/>
              <a:ahLst/>
              <a:cxnLst/>
              <a:rect l="l" t="t" r="r" b="b"/>
              <a:pathLst>
                <a:path w="5944" h="11695" extrusionOk="0">
                  <a:moveTo>
                    <a:pt x="731" y="1"/>
                  </a:moveTo>
                  <a:lnTo>
                    <a:pt x="590" y="13"/>
                  </a:lnTo>
                  <a:lnTo>
                    <a:pt x="449" y="65"/>
                  </a:lnTo>
                  <a:lnTo>
                    <a:pt x="334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90"/>
                  </a:lnTo>
                  <a:lnTo>
                    <a:pt x="1" y="731"/>
                  </a:lnTo>
                  <a:lnTo>
                    <a:pt x="1" y="5393"/>
                  </a:lnTo>
                  <a:lnTo>
                    <a:pt x="26" y="5546"/>
                  </a:lnTo>
                  <a:lnTo>
                    <a:pt x="65" y="5675"/>
                  </a:lnTo>
                  <a:lnTo>
                    <a:pt x="129" y="5803"/>
                  </a:lnTo>
                  <a:lnTo>
                    <a:pt x="218" y="5905"/>
                  </a:lnTo>
                  <a:lnTo>
                    <a:pt x="334" y="5995"/>
                  </a:lnTo>
                  <a:lnTo>
                    <a:pt x="449" y="6072"/>
                  </a:lnTo>
                  <a:lnTo>
                    <a:pt x="590" y="6110"/>
                  </a:lnTo>
                  <a:lnTo>
                    <a:pt x="731" y="6123"/>
                  </a:lnTo>
                  <a:lnTo>
                    <a:pt x="4484" y="6123"/>
                  </a:lnTo>
                  <a:lnTo>
                    <a:pt x="4484" y="10964"/>
                  </a:lnTo>
                  <a:lnTo>
                    <a:pt x="4496" y="11105"/>
                  </a:lnTo>
                  <a:lnTo>
                    <a:pt x="4548" y="11246"/>
                  </a:lnTo>
                  <a:lnTo>
                    <a:pt x="4612" y="11361"/>
                  </a:lnTo>
                  <a:lnTo>
                    <a:pt x="4701" y="11477"/>
                  </a:lnTo>
                  <a:lnTo>
                    <a:pt x="4804" y="11566"/>
                  </a:lnTo>
                  <a:lnTo>
                    <a:pt x="4932" y="11630"/>
                  </a:lnTo>
                  <a:lnTo>
                    <a:pt x="5060" y="11669"/>
                  </a:lnTo>
                  <a:lnTo>
                    <a:pt x="5214" y="11694"/>
                  </a:lnTo>
                  <a:lnTo>
                    <a:pt x="5354" y="11669"/>
                  </a:lnTo>
                  <a:lnTo>
                    <a:pt x="5495" y="11630"/>
                  </a:lnTo>
                  <a:lnTo>
                    <a:pt x="5623" y="11566"/>
                  </a:lnTo>
                  <a:lnTo>
                    <a:pt x="5726" y="11477"/>
                  </a:lnTo>
                  <a:lnTo>
                    <a:pt x="5816" y="11361"/>
                  </a:lnTo>
                  <a:lnTo>
                    <a:pt x="5880" y="11246"/>
                  </a:lnTo>
                  <a:lnTo>
                    <a:pt x="5931" y="11105"/>
                  </a:lnTo>
                  <a:lnTo>
                    <a:pt x="5944" y="10964"/>
                  </a:lnTo>
                  <a:lnTo>
                    <a:pt x="5944" y="5393"/>
                  </a:lnTo>
                  <a:lnTo>
                    <a:pt x="5931" y="5252"/>
                  </a:lnTo>
                  <a:lnTo>
                    <a:pt x="5880" y="5111"/>
                  </a:lnTo>
                  <a:lnTo>
                    <a:pt x="5816" y="4983"/>
                  </a:lnTo>
                  <a:lnTo>
                    <a:pt x="5726" y="4880"/>
                  </a:lnTo>
                  <a:lnTo>
                    <a:pt x="5623" y="4791"/>
                  </a:lnTo>
                  <a:lnTo>
                    <a:pt x="5495" y="4727"/>
                  </a:lnTo>
                  <a:lnTo>
                    <a:pt x="5354" y="4676"/>
                  </a:lnTo>
                  <a:lnTo>
                    <a:pt x="5214" y="4663"/>
                  </a:lnTo>
                  <a:lnTo>
                    <a:pt x="1461" y="4663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410" y="449"/>
                  </a:lnTo>
                  <a:lnTo>
                    <a:pt x="1333" y="321"/>
                  </a:lnTo>
                  <a:lnTo>
                    <a:pt x="1256" y="218"/>
                  </a:lnTo>
                  <a:lnTo>
                    <a:pt x="1141" y="129"/>
                  </a:lnTo>
                  <a:lnTo>
                    <a:pt x="1013" y="65"/>
                  </a:lnTo>
                  <a:lnTo>
                    <a:pt x="884" y="13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7" name="Google Shape;2467;p46"/>
            <p:cNvSpPr/>
            <p:nvPr/>
          </p:nvSpPr>
          <p:spPr>
            <a:xfrm>
              <a:off x="1749200" y="2006650"/>
              <a:ext cx="152125" cy="400575"/>
            </a:xfrm>
            <a:custGeom>
              <a:avLst/>
              <a:gdLst/>
              <a:ahLst/>
              <a:cxnLst/>
              <a:rect l="l" t="t" r="r" b="b"/>
              <a:pathLst>
                <a:path w="6085" h="16023" extrusionOk="0">
                  <a:moveTo>
                    <a:pt x="2895" y="0"/>
                  </a:moveTo>
                  <a:lnTo>
                    <a:pt x="2742" y="13"/>
                  </a:lnTo>
                  <a:lnTo>
                    <a:pt x="2601" y="51"/>
                  </a:lnTo>
                  <a:lnTo>
                    <a:pt x="2485" y="128"/>
                  </a:lnTo>
                  <a:lnTo>
                    <a:pt x="2370" y="218"/>
                  </a:lnTo>
                  <a:lnTo>
                    <a:pt x="2280" y="320"/>
                  </a:lnTo>
                  <a:lnTo>
                    <a:pt x="2216" y="448"/>
                  </a:lnTo>
                  <a:lnTo>
                    <a:pt x="2178" y="576"/>
                  </a:lnTo>
                  <a:lnTo>
                    <a:pt x="2165" y="730"/>
                  </a:lnTo>
                  <a:lnTo>
                    <a:pt x="2165" y="4163"/>
                  </a:lnTo>
                  <a:lnTo>
                    <a:pt x="2178" y="4304"/>
                  </a:lnTo>
                  <a:lnTo>
                    <a:pt x="2216" y="4444"/>
                  </a:lnTo>
                  <a:lnTo>
                    <a:pt x="2280" y="4573"/>
                  </a:lnTo>
                  <a:lnTo>
                    <a:pt x="2370" y="4675"/>
                  </a:lnTo>
                  <a:lnTo>
                    <a:pt x="2485" y="4765"/>
                  </a:lnTo>
                  <a:lnTo>
                    <a:pt x="2601" y="4829"/>
                  </a:lnTo>
                  <a:lnTo>
                    <a:pt x="2742" y="4880"/>
                  </a:lnTo>
                  <a:lnTo>
                    <a:pt x="2895" y="4893"/>
                  </a:lnTo>
                  <a:lnTo>
                    <a:pt x="4624" y="4893"/>
                  </a:lnTo>
                  <a:lnTo>
                    <a:pt x="4624" y="10157"/>
                  </a:lnTo>
                  <a:lnTo>
                    <a:pt x="731" y="10157"/>
                  </a:lnTo>
                  <a:lnTo>
                    <a:pt x="590" y="10170"/>
                  </a:lnTo>
                  <a:lnTo>
                    <a:pt x="449" y="10208"/>
                  </a:lnTo>
                  <a:lnTo>
                    <a:pt x="321" y="10285"/>
                  </a:lnTo>
                  <a:lnTo>
                    <a:pt x="218" y="10362"/>
                  </a:lnTo>
                  <a:lnTo>
                    <a:pt x="129" y="10477"/>
                  </a:lnTo>
                  <a:lnTo>
                    <a:pt x="65" y="10605"/>
                  </a:lnTo>
                  <a:lnTo>
                    <a:pt x="26" y="10733"/>
                  </a:lnTo>
                  <a:lnTo>
                    <a:pt x="1" y="10887"/>
                  </a:lnTo>
                  <a:lnTo>
                    <a:pt x="1" y="15293"/>
                  </a:lnTo>
                  <a:lnTo>
                    <a:pt x="26" y="15434"/>
                  </a:lnTo>
                  <a:lnTo>
                    <a:pt x="65" y="15574"/>
                  </a:lnTo>
                  <a:lnTo>
                    <a:pt x="129" y="15703"/>
                  </a:lnTo>
                  <a:lnTo>
                    <a:pt x="218" y="15805"/>
                  </a:lnTo>
                  <a:lnTo>
                    <a:pt x="321" y="15895"/>
                  </a:lnTo>
                  <a:lnTo>
                    <a:pt x="449" y="15959"/>
                  </a:lnTo>
                  <a:lnTo>
                    <a:pt x="590" y="16010"/>
                  </a:lnTo>
                  <a:lnTo>
                    <a:pt x="731" y="16023"/>
                  </a:lnTo>
                  <a:lnTo>
                    <a:pt x="884" y="16010"/>
                  </a:lnTo>
                  <a:lnTo>
                    <a:pt x="1012" y="15959"/>
                  </a:lnTo>
                  <a:lnTo>
                    <a:pt x="1141" y="15895"/>
                  </a:lnTo>
                  <a:lnTo>
                    <a:pt x="1243" y="15805"/>
                  </a:lnTo>
                  <a:lnTo>
                    <a:pt x="1333" y="15703"/>
                  </a:lnTo>
                  <a:lnTo>
                    <a:pt x="1410" y="15574"/>
                  </a:lnTo>
                  <a:lnTo>
                    <a:pt x="1448" y="15434"/>
                  </a:lnTo>
                  <a:lnTo>
                    <a:pt x="1461" y="15293"/>
                  </a:lnTo>
                  <a:lnTo>
                    <a:pt x="1461" y="11617"/>
                  </a:lnTo>
                  <a:lnTo>
                    <a:pt x="5354" y="11617"/>
                  </a:lnTo>
                  <a:lnTo>
                    <a:pt x="5495" y="11591"/>
                  </a:lnTo>
                  <a:lnTo>
                    <a:pt x="5636" y="11553"/>
                  </a:lnTo>
                  <a:lnTo>
                    <a:pt x="5764" y="11489"/>
                  </a:lnTo>
                  <a:lnTo>
                    <a:pt x="5867" y="11399"/>
                  </a:lnTo>
                  <a:lnTo>
                    <a:pt x="5956" y="11284"/>
                  </a:lnTo>
                  <a:lnTo>
                    <a:pt x="6020" y="11169"/>
                  </a:lnTo>
                  <a:lnTo>
                    <a:pt x="6072" y="11028"/>
                  </a:lnTo>
                  <a:lnTo>
                    <a:pt x="6084" y="10887"/>
                  </a:lnTo>
                  <a:lnTo>
                    <a:pt x="6084" y="4163"/>
                  </a:lnTo>
                  <a:lnTo>
                    <a:pt x="6072" y="4009"/>
                  </a:lnTo>
                  <a:lnTo>
                    <a:pt x="6020" y="3881"/>
                  </a:lnTo>
                  <a:lnTo>
                    <a:pt x="5956" y="3753"/>
                  </a:lnTo>
                  <a:lnTo>
                    <a:pt x="5867" y="3650"/>
                  </a:lnTo>
                  <a:lnTo>
                    <a:pt x="5764" y="3561"/>
                  </a:lnTo>
                  <a:lnTo>
                    <a:pt x="5636" y="3497"/>
                  </a:lnTo>
                  <a:lnTo>
                    <a:pt x="5495" y="3445"/>
                  </a:lnTo>
                  <a:lnTo>
                    <a:pt x="5354" y="3433"/>
                  </a:lnTo>
                  <a:lnTo>
                    <a:pt x="3612" y="3433"/>
                  </a:lnTo>
                  <a:lnTo>
                    <a:pt x="3612" y="730"/>
                  </a:lnTo>
                  <a:lnTo>
                    <a:pt x="3600" y="576"/>
                  </a:lnTo>
                  <a:lnTo>
                    <a:pt x="3561" y="448"/>
                  </a:lnTo>
                  <a:lnTo>
                    <a:pt x="3497" y="320"/>
                  </a:lnTo>
                  <a:lnTo>
                    <a:pt x="3408" y="218"/>
                  </a:lnTo>
                  <a:lnTo>
                    <a:pt x="3292" y="128"/>
                  </a:lnTo>
                  <a:lnTo>
                    <a:pt x="3177" y="51"/>
                  </a:lnTo>
                  <a:lnTo>
                    <a:pt x="3036" y="13"/>
                  </a:lnTo>
                  <a:lnTo>
                    <a:pt x="28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8" name="Google Shape;2468;p46"/>
            <p:cNvSpPr/>
            <p:nvPr/>
          </p:nvSpPr>
          <p:spPr>
            <a:xfrm>
              <a:off x="1496900" y="1950925"/>
              <a:ext cx="160125" cy="256825"/>
            </a:xfrm>
            <a:custGeom>
              <a:avLst/>
              <a:gdLst/>
              <a:ahLst/>
              <a:cxnLst/>
              <a:rect l="l" t="t" r="r" b="b"/>
              <a:pathLst>
                <a:path w="6405" h="10273" extrusionOk="0">
                  <a:moveTo>
                    <a:pt x="5597" y="1"/>
                  </a:moveTo>
                  <a:lnTo>
                    <a:pt x="5469" y="26"/>
                  </a:lnTo>
                  <a:lnTo>
                    <a:pt x="5328" y="77"/>
                  </a:lnTo>
                  <a:lnTo>
                    <a:pt x="5213" y="154"/>
                  </a:lnTo>
                  <a:lnTo>
                    <a:pt x="5110" y="269"/>
                  </a:lnTo>
                  <a:lnTo>
                    <a:pt x="167" y="6353"/>
                  </a:lnTo>
                  <a:lnTo>
                    <a:pt x="90" y="6456"/>
                  </a:lnTo>
                  <a:lnTo>
                    <a:pt x="39" y="6584"/>
                  </a:lnTo>
                  <a:lnTo>
                    <a:pt x="13" y="6699"/>
                  </a:lnTo>
                  <a:lnTo>
                    <a:pt x="0" y="6827"/>
                  </a:lnTo>
                  <a:lnTo>
                    <a:pt x="26" y="6955"/>
                  </a:lnTo>
                  <a:lnTo>
                    <a:pt x="51" y="7083"/>
                  </a:lnTo>
                  <a:lnTo>
                    <a:pt x="115" y="7199"/>
                  </a:lnTo>
                  <a:lnTo>
                    <a:pt x="192" y="7301"/>
                  </a:lnTo>
                  <a:lnTo>
                    <a:pt x="2664" y="10029"/>
                  </a:lnTo>
                  <a:lnTo>
                    <a:pt x="2715" y="10080"/>
                  </a:lnTo>
                  <a:lnTo>
                    <a:pt x="2779" y="10132"/>
                  </a:lnTo>
                  <a:lnTo>
                    <a:pt x="2843" y="10170"/>
                  </a:lnTo>
                  <a:lnTo>
                    <a:pt x="2920" y="10208"/>
                  </a:lnTo>
                  <a:lnTo>
                    <a:pt x="2984" y="10234"/>
                  </a:lnTo>
                  <a:lnTo>
                    <a:pt x="3061" y="10260"/>
                  </a:lnTo>
                  <a:lnTo>
                    <a:pt x="3202" y="10272"/>
                  </a:lnTo>
                  <a:lnTo>
                    <a:pt x="3330" y="10260"/>
                  </a:lnTo>
                  <a:lnTo>
                    <a:pt x="3458" y="10221"/>
                  </a:lnTo>
                  <a:lnTo>
                    <a:pt x="3586" y="10170"/>
                  </a:lnTo>
                  <a:lnTo>
                    <a:pt x="3689" y="10080"/>
                  </a:lnTo>
                  <a:lnTo>
                    <a:pt x="3791" y="9978"/>
                  </a:lnTo>
                  <a:lnTo>
                    <a:pt x="3868" y="9850"/>
                  </a:lnTo>
                  <a:lnTo>
                    <a:pt x="3906" y="9722"/>
                  </a:lnTo>
                  <a:lnTo>
                    <a:pt x="3932" y="9581"/>
                  </a:lnTo>
                  <a:lnTo>
                    <a:pt x="3932" y="9440"/>
                  </a:lnTo>
                  <a:lnTo>
                    <a:pt x="3894" y="9299"/>
                  </a:lnTo>
                  <a:lnTo>
                    <a:pt x="3830" y="9171"/>
                  </a:lnTo>
                  <a:lnTo>
                    <a:pt x="3740" y="9056"/>
                  </a:lnTo>
                  <a:lnTo>
                    <a:pt x="1691" y="6789"/>
                  </a:lnTo>
                  <a:lnTo>
                    <a:pt x="6238" y="1179"/>
                  </a:lnTo>
                  <a:lnTo>
                    <a:pt x="6327" y="1064"/>
                  </a:lnTo>
                  <a:lnTo>
                    <a:pt x="6378" y="923"/>
                  </a:lnTo>
                  <a:lnTo>
                    <a:pt x="6404" y="795"/>
                  </a:lnTo>
                  <a:lnTo>
                    <a:pt x="6404" y="654"/>
                  </a:lnTo>
                  <a:lnTo>
                    <a:pt x="6378" y="513"/>
                  </a:lnTo>
                  <a:lnTo>
                    <a:pt x="6314" y="385"/>
                  </a:lnTo>
                  <a:lnTo>
                    <a:pt x="6238" y="257"/>
                  </a:lnTo>
                  <a:lnTo>
                    <a:pt x="6135" y="154"/>
                  </a:lnTo>
                  <a:lnTo>
                    <a:pt x="6007" y="77"/>
                  </a:lnTo>
                  <a:lnTo>
                    <a:pt x="5879" y="26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9" name="Google Shape;2469;p46"/>
            <p:cNvSpPr/>
            <p:nvPr/>
          </p:nvSpPr>
          <p:spPr>
            <a:xfrm>
              <a:off x="1203275" y="1889125"/>
              <a:ext cx="391950" cy="276675"/>
            </a:xfrm>
            <a:custGeom>
              <a:avLst/>
              <a:gdLst/>
              <a:ahLst/>
              <a:cxnLst/>
              <a:rect l="l" t="t" r="r" b="b"/>
              <a:pathLst>
                <a:path w="15678" h="11067" extrusionOk="0">
                  <a:moveTo>
                    <a:pt x="14909" y="1"/>
                  </a:moveTo>
                  <a:lnTo>
                    <a:pt x="14768" y="26"/>
                  </a:lnTo>
                  <a:lnTo>
                    <a:pt x="14627" y="65"/>
                  </a:lnTo>
                  <a:lnTo>
                    <a:pt x="14512" y="141"/>
                  </a:lnTo>
                  <a:lnTo>
                    <a:pt x="14396" y="244"/>
                  </a:lnTo>
                  <a:lnTo>
                    <a:pt x="8594" y="6878"/>
                  </a:lnTo>
                  <a:lnTo>
                    <a:pt x="3561" y="6878"/>
                  </a:lnTo>
                  <a:lnTo>
                    <a:pt x="3420" y="6891"/>
                  </a:lnTo>
                  <a:lnTo>
                    <a:pt x="3292" y="6930"/>
                  </a:lnTo>
                  <a:lnTo>
                    <a:pt x="3164" y="6994"/>
                  </a:lnTo>
                  <a:lnTo>
                    <a:pt x="3061" y="7083"/>
                  </a:lnTo>
                  <a:lnTo>
                    <a:pt x="218" y="9811"/>
                  </a:lnTo>
                  <a:lnTo>
                    <a:pt x="128" y="9927"/>
                  </a:lnTo>
                  <a:lnTo>
                    <a:pt x="64" y="10042"/>
                  </a:lnTo>
                  <a:lnTo>
                    <a:pt x="13" y="10183"/>
                  </a:lnTo>
                  <a:lnTo>
                    <a:pt x="0" y="10324"/>
                  </a:lnTo>
                  <a:lnTo>
                    <a:pt x="13" y="10465"/>
                  </a:lnTo>
                  <a:lnTo>
                    <a:pt x="52" y="10593"/>
                  </a:lnTo>
                  <a:lnTo>
                    <a:pt x="116" y="10721"/>
                  </a:lnTo>
                  <a:lnTo>
                    <a:pt x="205" y="10836"/>
                  </a:lnTo>
                  <a:lnTo>
                    <a:pt x="256" y="10887"/>
                  </a:lnTo>
                  <a:lnTo>
                    <a:pt x="320" y="10939"/>
                  </a:lnTo>
                  <a:lnTo>
                    <a:pt x="449" y="11003"/>
                  </a:lnTo>
                  <a:lnTo>
                    <a:pt x="589" y="11054"/>
                  </a:lnTo>
                  <a:lnTo>
                    <a:pt x="730" y="11067"/>
                  </a:lnTo>
                  <a:lnTo>
                    <a:pt x="871" y="11054"/>
                  </a:lnTo>
                  <a:lnTo>
                    <a:pt x="999" y="11015"/>
                  </a:lnTo>
                  <a:lnTo>
                    <a:pt x="1127" y="10951"/>
                  </a:lnTo>
                  <a:lnTo>
                    <a:pt x="1230" y="10862"/>
                  </a:lnTo>
                  <a:lnTo>
                    <a:pt x="3855" y="8339"/>
                  </a:lnTo>
                  <a:lnTo>
                    <a:pt x="8915" y="8339"/>
                  </a:lnTo>
                  <a:lnTo>
                    <a:pt x="9004" y="8326"/>
                  </a:lnTo>
                  <a:lnTo>
                    <a:pt x="9068" y="8313"/>
                  </a:lnTo>
                  <a:lnTo>
                    <a:pt x="9145" y="8300"/>
                  </a:lnTo>
                  <a:lnTo>
                    <a:pt x="9222" y="8274"/>
                  </a:lnTo>
                  <a:lnTo>
                    <a:pt x="9286" y="8236"/>
                  </a:lnTo>
                  <a:lnTo>
                    <a:pt x="9350" y="8185"/>
                  </a:lnTo>
                  <a:lnTo>
                    <a:pt x="9414" y="8146"/>
                  </a:lnTo>
                  <a:lnTo>
                    <a:pt x="9465" y="8082"/>
                  </a:lnTo>
                  <a:lnTo>
                    <a:pt x="15498" y="1205"/>
                  </a:lnTo>
                  <a:lnTo>
                    <a:pt x="15587" y="1089"/>
                  </a:lnTo>
                  <a:lnTo>
                    <a:pt x="15639" y="948"/>
                  </a:lnTo>
                  <a:lnTo>
                    <a:pt x="15677" y="820"/>
                  </a:lnTo>
                  <a:lnTo>
                    <a:pt x="15677" y="679"/>
                  </a:lnTo>
                  <a:lnTo>
                    <a:pt x="15651" y="539"/>
                  </a:lnTo>
                  <a:lnTo>
                    <a:pt x="15600" y="410"/>
                  </a:lnTo>
                  <a:lnTo>
                    <a:pt x="15536" y="282"/>
                  </a:lnTo>
                  <a:lnTo>
                    <a:pt x="15434" y="180"/>
                  </a:lnTo>
                  <a:lnTo>
                    <a:pt x="15306" y="90"/>
                  </a:lnTo>
                  <a:lnTo>
                    <a:pt x="15178" y="39"/>
                  </a:lnTo>
                  <a:lnTo>
                    <a:pt x="150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0" name="Google Shape;2470;p46"/>
            <p:cNvSpPr/>
            <p:nvPr/>
          </p:nvSpPr>
          <p:spPr>
            <a:xfrm>
              <a:off x="1282050" y="1700525"/>
              <a:ext cx="251375" cy="36225"/>
            </a:xfrm>
            <a:custGeom>
              <a:avLst/>
              <a:gdLst/>
              <a:ahLst/>
              <a:cxnLst/>
              <a:rect l="l" t="t" r="r" b="b"/>
              <a:pathLst>
                <a:path w="10055" h="1449" extrusionOk="0">
                  <a:moveTo>
                    <a:pt x="730" y="1"/>
                  </a:moveTo>
                  <a:lnTo>
                    <a:pt x="576" y="14"/>
                  </a:lnTo>
                  <a:lnTo>
                    <a:pt x="448" y="52"/>
                  </a:lnTo>
                  <a:lnTo>
                    <a:pt x="320" y="116"/>
                  </a:lnTo>
                  <a:lnTo>
                    <a:pt x="218" y="206"/>
                  </a:lnTo>
                  <a:lnTo>
                    <a:pt x="128" y="321"/>
                  </a:lnTo>
                  <a:lnTo>
                    <a:pt x="51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51" y="1013"/>
                  </a:lnTo>
                  <a:lnTo>
                    <a:pt x="128" y="1128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76" y="1435"/>
                  </a:lnTo>
                  <a:lnTo>
                    <a:pt x="730" y="1448"/>
                  </a:lnTo>
                  <a:lnTo>
                    <a:pt x="9324" y="1448"/>
                  </a:lnTo>
                  <a:lnTo>
                    <a:pt x="9478" y="1435"/>
                  </a:lnTo>
                  <a:lnTo>
                    <a:pt x="9606" y="1397"/>
                  </a:lnTo>
                  <a:lnTo>
                    <a:pt x="9734" y="1333"/>
                  </a:lnTo>
                  <a:lnTo>
                    <a:pt x="9849" y="1243"/>
                  </a:lnTo>
                  <a:lnTo>
                    <a:pt x="9926" y="1128"/>
                  </a:lnTo>
                  <a:lnTo>
                    <a:pt x="10003" y="1013"/>
                  </a:lnTo>
                  <a:lnTo>
                    <a:pt x="10041" y="872"/>
                  </a:lnTo>
                  <a:lnTo>
                    <a:pt x="10054" y="718"/>
                  </a:lnTo>
                  <a:lnTo>
                    <a:pt x="10041" y="577"/>
                  </a:lnTo>
                  <a:lnTo>
                    <a:pt x="10003" y="436"/>
                  </a:lnTo>
                  <a:lnTo>
                    <a:pt x="9926" y="321"/>
                  </a:lnTo>
                  <a:lnTo>
                    <a:pt x="9849" y="206"/>
                  </a:lnTo>
                  <a:lnTo>
                    <a:pt x="9734" y="116"/>
                  </a:lnTo>
                  <a:lnTo>
                    <a:pt x="9606" y="52"/>
                  </a:lnTo>
                  <a:lnTo>
                    <a:pt x="9478" y="14"/>
                  </a:lnTo>
                  <a:lnTo>
                    <a:pt x="9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1" name="Google Shape;2471;p46"/>
            <p:cNvSpPr/>
            <p:nvPr/>
          </p:nvSpPr>
          <p:spPr>
            <a:xfrm>
              <a:off x="1263775" y="1375850"/>
              <a:ext cx="330800" cy="172925"/>
            </a:xfrm>
            <a:custGeom>
              <a:avLst/>
              <a:gdLst/>
              <a:ahLst/>
              <a:cxnLst/>
              <a:rect l="l" t="t" r="r" b="b"/>
              <a:pathLst>
                <a:path w="13232" h="6917" extrusionOk="0">
                  <a:moveTo>
                    <a:pt x="757" y="1"/>
                  </a:moveTo>
                  <a:lnTo>
                    <a:pt x="616" y="13"/>
                  </a:lnTo>
                  <a:lnTo>
                    <a:pt x="475" y="39"/>
                  </a:lnTo>
                  <a:lnTo>
                    <a:pt x="347" y="103"/>
                  </a:lnTo>
                  <a:lnTo>
                    <a:pt x="232" y="193"/>
                  </a:lnTo>
                  <a:lnTo>
                    <a:pt x="129" y="308"/>
                  </a:lnTo>
                  <a:lnTo>
                    <a:pt x="65" y="423"/>
                  </a:lnTo>
                  <a:lnTo>
                    <a:pt x="14" y="564"/>
                  </a:lnTo>
                  <a:lnTo>
                    <a:pt x="1" y="692"/>
                  </a:lnTo>
                  <a:lnTo>
                    <a:pt x="1" y="833"/>
                  </a:lnTo>
                  <a:lnTo>
                    <a:pt x="39" y="974"/>
                  </a:lnTo>
                  <a:lnTo>
                    <a:pt x="103" y="1102"/>
                  </a:lnTo>
                  <a:lnTo>
                    <a:pt x="193" y="1217"/>
                  </a:lnTo>
                  <a:lnTo>
                    <a:pt x="5227" y="6686"/>
                  </a:lnTo>
                  <a:lnTo>
                    <a:pt x="5278" y="6737"/>
                  </a:lnTo>
                  <a:lnTo>
                    <a:pt x="5342" y="6776"/>
                  </a:lnTo>
                  <a:lnTo>
                    <a:pt x="5406" y="6827"/>
                  </a:lnTo>
                  <a:lnTo>
                    <a:pt x="5470" y="6853"/>
                  </a:lnTo>
                  <a:lnTo>
                    <a:pt x="5534" y="6878"/>
                  </a:lnTo>
                  <a:lnTo>
                    <a:pt x="5611" y="6904"/>
                  </a:lnTo>
                  <a:lnTo>
                    <a:pt x="5688" y="6917"/>
                  </a:lnTo>
                  <a:lnTo>
                    <a:pt x="12514" y="6917"/>
                  </a:lnTo>
                  <a:lnTo>
                    <a:pt x="12655" y="6904"/>
                  </a:lnTo>
                  <a:lnTo>
                    <a:pt x="12796" y="6853"/>
                  </a:lnTo>
                  <a:lnTo>
                    <a:pt x="12911" y="6789"/>
                  </a:lnTo>
                  <a:lnTo>
                    <a:pt x="13027" y="6699"/>
                  </a:lnTo>
                  <a:lnTo>
                    <a:pt x="13116" y="6597"/>
                  </a:lnTo>
                  <a:lnTo>
                    <a:pt x="13180" y="6469"/>
                  </a:lnTo>
                  <a:lnTo>
                    <a:pt x="13219" y="6340"/>
                  </a:lnTo>
                  <a:lnTo>
                    <a:pt x="13231" y="6187"/>
                  </a:lnTo>
                  <a:lnTo>
                    <a:pt x="13219" y="6046"/>
                  </a:lnTo>
                  <a:lnTo>
                    <a:pt x="13180" y="5905"/>
                  </a:lnTo>
                  <a:lnTo>
                    <a:pt x="13116" y="5777"/>
                  </a:lnTo>
                  <a:lnTo>
                    <a:pt x="13027" y="5674"/>
                  </a:lnTo>
                  <a:lnTo>
                    <a:pt x="12911" y="5585"/>
                  </a:lnTo>
                  <a:lnTo>
                    <a:pt x="12796" y="5521"/>
                  </a:lnTo>
                  <a:lnTo>
                    <a:pt x="12655" y="5470"/>
                  </a:lnTo>
                  <a:lnTo>
                    <a:pt x="12514" y="5457"/>
                  </a:lnTo>
                  <a:lnTo>
                    <a:pt x="6072" y="5457"/>
                  </a:lnTo>
                  <a:lnTo>
                    <a:pt x="1256" y="231"/>
                  </a:lnTo>
                  <a:lnTo>
                    <a:pt x="1154" y="141"/>
                  </a:lnTo>
                  <a:lnTo>
                    <a:pt x="1026" y="65"/>
                  </a:lnTo>
                  <a:lnTo>
                    <a:pt x="898" y="13"/>
                  </a:lnTo>
                  <a:lnTo>
                    <a:pt x="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2" name="Google Shape;2472;p46"/>
            <p:cNvSpPr/>
            <p:nvPr/>
          </p:nvSpPr>
          <p:spPr>
            <a:xfrm>
              <a:off x="1601275" y="1325900"/>
              <a:ext cx="36525" cy="179975"/>
            </a:xfrm>
            <a:custGeom>
              <a:avLst/>
              <a:gdLst/>
              <a:ahLst/>
              <a:cxnLst/>
              <a:rect l="l" t="t" r="r" b="b"/>
              <a:pathLst>
                <a:path w="1461" h="7199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0" y="6468"/>
                  </a:lnTo>
                  <a:lnTo>
                    <a:pt x="13" y="6609"/>
                  </a:lnTo>
                  <a:lnTo>
                    <a:pt x="52" y="6750"/>
                  </a:lnTo>
                  <a:lnTo>
                    <a:pt x="129" y="6878"/>
                  </a:lnTo>
                  <a:lnTo>
                    <a:pt x="218" y="6981"/>
                  </a:lnTo>
                  <a:lnTo>
                    <a:pt x="321" y="7070"/>
                  </a:lnTo>
                  <a:lnTo>
                    <a:pt x="449" y="7135"/>
                  </a:lnTo>
                  <a:lnTo>
                    <a:pt x="577" y="7173"/>
                  </a:lnTo>
                  <a:lnTo>
                    <a:pt x="730" y="7199"/>
                  </a:lnTo>
                  <a:lnTo>
                    <a:pt x="871" y="7173"/>
                  </a:lnTo>
                  <a:lnTo>
                    <a:pt x="1012" y="7135"/>
                  </a:lnTo>
                  <a:lnTo>
                    <a:pt x="1140" y="7070"/>
                  </a:lnTo>
                  <a:lnTo>
                    <a:pt x="1243" y="6981"/>
                  </a:lnTo>
                  <a:lnTo>
                    <a:pt x="1332" y="6878"/>
                  </a:lnTo>
                  <a:lnTo>
                    <a:pt x="1396" y="6750"/>
                  </a:lnTo>
                  <a:lnTo>
                    <a:pt x="1448" y="6609"/>
                  </a:lnTo>
                  <a:lnTo>
                    <a:pt x="1461" y="6468"/>
                  </a:lnTo>
                  <a:lnTo>
                    <a:pt x="1461" y="731"/>
                  </a:lnTo>
                  <a:lnTo>
                    <a:pt x="1448" y="590"/>
                  </a:lnTo>
                  <a:lnTo>
                    <a:pt x="1396" y="449"/>
                  </a:lnTo>
                  <a:lnTo>
                    <a:pt x="1332" y="321"/>
                  </a:lnTo>
                  <a:lnTo>
                    <a:pt x="1243" y="218"/>
                  </a:lnTo>
                  <a:lnTo>
                    <a:pt x="1140" y="129"/>
                  </a:lnTo>
                  <a:lnTo>
                    <a:pt x="1012" y="65"/>
                  </a:lnTo>
                  <a:lnTo>
                    <a:pt x="871" y="13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3" name="Google Shape;2473;p46"/>
            <p:cNvSpPr/>
            <p:nvPr/>
          </p:nvSpPr>
          <p:spPr>
            <a:xfrm>
              <a:off x="1494325" y="1391550"/>
              <a:ext cx="654200" cy="654175"/>
            </a:xfrm>
            <a:custGeom>
              <a:avLst/>
              <a:gdLst/>
              <a:ahLst/>
              <a:cxnLst/>
              <a:rect l="l" t="t" r="r" b="b"/>
              <a:pathLst>
                <a:path w="26168" h="26167" extrusionOk="0">
                  <a:moveTo>
                    <a:pt x="9952" y="0"/>
                  </a:moveTo>
                  <a:lnTo>
                    <a:pt x="9952" y="2933"/>
                  </a:lnTo>
                  <a:lnTo>
                    <a:pt x="9478" y="3087"/>
                  </a:lnTo>
                  <a:lnTo>
                    <a:pt x="9005" y="3266"/>
                  </a:lnTo>
                  <a:lnTo>
                    <a:pt x="8556" y="3458"/>
                  </a:lnTo>
                  <a:lnTo>
                    <a:pt x="8108" y="3676"/>
                  </a:lnTo>
                  <a:lnTo>
                    <a:pt x="6046" y="1614"/>
                  </a:lnTo>
                  <a:lnTo>
                    <a:pt x="1627" y="6045"/>
                  </a:lnTo>
                  <a:lnTo>
                    <a:pt x="3600" y="8031"/>
                  </a:lnTo>
                  <a:lnTo>
                    <a:pt x="3356" y="8492"/>
                  </a:lnTo>
                  <a:lnTo>
                    <a:pt x="3126" y="8966"/>
                  </a:lnTo>
                  <a:lnTo>
                    <a:pt x="2934" y="9452"/>
                  </a:lnTo>
                  <a:lnTo>
                    <a:pt x="2754" y="9952"/>
                  </a:lnTo>
                  <a:lnTo>
                    <a:pt x="1" y="9952"/>
                  </a:lnTo>
                  <a:lnTo>
                    <a:pt x="1" y="16215"/>
                  </a:lnTo>
                  <a:lnTo>
                    <a:pt x="2588" y="16215"/>
                  </a:lnTo>
                  <a:lnTo>
                    <a:pt x="2754" y="16766"/>
                  </a:lnTo>
                  <a:lnTo>
                    <a:pt x="2946" y="17291"/>
                  </a:lnTo>
                  <a:lnTo>
                    <a:pt x="3164" y="17816"/>
                  </a:lnTo>
                  <a:lnTo>
                    <a:pt x="3420" y="18328"/>
                  </a:lnTo>
                  <a:lnTo>
                    <a:pt x="1627" y="20121"/>
                  </a:lnTo>
                  <a:lnTo>
                    <a:pt x="6046" y="24553"/>
                  </a:lnTo>
                  <a:lnTo>
                    <a:pt x="7762" y="22837"/>
                  </a:lnTo>
                  <a:lnTo>
                    <a:pt x="8018" y="22977"/>
                  </a:lnTo>
                  <a:lnTo>
                    <a:pt x="8287" y="23106"/>
                  </a:lnTo>
                  <a:lnTo>
                    <a:pt x="8556" y="23234"/>
                  </a:lnTo>
                  <a:lnTo>
                    <a:pt x="8825" y="23362"/>
                  </a:lnTo>
                  <a:lnTo>
                    <a:pt x="9107" y="23477"/>
                  </a:lnTo>
                  <a:lnTo>
                    <a:pt x="9389" y="23579"/>
                  </a:lnTo>
                  <a:lnTo>
                    <a:pt x="9671" y="23669"/>
                  </a:lnTo>
                  <a:lnTo>
                    <a:pt x="9952" y="23772"/>
                  </a:lnTo>
                  <a:lnTo>
                    <a:pt x="9952" y="26167"/>
                  </a:lnTo>
                  <a:lnTo>
                    <a:pt x="16215" y="26167"/>
                  </a:lnTo>
                  <a:lnTo>
                    <a:pt x="16215" y="23772"/>
                  </a:lnTo>
                  <a:lnTo>
                    <a:pt x="16497" y="23669"/>
                  </a:lnTo>
                  <a:lnTo>
                    <a:pt x="16792" y="23579"/>
                  </a:lnTo>
                  <a:lnTo>
                    <a:pt x="17061" y="23477"/>
                  </a:lnTo>
                  <a:lnTo>
                    <a:pt x="17342" y="23362"/>
                  </a:lnTo>
                  <a:lnTo>
                    <a:pt x="17611" y="23234"/>
                  </a:lnTo>
                  <a:lnTo>
                    <a:pt x="17880" y="23106"/>
                  </a:lnTo>
                  <a:lnTo>
                    <a:pt x="18149" y="22977"/>
                  </a:lnTo>
                  <a:lnTo>
                    <a:pt x="18406" y="22837"/>
                  </a:lnTo>
                  <a:lnTo>
                    <a:pt x="20122" y="24553"/>
                  </a:lnTo>
                  <a:lnTo>
                    <a:pt x="24553" y="20121"/>
                  </a:lnTo>
                  <a:lnTo>
                    <a:pt x="22760" y="18328"/>
                  </a:lnTo>
                  <a:lnTo>
                    <a:pt x="23004" y="17816"/>
                  </a:lnTo>
                  <a:lnTo>
                    <a:pt x="23221" y="17291"/>
                  </a:lnTo>
                  <a:lnTo>
                    <a:pt x="23413" y="16766"/>
                  </a:lnTo>
                  <a:lnTo>
                    <a:pt x="23580" y="16215"/>
                  </a:lnTo>
                  <a:lnTo>
                    <a:pt x="26167" y="16215"/>
                  </a:lnTo>
                  <a:lnTo>
                    <a:pt x="26167" y="9952"/>
                  </a:lnTo>
                  <a:lnTo>
                    <a:pt x="23426" y="9952"/>
                  </a:lnTo>
                  <a:lnTo>
                    <a:pt x="23247" y="9452"/>
                  </a:lnTo>
                  <a:lnTo>
                    <a:pt x="23042" y="8966"/>
                  </a:lnTo>
                  <a:lnTo>
                    <a:pt x="22811" y="8492"/>
                  </a:lnTo>
                  <a:lnTo>
                    <a:pt x="22568" y="8031"/>
                  </a:lnTo>
                  <a:lnTo>
                    <a:pt x="24553" y="6045"/>
                  </a:lnTo>
                  <a:lnTo>
                    <a:pt x="20122" y="1614"/>
                  </a:lnTo>
                  <a:lnTo>
                    <a:pt x="18060" y="3676"/>
                  </a:lnTo>
                  <a:lnTo>
                    <a:pt x="17624" y="3458"/>
                  </a:lnTo>
                  <a:lnTo>
                    <a:pt x="17163" y="3266"/>
                  </a:lnTo>
                  <a:lnTo>
                    <a:pt x="16689" y="3087"/>
                  </a:lnTo>
                  <a:lnTo>
                    <a:pt x="16215" y="2933"/>
                  </a:lnTo>
                  <a:lnTo>
                    <a:pt x="162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4" name="Google Shape;2474;p46"/>
            <p:cNvSpPr/>
            <p:nvPr/>
          </p:nvSpPr>
          <p:spPr>
            <a:xfrm>
              <a:off x="1579175" y="1483125"/>
              <a:ext cx="484475" cy="484150"/>
            </a:xfrm>
            <a:custGeom>
              <a:avLst/>
              <a:gdLst/>
              <a:ahLst/>
              <a:cxnLst/>
              <a:rect l="l" t="t" r="r" b="b"/>
              <a:pathLst>
                <a:path w="19379" h="19366" extrusionOk="0">
                  <a:moveTo>
                    <a:pt x="9696" y="0"/>
                  </a:moveTo>
                  <a:lnTo>
                    <a:pt x="9197" y="13"/>
                  </a:lnTo>
                  <a:lnTo>
                    <a:pt x="8697" y="51"/>
                  </a:lnTo>
                  <a:lnTo>
                    <a:pt x="8211" y="115"/>
                  </a:lnTo>
                  <a:lnTo>
                    <a:pt x="7737" y="192"/>
                  </a:lnTo>
                  <a:lnTo>
                    <a:pt x="7276" y="308"/>
                  </a:lnTo>
                  <a:lnTo>
                    <a:pt x="6814" y="436"/>
                  </a:lnTo>
                  <a:lnTo>
                    <a:pt x="6366" y="589"/>
                  </a:lnTo>
                  <a:lnTo>
                    <a:pt x="5918" y="756"/>
                  </a:lnTo>
                  <a:lnTo>
                    <a:pt x="5495" y="948"/>
                  </a:lnTo>
                  <a:lnTo>
                    <a:pt x="5073" y="1166"/>
                  </a:lnTo>
                  <a:lnTo>
                    <a:pt x="4676" y="1396"/>
                  </a:lnTo>
                  <a:lnTo>
                    <a:pt x="4279" y="1652"/>
                  </a:lnTo>
                  <a:lnTo>
                    <a:pt x="3894" y="1921"/>
                  </a:lnTo>
                  <a:lnTo>
                    <a:pt x="3536" y="2216"/>
                  </a:lnTo>
                  <a:lnTo>
                    <a:pt x="3177" y="2511"/>
                  </a:lnTo>
                  <a:lnTo>
                    <a:pt x="2844" y="2831"/>
                  </a:lnTo>
                  <a:lnTo>
                    <a:pt x="2524" y="3177"/>
                  </a:lnTo>
                  <a:lnTo>
                    <a:pt x="2216" y="3522"/>
                  </a:lnTo>
                  <a:lnTo>
                    <a:pt x="1935" y="3894"/>
                  </a:lnTo>
                  <a:lnTo>
                    <a:pt x="1666" y="4265"/>
                  </a:lnTo>
                  <a:lnTo>
                    <a:pt x="1410" y="4662"/>
                  </a:lnTo>
                  <a:lnTo>
                    <a:pt x="1179" y="5072"/>
                  </a:lnTo>
                  <a:lnTo>
                    <a:pt x="961" y="5482"/>
                  </a:lnTo>
                  <a:lnTo>
                    <a:pt x="769" y="5917"/>
                  </a:lnTo>
                  <a:lnTo>
                    <a:pt x="590" y="6353"/>
                  </a:lnTo>
                  <a:lnTo>
                    <a:pt x="436" y="6801"/>
                  </a:lnTo>
                  <a:lnTo>
                    <a:pt x="308" y="7262"/>
                  </a:lnTo>
                  <a:lnTo>
                    <a:pt x="206" y="7736"/>
                  </a:lnTo>
                  <a:lnTo>
                    <a:pt x="116" y="8210"/>
                  </a:lnTo>
                  <a:lnTo>
                    <a:pt x="52" y="8697"/>
                  </a:lnTo>
                  <a:lnTo>
                    <a:pt x="14" y="9183"/>
                  </a:lnTo>
                  <a:lnTo>
                    <a:pt x="1" y="9683"/>
                  </a:lnTo>
                  <a:lnTo>
                    <a:pt x="14" y="10182"/>
                  </a:lnTo>
                  <a:lnTo>
                    <a:pt x="52" y="10669"/>
                  </a:lnTo>
                  <a:lnTo>
                    <a:pt x="116" y="11156"/>
                  </a:lnTo>
                  <a:lnTo>
                    <a:pt x="206" y="11630"/>
                  </a:lnTo>
                  <a:lnTo>
                    <a:pt x="308" y="12104"/>
                  </a:lnTo>
                  <a:lnTo>
                    <a:pt x="436" y="12565"/>
                  </a:lnTo>
                  <a:lnTo>
                    <a:pt x="590" y="13013"/>
                  </a:lnTo>
                  <a:lnTo>
                    <a:pt x="769" y="13448"/>
                  </a:lnTo>
                  <a:lnTo>
                    <a:pt x="961" y="13884"/>
                  </a:lnTo>
                  <a:lnTo>
                    <a:pt x="1179" y="14307"/>
                  </a:lnTo>
                  <a:lnTo>
                    <a:pt x="1410" y="14704"/>
                  </a:lnTo>
                  <a:lnTo>
                    <a:pt x="1666" y="15101"/>
                  </a:lnTo>
                  <a:lnTo>
                    <a:pt x="1935" y="15485"/>
                  </a:lnTo>
                  <a:lnTo>
                    <a:pt x="2216" y="15844"/>
                  </a:lnTo>
                  <a:lnTo>
                    <a:pt x="2524" y="16202"/>
                  </a:lnTo>
                  <a:lnTo>
                    <a:pt x="2844" y="16535"/>
                  </a:lnTo>
                  <a:lnTo>
                    <a:pt x="3177" y="16855"/>
                  </a:lnTo>
                  <a:lnTo>
                    <a:pt x="3536" y="17163"/>
                  </a:lnTo>
                  <a:lnTo>
                    <a:pt x="3894" y="17445"/>
                  </a:lnTo>
                  <a:lnTo>
                    <a:pt x="4279" y="17714"/>
                  </a:lnTo>
                  <a:lnTo>
                    <a:pt x="4676" y="17970"/>
                  </a:lnTo>
                  <a:lnTo>
                    <a:pt x="5073" y="18200"/>
                  </a:lnTo>
                  <a:lnTo>
                    <a:pt x="5495" y="18418"/>
                  </a:lnTo>
                  <a:lnTo>
                    <a:pt x="5918" y="18610"/>
                  </a:lnTo>
                  <a:lnTo>
                    <a:pt x="6366" y="18777"/>
                  </a:lnTo>
                  <a:lnTo>
                    <a:pt x="6814" y="18930"/>
                  </a:lnTo>
                  <a:lnTo>
                    <a:pt x="7276" y="19058"/>
                  </a:lnTo>
                  <a:lnTo>
                    <a:pt x="7737" y="19174"/>
                  </a:lnTo>
                  <a:lnTo>
                    <a:pt x="8211" y="19263"/>
                  </a:lnTo>
                  <a:lnTo>
                    <a:pt x="8697" y="19314"/>
                  </a:lnTo>
                  <a:lnTo>
                    <a:pt x="9197" y="19353"/>
                  </a:lnTo>
                  <a:lnTo>
                    <a:pt x="9696" y="19366"/>
                  </a:lnTo>
                  <a:lnTo>
                    <a:pt x="10196" y="19353"/>
                  </a:lnTo>
                  <a:lnTo>
                    <a:pt x="10682" y="19314"/>
                  </a:lnTo>
                  <a:lnTo>
                    <a:pt x="11169" y="19263"/>
                  </a:lnTo>
                  <a:lnTo>
                    <a:pt x="11643" y="19174"/>
                  </a:lnTo>
                  <a:lnTo>
                    <a:pt x="12117" y="19058"/>
                  </a:lnTo>
                  <a:lnTo>
                    <a:pt x="12565" y="18930"/>
                  </a:lnTo>
                  <a:lnTo>
                    <a:pt x="13026" y="18777"/>
                  </a:lnTo>
                  <a:lnTo>
                    <a:pt x="13462" y="18610"/>
                  </a:lnTo>
                  <a:lnTo>
                    <a:pt x="13884" y="18418"/>
                  </a:lnTo>
                  <a:lnTo>
                    <a:pt x="14307" y="18200"/>
                  </a:lnTo>
                  <a:lnTo>
                    <a:pt x="14717" y="17970"/>
                  </a:lnTo>
                  <a:lnTo>
                    <a:pt x="15101" y="17714"/>
                  </a:lnTo>
                  <a:lnTo>
                    <a:pt x="15485" y="17445"/>
                  </a:lnTo>
                  <a:lnTo>
                    <a:pt x="15857" y="17163"/>
                  </a:lnTo>
                  <a:lnTo>
                    <a:pt x="16203" y="16855"/>
                  </a:lnTo>
                  <a:lnTo>
                    <a:pt x="16536" y="16535"/>
                  </a:lnTo>
                  <a:lnTo>
                    <a:pt x="16856" y="16202"/>
                  </a:lnTo>
                  <a:lnTo>
                    <a:pt x="17163" y="15844"/>
                  </a:lnTo>
                  <a:lnTo>
                    <a:pt x="17458" y="15485"/>
                  </a:lnTo>
                  <a:lnTo>
                    <a:pt x="17727" y="15101"/>
                  </a:lnTo>
                  <a:lnTo>
                    <a:pt x="17970" y="14704"/>
                  </a:lnTo>
                  <a:lnTo>
                    <a:pt x="18201" y="14307"/>
                  </a:lnTo>
                  <a:lnTo>
                    <a:pt x="18418" y="13884"/>
                  </a:lnTo>
                  <a:lnTo>
                    <a:pt x="18611" y="13448"/>
                  </a:lnTo>
                  <a:lnTo>
                    <a:pt x="18790" y="13013"/>
                  </a:lnTo>
                  <a:lnTo>
                    <a:pt x="18944" y="12565"/>
                  </a:lnTo>
                  <a:lnTo>
                    <a:pt x="19072" y="12104"/>
                  </a:lnTo>
                  <a:lnTo>
                    <a:pt x="19174" y="11630"/>
                  </a:lnTo>
                  <a:lnTo>
                    <a:pt x="19264" y="11156"/>
                  </a:lnTo>
                  <a:lnTo>
                    <a:pt x="19328" y="10669"/>
                  </a:lnTo>
                  <a:lnTo>
                    <a:pt x="19366" y="10182"/>
                  </a:lnTo>
                  <a:lnTo>
                    <a:pt x="19379" y="9683"/>
                  </a:lnTo>
                  <a:lnTo>
                    <a:pt x="19366" y="9183"/>
                  </a:lnTo>
                  <a:lnTo>
                    <a:pt x="19328" y="8697"/>
                  </a:lnTo>
                  <a:lnTo>
                    <a:pt x="19264" y="8210"/>
                  </a:lnTo>
                  <a:lnTo>
                    <a:pt x="19174" y="7736"/>
                  </a:lnTo>
                  <a:lnTo>
                    <a:pt x="19072" y="7262"/>
                  </a:lnTo>
                  <a:lnTo>
                    <a:pt x="18944" y="6801"/>
                  </a:lnTo>
                  <a:lnTo>
                    <a:pt x="18790" y="6353"/>
                  </a:lnTo>
                  <a:lnTo>
                    <a:pt x="18611" y="5917"/>
                  </a:lnTo>
                  <a:lnTo>
                    <a:pt x="18418" y="5482"/>
                  </a:lnTo>
                  <a:lnTo>
                    <a:pt x="18201" y="5072"/>
                  </a:lnTo>
                  <a:lnTo>
                    <a:pt x="17970" y="4662"/>
                  </a:lnTo>
                  <a:lnTo>
                    <a:pt x="17727" y="4265"/>
                  </a:lnTo>
                  <a:lnTo>
                    <a:pt x="17458" y="3894"/>
                  </a:lnTo>
                  <a:lnTo>
                    <a:pt x="17163" y="3522"/>
                  </a:lnTo>
                  <a:lnTo>
                    <a:pt x="16856" y="3177"/>
                  </a:lnTo>
                  <a:lnTo>
                    <a:pt x="16536" y="2831"/>
                  </a:lnTo>
                  <a:lnTo>
                    <a:pt x="16203" y="2511"/>
                  </a:lnTo>
                  <a:lnTo>
                    <a:pt x="15857" y="2216"/>
                  </a:lnTo>
                  <a:lnTo>
                    <a:pt x="15485" y="1921"/>
                  </a:lnTo>
                  <a:lnTo>
                    <a:pt x="15101" y="1652"/>
                  </a:lnTo>
                  <a:lnTo>
                    <a:pt x="14717" y="1396"/>
                  </a:lnTo>
                  <a:lnTo>
                    <a:pt x="14307" y="1166"/>
                  </a:lnTo>
                  <a:lnTo>
                    <a:pt x="13884" y="948"/>
                  </a:lnTo>
                  <a:lnTo>
                    <a:pt x="13462" y="756"/>
                  </a:lnTo>
                  <a:lnTo>
                    <a:pt x="13026" y="589"/>
                  </a:lnTo>
                  <a:lnTo>
                    <a:pt x="12565" y="436"/>
                  </a:lnTo>
                  <a:lnTo>
                    <a:pt x="12117" y="308"/>
                  </a:lnTo>
                  <a:lnTo>
                    <a:pt x="11643" y="192"/>
                  </a:lnTo>
                  <a:lnTo>
                    <a:pt x="11169" y="115"/>
                  </a:lnTo>
                  <a:lnTo>
                    <a:pt x="10682" y="51"/>
                  </a:lnTo>
                  <a:lnTo>
                    <a:pt x="10196" y="13"/>
                  </a:lnTo>
                  <a:lnTo>
                    <a:pt x="96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5" name="Google Shape;2475;p46"/>
            <p:cNvSpPr/>
            <p:nvPr/>
          </p:nvSpPr>
          <p:spPr>
            <a:xfrm>
              <a:off x="1612150" y="1515775"/>
              <a:ext cx="418525" cy="418850"/>
            </a:xfrm>
            <a:custGeom>
              <a:avLst/>
              <a:gdLst/>
              <a:ahLst/>
              <a:cxnLst/>
              <a:rect l="l" t="t" r="r" b="b"/>
              <a:pathLst>
                <a:path w="16741" h="16754" extrusionOk="0">
                  <a:moveTo>
                    <a:pt x="8377" y="1"/>
                  </a:moveTo>
                  <a:lnTo>
                    <a:pt x="7942" y="13"/>
                  </a:lnTo>
                  <a:lnTo>
                    <a:pt x="7519" y="52"/>
                  </a:lnTo>
                  <a:lnTo>
                    <a:pt x="7096" y="103"/>
                  </a:lnTo>
                  <a:lnTo>
                    <a:pt x="6687" y="180"/>
                  </a:lnTo>
                  <a:lnTo>
                    <a:pt x="6277" y="270"/>
                  </a:lnTo>
                  <a:lnTo>
                    <a:pt x="5880" y="385"/>
                  </a:lnTo>
                  <a:lnTo>
                    <a:pt x="5495" y="513"/>
                  </a:lnTo>
                  <a:lnTo>
                    <a:pt x="5111" y="667"/>
                  </a:lnTo>
                  <a:lnTo>
                    <a:pt x="4740" y="833"/>
                  </a:lnTo>
                  <a:lnTo>
                    <a:pt x="4381" y="1012"/>
                  </a:lnTo>
                  <a:lnTo>
                    <a:pt x="4035" y="1217"/>
                  </a:lnTo>
                  <a:lnTo>
                    <a:pt x="3690" y="1435"/>
                  </a:lnTo>
                  <a:lnTo>
                    <a:pt x="3357" y="1666"/>
                  </a:lnTo>
                  <a:lnTo>
                    <a:pt x="3049" y="1922"/>
                  </a:lnTo>
                  <a:lnTo>
                    <a:pt x="2742" y="2178"/>
                  </a:lnTo>
                  <a:lnTo>
                    <a:pt x="2447" y="2460"/>
                  </a:lnTo>
                  <a:lnTo>
                    <a:pt x="2178" y="2754"/>
                  </a:lnTo>
                  <a:lnTo>
                    <a:pt x="1909" y="3049"/>
                  </a:lnTo>
                  <a:lnTo>
                    <a:pt x="1666" y="3369"/>
                  </a:lnTo>
                  <a:lnTo>
                    <a:pt x="1423" y="3702"/>
                  </a:lnTo>
                  <a:lnTo>
                    <a:pt x="1205" y="4035"/>
                  </a:lnTo>
                  <a:lnTo>
                    <a:pt x="1013" y="4381"/>
                  </a:lnTo>
                  <a:lnTo>
                    <a:pt x="821" y="4752"/>
                  </a:lnTo>
                  <a:lnTo>
                    <a:pt x="654" y="5124"/>
                  </a:lnTo>
                  <a:lnTo>
                    <a:pt x="513" y="5495"/>
                  </a:lnTo>
                  <a:lnTo>
                    <a:pt x="372" y="5892"/>
                  </a:lnTo>
                  <a:lnTo>
                    <a:pt x="257" y="6289"/>
                  </a:lnTo>
                  <a:lnTo>
                    <a:pt x="167" y="6686"/>
                  </a:lnTo>
                  <a:lnTo>
                    <a:pt x="91" y="7109"/>
                  </a:lnTo>
                  <a:lnTo>
                    <a:pt x="39" y="7519"/>
                  </a:lnTo>
                  <a:lnTo>
                    <a:pt x="14" y="7941"/>
                  </a:lnTo>
                  <a:lnTo>
                    <a:pt x="1" y="8377"/>
                  </a:lnTo>
                  <a:lnTo>
                    <a:pt x="14" y="8812"/>
                  </a:lnTo>
                  <a:lnTo>
                    <a:pt x="39" y="9235"/>
                  </a:lnTo>
                  <a:lnTo>
                    <a:pt x="91" y="9658"/>
                  </a:lnTo>
                  <a:lnTo>
                    <a:pt x="167" y="10068"/>
                  </a:lnTo>
                  <a:lnTo>
                    <a:pt x="257" y="10465"/>
                  </a:lnTo>
                  <a:lnTo>
                    <a:pt x="372" y="10862"/>
                  </a:lnTo>
                  <a:lnTo>
                    <a:pt x="513" y="11259"/>
                  </a:lnTo>
                  <a:lnTo>
                    <a:pt x="654" y="11643"/>
                  </a:lnTo>
                  <a:lnTo>
                    <a:pt x="821" y="12014"/>
                  </a:lnTo>
                  <a:lnTo>
                    <a:pt x="1013" y="12373"/>
                  </a:lnTo>
                  <a:lnTo>
                    <a:pt x="1205" y="12719"/>
                  </a:lnTo>
                  <a:lnTo>
                    <a:pt x="1423" y="13065"/>
                  </a:lnTo>
                  <a:lnTo>
                    <a:pt x="1666" y="13385"/>
                  </a:lnTo>
                  <a:lnTo>
                    <a:pt x="1909" y="13705"/>
                  </a:lnTo>
                  <a:lnTo>
                    <a:pt x="2178" y="14012"/>
                  </a:lnTo>
                  <a:lnTo>
                    <a:pt x="2447" y="14294"/>
                  </a:lnTo>
                  <a:lnTo>
                    <a:pt x="2742" y="14576"/>
                  </a:lnTo>
                  <a:lnTo>
                    <a:pt x="3049" y="14845"/>
                  </a:lnTo>
                  <a:lnTo>
                    <a:pt x="3357" y="15088"/>
                  </a:lnTo>
                  <a:lnTo>
                    <a:pt x="3690" y="15319"/>
                  </a:lnTo>
                  <a:lnTo>
                    <a:pt x="4035" y="15537"/>
                  </a:lnTo>
                  <a:lnTo>
                    <a:pt x="4381" y="15741"/>
                  </a:lnTo>
                  <a:lnTo>
                    <a:pt x="4740" y="15921"/>
                  </a:lnTo>
                  <a:lnTo>
                    <a:pt x="5111" y="16087"/>
                  </a:lnTo>
                  <a:lnTo>
                    <a:pt x="5495" y="16241"/>
                  </a:lnTo>
                  <a:lnTo>
                    <a:pt x="5880" y="16369"/>
                  </a:lnTo>
                  <a:lnTo>
                    <a:pt x="6277" y="16484"/>
                  </a:lnTo>
                  <a:lnTo>
                    <a:pt x="6687" y="16587"/>
                  </a:lnTo>
                  <a:lnTo>
                    <a:pt x="7096" y="16651"/>
                  </a:lnTo>
                  <a:lnTo>
                    <a:pt x="7519" y="16702"/>
                  </a:lnTo>
                  <a:lnTo>
                    <a:pt x="7942" y="16741"/>
                  </a:lnTo>
                  <a:lnTo>
                    <a:pt x="8377" y="16753"/>
                  </a:lnTo>
                  <a:lnTo>
                    <a:pt x="8800" y="16741"/>
                  </a:lnTo>
                  <a:lnTo>
                    <a:pt x="9223" y="16702"/>
                  </a:lnTo>
                  <a:lnTo>
                    <a:pt x="9645" y="16651"/>
                  </a:lnTo>
                  <a:lnTo>
                    <a:pt x="10055" y="16587"/>
                  </a:lnTo>
                  <a:lnTo>
                    <a:pt x="10465" y="16484"/>
                  </a:lnTo>
                  <a:lnTo>
                    <a:pt x="10862" y="16369"/>
                  </a:lnTo>
                  <a:lnTo>
                    <a:pt x="11246" y="16241"/>
                  </a:lnTo>
                  <a:lnTo>
                    <a:pt x="11630" y="16087"/>
                  </a:lnTo>
                  <a:lnTo>
                    <a:pt x="12002" y="15921"/>
                  </a:lnTo>
                  <a:lnTo>
                    <a:pt x="12360" y="15741"/>
                  </a:lnTo>
                  <a:lnTo>
                    <a:pt x="12719" y="15537"/>
                  </a:lnTo>
                  <a:lnTo>
                    <a:pt x="13052" y="15319"/>
                  </a:lnTo>
                  <a:lnTo>
                    <a:pt x="13385" y="15088"/>
                  </a:lnTo>
                  <a:lnTo>
                    <a:pt x="13693" y="14845"/>
                  </a:lnTo>
                  <a:lnTo>
                    <a:pt x="14000" y="14576"/>
                  </a:lnTo>
                  <a:lnTo>
                    <a:pt x="14294" y="14294"/>
                  </a:lnTo>
                  <a:lnTo>
                    <a:pt x="14576" y="14012"/>
                  </a:lnTo>
                  <a:lnTo>
                    <a:pt x="14832" y="13705"/>
                  </a:lnTo>
                  <a:lnTo>
                    <a:pt x="15076" y="13385"/>
                  </a:lnTo>
                  <a:lnTo>
                    <a:pt x="15319" y="13065"/>
                  </a:lnTo>
                  <a:lnTo>
                    <a:pt x="15537" y="12719"/>
                  </a:lnTo>
                  <a:lnTo>
                    <a:pt x="15729" y="12373"/>
                  </a:lnTo>
                  <a:lnTo>
                    <a:pt x="15921" y="12014"/>
                  </a:lnTo>
                  <a:lnTo>
                    <a:pt x="16088" y="11643"/>
                  </a:lnTo>
                  <a:lnTo>
                    <a:pt x="16241" y="11259"/>
                  </a:lnTo>
                  <a:lnTo>
                    <a:pt x="16369" y="10862"/>
                  </a:lnTo>
                  <a:lnTo>
                    <a:pt x="16485" y="10465"/>
                  </a:lnTo>
                  <a:lnTo>
                    <a:pt x="16574" y="10068"/>
                  </a:lnTo>
                  <a:lnTo>
                    <a:pt x="16651" y="9658"/>
                  </a:lnTo>
                  <a:lnTo>
                    <a:pt x="16702" y="9235"/>
                  </a:lnTo>
                  <a:lnTo>
                    <a:pt x="16741" y="8812"/>
                  </a:lnTo>
                  <a:lnTo>
                    <a:pt x="16741" y="8377"/>
                  </a:lnTo>
                  <a:lnTo>
                    <a:pt x="16741" y="7941"/>
                  </a:lnTo>
                  <a:lnTo>
                    <a:pt x="16702" y="7519"/>
                  </a:lnTo>
                  <a:lnTo>
                    <a:pt x="16651" y="7109"/>
                  </a:lnTo>
                  <a:lnTo>
                    <a:pt x="16574" y="6686"/>
                  </a:lnTo>
                  <a:lnTo>
                    <a:pt x="16485" y="6289"/>
                  </a:lnTo>
                  <a:lnTo>
                    <a:pt x="16369" y="5892"/>
                  </a:lnTo>
                  <a:lnTo>
                    <a:pt x="16241" y="5495"/>
                  </a:lnTo>
                  <a:lnTo>
                    <a:pt x="16088" y="5124"/>
                  </a:lnTo>
                  <a:lnTo>
                    <a:pt x="15921" y="4752"/>
                  </a:lnTo>
                  <a:lnTo>
                    <a:pt x="15729" y="4381"/>
                  </a:lnTo>
                  <a:lnTo>
                    <a:pt x="15537" y="4035"/>
                  </a:lnTo>
                  <a:lnTo>
                    <a:pt x="15319" y="3702"/>
                  </a:lnTo>
                  <a:lnTo>
                    <a:pt x="15076" y="3369"/>
                  </a:lnTo>
                  <a:lnTo>
                    <a:pt x="14832" y="3049"/>
                  </a:lnTo>
                  <a:lnTo>
                    <a:pt x="14576" y="2754"/>
                  </a:lnTo>
                  <a:lnTo>
                    <a:pt x="14294" y="2460"/>
                  </a:lnTo>
                  <a:lnTo>
                    <a:pt x="14000" y="2178"/>
                  </a:lnTo>
                  <a:lnTo>
                    <a:pt x="13693" y="1922"/>
                  </a:lnTo>
                  <a:lnTo>
                    <a:pt x="13385" y="1666"/>
                  </a:lnTo>
                  <a:lnTo>
                    <a:pt x="13052" y="1435"/>
                  </a:lnTo>
                  <a:lnTo>
                    <a:pt x="12719" y="1217"/>
                  </a:lnTo>
                  <a:lnTo>
                    <a:pt x="12360" y="1012"/>
                  </a:lnTo>
                  <a:lnTo>
                    <a:pt x="12002" y="833"/>
                  </a:lnTo>
                  <a:lnTo>
                    <a:pt x="11630" y="667"/>
                  </a:lnTo>
                  <a:lnTo>
                    <a:pt x="11246" y="513"/>
                  </a:lnTo>
                  <a:lnTo>
                    <a:pt x="10862" y="385"/>
                  </a:lnTo>
                  <a:lnTo>
                    <a:pt x="10465" y="270"/>
                  </a:lnTo>
                  <a:lnTo>
                    <a:pt x="10055" y="180"/>
                  </a:lnTo>
                  <a:lnTo>
                    <a:pt x="9645" y="103"/>
                  </a:lnTo>
                  <a:lnTo>
                    <a:pt x="9223" y="52"/>
                  </a:lnTo>
                  <a:lnTo>
                    <a:pt x="8800" y="1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6" name="Google Shape;2476;p46"/>
            <p:cNvSpPr/>
            <p:nvPr/>
          </p:nvSpPr>
          <p:spPr>
            <a:xfrm>
              <a:off x="1690600" y="1594550"/>
              <a:ext cx="261625" cy="261300"/>
            </a:xfrm>
            <a:custGeom>
              <a:avLst/>
              <a:gdLst/>
              <a:ahLst/>
              <a:cxnLst/>
              <a:rect l="l" t="t" r="r" b="b"/>
              <a:pathLst>
                <a:path w="10465" h="10452" extrusionOk="0">
                  <a:moveTo>
                    <a:pt x="4970" y="0"/>
                  </a:moveTo>
                  <a:lnTo>
                    <a:pt x="4701" y="26"/>
                  </a:lnTo>
                  <a:lnTo>
                    <a:pt x="4432" y="52"/>
                  </a:lnTo>
                  <a:lnTo>
                    <a:pt x="4176" y="103"/>
                  </a:lnTo>
                  <a:lnTo>
                    <a:pt x="3933" y="167"/>
                  </a:lnTo>
                  <a:lnTo>
                    <a:pt x="3677" y="231"/>
                  </a:lnTo>
                  <a:lnTo>
                    <a:pt x="3433" y="321"/>
                  </a:lnTo>
                  <a:lnTo>
                    <a:pt x="3203" y="410"/>
                  </a:lnTo>
                  <a:lnTo>
                    <a:pt x="2972" y="513"/>
                  </a:lnTo>
                  <a:lnTo>
                    <a:pt x="2742" y="628"/>
                  </a:lnTo>
                  <a:lnTo>
                    <a:pt x="2524" y="756"/>
                  </a:lnTo>
                  <a:lnTo>
                    <a:pt x="2306" y="884"/>
                  </a:lnTo>
                  <a:lnTo>
                    <a:pt x="2101" y="1038"/>
                  </a:lnTo>
                  <a:lnTo>
                    <a:pt x="1909" y="1191"/>
                  </a:lnTo>
                  <a:lnTo>
                    <a:pt x="1717" y="1358"/>
                  </a:lnTo>
                  <a:lnTo>
                    <a:pt x="1538" y="1524"/>
                  </a:lnTo>
                  <a:lnTo>
                    <a:pt x="1358" y="1717"/>
                  </a:lnTo>
                  <a:lnTo>
                    <a:pt x="1205" y="1896"/>
                  </a:lnTo>
                  <a:lnTo>
                    <a:pt x="1038" y="2101"/>
                  </a:lnTo>
                  <a:lnTo>
                    <a:pt x="897" y="2306"/>
                  </a:lnTo>
                  <a:lnTo>
                    <a:pt x="756" y="2511"/>
                  </a:lnTo>
                  <a:lnTo>
                    <a:pt x="641" y="2728"/>
                  </a:lnTo>
                  <a:lnTo>
                    <a:pt x="526" y="2959"/>
                  </a:lnTo>
                  <a:lnTo>
                    <a:pt x="411" y="3189"/>
                  </a:lnTo>
                  <a:lnTo>
                    <a:pt x="321" y="3433"/>
                  </a:lnTo>
                  <a:lnTo>
                    <a:pt x="244" y="3676"/>
                  </a:lnTo>
                  <a:lnTo>
                    <a:pt x="167" y="3920"/>
                  </a:lnTo>
                  <a:lnTo>
                    <a:pt x="116" y="4176"/>
                  </a:lnTo>
                  <a:lnTo>
                    <a:pt x="65" y="4432"/>
                  </a:lnTo>
                  <a:lnTo>
                    <a:pt x="26" y="4688"/>
                  </a:lnTo>
                  <a:lnTo>
                    <a:pt x="14" y="4957"/>
                  </a:lnTo>
                  <a:lnTo>
                    <a:pt x="1" y="5226"/>
                  </a:lnTo>
                  <a:lnTo>
                    <a:pt x="14" y="5495"/>
                  </a:lnTo>
                  <a:lnTo>
                    <a:pt x="26" y="5764"/>
                  </a:lnTo>
                  <a:lnTo>
                    <a:pt x="65" y="6020"/>
                  </a:lnTo>
                  <a:lnTo>
                    <a:pt x="116" y="6276"/>
                  </a:lnTo>
                  <a:lnTo>
                    <a:pt x="167" y="6532"/>
                  </a:lnTo>
                  <a:lnTo>
                    <a:pt x="244" y="6789"/>
                  </a:lnTo>
                  <a:lnTo>
                    <a:pt x="321" y="7019"/>
                  </a:lnTo>
                  <a:lnTo>
                    <a:pt x="411" y="7262"/>
                  </a:lnTo>
                  <a:lnTo>
                    <a:pt x="526" y="7493"/>
                  </a:lnTo>
                  <a:lnTo>
                    <a:pt x="641" y="7723"/>
                  </a:lnTo>
                  <a:lnTo>
                    <a:pt x="756" y="7941"/>
                  </a:lnTo>
                  <a:lnTo>
                    <a:pt x="897" y="8146"/>
                  </a:lnTo>
                  <a:lnTo>
                    <a:pt x="1038" y="8351"/>
                  </a:lnTo>
                  <a:lnTo>
                    <a:pt x="1205" y="8556"/>
                  </a:lnTo>
                  <a:lnTo>
                    <a:pt x="1358" y="8748"/>
                  </a:lnTo>
                  <a:lnTo>
                    <a:pt x="1538" y="8927"/>
                  </a:lnTo>
                  <a:lnTo>
                    <a:pt x="1717" y="9094"/>
                  </a:lnTo>
                  <a:lnTo>
                    <a:pt x="1909" y="9260"/>
                  </a:lnTo>
                  <a:lnTo>
                    <a:pt x="2101" y="9414"/>
                  </a:lnTo>
                  <a:lnTo>
                    <a:pt x="2306" y="9568"/>
                  </a:lnTo>
                  <a:lnTo>
                    <a:pt x="2524" y="9696"/>
                  </a:lnTo>
                  <a:lnTo>
                    <a:pt x="2742" y="9824"/>
                  </a:lnTo>
                  <a:lnTo>
                    <a:pt x="2972" y="9939"/>
                  </a:lnTo>
                  <a:lnTo>
                    <a:pt x="3203" y="10042"/>
                  </a:lnTo>
                  <a:lnTo>
                    <a:pt x="3433" y="10144"/>
                  </a:lnTo>
                  <a:lnTo>
                    <a:pt x="3677" y="10221"/>
                  </a:lnTo>
                  <a:lnTo>
                    <a:pt x="3933" y="10298"/>
                  </a:lnTo>
                  <a:lnTo>
                    <a:pt x="4176" y="10349"/>
                  </a:lnTo>
                  <a:lnTo>
                    <a:pt x="4432" y="10400"/>
                  </a:lnTo>
                  <a:lnTo>
                    <a:pt x="4701" y="10426"/>
                  </a:lnTo>
                  <a:lnTo>
                    <a:pt x="4970" y="10452"/>
                  </a:lnTo>
                  <a:lnTo>
                    <a:pt x="5508" y="10452"/>
                  </a:lnTo>
                  <a:lnTo>
                    <a:pt x="5764" y="10426"/>
                  </a:lnTo>
                  <a:lnTo>
                    <a:pt x="6033" y="10400"/>
                  </a:lnTo>
                  <a:lnTo>
                    <a:pt x="6289" y="10349"/>
                  </a:lnTo>
                  <a:lnTo>
                    <a:pt x="6546" y="10298"/>
                  </a:lnTo>
                  <a:lnTo>
                    <a:pt x="6789" y="10221"/>
                  </a:lnTo>
                  <a:lnTo>
                    <a:pt x="7032" y="10144"/>
                  </a:lnTo>
                  <a:lnTo>
                    <a:pt x="7276" y="10042"/>
                  </a:lnTo>
                  <a:lnTo>
                    <a:pt x="7506" y="9939"/>
                  </a:lnTo>
                  <a:lnTo>
                    <a:pt x="7724" y="9824"/>
                  </a:lnTo>
                  <a:lnTo>
                    <a:pt x="7942" y="9696"/>
                  </a:lnTo>
                  <a:lnTo>
                    <a:pt x="8159" y="9568"/>
                  </a:lnTo>
                  <a:lnTo>
                    <a:pt x="8364" y="9414"/>
                  </a:lnTo>
                  <a:lnTo>
                    <a:pt x="8556" y="9260"/>
                  </a:lnTo>
                  <a:lnTo>
                    <a:pt x="8749" y="9094"/>
                  </a:lnTo>
                  <a:lnTo>
                    <a:pt x="8928" y="8927"/>
                  </a:lnTo>
                  <a:lnTo>
                    <a:pt x="9107" y="8748"/>
                  </a:lnTo>
                  <a:lnTo>
                    <a:pt x="9274" y="8556"/>
                  </a:lnTo>
                  <a:lnTo>
                    <a:pt x="9427" y="8351"/>
                  </a:lnTo>
                  <a:lnTo>
                    <a:pt x="9568" y="8146"/>
                  </a:lnTo>
                  <a:lnTo>
                    <a:pt x="9709" y="7941"/>
                  </a:lnTo>
                  <a:lnTo>
                    <a:pt x="9837" y="7723"/>
                  </a:lnTo>
                  <a:lnTo>
                    <a:pt x="9953" y="7493"/>
                  </a:lnTo>
                  <a:lnTo>
                    <a:pt x="10055" y="7262"/>
                  </a:lnTo>
                  <a:lnTo>
                    <a:pt x="10145" y="7019"/>
                  </a:lnTo>
                  <a:lnTo>
                    <a:pt x="10234" y="6789"/>
                  </a:lnTo>
                  <a:lnTo>
                    <a:pt x="10298" y="6532"/>
                  </a:lnTo>
                  <a:lnTo>
                    <a:pt x="10362" y="6276"/>
                  </a:lnTo>
                  <a:lnTo>
                    <a:pt x="10401" y="6020"/>
                  </a:lnTo>
                  <a:lnTo>
                    <a:pt x="10439" y="5764"/>
                  </a:lnTo>
                  <a:lnTo>
                    <a:pt x="10452" y="5495"/>
                  </a:lnTo>
                  <a:lnTo>
                    <a:pt x="10465" y="5226"/>
                  </a:lnTo>
                  <a:lnTo>
                    <a:pt x="10452" y="4957"/>
                  </a:lnTo>
                  <a:lnTo>
                    <a:pt x="10439" y="4688"/>
                  </a:lnTo>
                  <a:lnTo>
                    <a:pt x="10401" y="4432"/>
                  </a:lnTo>
                  <a:lnTo>
                    <a:pt x="10362" y="4176"/>
                  </a:lnTo>
                  <a:lnTo>
                    <a:pt x="10298" y="3920"/>
                  </a:lnTo>
                  <a:lnTo>
                    <a:pt x="10234" y="3676"/>
                  </a:lnTo>
                  <a:lnTo>
                    <a:pt x="10145" y="3433"/>
                  </a:lnTo>
                  <a:lnTo>
                    <a:pt x="10055" y="3189"/>
                  </a:lnTo>
                  <a:lnTo>
                    <a:pt x="9953" y="2959"/>
                  </a:lnTo>
                  <a:lnTo>
                    <a:pt x="9837" y="2728"/>
                  </a:lnTo>
                  <a:lnTo>
                    <a:pt x="9709" y="2511"/>
                  </a:lnTo>
                  <a:lnTo>
                    <a:pt x="9568" y="2306"/>
                  </a:lnTo>
                  <a:lnTo>
                    <a:pt x="9427" y="2101"/>
                  </a:lnTo>
                  <a:lnTo>
                    <a:pt x="9274" y="1896"/>
                  </a:lnTo>
                  <a:lnTo>
                    <a:pt x="9107" y="1717"/>
                  </a:lnTo>
                  <a:lnTo>
                    <a:pt x="8928" y="1524"/>
                  </a:lnTo>
                  <a:lnTo>
                    <a:pt x="8749" y="1358"/>
                  </a:lnTo>
                  <a:lnTo>
                    <a:pt x="8556" y="1191"/>
                  </a:lnTo>
                  <a:lnTo>
                    <a:pt x="8364" y="1038"/>
                  </a:lnTo>
                  <a:lnTo>
                    <a:pt x="8159" y="884"/>
                  </a:lnTo>
                  <a:lnTo>
                    <a:pt x="7942" y="756"/>
                  </a:lnTo>
                  <a:lnTo>
                    <a:pt x="7724" y="628"/>
                  </a:lnTo>
                  <a:lnTo>
                    <a:pt x="7506" y="513"/>
                  </a:lnTo>
                  <a:lnTo>
                    <a:pt x="7276" y="410"/>
                  </a:lnTo>
                  <a:lnTo>
                    <a:pt x="7032" y="321"/>
                  </a:lnTo>
                  <a:lnTo>
                    <a:pt x="6789" y="231"/>
                  </a:lnTo>
                  <a:lnTo>
                    <a:pt x="6546" y="167"/>
                  </a:lnTo>
                  <a:lnTo>
                    <a:pt x="6289" y="103"/>
                  </a:lnTo>
                  <a:lnTo>
                    <a:pt x="6033" y="52"/>
                  </a:lnTo>
                  <a:lnTo>
                    <a:pt x="5764" y="26"/>
                  </a:lnTo>
                  <a:lnTo>
                    <a:pt x="55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7" name="Google Shape;2477;p46"/>
            <p:cNvSpPr/>
            <p:nvPr/>
          </p:nvSpPr>
          <p:spPr>
            <a:xfrm>
              <a:off x="1721025" y="1624650"/>
              <a:ext cx="200800" cy="201100"/>
            </a:xfrm>
            <a:custGeom>
              <a:avLst/>
              <a:gdLst/>
              <a:ahLst/>
              <a:cxnLst/>
              <a:rect l="l" t="t" r="r" b="b"/>
              <a:pathLst>
                <a:path w="8032" h="8044" extrusionOk="0">
                  <a:moveTo>
                    <a:pt x="4022" y="0"/>
                  </a:moveTo>
                  <a:lnTo>
                    <a:pt x="3805" y="13"/>
                  </a:lnTo>
                  <a:lnTo>
                    <a:pt x="3612" y="26"/>
                  </a:lnTo>
                  <a:lnTo>
                    <a:pt x="3407" y="52"/>
                  </a:lnTo>
                  <a:lnTo>
                    <a:pt x="3203" y="90"/>
                  </a:lnTo>
                  <a:lnTo>
                    <a:pt x="3010" y="128"/>
                  </a:lnTo>
                  <a:lnTo>
                    <a:pt x="2818" y="180"/>
                  </a:lnTo>
                  <a:lnTo>
                    <a:pt x="2639" y="244"/>
                  </a:lnTo>
                  <a:lnTo>
                    <a:pt x="2447" y="320"/>
                  </a:lnTo>
                  <a:lnTo>
                    <a:pt x="2280" y="397"/>
                  </a:lnTo>
                  <a:lnTo>
                    <a:pt x="2101" y="487"/>
                  </a:lnTo>
                  <a:lnTo>
                    <a:pt x="1935" y="589"/>
                  </a:lnTo>
                  <a:lnTo>
                    <a:pt x="1768" y="692"/>
                  </a:lnTo>
                  <a:lnTo>
                    <a:pt x="1614" y="807"/>
                  </a:lnTo>
                  <a:lnTo>
                    <a:pt x="1461" y="922"/>
                  </a:lnTo>
                  <a:lnTo>
                    <a:pt x="1320" y="1051"/>
                  </a:lnTo>
                  <a:lnTo>
                    <a:pt x="1179" y="1179"/>
                  </a:lnTo>
                  <a:lnTo>
                    <a:pt x="1038" y="1319"/>
                  </a:lnTo>
                  <a:lnTo>
                    <a:pt x="910" y="1460"/>
                  </a:lnTo>
                  <a:lnTo>
                    <a:pt x="795" y="1614"/>
                  </a:lnTo>
                  <a:lnTo>
                    <a:pt x="679" y="1781"/>
                  </a:lnTo>
                  <a:lnTo>
                    <a:pt x="577" y="1934"/>
                  </a:lnTo>
                  <a:lnTo>
                    <a:pt x="487" y="2101"/>
                  </a:lnTo>
                  <a:lnTo>
                    <a:pt x="398" y="2280"/>
                  </a:lnTo>
                  <a:lnTo>
                    <a:pt x="308" y="2459"/>
                  </a:lnTo>
                  <a:lnTo>
                    <a:pt x="244" y="2639"/>
                  </a:lnTo>
                  <a:lnTo>
                    <a:pt x="180" y="2831"/>
                  </a:lnTo>
                  <a:lnTo>
                    <a:pt x="129" y="3023"/>
                  </a:lnTo>
                  <a:lnTo>
                    <a:pt x="77" y="3215"/>
                  </a:lnTo>
                  <a:lnTo>
                    <a:pt x="39" y="3407"/>
                  </a:lnTo>
                  <a:lnTo>
                    <a:pt x="13" y="3612"/>
                  </a:lnTo>
                  <a:lnTo>
                    <a:pt x="1" y="3817"/>
                  </a:lnTo>
                  <a:lnTo>
                    <a:pt x="1" y="4022"/>
                  </a:lnTo>
                  <a:lnTo>
                    <a:pt x="1" y="4227"/>
                  </a:lnTo>
                  <a:lnTo>
                    <a:pt x="13" y="4432"/>
                  </a:lnTo>
                  <a:lnTo>
                    <a:pt x="39" y="4637"/>
                  </a:lnTo>
                  <a:lnTo>
                    <a:pt x="77" y="4829"/>
                  </a:lnTo>
                  <a:lnTo>
                    <a:pt x="129" y="5034"/>
                  </a:lnTo>
                  <a:lnTo>
                    <a:pt x="180" y="5213"/>
                  </a:lnTo>
                  <a:lnTo>
                    <a:pt x="244" y="5405"/>
                  </a:lnTo>
                  <a:lnTo>
                    <a:pt x="308" y="5585"/>
                  </a:lnTo>
                  <a:lnTo>
                    <a:pt x="398" y="5764"/>
                  </a:lnTo>
                  <a:lnTo>
                    <a:pt x="487" y="5943"/>
                  </a:lnTo>
                  <a:lnTo>
                    <a:pt x="577" y="6110"/>
                  </a:lnTo>
                  <a:lnTo>
                    <a:pt x="679" y="6276"/>
                  </a:lnTo>
                  <a:lnTo>
                    <a:pt x="795" y="6430"/>
                  </a:lnTo>
                  <a:lnTo>
                    <a:pt x="910" y="6584"/>
                  </a:lnTo>
                  <a:lnTo>
                    <a:pt x="1038" y="6724"/>
                  </a:lnTo>
                  <a:lnTo>
                    <a:pt x="1179" y="6865"/>
                  </a:lnTo>
                  <a:lnTo>
                    <a:pt x="1320" y="6993"/>
                  </a:lnTo>
                  <a:lnTo>
                    <a:pt x="1461" y="7121"/>
                  </a:lnTo>
                  <a:lnTo>
                    <a:pt x="1614" y="7250"/>
                  </a:lnTo>
                  <a:lnTo>
                    <a:pt x="1768" y="7352"/>
                  </a:lnTo>
                  <a:lnTo>
                    <a:pt x="1935" y="7467"/>
                  </a:lnTo>
                  <a:lnTo>
                    <a:pt x="2101" y="7557"/>
                  </a:lnTo>
                  <a:lnTo>
                    <a:pt x="2280" y="7647"/>
                  </a:lnTo>
                  <a:lnTo>
                    <a:pt x="2447" y="7723"/>
                  </a:lnTo>
                  <a:lnTo>
                    <a:pt x="2639" y="7800"/>
                  </a:lnTo>
                  <a:lnTo>
                    <a:pt x="2818" y="7864"/>
                  </a:lnTo>
                  <a:lnTo>
                    <a:pt x="3010" y="7916"/>
                  </a:lnTo>
                  <a:lnTo>
                    <a:pt x="3203" y="7967"/>
                  </a:lnTo>
                  <a:lnTo>
                    <a:pt x="3407" y="7992"/>
                  </a:lnTo>
                  <a:lnTo>
                    <a:pt x="3612" y="8018"/>
                  </a:lnTo>
                  <a:lnTo>
                    <a:pt x="3805" y="8044"/>
                  </a:lnTo>
                  <a:lnTo>
                    <a:pt x="4227" y="8044"/>
                  </a:lnTo>
                  <a:lnTo>
                    <a:pt x="4432" y="8018"/>
                  </a:lnTo>
                  <a:lnTo>
                    <a:pt x="4624" y="7992"/>
                  </a:lnTo>
                  <a:lnTo>
                    <a:pt x="4829" y="7967"/>
                  </a:lnTo>
                  <a:lnTo>
                    <a:pt x="5021" y="7916"/>
                  </a:lnTo>
                  <a:lnTo>
                    <a:pt x="5213" y="7864"/>
                  </a:lnTo>
                  <a:lnTo>
                    <a:pt x="5405" y="7800"/>
                  </a:lnTo>
                  <a:lnTo>
                    <a:pt x="5585" y="7723"/>
                  </a:lnTo>
                  <a:lnTo>
                    <a:pt x="5764" y="7647"/>
                  </a:lnTo>
                  <a:lnTo>
                    <a:pt x="5931" y="7557"/>
                  </a:lnTo>
                  <a:lnTo>
                    <a:pt x="6097" y="7467"/>
                  </a:lnTo>
                  <a:lnTo>
                    <a:pt x="6264" y="7352"/>
                  </a:lnTo>
                  <a:lnTo>
                    <a:pt x="6417" y="7250"/>
                  </a:lnTo>
                  <a:lnTo>
                    <a:pt x="6571" y="7121"/>
                  </a:lnTo>
                  <a:lnTo>
                    <a:pt x="6725" y="6993"/>
                  </a:lnTo>
                  <a:lnTo>
                    <a:pt x="6866" y="6865"/>
                  </a:lnTo>
                  <a:lnTo>
                    <a:pt x="6994" y="6724"/>
                  </a:lnTo>
                  <a:lnTo>
                    <a:pt x="7122" y="6584"/>
                  </a:lnTo>
                  <a:lnTo>
                    <a:pt x="7237" y="6430"/>
                  </a:lnTo>
                  <a:lnTo>
                    <a:pt x="7352" y="6276"/>
                  </a:lnTo>
                  <a:lnTo>
                    <a:pt x="7455" y="6110"/>
                  </a:lnTo>
                  <a:lnTo>
                    <a:pt x="7557" y="5943"/>
                  </a:lnTo>
                  <a:lnTo>
                    <a:pt x="7647" y="5764"/>
                  </a:lnTo>
                  <a:lnTo>
                    <a:pt x="7724" y="5585"/>
                  </a:lnTo>
                  <a:lnTo>
                    <a:pt x="7788" y="5405"/>
                  </a:lnTo>
                  <a:lnTo>
                    <a:pt x="7852" y="5213"/>
                  </a:lnTo>
                  <a:lnTo>
                    <a:pt x="7916" y="5034"/>
                  </a:lnTo>
                  <a:lnTo>
                    <a:pt x="7954" y="4829"/>
                  </a:lnTo>
                  <a:lnTo>
                    <a:pt x="7993" y="4637"/>
                  </a:lnTo>
                  <a:lnTo>
                    <a:pt x="8018" y="4432"/>
                  </a:lnTo>
                  <a:lnTo>
                    <a:pt x="8031" y="4227"/>
                  </a:lnTo>
                  <a:lnTo>
                    <a:pt x="8031" y="4022"/>
                  </a:lnTo>
                  <a:lnTo>
                    <a:pt x="8031" y="3817"/>
                  </a:lnTo>
                  <a:lnTo>
                    <a:pt x="8018" y="3612"/>
                  </a:lnTo>
                  <a:lnTo>
                    <a:pt x="7993" y="3407"/>
                  </a:lnTo>
                  <a:lnTo>
                    <a:pt x="7954" y="3215"/>
                  </a:lnTo>
                  <a:lnTo>
                    <a:pt x="7916" y="3023"/>
                  </a:lnTo>
                  <a:lnTo>
                    <a:pt x="7852" y="2831"/>
                  </a:lnTo>
                  <a:lnTo>
                    <a:pt x="7788" y="2639"/>
                  </a:lnTo>
                  <a:lnTo>
                    <a:pt x="7724" y="2459"/>
                  </a:lnTo>
                  <a:lnTo>
                    <a:pt x="7647" y="2280"/>
                  </a:lnTo>
                  <a:lnTo>
                    <a:pt x="7557" y="2101"/>
                  </a:lnTo>
                  <a:lnTo>
                    <a:pt x="7455" y="1934"/>
                  </a:lnTo>
                  <a:lnTo>
                    <a:pt x="7352" y="1781"/>
                  </a:lnTo>
                  <a:lnTo>
                    <a:pt x="7237" y="1614"/>
                  </a:lnTo>
                  <a:lnTo>
                    <a:pt x="7122" y="1460"/>
                  </a:lnTo>
                  <a:lnTo>
                    <a:pt x="6994" y="1319"/>
                  </a:lnTo>
                  <a:lnTo>
                    <a:pt x="6866" y="1179"/>
                  </a:lnTo>
                  <a:lnTo>
                    <a:pt x="6725" y="1051"/>
                  </a:lnTo>
                  <a:lnTo>
                    <a:pt x="6571" y="922"/>
                  </a:lnTo>
                  <a:lnTo>
                    <a:pt x="6417" y="807"/>
                  </a:lnTo>
                  <a:lnTo>
                    <a:pt x="6264" y="692"/>
                  </a:lnTo>
                  <a:lnTo>
                    <a:pt x="6097" y="589"/>
                  </a:lnTo>
                  <a:lnTo>
                    <a:pt x="5931" y="487"/>
                  </a:lnTo>
                  <a:lnTo>
                    <a:pt x="5764" y="397"/>
                  </a:lnTo>
                  <a:lnTo>
                    <a:pt x="5585" y="320"/>
                  </a:lnTo>
                  <a:lnTo>
                    <a:pt x="5405" y="244"/>
                  </a:lnTo>
                  <a:lnTo>
                    <a:pt x="5213" y="180"/>
                  </a:lnTo>
                  <a:lnTo>
                    <a:pt x="5021" y="128"/>
                  </a:lnTo>
                  <a:lnTo>
                    <a:pt x="4829" y="90"/>
                  </a:lnTo>
                  <a:lnTo>
                    <a:pt x="4624" y="52"/>
                  </a:lnTo>
                  <a:lnTo>
                    <a:pt x="4432" y="26"/>
                  </a:lnTo>
                  <a:lnTo>
                    <a:pt x="4227" y="13"/>
                  </a:lnTo>
                  <a:lnTo>
                    <a:pt x="40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8" name="Google Shape;2478;p46"/>
            <p:cNvSpPr/>
            <p:nvPr/>
          </p:nvSpPr>
          <p:spPr>
            <a:xfrm>
              <a:off x="1788900" y="11200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10" y="51"/>
                  </a:lnTo>
                  <a:lnTo>
                    <a:pt x="795" y="102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9" y="576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09"/>
                  </a:lnTo>
                  <a:lnTo>
                    <a:pt x="26" y="1037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5"/>
                  </a:lnTo>
                  <a:lnTo>
                    <a:pt x="577" y="2382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10" y="2536"/>
                  </a:lnTo>
                  <a:lnTo>
                    <a:pt x="1038" y="2574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4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5"/>
                  </a:lnTo>
                  <a:lnTo>
                    <a:pt x="2217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7"/>
                  </a:lnTo>
                  <a:lnTo>
                    <a:pt x="2550" y="909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6"/>
                  </a:lnTo>
                  <a:lnTo>
                    <a:pt x="2306" y="474"/>
                  </a:lnTo>
                  <a:lnTo>
                    <a:pt x="2217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7" y="102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9" name="Google Shape;2479;p46"/>
            <p:cNvSpPr/>
            <p:nvPr/>
          </p:nvSpPr>
          <p:spPr>
            <a:xfrm>
              <a:off x="2186600" y="120390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1"/>
                  </a:moveTo>
                  <a:lnTo>
                    <a:pt x="1166" y="14"/>
                  </a:lnTo>
                  <a:lnTo>
                    <a:pt x="1038" y="26"/>
                  </a:lnTo>
                  <a:lnTo>
                    <a:pt x="910" y="65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7" y="231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80"/>
                  </a:lnTo>
                  <a:lnTo>
                    <a:pt x="103" y="795"/>
                  </a:lnTo>
                  <a:lnTo>
                    <a:pt x="51" y="923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498" y="1807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66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6" y="295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0" name="Google Shape;2480;p46"/>
            <p:cNvSpPr/>
            <p:nvPr/>
          </p:nvSpPr>
          <p:spPr>
            <a:xfrm>
              <a:off x="1267625" y="16861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23" y="52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85"/>
                  </a:lnTo>
                  <a:lnTo>
                    <a:pt x="295" y="474"/>
                  </a:lnTo>
                  <a:lnTo>
                    <a:pt x="231" y="577"/>
                  </a:lnTo>
                  <a:lnTo>
                    <a:pt x="167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1" y="1294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5" y="1691"/>
                  </a:lnTo>
                  <a:lnTo>
                    <a:pt x="103" y="1806"/>
                  </a:lnTo>
                  <a:lnTo>
                    <a:pt x="167" y="1922"/>
                  </a:lnTo>
                  <a:lnTo>
                    <a:pt x="231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83"/>
                  </a:lnTo>
                  <a:lnTo>
                    <a:pt x="679" y="2447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7"/>
                  </a:lnTo>
                  <a:lnTo>
                    <a:pt x="2037" y="2383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2"/>
                  </a:lnTo>
                  <a:lnTo>
                    <a:pt x="2498" y="1806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29" y="385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2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1" name="Google Shape;2481;p46"/>
            <p:cNvSpPr/>
            <p:nvPr/>
          </p:nvSpPr>
          <p:spPr>
            <a:xfrm>
              <a:off x="1183750" y="2118075"/>
              <a:ext cx="65000" cy="65025"/>
            </a:xfrm>
            <a:custGeom>
              <a:avLst/>
              <a:gdLst/>
              <a:ahLst/>
              <a:cxnLst/>
              <a:rect l="l" t="t" r="r" b="b"/>
              <a:pathLst>
                <a:path w="2600" h="2601" extrusionOk="0">
                  <a:moveTo>
                    <a:pt x="1166" y="0"/>
                  </a:moveTo>
                  <a:lnTo>
                    <a:pt x="1037" y="26"/>
                  </a:lnTo>
                  <a:lnTo>
                    <a:pt x="909" y="51"/>
                  </a:lnTo>
                  <a:lnTo>
                    <a:pt x="794" y="103"/>
                  </a:lnTo>
                  <a:lnTo>
                    <a:pt x="679" y="154"/>
                  </a:lnTo>
                  <a:lnTo>
                    <a:pt x="576" y="218"/>
                  </a:lnTo>
                  <a:lnTo>
                    <a:pt x="474" y="295"/>
                  </a:lnTo>
                  <a:lnTo>
                    <a:pt x="384" y="372"/>
                  </a:lnTo>
                  <a:lnTo>
                    <a:pt x="295" y="474"/>
                  </a:lnTo>
                  <a:lnTo>
                    <a:pt x="218" y="564"/>
                  </a:lnTo>
                  <a:lnTo>
                    <a:pt x="154" y="679"/>
                  </a:lnTo>
                  <a:lnTo>
                    <a:pt x="102" y="794"/>
                  </a:lnTo>
                  <a:lnTo>
                    <a:pt x="51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294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78"/>
                  </a:lnTo>
                  <a:lnTo>
                    <a:pt x="102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84" y="2216"/>
                  </a:lnTo>
                  <a:lnTo>
                    <a:pt x="474" y="2306"/>
                  </a:lnTo>
                  <a:lnTo>
                    <a:pt x="576" y="2370"/>
                  </a:lnTo>
                  <a:lnTo>
                    <a:pt x="679" y="2447"/>
                  </a:lnTo>
                  <a:lnTo>
                    <a:pt x="794" y="2498"/>
                  </a:lnTo>
                  <a:lnTo>
                    <a:pt x="909" y="2536"/>
                  </a:lnTo>
                  <a:lnTo>
                    <a:pt x="1037" y="2575"/>
                  </a:lnTo>
                  <a:lnTo>
                    <a:pt x="1166" y="2587"/>
                  </a:lnTo>
                  <a:lnTo>
                    <a:pt x="1306" y="2600"/>
                  </a:lnTo>
                  <a:lnTo>
                    <a:pt x="1434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24" y="2370"/>
                  </a:lnTo>
                  <a:lnTo>
                    <a:pt x="2126" y="2306"/>
                  </a:lnTo>
                  <a:lnTo>
                    <a:pt x="2216" y="2216"/>
                  </a:lnTo>
                  <a:lnTo>
                    <a:pt x="2305" y="2126"/>
                  </a:lnTo>
                  <a:lnTo>
                    <a:pt x="2382" y="2024"/>
                  </a:lnTo>
                  <a:lnTo>
                    <a:pt x="2446" y="1921"/>
                  </a:lnTo>
                  <a:lnTo>
                    <a:pt x="2498" y="1806"/>
                  </a:lnTo>
                  <a:lnTo>
                    <a:pt x="2549" y="1678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294"/>
                  </a:lnTo>
                  <a:lnTo>
                    <a:pt x="2600" y="1166"/>
                  </a:lnTo>
                  <a:lnTo>
                    <a:pt x="2574" y="1038"/>
                  </a:lnTo>
                  <a:lnTo>
                    <a:pt x="2549" y="910"/>
                  </a:lnTo>
                  <a:lnTo>
                    <a:pt x="2498" y="794"/>
                  </a:lnTo>
                  <a:lnTo>
                    <a:pt x="2446" y="679"/>
                  </a:lnTo>
                  <a:lnTo>
                    <a:pt x="2382" y="564"/>
                  </a:lnTo>
                  <a:lnTo>
                    <a:pt x="2305" y="474"/>
                  </a:lnTo>
                  <a:lnTo>
                    <a:pt x="2216" y="372"/>
                  </a:lnTo>
                  <a:lnTo>
                    <a:pt x="2126" y="295"/>
                  </a:lnTo>
                  <a:lnTo>
                    <a:pt x="2024" y="218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2" name="Google Shape;2482;p46"/>
            <p:cNvSpPr/>
            <p:nvPr/>
          </p:nvSpPr>
          <p:spPr>
            <a:xfrm>
              <a:off x="1544600" y="2156800"/>
              <a:ext cx="65025" cy="65350"/>
            </a:xfrm>
            <a:custGeom>
              <a:avLst/>
              <a:gdLst/>
              <a:ahLst/>
              <a:cxnLst/>
              <a:rect l="l" t="t" r="r" b="b"/>
              <a:pathLst>
                <a:path w="2601" h="2614" extrusionOk="0">
                  <a:moveTo>
                    <a:pt x="1294" y="1"/>
                  </a:moveTo>
                  <a:lnTo>
                    <a:pt x="1166" y="14"/>
                  </a:lnTo>
                  <a:lnTo>
                    <a:pt x="1038" y="27"/>
                  </a:lnTo>
                  <a:lnTo>
                    <a:pt x="910" y="65"/>
                  </a:lnTo>
                  <a:lnTo>
                    <a:pt x="795" y="103"/>
                  </a:lnTo>
                  <a:lnTo>
                    <a:pt x="679" y="167"/>
                  </a:lnTo>
                  <a:lnTo>
                    <a:pt x="564" y="232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5"/>
                  </a:lnTo>
                  <a:lnTo>
                    <a:pt x="218" y="577"/>
                  </a:lnTo>
                  <a:lnTo>
                    <a:pt x="154" y="693"/>
                  </a:lnTo>
                  <a:lnTo>
                    <a:pt x="103" y="795"/>
                  </a:lnTo>
                  <a:lnTo>
                    <a:pt x="52" y="923"/>
                  </a:lnTo>
                  <a:lnTo>
                    <a:pt x="26" y="1038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4"/>
                  </a:lnTo>
                  <a:lnTo>
                    <a:pt x="52" y="1692"/>
                  </a:lnTo>
                  <a:lnTo>
                    <a:pt x="103" y="1807"/>
                  </a:lnTo>
                  <a:lnTo>
                    <a:pt x="154" y="1922"/>
                  </a:lnTo>
                  <a:lnTo>
                    <a:pt x="218" y="2037"/>
                  </a:lnTo>
                  <a:lnTo>
                    <a:pt x="295" y="2140"/>
                  </a:lnTo>
                  <a:lnTo>
                    <a:pt x="372" y="2230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5" y="2511"/>
                  </a:lnTo>
                  <a:lnTo>
                    <a:pt x="910" y="2550"/>
                  </a:lnTo>
                  <a:lnTo>
                    <a:pt x="1038" y="2575"/>
                  </a:lnTo>
                  <a:lnTo>
                    <a:pt x="1166" y="2601"/>
                  </a:lnTo>
                  <a:lnTo>
                    <a:pt x="1294" y="2614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78" y="2550"/>
                  </a:lnTo>
                  <a:lnTo>
                    <a:pt x="1806" y="2511"/>
                  </a:lnTo>
                  <a:lnTo>
                    <a:pt x="1922" y="2447"/>
                  </a:lnTo>
                  <a:lnTo>
                    <a:pt x="2024" y="2383"/>
                  </a:lnTo>
                  <a:lnTo>
                    <a:pt x="2127" y="2306"/>
                  </a:lnTo>
                  <a:lnTo>
                    <a:pt x="2216" y="2230"/>
                  </a:lnTo>
                  <a:lnTo>
                    <a:pt x="2306" y="2140"/>
                  </a:lnTo>
                  <a:lnTo>
                    <a:pt x="2370" y="2037"/>
                  </a:lnTo>
                  <a:lnTo>
                    <a:pt x="2447" y="1922"/>
                  </a:lnTo>
                  <a:lnTo>
                    <a:pt x="2498" y="1807"/>
                  </a:lnTo>
                  <a:lnTo>
                    <a:pt x="2536" y="1692"/>
                  </a:lnTo>
                  <a:lnTo>
                    <a:pt x="2575" y="1564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79"/>
                  </a:lnTo>
                  <a:lnTo>
                    <a:pt x="2575" y="1038"/>
                  </a:lnTo>
                  <a:lnTo>
                    <a:pt x="2536" y="923"/>
                  </a:lnTo>
                  <a:lnTo>
                    <a:pt x="2498" y="795"/>
                  </a:lnTo>
                  <a:lnTo>
                    <a:pt x="2447" y="693"/>
                  </a:lnTo>
                  <a:lnTo>
                    <a:pt x="2370" y="577"/>
                  </a:lnTo>
                  <a:lnTo>
                    <a:pt x="2306" y="475"/>
                  </a:lnTo>
                  <a:lnTo>
                    <a:pt x="2216" y="385"/>
                  </a:lnTo>
                  <a:lnTo>
                    <a:pt x="2127" y="308"/>
                  </a:lnTo>
                  <a:lnTo>
                    <a:pt x="2024" y="232"/>
                  </a:lnTo>
                  <a:lnTo>
                    <a:pt x="1922" y="167"/>
                  </a:lnTo>
                  <a:lnTo>
                    <a:pt x="1806" y="103"/>
                  </a:lnTo>
                  <a:lnTo>
                    <a:pt x="1678" y="65"/>
                  </a:lnTo>
                  <a:lnTo>
                    <a:pt x="1563" y="27"/>
                  </a:lnTo>
                  <a:lnTo>
                    <a:pt x="1435" y="1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3" name="Google Shape;2483;p46"/>
            <p:cNvSpPr/>
            <p:nvPr/>
          </p:nvSpPr>
          <p:spPr>
            <a:xfrm>
              <a:off x="1735125" y="2356300"/>
              <a:ext cx="65025" cy="65350"/>
            </a:xfrm>
            <a:custGeom>
              <a:avLst/>
              <a:gdLst/>
              <a:ahLst/>
              <a:cxnLst/>
              <a:rect l="l" t="t" r="r" b="b"/>
              <a:pathLst>
                <a:path w="2601" h="2614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09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64" y="231"/>
                  </a:lnTo>
                  <a:lnTo>
                    <a:pt x="474" y="308"/>
                  </a:lnTo>
                  <a:lnTo>
                    <a:pt x="372" y="385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92"/>
                  </a:lnTo>
                  <a:lnTo>
                    <a:pt x="103" y="794"/>
                  </a:lnTo>
                  <a:lnTo>
                    <a:pt x="51" y="922"/>
                  </a:lnTo>
                  <a:lnTo>
                    <a:pt x="26" y="1051"/>
                  </a:lnTo>
                  <a:lnTo>
                    <a:pt x="0" y="1179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1" y="1691"/>
                  </a:lnTo>
                  <a:lnTo>
                    <a:pt x="103" y="1819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39"/>
                  </a:lnTo>
                  <a:lnTo>
                    <a:pt x="372" y="2229"/>
                  </a:lnTo>
                  <a:lnTo>
                    <a:pt x="474" y="2306"/>
                  </a:lnTo>
                  <a:lnTo>
                    <a:pt x="564" y="2383"/>
                  </a:lnTo>
                  <a:lnTo>
                    <a:pt x="679" y="2447"/>
                  </a:lnTo>
                  <a:lnTo>
                    <a:pt x="794" y="2511"/>
                  </a:lnTo>
                  <a:lnTo>
                    <a:pt x="909" y="2549"/>
                  </a:lnTo>
                  <a:lnTo>
                    <a:pt x="1038" y="2588"/>
                  </a:lnTo>
                  <a:lnTo>
                    <a:pt x="1166" y="2600"/>
                  </a:lnTo>
                  <a:lnTo>
                    <a:pt x="1294" y="2613"/>
                  </a:lnTo>
                  <a:lnTo>
                    <a:pt x="1435" y="2600"/>
                  </a:lnTo>
                  <a:lnTo>
                    <a:pt x="1563" y="2588"/>
                  </a:lnTo>
                  <a:lnTo>
                    <a:pt x="1678" y="2549"/>
                  </a:lnTo>
                  <a:lnTo>
                    <a:pt x="1806" y="2511"/>
                  </a:lnTo>
                  <a:lnTo>
                    <a:pt x="1921" y="2447"/>
                  </a:lnTo>
                  <a:lnTo>
                    <a:pt x="2024" y="2383"/>
                  </a:lnTo>
                  <a:lnTo>
                    <a:pt x="2126" y="2306"/>
                  </a:lnTo>
                  <a:lnTo>
                    <a:pt x="2216" y="2229"/>
                  </a:lnTo>
                  <a:lnTo>
                    <a:pt x="2306" y="2139"/>
                  </a:lnTo>
                  <a:lnTo>
                    <a:pt x="2370" y="2037"/>
                  </a:lnTo>
                  <a:lnTo>
                    <a:pt x="2446" y="1921"/>
                  </a:lnTo>
                  <a:lnTo>
                    <a:pt x="2498" y="1819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7" y="1435"/>
                  </a:lnTo>
                  <a:lnTo>
                    <a:pt x="2600" y="1307"/>
                  </a:lnTo>
                  <a:lnTo>
                    <a:pt x="2587" y="1179"/>
                  </a:lnTo>
                  <a:lnTo>
                    <a:pt x="2575" y="1051"/>
                  </a:lnTo>
                  <a:lnTo>
                    <a:pt x="2536" y="922"/>
                  </a:lnTo>
                  <a:lnTo>
                    <a:pt x="2498" y="794"/>
                  </a:lnTo>
                  <a:lnTo>
                    <a:pt x="2446" y="692"/>
                  </a:lnTo>
                  <a:lnTo>
                    <a:pt x="2370" y="577"/>
                  </a:lnTo>
                  <a:lnTo>
                    <a:pt x="2306" y="474"/>
                  </a:lnTo>
                  <a:lnTo>
                    <a:pt x="2216" y="385"/>
                  </a:lnTo>
                  <a:lnTo>
                    <a:pt x="2126" y="308"/>
                  </a:lnTo>
                  <a:lnTo>
                    <a:pt x="2024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78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4" name="Google Shape;2484;p46"/>
            <p:cNvSpPr/>
            <p:nvPr/>
          </p:nvSpPr>
          <p:spPr>
            <a:xfrm>
              <a:off x="2095025" y="2180500"/>
              <a:ext cx="65325" cy="65025"/>
            </a:xfrm>
            <a:custGeom>
              <a:avLst/>
              <a:gdLst/>
              <a:ahLst/>
              <a:cxnLst/>
              <a:rect l="l" t="t" r="r" b="b"/>
              <a:pathLst>
                <a:path w="2613" h="2601" extrusionOk="0">
                  <a:moveTo>
                    <a:pt x="1307" y="1"/>
                  </a:moveTo>
                  <a:lnTo>
                    <a:pt x="1178" y="14"/>
                  </a:lnTo>
                  <a:lnTo>
                    <a:pt x="1038" y="26"/>
                  </a:lnTo>
                  <a:lnTo>
                    <a:pt x="922" y="65"/>
                  </a:lnTo>
                  <a:lnTo>
                    <a:pt x="794" y="103"/>
                  </a:lnTo>
                  <a:lnTo>
                    <a:pt x="692" y="154"/>
                  </a:lnTo>
                  <a:lnTo>
                    <a:pt x="577" y="219"/>
                  </a:lnTo>
                  <a:lnTo>
                    <a:pt x="474" y="295"/>
                  </a:lnTo>
                  <a:lnTo>
                    <a:pt x="384" y="385"/>
                  </a:lnTo>
                  <a:lnTo>
                    <a:pt x="308" y="475"/>
                  </a:lnTo>
                  <a:lnTo>
                    <a:pt x="231" y="577"/>
                  </a:lnTo>
                  <a:lnTo>
                    <a:pt x="167" y="680"/>
                  </a:lnTo>
                  <a:lnTo>
                    <a:pt x="103" y="795"/>
                  </a:lnTo>
                  <a:lnTo>
                    <a:pt x="64" y="923"/>
                  </a:lnTo>
                  <a:lnTo>
                    <a:pt x="26" y="1038"/>
                  </a:lnTo>
                  <a:lnTo>
                    <a:pt x="13" y="1166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07"/>
                  </a:lnTo>
                  <a:lnTo>
                    <a:pt x="167" y="1922"/>
                  </a:lnTo>
                  <a:lnTo>
                    <a:pt x="231" y="2037"/>
                  </a:lnTo>
                  <a:lnTo>
                    <a:pt x="308" y="2127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7" y="2383"/>
                  </a:lnTo>
                  <a:lnTo>
                    <a:pt x="692" y="2447"/>
                  </a:lnTo>
                  <a:lnTo>
                    <a:pt x="794" y="2498"/>
                  </a:lnTo>
                  <a:lnTo>
                    <a:pt x="922" y="2550"/>
                  </a:lnTo>
                  <a:lnTo>
                    <a:pt x="1038" y="2575"/>
                  </a:lnTo>
                  <a:lnTo>
                    <a:pt x="1178" y="2601"/>
                  </a:lnTo>
                  <a:lnTo>
                    <a:pt x="1435" y="2601"/>
                  </a:lnTo>
                  <a:lnTo>
                    <a:pt x="1563" y="2575"/>
                  </a:lnTo>
                  <a:lnTo>
                    <a:pt x="1691" y="2550"/>
                  </a:lnTo>
                  <a:lnTo>
                    <a:pt x="1806" y="2498"/>
                  </a:lnTo>
                  <a:lnTo>
                    <a:pt x="1921" y="2447"/>
                  </a:lnTo>
                  <a:lnTo>
                    <a:pt x="2037" y="2383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27"/>
                  </a:lnTo>
                  <a:lnTo>
                    <a:pt x="2382" y="2037"/>
                  </a:lnTo>
                  <a:lnTo>
                    <a:pt x="2446" y="1922"/>
                  </a:lnTo>
                  <a:lnTo>
                    <a:pt x="2510" y="1807"/>
                  </a:lnTo>
                  <a:lnTo>
                    <a:pt x="2549" y="1691"/>
                  </a:lnTo>
                  <a:lnTo>
                    <a:pt x="2575" y="1563"/>
                  </a:lnTo>
                  <a:lnTo>
                    <a:pt x="2600" y="1435"/>
                  </a:lnTo>
                  <a:lnTo>
                    <a:pt x="2613" y="1307"/>
                  </a:lnTo>
                  <a:lnTo>
                    <a:pt x="2600" y="1166"/>
                  </a:lnTo>
                  <a:lnTo>
                    <a:pt x="2575" y="1038"/>
                  </a:lnTo>
                  <a:lnTo>
                    <a:pt x="2549" y="923"/>
                  </a:lnTo>
                  <a:lnTo>
                    <a:pt x="2510" y="795"/>
                  </a:lnTo>
                  <a:lnTo>
                    <a:pt x="2446" y="680"/>
                  </a:lnTo>
                  <a:lnTo>
                    <a:pt x="2382" y="577"/>
                  </a:lnTo>
                  <a:lnTo>
                    <a:pt x="2306" y="475"/>
                  </a:lnTo>
                  <a:lnTo>
                    <a:pt x="2229" y="385"/>
                  </a:lnTo>
                  <a:lnTo>
                    <a:pt x="2139" y="295"/>
                  </a:lnTo>
                  <a:lnTo>
                    <a:pt x="2037" y="219"/>
                  </a:lnTo>
                  <a:lnTo>
                    <a:pt x="1921" y="154"/>
                  </a:lnTo>
                  <a:lnTo>
                    <a:pt x="1806" y="103"/>
                  </a:lnTo>
                  <a:lnTo>
                    <a:pt x="1691" y="65"/>
                  </a:lnTo>
                  <a:lnTo>
                    <a:pt x="1563" y="26"/>
                  </a:lnTo>
                  <a:lnTo>
                    <a:pt x="1435" y="14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5" name="Google Shape;2485;p46"/>
            <p:cNvSpPr/>
            <p:nvPr/>
          </p:nvSpPr>
          <p:spPr>
            <a:xfrm>
              <a:off x="2270475" y="204155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166" y="0"/>
                  </a:moveTo>
                  <a:lnTo>
                    <a:pt x="1038" y="26"/>
                  </a:lnTo>
                  <a:lnTo>
                    <a:pt x="923" y="51"/>
                  </a:lnTo>
                  <a:lnTo>
                    <a:pt x="795" y="103"/>
                  </a:lnTo>
                  <a:lnTo>
                    <a:pt x="680" y="154"/>
                  </a:lnTo>
                  <a:lnTo>
                    <a:pt x="577" y="218"/>
                  </a:lnTo>
                  <a:lnTo>
                    <a:pt x="475" y="295"/>
                  </a:lnTo>
                  <a:lnTo>
                    <a:pt x="385" y="372"/>
                  </a:lnTo>
                  <a:lnTo>
                    <a:pt x="295" y="474"/>
                  </a:lnTo>
                  <a:lnTo>
                    <a:pt x="219" y="564"/>
                  </a:lnTo>
                  <a:lnTo>
                    <a:pt x="155" y="679"/>
                  </a:lnTo>
                  <a:lnTo>
                    <a:pt x="103" y="794"/>
                  </a:lnTo>
                  <a:lnTo>
                    <a:pt x="65" y="910"/>
                  </a:lnTo>
                  <a:lnTo>
                    <a:pt x="26" y="1038"/>
                  </a:lnTo>
                  <a:lnTo>
                    <a:pt x="14" y="1166"/>
                  </a:lnTo>
                  <a:lnTo>
                    <a:pt x="1" y="1294"/>
                  </a:lnTo>
                  <a:lnTo>
                    <a:pt x="14" y="1435"/>
                  </a:lnTo>
                  <a:lnTo>
                    <a:pt x="26" y="1563"/>
                  </a:lnTo>
                  <a:lnTo>
                    <a:pt x="65" y="1678"/>
                  </a:lnTo>
                  <a:lnTo>
                    <a:pt x="103" y="1806"/>
                  </a:lnTo>
                  <a:lnTo>
                    <a:pt x="155" y="1921"/>
                  </a:lnTo>
                  <a:lnTo>
                    <a:pt x="219" y="2024"/>
                  </a:lnTo>
                  <a:lnTo>
                    <a:pt x="295" y="2126"/>
                  </a:lnTo>
                  <a:lnTo>
                    <a:pt x="385" y="2216"/>
                  </a:lnTo>
                  <a:lnTo>
                    <a:pt x="475" y="2306"/>
                  </a:lnTo>
                  <a:lnTo>
                    <a:pt x="577" y="2370"/>
                  </a:lnTo>
                  <a:lnTo>
                    <a:pt x="680" y="2446"/>
                  </a:lnTo>
                  <a:lnTo>
                    <a:pt x="795" y="2498"/>
                  </a:lnTo>
                  <a:lnTo>
                    <a:pt x="923" y="2536"/>
                  </a:lnTo>
                  <a:lnTo>
                    <a:pt x="1038" y="2575"/>
                  </a:lnTo>
                  <a:lnTo>
                    <a:pt x="1166" y="2587"/>
                  </a:lnTo>
                  <a:lnTo>
                    <a:pt x="1307" y="2600"/>
                  </a:lnTo>
                  <a:lnTo>
                    <a:pt x="1435" y="2587"/>
                  </a:lnTo>
                  <a:lnTo>
                    <a:pt x="1563" y="2575"/>
                  </a:lnTo>
                  <a:lnTo>
                    <a:pt x="1691" y="2536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37" y="2370"/>
                  </a:lnTo>
                  <a:lnTo>
                    <a:pt x="2127" y="2306"/>
                  </a:lnTo>
                  <a:lnTo>
                    <a:pt x="2229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50" y="1678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294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50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64"/>
                  </a:lnTo>
                  <a:lnTo>
                    <a:pt x="2306" y="474"/>
                  </a:lnTo>
                  <a:lnTo>
                    <a:pt x="2229" y="372"/>
                  </a:lnTo>
                  <a:lnTo>
                    <a:pt x="2127" y="295"/>
                  </a:lnTo>
                  <a:lnTo>
                    <a:pt x="2037" y="218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51"/>
                  </a:lnTo>
                  <a:lnTo>
                    <a:pt x="1563" y="2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6" name="Google Shape;2486;p46"/>
            <p:cNvSpPr/>
            <p:nvPr/>
          </p:nvSpPr>
          <p:spPr>
            <a:xfrm>
              <a:off x="2317875" y="1676525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18"/>
                  </a:lnTo>
                  <a:lnTo>
                    <a:pt x="474" y="295"/>
                  </a:lnTo>
                  <a:lnTo>
                    <a:pt x="372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10"/>
                  </a:lnTo>
                  <a:lnTo>
                    <a:pt x="26" y="1038"/>
                  </a:lnTo>
                  <a:lnTo>
                    <a:pt x="0" y="1166"/>
                  </a:lnTo>
                  <a:lnTo>
                    <a:pt x="0" y="1307"/>
                  </a:lnTo>
                  <a:lnTo>
                    <a:pt x="0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24"/>
                  </a:lnTo>
                  <a:lnTo>
                    <a:pt x="295" y="2126"/>
                  </a:lnTo>
                  <a:lnTo>
                    <a:pt x="372" y="2216"/>
                  </a:lnTo>
                  <a:lnTo>
                    <a:pt x="474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16"/>
                  </a:lnTo>
                  <a:lnTo>
                    <a:pt x="2306" y="2126"/>
                  </a:lnTo>
                  <a:lnTo>
                    <a:pt x="2383" y="2024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6" y="1691"/>
                  </a:lnTo>
                  <a:lnTo>
                    <a:pt x="2575" y="1563"/>
                  </a:lnTo>
                  <a:lnTo>
                    <a:pt x="2588" y="1435"/>
                  </a:lnTo>
                  <a:lnTo>
                    <a:pt x="2600" y="1307"/>
                  </a:lnTo>
                  <a:lnTo>
                    <a:pt x="2588" y="1166"/>
                  </a:lnTo>
                  <a:lnTo>
                    <a:pt x="2575" y="1038"/>
                  </a:lnTo>
                  <a:lnTo>
                    <a:pt x="2536" y="910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18"/>
                  </a:lnTo>
                  <a:lnTo>
                    <a:pt x="1922" y="154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7" name="Google Shape;2487;p46"/>
            <p:cNvSpPr/>
            <p:nvPr/>
          </p:nvSpPr>
          <p:spPr>
            <a:xfrm>
              <a:off x="1586875" y="1311500"/>
              <a:ext cx="65025" cy="65325"/>
            </a:xfrm>
            <a:custGeom>
              <a:avLst/>
              <a:gdLst/>
              <a:ahLst/>
              <a:cxnLst/>
              <a:rect l="l" t="t" r="r" b="b"/>
              <a:pathLst>
                <a:path w="2601" h="2613" extrusionOk="0">
                  <a:moveTo>
                    <a:pt x="1306" y="0"/>
                  </a:moveTo>
                  <a:lnTo>
                    <a:pt x="1178" y="13"/>
                  </a:lnTo>
                  <a:lnTo>
                    <a:pt x="1038" y="26"/>
                  </a:lnTo>
                  <a:lnTo>
                    <a:pt x="922" y="64"/>
                  </a:lnTo>
                  <a:lnTo>
                    <a:pt x="794" y="103"/>
                  </a:lnTo>
                  <a:lnTo>
                    <a:pt x="679" y="167"/>
                  </a:lnTo>
                  <a:lnTo>
                    <a:pt x="576" y="231"/>
                  </a:lnTo>
                  <a:lnTo>
                    <a:pt x="474" y="308"/>
                  </a:lnTo>
                  <a:lnTo>
                    <a:pt x="384" y="384"/>
                  </a:lnTo>
                  <a:lnTo>
                    <a:pt x="307" y="474"/>
                  </a:lnTo>
                  <a:lnTo>
                    <a:pt x="231" y="577"/>
                  </a:lnTo>
                  <a:lnTo>
                    <a:pt x="167" y="692"/>
                  </a:lnTo>
                  <a:lnTo>
                    <a:pt x="103" y="794"/>
                  </a:lnTo>
                  <a:lnTo>
                    <a:pt x="64" y="922"/>
                  </a:lnTo>
                  <a:lnTo>
                    <a:pt x="26" y="1050"/>
                  </a:lnTo>
                  <a:lnTo>
                    <a:pt x="13" y="1178"/>
                  </a:lnTo>
                  <a:lnTo>
                    <a:pt x="0" y="1307"/>
                  </a:lnTo>
                  <a:lnTo>
                    <a:pt x="13" y="1435"/>
                  </a:lnTo>
                  <a:lnTo>
                    <a:pt x="26" y="1563"/>
                  </a:lnTo>
                  <a:lnTo>
                    <a:pt x="64" y="1691"/>
                  </a:lnTo>
                  <a:lnTo>
                    <a:pt x="103" y="1819"/>
                  </a:lnTo>
                  <a:lnTo>
                    <a:pt x="167" y="1921"/>
                  </a:lnTo>
                  <a:lnTo>
                    <a:pt x="231" y="2037"/>
                  </a:lnTo>
                  <a:lnTo>
                    <a:pt x="307" y="2139"/>
                  </a:lnTo>
                  <a:lnTo>
                    <a:pt x="384" y="2229"/>
                  </a:lnTo>
                  <a:lnTo>
                    <a:pt x="474" y="2306"/>
                  </a:lnTo>
                  <a:lnTo>
                    <a:pt x="576" y="2382"/>
                  </a:lnTo>
                  <a:lnTo>
                    <a:pt x="679" y="2446"/>
                  </a:lnTo>
                  <a:lnTo>
                    <a:pt x="794" y="2510"/>
                  </a:lnTo>
                  <a:lnTo>
                    <a:pt x="922" y="2549"/>
                  </a:lnTo>
                  <a:lnTo>
                    <a:pt x="1038" y="2575"/>
                  </a:lnTo>
                  <a:lnTo>
                    <a:pt x="1178" y="2600"/>
                  </a:lnTo>
                  <a:lnTo>
                    <a:pt x="1306" y="2613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6" y="2510"/>
                  </a:lnTo>
                  <a:lnTo>
                    <a:pt x="1921" y="2446"/>
                  </a:lnTo>
                  <a:lnTo>
                    <a:pt x="2037" y="2382"/>
                  </a:lnTo>
                  <a:lnTo>
                    <a:pt x="2139" y="2306"/>
                  </a:lnTo>
                  <a:lnTo>
                    <a:pt x="2229" y="2229"/>
                  </a:lnTo>
                  <a:lnTo>
                    <a:pt x="2306" y="2139"/>
                  </a:lnTo>
                  <a:lnTo>
                    <a:pt x="2382" y="2037"/>
                  </a:lnTo>
                  <a:lnTo>
                    <a:pt x="2446" y="1921"/>
                  </a:lnTo>
                  <a:lnTo>
                    <a:pt x="2510" y="1819"/>
                  </a:lnTo>
                  <a:lnTo>
                    <a:pt x="2549" y="1691"/>
                  </a:lnTo>
                  <a:lnTo>
                    <a:pt x="2574" y="1563"/>
                  </a:lnTo>
                  <a:lnTo>
                    <a:pt x="2600" y="1435"/>
                  </a:lnTo>
                  <a:lnTo>
                    <a:pt x="2600" y="1307"/>
                  </a:lnTo>
                  <a:lnTo>
                    <a:pt x="2600" y="1178"/>
                  </a:lnTo>
                  <a:lnTo>
                    <a:pt x="2574" y="1050"/>
                  </a:lnTo>
                  <a:lnTo>
                    <a:pt x="2549" y="922"/>
                  </a:lnTo>
                  <a:lnTo>
                    <a:pt x="2510" y="794"/>
                  </a:lnTo>
                  <a:lnTo>
                    <a:pt x="2446" y="692"/>
                  </a:lnTo>
                  <a:lnTo>
                    <a:pt x="2382" y="577"/>
                  </a:lnTo>
                  <a:lnTo>
                    <a:pt x="2306" y="474"/>
                  </a:lnTo>
                  <a:lnTo>
                    <a:pt x="2229" y="384"/>
                  </a:lnTo>
                  <a:lnTo>
                    <a:pt x="2139" y="308"/>
                  </a:lnTo>
                  <a:lnTo>
                    <a:pt x="2037" y="231"/>
                  </a:lnTo>
                  <a:lnTo>
                    <a:pt x="1921" y="167"/>
                  </a:lnTo>
                  <a:lnTo>
                    <a:pt x="1806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8" name="Google Shape;2488;p46"/>
            <p:cNvSpPr/>
            <p:nvPr/>
          </p:nvSpPr>
          <p:spPr>
            <a:xfrm>
              <a:off x="1249375" y="1361450"/>
              <a:ext cx="65025" cy="65025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294" y="0"/>
                  </a:moveTo>
                  <a:lnTo>
                    <a:pt x="1166" y="13"/>
                  </a:lnTo>
                  <a:lnTo>
                    <a:pt x="1038" y="26"/>
                  </a:lnTo>
                  <a:lnTo>
                    <a:pt x="910" y="64"/>
                  </a:lnTo>
                  <a:lnTo>
                    <a:pt x="795" y="103"/>
                  </a:lnTo>
                  <a:lnTo>
                    <a:pt x="679" y="154"/>
                  </a:lnTo>
                  <a:lnTo>
                    <a:pt x="577" y="231"/>
                  </a:lnTo>
                  <a:lnTo>
                    <a:pt x="475" y="295"/>
                  </a:lnTo>
                  <a:lnTo>
                    <a:pt x="385" y="384"/>
                  </a:lnTo>
                  <a:lnTo>
                    <a:pt x="295" y="474"/>
                  </a:lnTo>
                  <a:lnTo>
                    <a:pt x="218" y="577"/>
                  </a:lnTo>
                  <a:lnTo>
                    <a:pt x="154" y="679"/>
                  </a:lnTo>
                  <a:lnTo>
                    <a:pt x="103" y="794"/>
                  </a:lnTo>
                  <a:lnTo>
                    <a:pt x="52" y="922"/>
                  </a:lnTo>
                  <a:lnTo>
                    <a:pt x="26" y="1038"/>
                  </a:lnTo>
                  <a:lnTo>
                    <a:pt x="1" y="1166"/>
                  </a:lnTo>
                  <a:lnTo>
                    <a:pt x="1" y="1307"/>
                  </a:lnTo>
                  <a:lnTo>
                    <a:pt x="1" y="1435"/>
                  </a:lnTo>
                  <a:lnTo>
                    <a:pt x="26" y="1563"/>
                  </a:lnTo>
                  <a:lnTo>
                    <a:pt x="52" y="1691"/>
                  </a:lnTo>
                  <a:lnTo>
                    <a:pt x="103" y="1806"/>
                  </a:lnTo>
                  <a:lnTo>
                    <a:pt x="154" y="1921"/>
                  </a:lnTo>
                  <a:lnTo>
                    <a:pt x="218" y="2037"/>
                  </a:lnTo>
                  <a:lnTo>
                    <a:pt x="295" y="2126"/>
                  </a:lnTo>
                  <a:lnTo>
                    <a:pt x="385" y="2229"/>
                  </a:lnTo>
                  <a:lnTo>
                    <a:pt x="475" y="2306"/>
                  </a:lnTo>
                  <a:lnTo>
                    <a:pt x="577" y="2382"/>
                  </a:lnTo>
                  <a:lnTo>
                    <a:pt x="679" y="2446"/>
                  </a:lnTo>
                  <a:lnTo>
                    <a:pt x="795" y="2498"/>
                  </a:lnTo>
                  <a:lnTo>
                    <a:pt x="910" y="2549"/>
                  </a:lnTo>
                  <a:lnTo>
                    <a:pt x="1038" y="2575"/>
                  </a:lnTo>
                  <a:lnTo>
                    <a:pt x="1166" y="2600"/>
                  </a:lnTo>
                  <a:lnTo>
                    <a:pt x="1435" y="2600"/>
                  </a:lnTo>
                  <a:lnTo>
                    <a:pt x="1563" y="2575"/>
                  </a:lnTo>
                  <a:lnTo>
                    <a:pt x="1691" y="2549"/>
                  </a:lnTo>
                  <a:lnTo>
                    <a:pt x="1807" y="2498"/>
                  </a:lnTo>
                  <a:lnTo>
                    <a:pt x="1922" y="2446"/>
                  </a:lnTo>
                  <a:lnTo>
                    <a:pt x="2024" y="2382"/>
                  </a:lnTo>
                  <a:lnTo>
                    <a:pt x="2127" y="2306"/>
                  </a:lnTo>
                  <a:lnTo>
                    <a:pt x="2216" y="2229"/>
                  </a:lnTo>
                  <a:lnTo>
                    <a:pt x="2306" y="2126"/>
                  </a:lnTo>
                  <a:lnTo>
                    <a:pt x="2383" y="2037"/>
                  </a:lnTo>
                  <a:lnTo>
                    <a:pt x="2447" y="1921"/>
                  </a:lnTo>
                  <a:lnTo>
                    <a:pt x="2498" y="1806"/>
                  </a:lnTo>
                  <a:lnTo>
                    <a:pt x="2537" y="1691"/>
                  </a:lnTo>
                  <a:lnTo>
                    <a:pt x="2575" y="1563"/>
                  </a:lnTo>
                  <a:lnTo>
                    <a:pt x="2601" y="1435"/>
                  </a:lnTo>
                  <a:lnTo>
                    <a:pt x="2601" y="1307"/>
                  </a:lnTo>
                  <a:lnTo>
                    <a:pt x="2601" y="1166"/>
                  </a:lnTo>
                  <a:lnTo>
                    <a:pt x="2575" y="1038"/>
                  </a:lnTo>
                  <a:lnTo>
                    <a:pt x="2537" y="922"/>
                  </a:lnTo>
                  <a:lnTo>
                    <a:pt x="2498" y="794"/>
                  </a:lnTo>
                  <a:lnTo>
                    <a:pt x="2447" y="679"/>
                  </a:lnTo>
                  <a:lnTo>
                    <a:pt x="2383" y="577"/>
                  </a:lnTo>
                  <a:lnTo>
                    <a:pt x="2306" y="474"/>
                  </a:lnTo>
                  <a:lnTo>
                    <a:pt x="2216" y="384"/>
                  </a:lnTo>
                  <a:lnTo>
                    <a:pt x="2127" y="295"/>
                  </a:lnTo>
                  <a:lnTo>
                    <a:pt x="2024" y="231"/>
                  </a:lnTo>
                  <a:lnTo>
                    <a:pt x="1922" y="154"/>
                  </a:lnTo>
                  <a:lnTo>
                    <a:pt x="1807" y="103"/>
                  </a:lnTo>
                  <a:lnTo>
                    <a:pt x="1691" y="64"/>
                  </a:lnTo>
                  <a:lnTo>
                    <a:pt x="1563" y="26"/>
                  </a:lnTo>
                  <a:lnTo>
                    <a:pt x="1435" y="1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89" name="Google Shape;2489;p46"/>
          <p:cNvGrpSpPr/>
          <p:nvPr/>
        </p:nvGrpSpPr>
        <p:grpSpPr>
          <a:xfrm>
            <a:off x="3604778" y="4130225"/>
            <a:ext cx="365674" cy="365298"/>
            <a:chOff x="2418003" y="2287650"/>
            <a:chExt cx="365674" cy="365298"/>
          </a:xfrm>
        </p:grpSpPr>
        <p:sp>
          <p:nvSpPr>
            <p:cNvPr id="2490" name="Google Shape;2490;p46"/>
            <p:cNvSpPr/>
            <p:nvPr/>
          </p:nvSpPr>
          <p:spPr>
            <a:xfrm>
              <a:off x="2479080" y="2287650"/>
              <a:ext cx="245504" cy="279770"/>
            </a:xfrm>
            <a:custGeom>
              <a:avLst/>
              <a:gdLst/>
              <a:ahLst/>
              <a:cxnLst/>
              <a:rect l="l" t="t" r="r" b="b"/>
              <a:pathLst>
                <a:path w="7179" h="8181" extrusionOk="0">
                  <a:moveTo>
                    <a:pt x="3572" y="1"/>
                  </a:moveTo>
                  <a:cubicBezTo>
                    <a:pt x="3477" y="1"/>
                    <a:pt x="3382" y="36"/>
                    <a:pt x="3310" y="108"/>
                  </a:cubicBezTo>
                  <a:lnTo>
                    <a:pt x="167" y="3870"/>
                  </a:lnTo>
                  <a:cubicBezTo>
                    <a:pt x="0" y="4061"/>
                    <a:pt x="143" y="4370"/>
                    <a:pt x="405" y="4370"/>
                  </a:cubicBezTo>
                  <a:lnTo>
                    <a:pt x="1977" y="4370"/>
                  </a:lnTo>
                  <a:lnTo>
                    <a:pt x="1977" y="7871"/>
                  </a:lnTo>
                  <a:cubicBezTo>
                    <a:pt x="1977" y="8038"/>
                    <a:pt x="2120" y="8181"/>
                    <a:pt x="2286" y="8181"/>
                  </a:cubicBezTo>
                  <a:lnTo>
                    <a:pt x="4835" y="8181"/>
                  </a:lnTo>
                  <a:cubicBezTo>
                    <a:pt x="5001" y="8181"/>
                    <a:pt x="5168" y="8038"/>
                    <a:pt x="5144" y="7871"/>
                  </a:cubicBezTo>
                  <a:lnTo>
                    <a:pt x="5144" y="4370"/>
                  </a:lnTo>
                  <a:lnTo>
                    <a:pt x="6716" y="4370"/>
                  </a:lnTo>
                  <a:cubicBezTo>
                    <a:pt x="6733" y="4373"/>
                    <a:pt x="6751" y="4375"/>
                    <a:pt x="6767" y="4375"/>
                  </a:cubicBezTo>
                  <a:cubicBezTo>
                    <a:pt x="7024" y="4375"/>
                    <a:pt x="7179" y="4049"/>
                    <a:pt x="6978" y="3870"/>
                  </a:cubicBezTo>
                  <a:lnTo>
                    <a:pt x="3834" y="108"/>
                  </a:lnTo>
                  <a:cubicBezTo>
                    <a:pt x="3763" y="36"/>
                    <a:pt x="3668" y="1"/>
                    <a:pt x="3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1" name="Google Shape;2491;p46"/>
            <p:cNvSpPr/>
            <p:nvPr/>
          </p:nvSpPr>
          <p:spPr>
            <a:xfrm>
              <a:off x="2418003" y="2503060"/>
              <a:ext cx="365674" cy="149888"/>
            </a:xfrm>
            <a:custGeom>
              <a:avLst/>
              <a:gdLst/>
              <a:ahLst/>
              <a:cxnLst/>
              <a:rect l="l" t="t" r="r" b="b"/>
              <a:pathLst>
                <a:path w="10693" h="4383" extrusionOk="0">
                  <a:moveTo>
                    <a:pt x="333" y="0"/>
                  </a:moveTo>
                  <a:cubicBezTo>
                    <a:pt x="143" y="0"/>
                    <a:pt x="0" y="143"/>
                    <a:pt x="0" y="310"/>
                  </a:cubicBezTo>
                  <a:lnTo>
                    <a:pt x="0" y="3454"/>
                  </a:lnTo>
                  <a:cubicBezTo>
                    <a:pt x="0" y="3954"/>
                    <a:pt x="429" y="4382"/>
                    <a:pt x="953" y="4382"/>
                  </a:cubicBezTo>
                  <a:lnTo>
                    <a:pt x="9740" y="4382"/>
                  </a:lnTo>
                  <a:cubicBezTo>
                    <a:pt x="10264" y="4382"/>
                    <a:pt x="10693" y="3954"/>
                    <a:pt x="10693" y="3454"/>
                  </a:cubicBezTo>
                  <a:lnTo>
                    <a:pt x="10693" y="310"/>
                  </a:lnTo>
                  <a:cubicBezTo>
                    <a:pt x="10693" y="143"/>
                    <a:pt x="10550" y="0"/>
                    <a:pt x="10383" y="0"/>
                  </a:cubicBezTo>
                  <a:lnTo>
                    <a:pt x="9121" y="0"/>
                  </a:lnTo>
                  <a:cubicBezTo>
                    <a:pt x="8954" y="0"/>
                    <a:pt x="8811" y="143"/>
                    <a:pt x="8811" y="310"/>
                  </a:cubicBezTo>
                  <a:lnTo>
                    <a:pt x="8811" y="2501"/>
                  </a:lnTo>
                  <a:lnTo>
                    <a:pt x="1881" y="2501"/>
                  </a:lnTo>
                  <a:lnTo>
                    <a:pt x="1881" y="310"/>
                  </a:lnTo>
                  <a:cubicBezTo>
                    <a:pt x="1905" y="143"/>
                    <a:pt x="1739" y="0"/>
                    <a:pt x="1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92" name="Google Shape;2492;p46"/>
          <p:cNvGrpSpPr/>
          <p:nvPr/>
        </p:nvGrpSpPr>
        <p:grpSpPr>
          <a:xfrm>
            <a:off x="3608423" y="1379769"/>
            <a:ext cx="358390" cy="358390"/>
            <a:chOff x="3209573" y="3461582"/>
            <a:chExt cx="358390" cy="358390"/>
          </a:xfrm>
        </p:grpSpPr>
        <p:sp>
          <p:nvSpPr>
            <p:cNvPr id="2493" name="Google Shape;2493;p46"/>
            <p:cNvSpPr/>
            <p:nvPr/>
          </p:nvSpPr>
          <p:spPr>
            <a:xfrm>
              <a:off x="3269247" y="3461582"/>
              <a:ext cx="239041" cy="274914"/>
            </a:xfrm>
            <a:custGeom>
              <a:avLst/>
              <a:gdLst/>
              <a:ahLst/>
              <a:cxnLst/>
              <a:rect l="l" t="t" r="r" b="b"/>
              <a:pathLst>
                <a:path w="6990" h="8039" extrusionOk="0">
                  <a:moveTo>
                    <a:pt x="2257" y="1"/>
                  </a:moveTo>
                  <a:cubicBezTo>
                    <a:pt x="2090" y="1"/>
                    <a:pt x="1947" y="144"/>
                    <a:pt x="1947" y="311"/>
                  </a:cubicBezTo>
                  <a:lnTo>
                    <a:pt x="1947" y="3740"/>
                  </a:lnTo>
                  <a:lnTo>
                    <a:pt x="423" y="3740"/>
                  </a:lnTo>
                  <a:cubicBezTo>
                    <a:pt x="413" y="3739"/>
                    <a:pt x="404" y="3739"/>
                    <a:pt x="394" y="3739"/>
                  </a:cubicBezTo>
                  <a:cubicBezTo>
                    <a:pt x="128" y="3739"/>
                    <a:pt x="1" y="4056"/>
                    <a:pt x="185" y="4240"/>
                  </a:cubicBezTo>
                  <a:lnTo>
                    <a:pt x="3281" y="7931"/>
                  </a:lnTo>
                  <a:cubicBezTo>
                    <a:pt x="3340" y="8003"/>
                    <a:pt x="3424" y="8038"/>
                    <a:pt x="3510" y="8038"/>
                  </a:cubicBezTo>
                  <a:cubicBezTo>
                    <a:pt x="3596" y="8038"/>
                    <a:pt x="3685" y="8003"/>
                    <a:pt x="3757" y="7931"/>
                  </a:cubicBezTo>
                  <a:lnTo>
                    <a:pt x="6829" y="4240"/>
                  </a:lnTo>
                  <a:cubicBezTo>
                    <a:pt x="6990" y="4056"/>
                    <a:pt x="6862" y="3739"/>
                    <a:pt x="6617" y="3739"/>
                  </a:cubicBezTo>
                  <a:cubicBezTo>
                    <a:pt x="6609" y="3739"/>
                    <a:pt x="6600" y="3739"/>
                    <a:pt x="6591" y="3740"/>
                  </a:cubicBezTo>
                  <a:lnTo>
                    <a:pt x="5043" y="3740"/>
                  </a:lnTo>
                  <a:lnTo>
                    <a:pt x="5043" y="311"/>
                  </a:lnTo>
                  <a:cubicBezTo>
                    <a:pt x="5043" y="144"/>
                    <a:pt x="4924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4" name="Google Shape;2494;p46"/>
            <p:cNvSpPr/>
            <p:nvPr/>
          </p:nvSpPr>
          <p:spPr>
            <a:xfrm>
              <a:off x="3209573" y="3673333"/>
              <a:ext cx="358390" cy="146639"/>
            </a:xfrm>
            <a:custGeom>
              <a:avLst/>
              <a:gdLst/>
              <a:ahLst/>
              <a:cxnLst/>
              <a:rect l="l" t="t" r="r" b="b"/>
              <a:pathLst>
                <a:path w="10480" h="4288" extrusionOk="0">
                  <a:moveTo>
                    <a:pt x="310" y="1"/>
                  </a:moveTo>
                  <a:cubicBezTo>
                    <a:pt x="144" y="1"/>
                    <a:pt x="1" y="120"/>
                    <a:pt x="1" y="286"/>
                  </a:cubicBezTo>
                  <a:lnTo>
                    <a:pt x="1" y="3358"/>
                  </a:lnTo>
                  <a:cubicBezTo>
                    <a:pt x="1" y="3882"/>
                    <a:pt x="429" y="4287"/>
                    <a:pt x="930" y="4287"/>
                  </a:cubicBezTo>
                  <a:lnTo>
                    <a:pt x="9574" y="4287"/>
                  </a:lnTo>
                  <a:cubicBezTo>
                    <a:pt x="10074" y="4287"/>
                    <a:pt x="10479" y="3882"/>
                    <a:pt x="10479" y="3358"/>
                  </a:cubicBezTo>
                  <a:lnTo>
                    <a:pt x="10479" y="310"/>
                  </a:lnTo>
                  <a:cubicBezTo>
                    <a:pt x="10479" y="144"/>
                    <a:pt x="10360" y="1"/>
                    <a:pt x="10193" y="1"/>
                  </a:cubicBezTo>
                  <a:lnTo>
                    <a:pt x="8931" y="1"/>
                  </a:lnTo>
                  <a:cubicBezTo>
                    <a:pt x="8765" y="1"/>
                    <a:pt x="8645" y="120"/>
                    <a:pt x="8645" y="286"/>
                  </a:cubicBezTo>
                  <a:lnTo>
                    <a:pt x="8645" y="2454"/>
                  </a:lnTo>
                  <a:lnTo>
                    <a:pt x="1834" y="2454"/>
                  </a:lnTo>
                  <a:lnTo>
                    <a:pt x="1834" y="286"/>
                  </a:lnTo>
                  <a:cubicBezTo>
                    <a:pt x="1834" y="120"/>
                    <a:pt x="1692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95" name="Google Shape;2495;p46"/>
          <p:cNvSpPr txBox="1"/>
          <p:nvPr/>
        </p:nvSpPr>
        <p:spPr>
          <a:xfrm>
            <a:off x="571500" y="2601563"/>
            <a:ext cx="14478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>
                <a:sym typeface="+mn-ea"/>
              </a:rPr>
              <a:t>Evaluation </a:t>
            </a:r>
            <a:endParaRPr sz="1800" b="1">
              <a:solidFill>
                <a:srgbClr val="000000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grpSp>
        <p:nvGrpSpPr>
          <p:cNvPr id="2496" name="Google Shape;2496;p46"/>
          <p:cNvGrpSpPr/>
          <p:nvPr/>
        </p:nvGrpSpPr>
        <p:grpSpPr>
          <a:xfrm>
            <a:off x="4283848" y="1222250"/>
            <a:ext cx="2101215" cy="1004870"/>
            <a:chOff x="4283848" y="1222250"/>
            <a:chExt cx="2101215" cy="1004870"/>
          </a:xfrm>
        </p:grpSpPr>
        <p:sp>
          <p:nvSpPr>
            <p:cNvPr id="2497" name="Google Shape;2497;p46"/>
            <p:cNvSpPr txBox="1"/>
            <p:nvPr/>
          </p:nvSpPr>
          <p:spPr>
            <a:xfrm>
              <a:off x="4327663" y="12222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Metrics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498" name="Google Shape;2498;p46"/>
            <p:cNvSpPr txBox="1"/>
            <p:nvPr/>
          </p:nvSpPr>
          <p:spPr>
            <a:xfrm>
              <a:off x="4283848" y="189532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Accuracy, Precision, Recall, F1-Score.</a:t>
              </a: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Confusion Matrix.</a:t>
              </a: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499" name="Google Shape;2499;p46"/>
          <p:cNvGrpSpPr/>
          <p:nvPr/>
        </p:nvGrpSpPr>
        <p:grpSpPr>
          <a:xfrm>
            <a:off x="4327663" y="3976175"/>
            <a:ext cx="2057400" cy="673400"/>
            <a:chOff x="4327663" y="3976175"/>
            <a:chExt cx="2057400" cy="673400"/>
          </a:xfrm>
        </p:grpSpPr>
        <p:sp>
          <p:nvSpPr>
            <p:cNvPr id="2500" name="Google Shape;2500;p46"/>
            <p:cNvSpPr txBox="1"/>
            <p:nvPr/>
          </p:nvSpPr>
          <p:spPr>
            <a:xfrm>
              <a:off x="4327663" y="39761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Results: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501" name="Google Shape;2501;p46"/>
            <p:cNvSpPr txBox="1"/>
            <p:nvPr/>
          </p:nvSpPr>
          <p:spPr>
            <a:xfrm>
              <a:off x="4327663" y="4317775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Test Accuracy: 92.3% (custom CNN).</a:t>
              </a: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ResNet50: 94.1% (but heavier).</a:t>
              </a: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503" name="Google Shape;2503;p46"/>
          <p:cNvGrpSpPr/>
          <p:nvPr/>
        </p:nvGrpSpPr>
        <p:grpSpPr>
          <a:xfrm>
            <a:off x="3145437" y="2398525"/>
            <a:ext cx="3450550" cy="1088388"/>
            <a:chOff x="3145437" y="2398525"/>
            <a:chExt cx="3450550" cy="1088388"/>
          </a:xfrm>
        </p:grpSpPr>
        <p:sp>
          <p:nvSpPr>
            <p:cNvPr id="2504" name="Google Shape;2504;p46"/>
            <p:cNvSpPr txBox="1"/>
            <p:nvPr/>
          </p:nvSpPr>
          <p:spPr>
            <a:xfrm>
              <a:off x="314543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505" name="Google Shape;2505;p46"/>
            <p:cNvSpPr txBox="1"/>
            <p:nvPr/>
          </p:nvSpPr>
          <p:spPr>
            <a:xfrm>
              <a:off x="5148187" y="2398525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506" name="Google Shape;2506;p46"/>
            <p:cNvSpPr txBox="1"/>
            <p:nvPr/>
          </p:nvSpPr>
          <p:spPr>
            <a:xfrm>
              <a:off x="314543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507" name="Google Shape;2507;p46"/>
            <p:cNvSpPr txBox="1"/>
            <p:nvPr/>
          </p:nvSpPr>
          <p:spPr>
            <a:xfrm>
              <a:off x="5148187" y="3155113"/>
              <a:ext cx="14478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cxnSp>
        <p:nvCxnSpPr>
          <p:cNvPr id="2511" name="Google Shape;2511;p46"/>
          <p:cNvCxnSpPr>
            <a:stCxn id="2457" idx="3"/>
            <a:endCxn id="2459" idx="2"/>
          </p:cNvCxnSpPr>
          <p:nvPr/>
        </p:nvCxnSpPr>
        <p:spPr>
          <a:xfrm rot="10800000" flipH="1">
            <a:off x="2133600" y="1559075"/>
            <a:ext cx="1234800" cy="1353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12" name="Google Shape;2512;p46"/>
          <p:cNvCxnSpPr>
            <a:stCxn id="2457" idx="3"/>
            <a:endCxn id="2458" idx="2"/>
          </p:cNvCxnSpPr>
          <p:nvPr/>
        </p:nvCxnSpPr>
        <p:spPr>
          <a:xfrm>
            <a:off x="2133600" y="2912675"/>
            <a:ext cx="1234800" cy="14001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9" name="Google Shape;2199;p43"/>
          <p:cNvCxnSpPr/>
          <p:nvPr/>
        </p:nvCxnSpPr>
        <p:spPr>
          <a:xfrm>
            <a:off x="2483485" y="1602105"/>
            <a:ext cx="5256530" cy="681355"/>
          </a:xfrm>
          <a:prstGeom prst="bentConnector3">
            <a:avLst>
              <a:gd name="adj1" fmla="val 9875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05" name="Google Shape;2205;p43"/>
          <p:cNvSpPr/>
          <p:nvPr/>
        </p:nvSpPr>
        <p:spPr>
          <a:xfrm>
            <a:off x="3082350" y="1752675"/>
            <a:ext cx="2979300" cy="2979300"/>
          </a:xfrm>
          <a:prstGeom prst="ellipse">
            <a:avLst/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6" name="Google Shape;2206;p43"/>
          <p:cNvSpPr/>
          <p:nvPr/>
        </p:nvSpPr>
        <p:spPr>
          <a:xfrm>
            <a:off x="3898138" y="1126300"/>
            <a:ext cx="1347900" cy="134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7" name="Google Shape;2207;p4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Results &amp; Analysis</a:t>
            </a:r>
            <a:endParaRPr lang="en-US" altLang="en-US"/>
          </a:p>
        </p:txBody>
      </p:sp>
      <p:grpSp>
        <p:nvGrpSpPr>
          <p:cNvPr id="2208" name="Google Shape;2208;p43"/>
          <p:cNvGrpSpPr/>
          <p:nvPr/>
        </p:nvGrpSpPr>
        <p:grpSpPr>
          <a:xfrm>
            <a:off x="4076706" y="1296659"/>
            <a:ext cx="990758" cy="1007202"/>
            <a:chOff x="5142325" y="1951175"/>
            <a:chExt cx="1293925" cy="1315400"/>
          </a:xfrm>
        </p:grpSpPr>
        <p:sp>
          <p:nvSpPr>
            <p:cNvPr id="2209" name="Google Shape;2209;p43"/>
            <p:cNvSpPr/>
            <p:nvPr/>
          </p:nvSpPr>
          <p:spPr>
            <a:xfrm>
              <a:off x="5933850" y="2137850"/>
              <a:ext cx="168775" cy="239200"/>
            </a:xfrm>
            <a:custGeom>
              <a:avLst/>
              <a:gdLst/>
              <a:ahLst/>
              <a:cxnLst/>
              <a:rect l="l" t="t" r="r" b="b"/>
              <a:pathLst>
                <a:path w="6751" h="9568" extrusionOk="0">
                  <a:moveTo>
                    <a:pt x="5995" y="0"/>
                  </a:moveTo>
                  <a:lnTo>
                    <a:pt x="5854" y="13"/>
                  </a:lnTo>
                  <a:lnTo>
                    <a:pt x="5713" y="64"/>
                  </a:lnTo>
                  <a:lnTo>
                    <a:pt x="423" y="2498"/>
                  </a:lnTo>
                  <a:lnTo>
                    <a:pt x="333" y="2549"/>
                  </a:lnTo>
                  <a:lnTo>
                    <a:pt x="257" y="2613"/>
                  </a:lnTo>
                  <a:lnTo>
                    <a:pt x="180" y="2677"/>
                  </a:lnTo>
                  <a:lnTo>
                    <a:pt x="116" y="2767"/>
                  </a:lnTo>
                  <a:lnTo>
                    <a:pt x="77" y="2856"/>
                  </a:lnTo>
                  <a:lnTo>
                    <a:pt x="39" y="2946"/>
                  </a:lnTo>
                  <a:lnTo>
                    <a:pt x="13" y="3049"/>
                  </a:lnTo>
                  <a:lnTo>
                    <a:pt x="0" y="3151"/>
                  </a:lnTo>
                  <a:lnTo>
                    <a:pt x="0" y="8851"/>
                  </a:lnTo>
                  <a:lnTo>
                    <a:pt x="26" y="8991"/>
                  </a:lnTo>
                  <a:lnTo>
                    <a:pt x="65" y="9132"/>
                  </a:lnTo>
                  <a:lnTo>
                    <a:pt x="129" y="9248"/>
                  </a:lnTo>
                  <a:lnTo>
                    <a:pt x="218" y="9363"/>
                  </a:lnTo>
                  <a:lnTo>
                    <a:pt x="321" y="9452"/>
                  </a:lnTo>
                  <a:lnTo>
                    <a:pt x="449" y="9517"/>
                  </a:lnTo>
                  <a:lnTo>
                    <a:pt x="590" y="9555"/>
                  </a:lnTo>
                  <a:lnTo>
                    <a:pt x="731" y="9568"/>
                  </a:lnTo>
                  <a:lnTo>
                    <a:pt x="884" y="9555"/>
                  </a:lnTo>
                  <a:lnTo>
                    <a:pt x="1012" y="9517"/>
                  </a:lnTo>
                  <a:lnTo>
                    <a:pt x="1140" y="9452"/>
                  </a:lnTo>
                  <a:lnTo>
                    <a:pt x="1243" y="9363"/>
                  </a:lnTo>
                  <a:lnTo>
                    <a:pt x="1333" y="9248"/>
                  </a:lnTo>
                  <a:lnTo>
                    <a:pt x="1409" y="9132"/>
                  </a:lnTo>
                  <a:lnTo>
                    <a:pt x="1448" y="8991"/>
                  </a:lnTo>
                  <a:lnTo>
                    <a:pt x="1461" y="8851"/>
                  </a:lnTo>
                  <a:lnTo>
                    <a:pt x="1461" y="3625"/>
                  </a:lnTo>
                  <a:lnTo>
                    <a:pt x="6328" y="1384"/>
                  </a:lnTo>
                  <a:lnTo>
                    <a:pt x="6456" y="1307"/>
                  </a:lnTo>
                  <a:lnTo>
                    <a:pt x="6558" y="1217"/>
                  </a:lnTo>
                  <a:lnTo>
                    <a:pt x="6648" y="1102"/>
                  </a:lnTo>
                  <a:lnTo>
                    <a:pt x="6712" y="974"/>
                  </a:lnTo>
                  <a:lnTo>
                    <a:pt x="6737" y="846"/>
                  </a:lnTo>
                  <a:lnTo>
                    <a:pt x="6750" y="705"/>
                  </a:lnTo>
                  <a:lnTo>
                    <a:pt x="6737" y="564"/>
                  </a:lnTo>
                  <a:lnTo>
                    <a:pt x="6686" y="423"/>
                  </a:lnTo>
                  <a:lnTo>
                    <a:pt x="6609" y="295"/>
                  </a:lnTo>
                  <a:lnTo>
                    <a:pt x="6520" y="180"/>
                  </a:lnTo>
                  <a:lnTo>
                    <a:pt x="6404" y="103"/>
                  </a:lnTo>
                  <a:lnTo>
                    <a:pt x="6276" y="39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0" name="Google Shape;2210;p43"/>
            <p:cNvSpPr/>
            <p:nvPr/>
          </p:nvSpPr>
          <p:spPr>
            <a:xfrm>
              <a:off x="5831700" y="1979025"/>
              <a:ext cx="90325" cy="399625"/>
            </a:xfrm>
            <a:custGeom>
              <a:avLst/>
              <a:gdLst/>
              <a:ahLst/>
              <a:cxnLst/>
              <a:rect l="l" t="t" r="r" b="b"/>
              <a:pathLst>
                <a:path w="3613" h="15985" extrusionOk="0">
                  <a:moveTo>
                    <a:pt x="2883" y="1"/>
                  </a:moveTo>
                  <a:lnTo>
                    <a:pt x="2742" y="13"/>
                  </a:lnTo>
                  <a:lnTo>
                    <a:pt x="2601" y="52"/>
                  </a:lnTo>
                  <a:lnTo>
                    <a:pt x="2486" y="129"/>
                  </a:lnTo>
                  <a:lnTo>
                    <a:pt x="2370" y="218"/>
                  </a:lnTo>
                  <a:lnTo>
                    <a:pt x="2281" y="321"/>
                  </a:lnTo>
                  <a:lnTo>
                    <a:pt x="2217" y="449"/>
                  </a:lnTo>
                  <a:lnTo>
                    <a:pt x="2178" y="577"/>
                  </a:lnTo>
                  <a:lnTo>
                    <a:pt x="2165" y="731"/>
                  </a:lnTo>
                  <a:lnTo>
                    <a:pt x="2165" y="6020"/>
                  </a:lnTo>
                  <a:lnTo>
                    <a:pt x="244" y="7724"/>
                  </a:lnTo>
                  <a:lnTo>
                    <a:pt x="180" y="7788"/>
                  </a:lnTo>
                  <a:lnTo>
                    <a:pt x="142" y="7839"/>
                  </a:lnTo>
                  <a:lnTo>
                    <a:pt x="90" y="7903"/>
                  </a:lnTo>
                  <a:lnTo>
                    <a:pt x="65" y="7967"/>
                  </a:lnTo>
                  <a:lnTo>
                    <a:pt x="39" y="8044"/>
                  </a:lnTo>
                  <a:lnTo>
                    <a:pt x="14" y="8121"/>
                  </a:lnTo>
                  <a:lnTo>
                    <a:pt x="1" y="8198"/>
                  </a:lnTo>
                  <a:lnTo>
                    <a:pt x="1" y="8274"/>
                  </a:lnTo>
                  <a:lnTo>
                    <a:pt x="1" y="15268"/>
                  </a:lnTo>
                  <a:lnTo>
                    <a:pt x="14" y="15408"/>
                  </a:lnTo>
                  <a:lnTo>
                    <a:pt x="52" y="15549"/>
                  </a:lnTo>
                  <a:lnTo>
                    <a:pt x="116" y="15665"/>
                  </a:lnTo>
                  <a:lnTo>
                    <a:pt x="206" y="15780"/>
                  </a:lnTo>
                  <a:lnTo>
                    <a:pt x="321" y="15870"/>
                  </a:lnTo>
                  <a:lnTo>
                    <a:pt x="436" y="15934"/>
                  </a:lnTo>
                  <a:lnTo>
                    <a:pt x="577" y="15972"/>
                  </a:lnTo>
                  <a:lnTo>
                    <a:pt x="731" y="15985"/>
                  </a:lnTo>
                  <a:lnTo>
                    <a:pt x="872" y="15972"/>
                  </a:lnTo>
                  <a:lnTo>
                    <a:pt x="1013" y="15934"/>
                  </a:lnTo>
                  <a:lnTo>
                    <a:pt x="1128" y="15870"/>
                  </a:lnTo>
                  <a:lnTo>
                    <a:pt x="1243" y="15780"/>
                  </a:lnTo>
                  <a:lnTo>
                    <a:pt x="1333" y="15665"/>
                  </a:lnTo>
                  <a:lnTo>
                    <a:pt x="1397" y="15549"/>
                  </a:lnTo>
                  <a:lnTo>
                    <a:pt x="1435" y="15408"/>
                  </a:lnTo>
                  <a:lnTo>
                    <a:pt x="1461" y="15268"/>
                  </a:lnTo>
                  <a:lnTo>
                    <a:pt x="1461" y="8595"/>
                  </a:lnTo>
                  <a:lnTo>
                    <a:pt x="3369" y="6878"/>
                  </a:lnTo>
                  <a:lnTo>
                    <a:pt x="3433" y="6827"/>
                  </a:lnTo>
                  <a:lnTo>
                    <a:pt x="3472" y="6763"/>
                  </a:lnTo>
                  <a:lnTo>
                    <a:pt x="3523" y="6699"/>
                  </a:lnTo>
                  <a:lnTo>
                    <a:pt x="3549" y="6635"/>
                  </a:lnTo>
                  <a:lnTo>
                    <a:pt x="3574" y="6571"/>
                  </a:lnTo>
                  <a:lnTo>
                    <a:pt x="3600" y="6494"/>
                  </a:lnTo>
                  <a:lnTo>
                    <a:pt x="3613" y="6417"/>
                  </a:lnTo>
                  <a:lnTo>
                    <a:pt x="3613" y="6340"/>
                  </a:lnTo>
                  <a:lnTo>
                    <a:pt x="3613" y="731"/>
                  </a:lnTo>
                  <a:lnTo>
                    <a:pt x="3600" y="577"/>
                  </a:lnTo>
                  <a:lnTo>
                    <a:pt x="3561" y="449"/>
                  </a:lnTo>
                  <a:lnTo>
                    <a:pt x="3497" y="321"/>
                  </a:lnTo>
                  <a:lnTo>
                    <a:pt x="3408" y="218"/>
                  </a:lnTo>
                  <a:lnTo>
                    <a:pt x="3292" y="129"/>
                  </a:lnTo>
                  <a:lnTo>
                    <a:pt x="3177" y="52"/>
                  </a:lnTo>
                  <a:lnTo>
                    <a:pt x="3036" y="13"/>
                  </a:lnTo>
                  <a:lnTo>
                    <a:pt x="28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1" name="Google Shape;2211;p43"/>
            <p:cNvSpPr/>
            <p:nvPr/>
          </p:nvSpPr>
          <p:spPr>
            <a:xfrm>
              <a:off x="5705225" y="2077975"/>
              <a:ext cx="36525" cy="299075"/>
            </a:xfrm>
            <a:custGeom>
              <a:avLst/>
              <a:gdLst/>
              <a:ahLst/>
              <a:cxnLst/>
              <a:rect l="l" t="t" r="r" b="b"/>
              <a:pathLst>
                <a:path w="1461" h="11963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51"/>
                  </a:lnTo>
                  <a:lnTo>
                    <a:pt x="321" y="128"/>
                  </a:lnTo>
                  <a:lnTo>
                    <a:pt x="206" y="205"/>
                  </a:lnTo>
                  <a:lnTo>
                    <a:pt x="116" y="320"/>
                  </a:lnTo>
                  <a:lnTo>
                    <a:pt x="52" y="448"/>
                  </a:lnTo>
                  <a:lnTo>
                    <a:pt x="13" y="577"/>
                  </a:lnTo>
                  <a:lnTo>
                    <a:pt x="1" y="730"/>
                  </a:lnTo>
                  <a:lnTo>
                    <a:pt x="1" y="11246"/>
                  </a:lnTo>
                  <a:lnTo>
                    <a:pt x="13" y="11386"/>
                  </a:lnTo>
                  <a:lnTo>
                    <a:pt x="52" y="11527"/>
                  </a:lnTo>
                  <a:lnTo>
                    <a:pt x="116" y="11643"/>
                  </a:lnTo>
                  <a:lnTo>
                    <a:pt x="206" y="11758"/>
                  </a:lnTo>
                  <a:lnTo>
                    <a:pt x="321" y="11847"/>
                  </a:lnTo>
                  <a:lnTo>
                    <a:pt x="436" y="11912"/>
                  </a:lnTo>
                  <a:lnTo>
                    <a:pt x="577" y="11950"/>
                  </a:lnTo>
                  <a:lnTo>
                    <a:pt x="731" y="11963"/>
                  </a:lnTo>
                  <a:lnTo>
                    <a:pt x="872" y="11950"/>
                  </a:lnTo>
                  <a:lnTo>
                    <a:pt x="1013" y="11912"/>
                  </a:lnTo>
                  <a:lnTo>
                    <a:pt x="1128" y="11847"/>
                  </a:lnTo>
                  <a:lnTo>
                    <a:pt x="1243" y="11758"/>
                  </a:lnTo>
                  <a:lnTo>
                    <a:pt x="1333" y="11643"/>
                  </a:lnTo>
                  <a:lnTo>
                    <a:pt x="1397" y="11527"/>
                  </a:lnTo>
                  <a:lnTo>
                    <a:pt x="1435" y="11386"/>
                  </a:lnTo>
                  <a:lnTo>
                    <a:pt x="1461" y="11246"/>
                  </a:lnTo>
                  <a:lnTo>
                    <a:pt x="1461" y="730"/>
                  </a:lnTo>
                  <a:lnTo>
                    <a:pt x="1435" y="577"/>
                  </a:lnTo>
                  <a:lnTo>
                    <a:pt x="1397" y="448"/>
                  </a:lnTo>
                  <a:lnTo>
                    <a:pt x="1333" y="320"/>
                  </a:lnTo>
                  <a:lnTo>
                    <a:pt x="1243" y="205"/>
                  </a:lnTo>
                  <a:lnTo>
                    <a:pt x="1128" y="128"/>
                  </a:lnTo>
                  <a:lnTo>
                    <a:pt x="1013" y="51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2" name="Google Shape;2212;p43"/>
            <p:cNvSpPr/>
            <p:nvPr/>
          </p:nvSpPr>
          <p:spPr>
            <a:xfrm>
              <a:off x="5426975" y="1967500"/>
              <a:ext cx="169725" cy="395800"/>
            </a:xfrm>
            <a:custGeom>
              <a:avLst/>
              <a:gdLst/>
              <a:ahLst/>
              <a:cxnLst/>
              <a:rect l="l" t="t" r="r" b="b"/>
              <a:pathLst>
                <a:path w="6789" h="15832" extrusionOk="0">
                  <a:moveTo>
                    <a:pt x="731" y="0"/>
                  </a:moveTo>
                  <a:lnTo>
                    <a:pt x="577" y="13"/>
                  </a:lnTo>
                  <a:lnTo>
                    <a:pt x="436" y="64"/>
                  </a:lnTo>
                  <a:lnTo>
                    <a:pt x="321" y="129"/>
                  </a:lnTo>
                  <a:lnTo>
                    <a:pt x="206" y="218"/>
                  </a:lnTo>
                  <a:lnTo>
                    <a:pt x="116" y="321"/>
                  </a:lnTo>
                  <a:lnTo>
                    <a:pt x="52" y="449"/>
                  </a:lnTo>
                  <a:lnTo>
                    <a:pt x="13" y="577"/>
                  </a:lnTo>
                  <a:lnTo>
                    <a:pt x="1" y="731"/>
                  </a:lnTo>
                  <a:lnTo>
                    <a:pt x="1" y="7352"/>
                  </a:lnTo>
                  <a:lnTo>
                    <a:pt x="1" y="7467"/>
                  </a:lnTo>
                  <a:lnTo>
                    <a:pt x="26" y="7570"/>
                  </a:lnTo>
                  <a:lnTo>
                    <a:pt x="65" y="7660"/>
                  </a:lnTo>
                  <a:lnTo>
                    <a:pt x="116" y="7762"/>
                  </a:lnTo>
                  <a:lnTo>
                    <a:pt x="180" y="7839"/>
                  </a:lnTo>
                  <a:lnTo>
                    <a:pt x="257" y="7916"/>
                  </a:lnTo>
                  <a:lnTo>
                    <a:pt x="346" y="7980"/>
                  </a:lnTo>
                  <a:lnTo>
                    <a:pt x="449" y="8031"/>
                  </a:lnTo>
                  <a:lnTo>
                    <a:pt x="5329" y="10055"/>
                  </a:lnTo>
                  <a:lnTo>
                    <a:pt x="5329" y="15101"/>
                  </a:lnTo>
                  <a:lnTo>
                    <a:pt x="5342" y="15255"/>
                  </a:lnTo>
                  <a:lnTo>
                    <a:pt x="5393" y="15396"/>
                  </a:lnTo>
                  <a:lnTo>
                    <a:pt x="5457" y="15511"/>
                  </a:lnTo>
                  <a:lnTo>
                    <a:pt x="5546" y="15626"/>
                  </a:lnTo>
                  <a:lnTo>
                    <a:pt x="5649" y="15716"/>
                  </a:lnTo>
                  <a:lnTo>
                    <a:pt x="5777" y="15780"/>
                  </a:lnTo>
                  <a:lnTo>
                    <a:pt x="5918" y="15818"/>
                  </a:lnTo>
                  <a:lnTo>
                    <a:pt x="6059" y="15831"/>
                  </a:lnTo>
                  <a:lnTo>
                    <a:pt x="6212" y="15818"/>
                  </a:lnTo>
                  <a:lnTo>
                    <a:pt x="6341" y="15780"/>
                  </a:lnTo>
                  <a:lnTo>
                    <a:pt x="6469" y="15716"/>
                  </a:lnTo>
                  <a:lnTo>
                    <a:pt x="6571" y="15626"/>
                  </a:lnTo>
                  <a:lnTo>
                    <a:pt x="6661" y="15511"/>
                  </a:lnTo>
                  <a:lnTo>
                    <a:pt x="6738" y="15396"/>
                  </a:lnTo>
                  <a:lnTo>
                    <a:pt x="6776" y="15255"/>
                  </a:lnTo>
                  <a:lnTo>
                    <a:pt x="6789" y="15101"/>
                  </a:lnTo>
                  <a:lnTo>
                    <a:pt x="6789" y="9568"/>
                  </a:lnTo>
                  <a:lnTo>
                    <a:pt x="6776" y="9465"/>
                  </a:lnTo>
                  <a:lnTo>
                    <a:pt x="6763" y="9363"/>
                  </a:lnTo>
                  <a:lnTo>
                    <a:pt x="6725" y="9261"/>
                  </a:lnTo>
                  <a:lnTo>
                    <a:pt x="6674" y="9171"/>
                  </a:lnTo>
                  <a:lnTo>
                    <a:pt x="6597" y="9081"/>
                  </a:lnTo>
                  <a:lnTo>
                    <a:pt x="6520" y="9017"/>
                  </a:lnTo>
                  <a:lnTo>
                    <a:pt x="6443" y="8953"/>
                  </a:lnTo>
                  <a:lnTo>
                    <a:pt x="6341" y="8902"/>
                  </a:lnTo>
                  <a:lnTo>
                    <a:pt x="1448" y="6865"/>
                  </a:lnTo>
                  <a:lnTo>
                    <a:pt x="1448" y="731"/>
                  </a:lnTo>
                  <a:lnTo>
                    <a:pt x="1435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8"/>
                  </a:lnTo>
                  <a:lnTo>
                    <a:pt x="1128" y="129"/>
                  </a:lnTo>
                  <a:lnTo>
                    <a:pt x="1012" y="64"/>
                  </a:lnTo>
                  <a:lnTo>
                    <a:pt x="872" y="13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3" name="Google Shape;2213;p43"/>
            <p:cNvSpPr/>
            <p:nvPr/>
          </p:nvSpPr>
          <p:spPr>
            <a:xfrm>
              <a:off x="5231975" y="2259525"/>
              <a:ext cx="309025" cy="126175"/>
            </a:xfrm>
            <a:custGeom>
              <a:avLst/>
              <a:gdLst/>
              <a:ahLst/>
              <a:cxnLst/>
              <a:rect l="l" t="t" r="r" b="b"/>
              <a:pathLst>
                <a:path w="12361" h="5047" extrusionOk="0">
                  <a:moveTo>
                    <a:pt x="679" y="0"/>
                  </a:moveTo>
                  <a:lnTo>
                    <a:pt x="539" y="26"/>
                  </a:lnTo>
                  <a:lnTo>
                    <a:pt x="411" y="77"/>
                  </a:lnTo>
                  <a:lnTo>
                    <a:pt x="282" y="154"/>
                  </a:lnTo>
                  <a:lnTo>
                    <a:pt x="180" y="256"/>
                  </a:lnTo>
                  <a:lnTo>
                    <a:pt x="103" y="372"/>
                  </a:lnTo>
                  <a:lnTo>
                    <a:pt x="39" y="513"/>
                  </a:lnTo>
                  <a:lnTo>
                    <a:pt x="13" y="653"/>
                  </a:lnTo>
                  <a:lnTo>
                    <a:pt x="1" y="794"/>
                  </a:lnTo>
                  <a:lnTo>
                    <a:pt x="26" y="922"/>
                  </a:lnTo>
                  <a:lnTo>
                    <a:pt x="78" y="1051"/>
                  </a:lnTo>
                  <a:lnTo>
                    <a:pt x="154" y="1179"/>
                  </a:lnTo>
                  <a:lnTo>
                    <a:pt x="257" y="1281"/>
                  </a:lnTo>
                  <a:lnTo>
                    <a:pt x="372" y="1371"/>
                  </a:lnTo>
                  <a:lnTo>
                    <a:pt x="6725" y="4957"/>
                  </a:lnTo>
                  <a:lnTo>
                    <a:pt x="6802" y="4995"/>
                  </a:lnTo>
                  <a:lnTo>
                    <a:pt x="6891" y="5021"/>
                  </a:lnTo>
                  <a:lnTo>
                    <a:pt x="6981" y="5047"/>
                  </a:lnTo>
                  <a:lnTo>
                    <a:pt x="11630" y="5047"/>
                  </a:lnTo>
                  <a:lnTo>
                    <a:pt x="11784" y="5034"/>
                  </a:lnTo>
                  <a:lnTo>
                    <a:pt x="11912" y="4995"/>
                  </a:lnTo>
                  <a:lnTo>
                    <a:pt x="12040" y="4918"/>
                  </a:lnTo>
                  <a:lnTo>
                    <a:pt x="12143" y="4829"/>
                  </a:lnTo>
                  <a:lnTo>
                    <a:pt x="12232" y="4726"/>
                  </a:lnTo>
                  <a:lnTo>
                    <a:pt x="12309" y="4598"/>
                  </a:lnTo>
                  <a:lnTo>
                    <a:pt x="12347" y="4470"/>
                  </a:lnTo>
                  <a:lnTo>
                    <a:pt x="12360" y="4317"/>
                  </a:lnTo>
                  <a:lnTo>
                    <a:pt x="12347" y="4176"/>
                  </a:lnTo>
                  <a:lnTo>
                    <a:pt x="12309" y="4035"/>
                  </a:lnTo>
                  <a:lnTo>
                    <a:pt x="12232" y="3907"/>
                  </a:lnTo>
                  <a:lnTo>
                    <a:pt x="12143" y="3804"/>
                  </a:lnTo>
                  <a:lnTo>
                    <a:pt x="12040" y="3715"/>
                  </a:lnTo>
                  <a:lnTo>
                    <a:pt x="11912" y="3651"/>
                  </a:lnTo>
                  <a:lnTo>
                    <a:pt x="11784" y="3599"/>
                  </a:lnTo>
                  <a:lnTo>
                    <a:pt x="11630" y="3586"/>
                  </a:lnTo>
                  <a:lnTo>
                    <a:pt x="7276" y="3586"/>
                  </a:lnTo>
                  <a:lnTo>
                    <a:pt x="1089" y="103"/>
                  </a:lnTo>
                  <a:lnTo>
                    <a:pt x="961" y="39"/>
                  </a:lnTo>
                  <a:lnTo>
                    <a:pt x="820" y="13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4" name="Google Shape;2214;p43"/>
            <p:cNvSpPr/>
            <p:nvPr/>
          </p:nvSpPr>
          <p:spPr>
            <a:xfrm>
              <a:off x="5158325" y="2470850"/>
              <a:ext cx="382675" cy="36200"/>
            </a:xfrm>
            <a:custGeom>
              <a:avLst/>
              <a:gdLst/>
              <a:ahLst/>
              <a:cxnLst/>
              <a:rect l="l" t="t" r="r" b="b"/>
              <a:pathLst>
                <a:path w="15307" h="1448" extrusionOk="0">
                  <a:moveTo>
                    <a:pt x="731" y="0"/>
                  </a:moveTo>
                  <a:lnTo>
                    <a:pt x="590" y="13"/>
                  </a:lnTo>
                  <a:lnTo>
                    <a:pt x="449" y="52"/>
                  </a:lnTo>
                  <a:lnTo>
                    <a:pt x="334" y="116"/>
                  </a:lnTo>
                  <a:lnTo>
                    <a:pt x="219" y="205"/>
                  </a:lnTo>
                  <a:lnTo>
                    <a:pt x="129" y="321"/>
                  </a:lnTo>
                  <a:lnTo>
                    <a:pt x="65" y="436"/>
                  </a:lnTo>
                  <a:lnTo>
                    <a:pt x="26" y="577"/>
                  </a:lnTo>
                  <a:lnTo>
                    <a:pt x="1" y="731"/>
                  </a:lnTo>
                  <a:lnTo>
                    <a:pt x="26" y="871"/>
                  </a:lnTo>
                  <a:lnTo>
                    <a:pt x="65" y="1012"/>
                  </a:lnTo>
                  <a:lnTo>
                    <a:pt x="129" y="1128"/>
                  </a:lnTo>
                  <a:lnTo>
                    <a:pt x="219" y="1243"/>
                  </a:lnTo>
                  <a:lnTo>
                    <a:pt x="334" y="1332"/>
                  </a:lnTo>
                  <a:lnTo>
                    <a:pt x="449" y="1397"/>
                  </a:lnTo>
                  <a:lnTo>
                    <a:pt x="590" y="1435"/>
                  </a:lnTo>
                  <a:lnTo>
                    <a:pt x="731" y="1448"/>
                  </a:lnTo>
                  <a:lnTo>
                    <a:pt x="14576" y="1448"/>
                  </a:lnTo>
                  <a:lnTo>
                    <a:pt x="14730" y="1435"/>
                  </a:lnTo>
                  <a:lnTo>
                    <a:pt x="14858" y="1397"/>
                  </a:lnTo>
                  <a:lnTo>
                    <a:pt x="14986" y="1332"/>
                  </a:lnTo>
                  <a:lnTo>
                    <a:pt x="15089" y="1243"/>
                  </a:lnTo>
                  <a:lnTo>
                    <a:pt x="15178" y="1128"/>
                  </a:lnTo>
                  <a:lnTo>
                    <a:pt x="15255" y="1012"/>
                  </a:lnTo>
                  <a:lnTo>
                    <a:pt x="15293" y="871"/>
                  </a:lnTo>
                  <a:lnTo>
                    <a:pt x="15306" y="731"/>
                  </a:lnTo>
                  <a:lnTo>
                    <a:pt x="15293" y="577"/>
                  </a:lnTo>
                  <a:lnTo>
                    <a:pt x="15255" y="436"/>
                  </a:lnTo>
                  <a:lnTo>
                    <a:pt x="15178" y="321"/>
                  </a:lnTo>
                  <a:lnTo>
                    <a:pt x="15089" y="205"/>
                  </a:lnTo>
                  <a:lnTo>
                    <a:pt x="14986" y="116"/>
                  </a:lnTo>
                  <a:lnTo>
                    <a:pt x="14858" y="52"/>
                  </a:lnTo>
                  <a:lnTo>
                    <a:pt x="14730" y="13"/>
                  </a:lnTo>
                  <a:lnTo>
                    <a:pt x="145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5" name="Google Shape;2215;p43"/>
            <p:cNvSpPr/>
            <p:nvPr/>
          </p:nvSpPr>
          <p:spPr>
            <a:xfrm>
              <a:off x="5319400" y="2638950"/>
              <a:ext cx="221600" cy="36525"/>
            </a:xfrm>
            <a:custGeom>
              <a:avLst/>
              <a:gdLst/>
              <a:ahLst/>
              <a:cxnLst/>
              <a:rect l="l" t="t" r="r" b="b"/>
              <a:pathLst>
                <a:path w="8864" h="1461" extrusionOk="0">
                  <a:moveTo>
                    <a:pt x="730" y="1"/>
                  </a:moveTo>
                  <a:lnTo>
                    <a:pt x="589" y="13"/>
                  </a:lnTo>
                  <a:lnTo>
                    <a:pt x="448" y="65"/>
                  </a:lnTo>
                  <a:lnTo>
                    <a:pt x="320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90"/>
                  </a:lnTo>
                  <a:lnTo>
                    <a:pt x="0" y="731"/>
                  </a:lnTo>
                  <a:lnTo>
                    <a:pt x="13" y="884"/>
                  </a:lnTo>
                  <a:lnTo>
                    <a:pt x="64" y="1012"/>
                  </a:lnTo>
                  <a:lnTo>
                    <a:pt x="128" y="1141"/>
                  </a:lnTo>
                  <a:lnTo>
                    <a:pt x="218" y="1243"/>
                  </a:lnTo>
                  <a:lnTo>
                    <a:pt x="320" y="1333"/>
                  </a:lnTo>
                  <a:lnTo>
                    <a:pt x="448" y="1397"/>
                  </a:lnTo>
                  <a:lnTo>
                    <a:pt x="589" y="1448"/>
                  </a:lnTo>
                  <a:lnTo>
                    <a:pt x="730" y="1461"/>
                  </a:lnTo>
                  <a:lnTo>
                    <a:pt x="8133" y="1461"/>
                  </a:lnTo>
                  <a:lnTo>
                    <a:pt x="8287" y="1448"/>
                  </a:lnTo>
                  <a:lnTo>
                    <a:pt x="8415" y="1397"/>
                  </a:lnTo>
                  <a:lnTo>
                    <a:pt x="8543" y="1333"/>
                  </a:lnTo>
                  <a:lnTo>
                    <a:pt x="8646" y="1243"/>
                  </a:lnTo>
                  <a:lnTo>
                    <a:pt x="8735" y="1141"/>
                  </a:lnTo>
                  <a:lnTo>
                    <a:pt x="8812" y="1012"/>
                  </a:lnTo>
                  <a:lnTo>
                    <a:pt x="8850" y="884"/>
                  </a:lnTo>
                  <a:lnTo>
                    <a:pt x="8863" y="731"/>
                  </a:lnTo>
                  <a:lnTo>
                    <a:pt x="8850" y="590"/>
                  </a:lnTo>
                  <a:lnTo>
                    <a:pt x="8812" y="449"/>
                  </a:lnTo>
                  <a:lnTo>
                    <a:pt x="8735" y="321"/>
                  </a:lnTo>
                  <a:lnTo>
                    <a:pt x="8646" y="218"/>
                  </a:lnTo>
                  <a:lnTo>
                    <a:pt x="8543" y="129"/>
                  </a:lnTo>
                  <a:lnTo>
                    <a:pt x="8415" y="65"/>
                  </a:lnTo>
                  <a:lnTo>
                    <a:pt x="8287" y="13"/>
                  </a:lnTo>
                  <a:lnTo>
                    <a:pt x="81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6" name="Google Shape;2216;p43"/>
            <p:cNvSpPr/>
            <p:nvPr/>
          </p:nvSpPr>
          <p:spPr>
            <a:xfrm>
              <a:off x="5158325" y="2740775"/>
              <a:ext cx="382675" cy="119450"/>
            </a:xfrm>
            <a:custGeom>
              <a:avLst/>
              <a:gdLst/>
              <a:ahLst/>
              <a:cxnLst/>
              <a:rect l="l" t="t" r="r" b="b"/>
              <a:pathLst>
                <a:path w="15307" h="4778" extrusionOk="0">
                  <a:moveTo>
                    <a:pt x="7660" y="1"/>
                  </a:moveTo>
                  <a:lnTo>
                    <a:pt x="7558" y="13"/>
                  </a:lnTo>
                  <a:lnTo>
                    <a:pt x="7468" y="26"/>
                  </a:lnTo>
                  <a:lnTo>
                    <a:pt x="7378" y="65"/>
                  </a:lnTo>
                  <a:lnTo>
                    <a:pt x="7301" y="103"/>
                  </a:lnTo>
                  <a:lnTo>
                    <a:pt x="7212" y="154"/>
                  </a:lnTo>
                  <a:lnTo>
                    <a:pt x="7148" y="218"/>
                  </a:lnTo>
                  <a:lnTo>
                    <a:pt x="7084" y="282"/>
                  </a:lnTo>
                  <a:lnTo>
                    <a:pt x="7032" y="359"/>
                  </a:lnTo>
                  <a:lnTo>
                    <a:pt x="5291" y="3318"/>
                  </a:lnTo>
                  <a:lnTo>
                    <a:pt x="731" y="3318"/>
                  </a:lnTo>
                  <a:lnTo>
                    <a:pt x="590" y="3331"/>
                  </a:lnTo>
                  <a:lnTo>
                    <a:pt x="449" y="3369"/>
                  </a:lnTo>
                  <a:lnTo>
                    <a:pt x="334" y="3446"/>
                  </a:lnTo>
                  <a:lnTo>
                    <a:pt x="219" y="3536"/>
                  </a:lnTo>
                  <a:lnTo>
                    <a:pt x="129" y="3638"/>
                  </a:lnTo>
                  <a:lnTo>
                    <a:pt x="65" y="3766"/>
                  </a:lnTo>
                  <a:lnTo>
                    <a:pt x="26" y="3894"/>
                  </a:lnTo>
                  <a:lnTo>
                    <a:pt x="1" y="4048"/>
                  </a:lnTo>
                  <a:lnTo>
                    <a:pt x="26" y="4189"/>
                  </a:lnTo>
                  <a:lnTo>
                    <a:pt x="65" y="4330"/>
                  </a:lnTo>
                  <a:lnTo>
                    <a:pt x="129" y="4458"/>
                  </a:lnTo>
                  <a:lnTo>
                    <a:pt x="219" y="4560"/>
                  </a:lnTo>
                  <a:lnTo>
                    <a:pt x="334" y="4650"/>
                  </a:lnTo>
                  <a:lnTo>
                    <a:pt x="449" y="4714"/>
                  </a:lnTo>
                  <a:lnTo>
                    <a:pt x="590" y="4752"/>
                  </a:lnTo>
                  <a:lnTo>
                    <a:pt x="731" y="4778"/>
                  </a:lnTo>
                  <a:lnTo>
                    <a:pt x="5700" y="4778"/>
                  </a:lnTo>
                  <a:lnTo>
                    <a:pt x="5803" y="4765"/>
                  </a:lnTo>
                  <a:lnTo>
                    <a:pt x="5892" y="4752"/>
                  </a:lnTo>
                  <a:lnTo>
                    <a:pt x="5982" y="4714"/>
                  </a:lnTo>
                  <a:lnTo>
                    <a:pt x="6059" y="4675"/>
                  </a:lnTo>
                  <a:lnTo>
                    <a:pt x="6136" y="4624"/>
                  </a:lnTo>
                  <a:lnTo>
                    <a:pt x="6213" y="4560"/>
                  </a:lnTo>
                  <a:lnTo>
                    <a:pt x="6277" y="4496"/>
                  </a:lnTo>
                  <a:lnTo>
                    <a:pt x="6328" y="4419"/>
                  </a:lnTo>
                  <a:lnTo>
                    <a:pt x="8070" y="1461"/>
                  </a:lnTo>
                  <a:lnTo>
                    <a:pt x="14576" y="1461"/>
                  </a:lnTo>
                  <a:lnTo>
                    <a:pt x="14730" y="1448"/>
                  </a:lnTo>
                  <a:lnTo>
                    <a:pt x="14858" y="1409"/>
                  </a:lnTo>
                  <a:lnTo>
                    <a:pt x="14986" y="1333"/>
                  </a:lnTo>
                  <a:lnTo>
                    <a:pt x="15089" y="1243"/>
                  </a:lnTo>
                  <a:lnTo>
                    <a:pt x="15178" y="1140"/>
                  </a:lnTo>
                  <a:lnTo>
                    <a:pt x="15255" y="1012"/>
                  </a:lnTo>
                  <a:lnTo>
                    <a:pt x="15293" y="884"/>
                  </a:lnTo>
                  <a:lnTo>
                    <a:pt x="15306" y="731"/>
                  </a:lnTo>
                  <a:lnTo>
                    <a:pt x="15293" y="590"/>
                  </a:lnTo>
                  <a:lnTo>
                    <a:pt x="15255" y="449"/>
                  </a:lnTo>
                  <a:lnTo>
                    <a:pt x="15178" y="321"/>
                  </a:lnTo>
                  <a:lnTo>
                    <a:pt x="15089" y="218"/>
                  </a:lnTo>
                  <a:lnTo>
                    <a:pt x="14986" y="129"/>
                  </a:lnTo>
                  <a:lnTo>
                    <a:pt x="14858" y="65"/>
                  </a:lnTo>
                  <a:lnTo>
                    <a:pt x="14730" y="13"/>
                  </a:lnTo>
                  <a:lnTo>
                    <a:pt x="145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7" name="Google Shape;2217;p43"/>
            <p:cNvSpPr/>
            <p:nvPr/>
          </p:nvSpPr>
          <p:spPr>
            <a:xfrm>
              <a:off x="5575225" y="2823700"/>
              <a:ext cx="36525" cy="173575"/>
            </a:xfrm>
            <a:custGeom>
              <a:avLst/>
              <a:gdLst/>
              <a:ahLst/>
              <a:cxnLst/>
              <a:rect l="l" t="t" r="r" b="b"/>
              <a:pathLst>
                <a:path w="1461" h="6943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" y="6225"/>
                  </a:lnTo>
                  <a:lnTo>
                    <a:pt x="14" y="6366"/>
                  </a:lnTo>
                  <a:lnTo>
                    <a:pt x="52" y="6507"/>
                  </a:lnTo>
                  <a:lnTo>
                    <a:pt x="129" y="6622"/>
                  </a:lnTo>
                  <a:lnTo>
                    <a:pt x="218" y="6738"/>
                  </a:lnTo>
                  <a:lnTo>
                    <a:pt x="321" y="6827"/>
                  </a:lnTo>
                  <a:lnTo>
                    <a:pt x="449" y="6891"/>
                  </a:lnTo>
                  <a:lnTo>
                    <a:pt x="577" y="6930"/>
                  </a:lnTo>
                  <a:lnTo>
                    <a:pt x="731" y="6943"/>
                  </a:lnTo>
                  <a:lnTo>
                    <a:pt x="872" y="6930"/>
                  </a:lnTo>
                  <a:lnTo>
                    <a:pt x="1013" y="6891"/>
                  </a:lnTo>
                  <a:lnTo>
                    <a:pt x="1141" y="6827"/>
                  </a:lnTo>
                  <a:lnTo>
                    <a:pt x="1243" y="6738"/>
                  </a:lnTo>
                  <a:lnTo>
                    <a:pt x="1333" y="6622"/>
                  </a:lnTo>
                  <a:lnTo>
                    <a:pt x="1397" y="6507"/>
                  </a:lnTo>
                  <a:lnTo>
                    <a:pt x="1448" y="6366"/>
                  </a:lnTo>
                  <a:lnTo>
                    <a:pt x="1461" y="6225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397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1" y="129"/>
                  </a:lnTo>
                  <a:lnTo>
                    <a:pt x="1013" y="52"/>
                  </a:lnTo>
                  <a:lnTo>
                    <a:pt x="872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8" name="Google Shape;2218;p43"/>
            <p:cNvSpPr/>
            <p:nvPr/>
          </p:nvSpPr>
          <p:spPr>
            <a:xfrm>
              <a:off x="5575225" y="2823700"/>
              <a:ext cx="129700" cy="426525"/>
            </a:xfrm>
            <a:custGeom>
              <a:avLst/>
              <a:gdLst/>
              <a:ahLst/>
              <a:cxnLst/>
              <a:rect l="l" t="t" r="r" b="b"/>
              <a:pathLst>
                <a:path w="5188" h="17061" extrusionOk="0">
                  <a:moveTo>
                    <a:pt x="4458" y="1"/>
                  </a:moveTo>
                  <a:lnTo>
                    <a:pt x="4304" y="14"/>
                  </a:lnTo>
                  <a:lnTo>
                    <a:pt x="4176" y="52"/>
                  </a:lnTo>
                  <a:lnTo>
                    <a:pt x="4048" y="129"/>
                  </a:lnTo>
                  <a:lnTo>
                    <a:pt x="3946" y="219"/>
                  </a:lnTo>
                  <a:lnTo>
                    <a:pt x="3856" y="321"/>
                  </a:lnTo>
                  <a:lnTo>
                    <a:pt x="3779" y="449"/>
                  </a:lnTo>
                  <a:lnTo>
                    <a:pt x="3741" y="577"/>
                  </a:lnTo>
                  <a:lnTo>
                    <a:pt x="3728" y="731"/>
                  </a:lnTo>
                  <a:lnTo>
                    <a:pt x="3728" y="7058"/>
                  </a:lnTo>
                  <a:lnTo>
                    <a:pt x="167" y="11361"/>
                  </a:lnTo>
                  <a:lnTo>
                    <a:pt x="90" y="11464"/>
                  </a:lnTo>
                  <a:lnTo>
                    <a:pt x="39" y="11579"/>
                  </a:lnTo>
                  <a:lnTo>
                    <a:pt x="14" y="11707"/>
                  </a:lnTo>
                  <a:lnTo>
                    <a:pt x="1" y="11835"/>
                  </a:lnTo>
                  <a:lnTo>
                    <a:pt x="1" y="16344"/>
                  </a:lnTo>
                  <a:lnTo>
                    <a:pt x="14" y="16485"/>
                  </a:lnTo>
                  <a:lnTo>
                    <a:pt x="52" y="16625"/>
                  </a:lnTo>
                  <a:lnTo>
                    <a:pt x="129" y="16741"/>
                  </a:lnTo>
                  <a:lnTo>
                    <a:pt x="218" y="16856"/>
                  </a:lnTo>
                  <a:lnTo>
                    <a:pt x="321" y="16946"/>
                  </a:lnTo>
                  <a:lnTo>
                    <a:pt x="449" y="17010"/>
                  </a:lnTo>
                  <a:lnTo>
                    <a:pt x="577" y="17048"/>
                  </a:lnTo>
                  <a:lnTo>
                    <a:pt x="731" y="17061"/>
                  </a:lnTo>
                  <a:lnTo>
                    <a:pt x="872" y="17048"/>
                  </a:lnTo>
                  <a:lnTo>
                    <a:pt x="1013" y="17010"/>
                  </a:lnTo>
                  <a:lnTo>
                    <a:pt x="1141" y="16946"/>
                  </a:lnTo>
                  <a:lnTo>
                    <a:pt x="1243" y="16856"/>
                  </a:lnTo>
                  <a:lnTo>
                    <a:pt x="1333" y="16741"/>
                  </a:lnTo>
                  <a:lnTo>
                    <a:pt x="1397" y="16625"/>
                  </a:lnTo>
                  <a:lnTo>
                    <a:pt x="1448" y="16485"/>
                  </a:lnTo>
                  <a:lnTo>
                    <a:pt x="1461" y="16344"/>
                  </a:lnTo>
                  <a:lnTo>
                    <a:pt x="1461" y="12091"/>
                  </a:lnTo>
                  <a:lnTo>
                    <a:pt x="5021" y="7788"/>
                  </a:lnTo>
                  <a:lnTo>
                    <a:pt x="5085" y="7686"/>
                  </a:lnTo>
                  <a:lnTo>
                    <a:pt x="5137" y="7570"/>
                  </a:lnTo>
                  <a:lnTo>
                    <a:pt x="5175" y="7455"/>
                  </a:lnTo>
                  <a:lnTo>
                    <a:pt x="5188" y="7327"/>
                  </a:lnTo>
                  <a:lnTo>
                    <a:pt x="5188" y="731"/>
                  </a:lnTo>
                  <a:lnTo>
                    <a:pt x="5162" y="577"/>
                  </a:lnTo>
                  <a:lnTo>
                    <a:pt x="5124" y="449"/>
                  </a:lnTo>
                  <a:lnTo>
                    <a:pt x="5060" y="321"/>
                  </a:lnTo>
                  <a:lnTo>
                    <a:pt x="4970" y="219"/>
                  </a:lnTo>
                  <a:lnTo>
                    <a:pt x="4868" y="129"/>
                  </a:lnTo>
                  <a:lnTo>
                    <a:pt x="4740" y="52"/>
                  </a:lnTo>
                  <a:lnTo>
                    <a:pt x="4599" y="14"/>
                  </a:lnTo>
                  <a:lnTo>
                    <a:pt x="44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9" name="Google Shape;2219;p43"/>
            <p:cNvSpPr/>
            <p:nvPr/>
          </p:nvSpPr>
          <p:spPr>
            <a:xfrm>
              <a:off x="5787850" y="2823700"/>
              <a:ext cx="36525" cy="274750"/>
            </a:xfrm>
            <a:custGeom>
              <a:avLst/>
              <a:gdLst/>
              <a:ahLst/>
              <a:cxnLst/>
              <a:rect l="l" t="t" r="r" b="b"/>
              <a:pathLst>
                <a:path w="1461" h="10990" extrusionOk="0">
                  <a:moveTo>
                    <a:pt x="730" y="1"/>
                  </a:moveTo>
                  <a:lnTo>
                    <a:pt x="589" y="14"/>
                  </a:lnTo>
                  <a:lnTo>
                    <a:pt x="448" y="52"/>
                  </a:lnTo>
                  <a:lnTo>
                    <a:pt x="320" y="129"/>
                  </a:lnTo>
                  <a:lnTo>
                    <a:pt x="218" y="219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31"/>
                  </a:lnTo>
                  <a:lnTo>
                    <a:pt x="0" y="10273"/>
                  </a:lnTo>
                  <a:lnTo>
                    <a:pt x="13" y="10414"/>
                  </a:lnTo>
                  <a:lnTo>
                    <a:pt x="64" y="10554"/>
                  </a:lnTo>
                  <a:lnTo>
                    <a:pt x="128" y="10670"/>
                  </a:lnTo>
                  <a:lnTo>
                    <a:pt x="218" y="10785"/>
                  </a:lnTo>
                  <a:lnTo>
                    <a:pt x="320" y="10875"/>
                  </a:lnTo>
                  <a:lnTo>
                    <a:pt x="448" y="10939"/>
                  </a:lnTo>
                  <a:lnTo>
                    <a:pt x="589" y="10977"/>
                  </a:lnTo>
                  <a:lnTo>
                    <a:pt x="730" y="10990"/>
                  </a:lnTo>
                  <a:lnTo>
                    <a:pt x="884" y="10977"/>
                  </a:lnTo>
                  <a:lnTo>
                    <a:pt x="1012" y="10939"/>
                  </a:lnTo>
                  <a:lnTo>
                    <a:pt x="1140" y="10875"/>
                  </a:lnTo>
                  <a:lnTo>
                    <a:pt x="1242" y="10785"/>
                  </a:lnTo>
                  <a:lnTo>
                    <a:pt x="1332" y="10670"/>
                  </a:lnTo>
                  <a:lnTo>
                    <a:pt x="1409" y="10554"/>
                  </a:lnTo>
                  <a:lnTo>
                    <a:pt x="1447" y="10414"/>
                  </a:lnTo>
                  <a:lnTo>
                    <a:pt x="1460" y="10273"/>
                  </a:lnTo>
                  <a:lnTo>
                    <a:pt x="1460" y="731"/>
                  </a:lnTo>
                  <a:lnTo>
                    <a:pt x="1447" y="577"/>
                  </a:lnTo>
                  <a:lnTo>
                    <a:pt x="1409" y="449"/>
                  </a:lnTo>
                  <a:lnTo>
                    <a:pt x="1332" y="321"/>
                  </a:lnTo>
                  <a:lnTo>
                    <a:pt x="1242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0" name="Google Shape;2220;p43"/>
            <p:cNvSpPr/>
            <p:nvPr/>
          </p:nvSpPr>
          <p:spPr>
            <a:xfrm>
              <a:off x="5933850" y="2823700"/>
              <a:ext cx="150525" cy="332400"/>
            </a:xfrm>
            <a:custGeom>
              <a:avLst/>
              <a:gdLst/>
              <a:ahLst/>
              <a:cxnLst/>
              <a:rect l="l" t="t" r="r" b="b"/>
              <a:pathLst>
                <a:path w="6021" h="13296" extrusionOk="0">
                  <a:moveTo>
                    <a:pt x="731" y="1"/>
                  </a:moveTo>
                  <a:lnTo>
                    <a:pt x="590" y="14"/>
                  </a:lnTo>
                  <a:lnTo>
                    <a:pt x="449" y="52"/>
                  </a:lnTo>
                  <a:lnTo>
                    <a:pt x="321" y="129"/>
                  </a:lnTo>
                  <a:lnTo>
                    <a:pt x="218" y="219"/>
                  </a:lnTo>
                  <a:lnTo>
                    <a:pt x="129" y="321"/>
                  </a:lnTo>
                  <a:lnTo>
                    <a:pt x="65" y="449"/>
                  </a:lnTo>
                  <a:lnTo>
                    <a:pt x="26" y="577"/>
                  </a:lnTo>
                  <a:lnTo>
                    <a:pt x="0" y="731"/>
                  </a:lnTo>
                  <a:lnTo>
                    <a:pt x="0" y="4560"/>
                  </a:lnTo>
                  <a:lnTo>
                    <a:pt x="13" y="4688"/>
                  </a:lnTo>
                  <a:lnTo>
                    <a:pt x="52" y="4817"/>
                  </a:lnTo>
                  <a:lnTo>
                    <a:pt x="103" y="4919"/>
                  </a:lnTo>
                  <a:lnTo>
                    <a:pt x="167" y="5021"/>
                  </a:lnTo>
                  <a:lnTo>
                    <a:pt x="257" y="5111"/>
                  </a:lnTo>
                  <a:lnTo>
                    <a:pt x="359" y="5188"/>
                  </a:lnTo>
                  <a:lnTo>
                    <a:pt x="462" y="5239"/>
                  </a:lnTo>
                  <a:lnTo>
                    <a:pt x="590" y="5278"/>
                  </a:lnTo>
                  <a:lnTo>
                    <a:pt x="4560" y="6097"/>
                  </a:lnTo>
                  <a:lnTo>
                    <a:pt x="4560" y="12565"/>
                  </a:lnTo>
                  <a:lnTo>
                    <a:pt x="4573" y="12719"/>
                  </a:lnTo>
                  <a:lnTo>
                    <a:pt x="4611" y="12847"/>
                  </a:lnTo>
                  <a:lnTo>
                    <a:pt x="4688" y="12975"/>
                  </a:lnTo>
                  <a:lnTo>
                    <a:pt x="4778" y="13078"/>
                  </a:lnTo>
                  <a:lnTo>
                    <a:pt x="4880" y="13167"/>
                  </a:lnTo>
                  <a:lnTo>
                    <a:pt x="5008" y="13231"/>
                  </a:lnTo>
                  <a:lnTo>
                    <a:pt x="5136" y="13283"/>
                  </a:lnTo>
                  <a:lnTo>
                    <a:pt x="5290" y="13295"/>
                  </a:lnTo>
                  <a:lnTo>
                    <a:pt x="5431" y="13283"/>
                  </a:lnTo>
                  <a:lnTo>
                    <a:pt x="5572" y="13231"/>
                  </a:lnTo>
                  <a:lnTo>
                    <a:pt x="5700" y="13167"/>
                  </a:lnTo>
                  <a:lnTo>
                    <a:pt x="5802" y="13078"/>
                  </a:lnTo>
                  <a:lnTo>
                    <a:pt x="5892" y="12975"/>
                  </a:lnTo>
                  <a:lnTo>
                    <a:pt x="5956" y="12847"/>
                  </a:lnTo>
                  <a:lnTo>
                    <a:pt x="5995" y="12719"/>
                  </a:lnTo>
                  <a:lnTo>
                    <a:pt x="6020" y="12565"/>
                  </a:lnTo>
                  <a:lnTo>
                    <a:pt x="6020" y="5495"/>
                  </a:lnTo>
                  <a:lnTo>
                    <a:pt x="6007" y="5367"/>
                  </a:lnTo>
                  <a:lnTo>
                    <a:pt x="5969" y="5252"/>
                  </a:lnTo>
                  <a:lnTo>
                    <a:pt x="5918" y="5137"/>
                  </a:lnTo>
                  <a:lnTo>
                    <a:pt x="5854" y="5034"/>
                  </a:lnTo>
                  <a:lnTo>
                    <a:pt x="5764" y="4945"/>
                  </a:lnTo>
                  <a:lnTo>
                    <a:pt x="5662" y="4881"/>
                  </a:lnTo>
                  <a:lnTo>
                    <a:pt x="5559" y="4817"/>
                  </a:lnTo>
                  <a:lnTo>
                    <a:pt x="5431" y="4778"/>
                  </a:lnTo>
                  <a:lnTo>
                    <a:pt x="1461" y="3971"/>
                  </a:lnTo>
                  <a:lnTo>
                    <a:pt x="1461" y="731"/>
                  </a:lnTo>
                  <a:lnTo>
                    <a:pt x="1448" y="577"/>
                  </a:lnTo>
                  <a:lnTo>
                    <a:pt x="1409" y="449"/>
                  </a:lnTo>
                  <a:lnTo>
                    <a:pt x="1333" y="321"/>
                  </a:lnTo>
                  <a:lnTo>
                    <a:pt x="1243" y="219"/>
                  </a:lnTo>
                  <a:lnTo>
                    <a:pt x="1140" y="129"/>
                  </a:lnTo>
                  <a:lnTo>
                    <a:pt x="1012" y="52"/>
                  </a:lnTo>
                  <a:lnTo>
                    <a:pt x="884" y="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1" name="Google Shape;2221;p43"/>
            <p:cNvSpPr/>
            <p:nvPr/>
          </p:nvSpPr>
          <p:spPr>
            <a:xfrm>
              <a:off x="6016775" y="2268800"/>
              <a:ext cx="313500" cy="149875"/>
            </a:xfrm>
            <a:custGeom>
              <a:avLst/>
              <a:gdLst/>
              <a:ahLst/>
              <a:cxnLst/>
              <a:rect l="l" t="t" r="r" b="b"/>
              <a:pathLst>
                <a:path w="12540" h="5995" extrusionOk="0">
                  <a:moveTo>
                    <a:pt x="11822" y="1"/>
                  </a:moveTo>
                  <a:lnTo>
                    <a:pt x="11681" y="13"/>
                  </a:lnTo>
                  <a:lnTo>
                    <a:pt x="11553" y="52"/>
                  </a:lnTo>
                  <a:lnTo>
                    <a:pt x="11413" y="116"/>
                  </a:lnTo>
                  <a:lnTo>
                    <a:pt x="4612" y="4535"/>
                  </a:lnTo>
                  <a:lnTo>
                    <a:pt x="731" y="4535"/>
                  </a:lnTo>
                  <a:lnTo>
                    <a:pt x="577" y="4547"/>
                  </a:lnTo>
                  <a:lnTo>
                    <a:pt x="449" y="4586"/>
                  </a:lnTo>
                  <a:lnTo>
                    <a:pt x="321" y="4663"/>
                  </a:lnTo>
                  <a:lnTo>
                    <a:pt x="218" y="4752"/>
                  </a:lnTo>
                  <a:lnTo>
                    <a:pt x="129" y="4855"/>
                  </a:lnTo>
                  <a:lnTo>
                    <a:pt x="52" y="4983"/>
                  </a:lnTo>
                  <a:lnTo>
                    <a:pt x="14" y="5111"/>
                  </a:lnTo>
                  <a:lnTo>
                    <a:pt x="1" y="5265"/>
                  </a:lnTo>
                  <a:lnTo>
                    <a:pt x="14" y="5406"/>
                  </a:lnTo>
                  <a:lnTo>
                    <a:pt x="52" y="5547"/>
                  </a:lnTo>
                  <a:lnTo>
                    <a:pt x="129" y="5675"/>
                  </a:lnTo>
                  <a:lnTo>
                    <a:pt x="218" y="5777"/>
                  </a:lnTo>
                  <a:lnTo>
                    <a:pt x="321" y="5867"/>
                  </a:lnTo>
                  <a:lnTo>
                    <a:pt x="449" y="5931"/>
                  </a:lnTo>
                  <a:lnTo>
                    <a:pt x="577" y="5982"/>
                  </a:lnTo>
                  <a:lnTo>
                    <a:pt x="731" y="5995"/>
                  </a:lnTo>
                  <a:lnTo>
                    <a:pt x="4816" y="5995"/>
                  </a:lnTo>
                  <a:lnTo>
                    <a:pt x="4932" y="5982"/>
                  </a:lnTo>
                  <a:lnTo>
                    <a:pt x="5034" y="5956"/>
                  </a:lnTo>
                  <a:lnTo>
                    <a:pt x="5124" y="5918"/>
                  </a:lnTo>
                  <a:lnTo>
                    <a:pt x="5214" y="5880"/>
                  </a:lnTo>
                  <a:lnTo>
                    <a:pt x="12207" y="1333"/>
                  </a:lnTo>
                  <a:lnTo>
                    <a:pt x="12322" y="1243"/>
                  </a:lnTo>
                  <a:lnTo>
                    <a:pt x="12412" y="1141"/>
                  </a:lnTo>
                  <a:lnTo>
                    <a:pt x="12488" y="1013"/>
                  </a:lnTo>
                  <a:lnTo>
                    <a:pt x="12527" y="884"/>
                  </a:lnTo>
                  <a:lnTo>
                    <a:pt x="12540" y="744"/>
                  </a:lnTo>
                  <a:lnTo>
                    <a:pt x="12527" y="603"/>
                  </a:lnTo>
                  <a:lnTo>
                    <a:pt x="12488" y="462"/>
                  </a:lnTo>
                  <a:lnTo>
                    <a:pt x="12424" y="334"/>
                  </a:lnTo>
                  <a:lnTo>
                    <a:pt x="12335" y="218"/>
                  </a:lnTo>
                  <a:lnTo>
                    <a:pt x="12219" y="129"/>
                  </a:lnTo>
                  <a:lnTo>
                    <a:pt x="12091" y="52"/>
                  </a:lnTo>
                  <a:lnTo>
                    <a:pt x="11963" y="13"/>
                  </a:lnTo>
                  <a:lnTo>
                    <a:pt x="118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2" name="Google Shape;2222;p43"/>
            <p:cNvSpPr/>
            <p:nvPr/>
          </p:nvSpPr>
          <p:spPr>
            <a:xfrm>
              <a:off x="6016775" y="2474700"/>
              <a:ext cx="403150" cy="123300"/>
            </a:xfrm>
            <a:custGeom>
              <a:avLst/>
              <a:gdLst/>
              <a:ahLst/>
              <a:cxnLst/>
              <a:rect l="l" t="t" r="r" b="b"/>
              <a:pathLst>
                <a:path w="16126" h="4932" extrusionOk="0">
                  <a:moveTo>
                    <a:pt x="731" y="0"/>
                  </a:moveTo>
                  <a:lnTo>
                    <a:pt x="577" y="13"/>
                  </a:lnTo>
                  <a:lnTo>
                    <a:pt x="449" y="51"/>
                  </a:lnTo>
                  <a:lnTo>
                    <a:pt x="321" y="115"/>
                  </a:lnTo>
                  <a:lnTo>
                    <a:pt x="218" y="205"/>
                  </a:lnTo>
                  <a:lnTo>
                    <a:pt x="129" y="320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0"/>
                  </a:lnTo>
                  <a:lnTo>
                    <a:pt x="14" y="871"/>
                  </a:lnTo>
                  <a:lnTo>
                    <a:pt x="52" y="1012"/>
                  </a:lnTo>
                  <a:lnTo>
                    <a:pt x="129" y="1127"/>
                  </a:lnTo>
                  <a:lnTo>
                    <a:pt x="218" y="1243"/>
                  </a:lnTo>
                  <a:lnTo>
                    <a:pt x="321" y="1332"/>
                  </a:lnTo>
                  <a:lnTo>
                    <a:pt x="449" y="1396"/>
                  </a:lnTo>
                  <a:lnTo>
                    <a:pt x="577" y="1435"/>
                  </a:lnTo>
                  <a:lnTo>
                    <a:pt x="731" y="1447"/>
                  </a:lnTo>
                  <a:lnTo>
                    <a:pt x="5944" y="1447"/>
                  </a:lnTo>
                  <a:lnTo>
                    <a:pt x="8787" y="4688"/>
                  </a:lnTo>
                  <a:lnTo>
                    <a:pt x="8838" y="4739"/>
                  </a:lnTo>
                  <a:lnTo>
                    <a:pt x="8902" y="4790"/>
                  </a:lnTo>
                  <a:lnTo>
                    <a:pt x="8966" y="4829"/>
                  </a:lnTo>
                  <a:lnTo>
                    <a:pt x="9030" y="4867"/>
                  </a:lnTo>
                  <a:lnTo>
                    <a:pt x="9094" y="4893"/>
                  </a:lnTo>
                  <a:lnTo>
                    <a:pt x="9171" y="4918"/>
                  </a:lnTo>
                  <a:lnTo>
                    <a:pt x="9248" y="4931"/>
                  </a:lnTo>
                  <a:lnTo>
                    <a:pt x="15396" y="4931"/>
                  </a:lnTo>
                  <a:lnTo>
                    <a:pt x="15549" y="4918"/>
                  </a:lnTo>
                  <a:lnTo>
                    <a:pt x="15678" y="4867"/>
                  </a:lnTo>
                  <a:lnTo>
                    <a:pt x="15806" y="4803"/>
                  </a:lnTo>
                  <a:lnTo>
                    <a:pt x="15921" y="4713"/>
                  </a:lnTo>
                  <a:lnTo>
                    <a:pt x="15998" y="4611"/>
                  </a:lnTo>
                  <a:lnTo>
                    <a:pt x="16075" y="4483"/>
                  </a:lnTo>
                  <a:lnTo>
                    <a:pt x="16113" y="4342"/>
                  </a:lnTo>
                  <a:lnTo>
                    <a:pt x="16126" y="4201"/>
                  </a:lnTo>
                  <a:lnTo>
                    <a:pt x="16113" y="4060"/>
                  </a:lnTo>
                  <a:lnTo>
                    <a:pt x="16075" y="3919"/>
                  </a:lnTo>
                  <a:lnTo>
                    <a:pt x="15998" y="3791"/>
                  </a:lnTo>
                  <a:lnTo>
                    <a:pt x="15921" y="3689"/>
                  </a:lnTo>
                  <a:lnTo>
                    <a:pt x="15806" y="3599"/>
                  </a:lnTo>
                  <a:lnTo>
                    <a:pt x="15678" y="3535"/>
                  </a:lnTo>
                  <a:lnTo>
                    <a:pt x="15549" y="3484"/>
                  </a:lnTo>
                  <a:lnTo>
                    <a:pt x="15396" y="3471"/>
                  </a:lnTo>
                  <a:lnTo>
                    <a:pt x="9658" y="3471"/>
                  </a:lnTo>
                  <a:lnTo>
                    <a:pt x="6814" y="244"/>
                  </a:lnTo>
                  <a:lnTo>
                    <a:pt x="6763" y="192"/>
                  </a:lnTo>
                  <a:lnTo>
                    <a:pt x="6699" y="141"/>
                  </a:lnTo>
                  <a:lnTo>
                    <a:pt x="6635" y="90"/>
                  </a:lnTo>
                  <a:lnTo>
                    <a:pt x="6571" y="64"/>
                  </a:lnTo>
                  <a:lnTo>
                    <a:pt x="6494" y="39"/>
                  </a:lnTo>
                  <a:lnTo>
                    <a:pt x="6430" y="13"/>
                  </a:lnTo>
                  <a:lnTo>
                    <a:pt x="6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3" name="Google Shape;2223;p43"/>
            <p:cNvSpPr/>
            <p:nvPr/>
          </p:nvSpPr>
          <p:spPr>
            <a:xfrm>
              <a:off x="6016775" y="2606925"/>
              <a:ext cx="313500" cy="211675"/>
            </a:xfrm>
            <a:custGeom>
              <a:avLst/>
              <a:gdLst/>
              <a:ahLst/>
              <a:cxnLst/>
              <a:rect l="l" t="t" r="r" b="b"/>
              <a:pathLst>
                <a:path w="12540" h="8467" extrusionOk="0">
                  <a:moveTo>
                    <a:pt x="731" y="1"/>
                  </a:moveTo>
                  <a:lnTo>
                    <a:pt x="577" y="14"/>
                  </a:lnTo>
                  <a:lnTo>
                    <a:pt x="449" y="52"/>
                  </a:lnTo>
                  <a:lnTo>
                    <a:pt x="321" y="116"/>
                  </a:lnTo>
                  <a:lnTo>
                    <a:pt x="218" y="206"/>
                  </a:lnTo>
                  <a:lnTo>
                    <a:pt x="129" y="321"/>
                  </a:lnTo>
                  <a:lnTo>
                    <a:pt x="52" y="436"/>
                  </a:lnTo>
                  <a:lnTo>
                    <a:pt x="14" y="577"/>
                  </a:lnTo>
                  <a:lnTo>
                    <a:pt x="1" y="731"/>
                  </a:lnTo>
                  <a:lnTo>
                    <a:pt x="14" y="872"/>
                  </a:lnTo>
                  <a:lnTo>
                    <a:pt x="52" y="1013"/>
                  </a:lnTo>
                  <a:lnTo>
                    <a:pt x="129" y="1128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397"/>
                  </a:lnTo>
                  <a:lnTo>
                    <a:pt x="577" y="1435"/>
                  </a:lnTo>
                  <a:lnTo>
                    <a:pt x="731" y="1448"/>
                  </a:lnTo>
                  <a:lnTo>
                    <a:pt x="5918" y="1448"/>
                  </a:lnTo>
                  <a:lnTo>
                    <a:pt x="11246" y="8198"/>
                  </a:lnTo>
                  <a:lnTo>
                    <a:pt x="11297" y="8262"/>
                  </a:lnTo>
                  <a:lnTo>
                    <a:pt x="11361" y="8313"/>
                  </a:lnTo>
                  <a:lnTo>
                    <a:pt x="11425" y="8364"/>
                  </a:lnTo>
                  <a:lnTo>
                    <a:pt x="11502" y="8403"/>
                  </a:lnTo>
                  <a:lnTo>
                    <a:pt x="11579" y="8428"/>
                  </a:lnTo>
                  <a:lnTo>
                    <a:pt x="11656" y="8454"/>
                  </a:lnTo>
                  <a:lnTo>
                    <a:pt x="11733" y="8467"/>
                  </a:lnTo>
                  <a:lnTo>
                    <a:pt x="11925" y="8467"/>
                  </a:lnTo>
                  <a:lnTo>
                    <a:pt x="12053" y="8428"/>
                  </a:lnTo>
                  <a:lnTo>
                    <a:pt x="12155" y="8377"/>
                  </a:lnTo>
                  <a:lnTo>
                    <a:pt x="12258" y="8313"/>
                  </a:lnTo>
                  <a:lnTo>
                    <a:pt x="12373" y="8211"/>
                  </a:lnTo>
                  <a:lnTo>
                    <a:pt x="12450" y="8095"/>
                  </a:lnTo>
                  <a:lnTo>
                    <a:pt x="12501" y="7967"/>
                  </a:lnTo>
                  <a:lnTo>
                    <a:pt x="12540" y="7826"/>
                  </a:lnTo>
                  <a:lnTo>
                    <a:pt x="12540" y="7686"/>
                  </a:lnTo>
                  <a:lnTo>
                    <a:pt x="12514" y="7545"/>
                  </a:lnTo>
                  <a:lnTo>
                    <a:pt x="12463" y="7417"/>
                  </a:lnTo>
                  <a:lnTo>
                    <a:pt x="12386" y="7289"/>
                  </a:lnTo>
                  <a:lnTo>
                    <a:pt x="6840" y="270"/>
                  </a:lnTo>
                  <a:lnTo>
                    <a:pt x="6789" y="206"/>
                  </a:lnTo>
                  <a:lnTo>
                    <a:pt x="6725" y="155"/>
                  </a:lnTo>
                  <a:lnTo>
                    <a:pt x="6661" y="103"/>
                  </a:lnTo>
                  <a:lnTo>
                    <a:pt x="6584" y="65"/>
                  </a:lnTo>
                  <a:lnTo>
                    <a:pt x="6507" y="39"/>
                  </a:lnTo>
                  <a:lnTo>
                    <a:pt x="6430" y="14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4" name="Google Shape;2224;p43"/>
            <p:cNvSpPr/>
            <p:nvPr/>
          </p:nvSpPr>
          <p:spPr>
            <a:xfrm>
              <a:off x="6016775" y="2740775"/>
              <a:ext cx="143475" cy="36525"/>
            </a:xfrm>
            <a:custGeom>
              <a:avLst/>
              <a:gdLst/>
              <a:ahLst/>
              <a:cxnLst/>
              <a:rect l="l" t="t" r="r" b="b"/>
              <a:pathLst>
                <a:path w="5739" h="1461" extrusionOk="0">
                  <a:moveTo>
                    <a:pt x="731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9" y="321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1"/>
                  </a:lnTo>
                  <a:lnTo>
                    <a:pt x="14" y="884"/>
                  </a:lnTo>
                  <a:lnTo>
                    <a:pt x="52" y="1012"/>
                  </a:lnTo>
                  <a:lnTo>
                    <a:pt x="129" y="1140"/>
                  </a:lnTo>
                  <a:lnTo>
                    <a:pt x="218" y="1243"/>
                  </a:lnTo>
                  <a:lnTo>
                    <a:pt x="321" y="1333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5009" y="1461"/>
                  </a:lnTo>
                  <a:lnTo>
                    <a:pt x="5149" y="1448"/>
                  </a:lnTo>
                  <a:lnTo>
                    <a:pt x="5290" y="1409"/>
                  </a:lnTo>
                  <a:lnTo>
                    <a:pt x="5418" y="1333"/>
                  </a:lnTo>
                  <a:lnTo>
                    <a:pt x="5521" y="1243"/>
                  </a:lnTo>
                  <a:lnTo>
                    <a:pt x="5611" y="1140"/>
                  </a:lnTo>
                  <a:lnTo>
                    <a:pt x="5675" y="1012"/>
                  </a:lnTo>
                  <a:lnTo>
                    <a:pt x="5713" y="884"/>
                  </a:lnTo>
                  <a:lnTo>
                    <a:pt x="5739" y="731"/>
                  </a:lnTo>
                  <a:lnTo>
                    <a:pt x="5713" y="590"/>
                  </a:lnTo>
                  <a:lnTo>
                    <a:pt x="5675" y="449"/>
                  </a:lnTo>
                  <a:lnTo>
                    <a:pt x="5611" y="321"/>
                  </a:lnTo>
                  <a:lnTo>
                    <a:pt x="5521" y="218"/>
                  </a:lnTo>
                  <a:lnTo>
                    <a:pt x="5418" y="129"/>
                  </a:lnTo>
                  <a:lnTo>
                    <a:pt x="5290" y="65"/>
                  </a:lnTo>
                  <a:lnTo>
                    <a:pt x="5149" y="13"/>
                  </a:lnTo>
                  <a:lnTo>
                    <a:pt x="50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5" name="Google Shape;2225;p43"/>
            <p:cNvSpPr/>
            <p:nvPr/>
          </p:nvSpPr>
          <p:spPr>
            <a:xfrm>
              <a:off x="5142325" y="280737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71" y="1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5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21"/>
                  </a:lnTo>
                  <a:lnTo>
                    <a:pt x="398" y="410"/>
                  </a:lnTo>
                  <a:lnTo>
                    <a:pt x="308" y="500"/>
                  </a:lnTo>
                  <a:lnTo>
                    <a:pt x="231" y="615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5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9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9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5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15"/>
                  </a:lnTo>
                  <a:lnTo>
                    <a:pt x="2434" y="500"/>
                  </a:lnTo>
                  <a:lnTo>
                    <a:pt x="2357" y="410"/>
                  </a:lnTo>
                  <a:lnTo>
                    <a:pt x="2255" y="321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5"/>
                  </a:lnTo>
                  <a:lnTo>
                    <a:pt x="1653" y="26"/>
                  </a:lnTo>
                  <a:lnTo>
                    <a:pt x="1512" y="13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6" name="Google Shape;2226;p43"/>
            <p:cNvSpPr/>
            <p:nvPr/>
          </p:nvSpPr>
          <p:spPr>
            <a:xfrm>
              <a:off x="5303075" y="262262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1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30" y="167"/>
                  </a:lnTo>
                  <a:lnTo>
                    <a:pt x="615" y="244"/>
                  </a:lnTo>
                  <a:lnTo>
                    <a:pt x="512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43" y="615"/>
                  </a:lnTo>
                  <a:lnTo>
                    <a:pt x="167" y="730"/>
                  </a:lnTo>
                  <a:lnTo>
                    <a:pt x="115" y="846"/>
                  </a:lnTo>
                  <a:lnTo>
                    <a:pt x="64" y="974"/>
                  </a:lnTo>
                  <a:lnTo>
                    <a:pt x="38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8" y="1665"/>
                  </a:lnTo>
                  <a:lnTo>
                    <a:pt x="64" y="1794"/>
                  </a:lnTo>
                  <a:lnTo>
                    <a:pt x="115" y="1922"/>
                  </a:lnTo>
                  <a:lnTo>
                    <a:pt x="167" y="2037"/>
                  </a:lnTo>
                  <a:lnTo>
                    <a:pt x="243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12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1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65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6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600" y="2037"/>
                  </a:lnTo>
                  <a:lnTo>
                    <a:pt x="2651" y="1922"/>
                  </a:lnTo>
                  <a:lnTo>
                    <a:pt x="2702" y="1794"/>
                  </a:lnTo>
                  <a:lnTo>
                    <a:pt x="2741" y="1665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2" y="974"/>
                  </a:lnTo>
                  <a:lnTo>
                    <a:pt x="2651" y="846"/>
                  </a:lnTo>
                  <a:lnTo>
                    <a:pt x="2600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44"/>
                  </a:lnTo>
                  <a:lnTo>
                    <a:pt x="2036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65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7" name="Google Shape;2227;p43"/>
            <p:cNvSpPr/>
            <p:nvPr/>
          </p:nvSpPr>
          <p:spPr>
            <a:xfrm>
              <a:off x="5142325" y="2454525"/>
              <a:ext cx="68875" cy="68850"/>
            </a:xfrm>
            <a:custGeom>
              <a:avLst/>
              <a:gdLst/>
              <a:ahLst/>
              <a:cxnLst/>
              <a:rect l="l" t="t" r="r" b="b"/>
              <a:pathLst>
                <a:path w="2755" h="2754" extrusionOk="0">
                  <a:moveTo>
                    <a:pt x="1230" y="0"/>
                  </a:moveTo>
                  <a:lnTo>
                    <a:pt x="1102" y="26"/>
                  </a:lnTo>
                  <a:lnTo>
                    <a:pt x="961" y="64"/>
                  </a:lnTo>
                  <a:lnTo>
                    <a:pt x="833" y="103"/>
                  </a:lnTo>
                  <a:lnTo>
                    <a:pt x="718" y="167"/>
                  </a:lnTo>
                  <a:lnTo>
                    <a:pt x="602" y="231"/>
                  </a:lnTo>
                  <a:lnTo>
                    <a:pt x="500" y="308"/>
                  </a:lnTo>
                  <a:lnTo>
                    <a:pt x="398" y="397"/>
                  </a:lnTo>
                  <a:lnTo>
                    <a:pt x="308" y="500"/>
                  </a:lnTo>
                  <a:lnTo>
                    <a:pt x="231" y="602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52"/>
                  </a:lnTo>
                  <a:lnTo>
                    <a:pt x="52" y="1793"/>
                  </a:lnTo>
                  <a:lnTo>
                    <a:pt x="103" y="1909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8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587"/>
                  </a:lnTo>
                  <a:lnTo>
                    <a:pt x="833" y="2652"/>
                  </a:lnTo>
                  <a:lnTo>
                    <a:pt x="961" y="2690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512" y="2754"/>
                  </a:lnTo>
                  <a:lnTo>
                    <a:pt x="1653" y="2728"/>
                  </a:lnTo>
                  <a:lnTo>
                    <a:pt x="1781" y="2690"/>
                  </a:lnTo>
                  <a:lnTo>
                    <a:pt x="1909" y="2652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34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09"/>
                  </a:lnTo>
                  <a:lnTo>
                    <a:pt x="2690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2"/>
                  </a:lnTo>
                  <a:lnTo>
                    <a:pt x="2434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09" y="103"/>
                  </a:lnTo>
                  <a:lnTo>
                    <a:pt x="1781" y="64"/>
                  </a:lnTo>
                  <a:lnTo>
                    <a:pt x="1653" y="26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8" name="Google Shape;2228;p43"/>
            <p:cNvSpPr/>
            <p:nvPr/>
          </p:nvSpPr>
          <p:spPr>
            <a:xfrm>
              <a:off x="5215650" y="2243200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31" y="167"/>
                  </a:lnTo>
                  <a:lnTo>
                    <a:pt x="615" y="243"/>
                  </a:lnTo>
                  <a:lnTo>
                    <a:pt x="513" y="320"/>
                  </a:lnTo>
                  <a:lnTo>
                    <a:pt x="410" y="410"/>
                  </a:lnTo>
                  <a:lnTo>
                    <a:pt x="321" y="512"/>
                  </a:lnTo>
                  <a:lnTo>
                    <a:pt x="244" y="615"/>
                  </a:lnTo>
                  <a:lnTo>
                    <a:pt x="167" y="730"/>
                  </a:lnTo>
                  <a:lnTo>
                    <a:pt x="116" y="845"/>
                  </a:lnTo>
                  <a:lnTo>
                    <a:pt x="65" y="973"/>
                  </a:lnTo>
                  <a:lnTo>
                    <a:pt x="39" y="1102"/>
                  </a:lnTo>
                  <a:lnTo>
                    <a:pt x="13" y="1242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39" y="1665"/>
                  </a:lnTo>
                  <a:lnTo>
                    <a:pt x="65" y="1793"/>
                  </a:lnTo>
                  <a:lnTo>
                    <a:pt x="116" y="1921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67"/>
                  </a:lnTo>
                  <a:lnTo>
                    <a:pt x="410" y="2357"/>
                  </a:lnTo>
                  <a:lnTo>
                    <a:pt x="513" y="2446"/>
                  </a:lnTo>
                  <a:lnTo>
                    <a:pt x="615" y="2523"/>
                  </a:lnTo>
                  <a:lnTo>
                    <a:pt x="731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65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50" y="2600"/>
                  </a:lnTo>
                  <a:lnTo>
                    <a:pt x="2152" y="2523"/>
                  </a:lnTo>
                  <a:lnTo>
                    <a:pt x="2267" y="2446"/>
                  </a:lnTo>
                  <a:lnTo>
                    <a:pt x="2357" y="2357"/>
                  </a:lnTo>
                  <a:lnTo>
                    <a:pt x="2447" y="2267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41" y="1665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2"/>
                  </a:lnTo>
                  <a:lnTo>
                    <a:pt x="2741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600" y="730"/>
                  </a:lnTo>
                  <a:lnTo>
                    <a:pt x="2536" y="615"/>
                  </a:lnTo>
                  <a:lnTo>
                    <a:pt x="2447" y="512"/>
                  </a:lnTo>
                  <a:lnTo>
                    <a:pt x="2357" y="410"/>
                  </a:lnTo>
                  <a:lnTo>
                    <a:pt x="2267" y="320"/>
                  </a:lnTo>
                  <a:lnTo>
                    <a:pt x="2152" y="243"/>
                  </a:lnTo>
                  <a:lnTo>
                    <a:pt x="2050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65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9" name="Google Shape;2229;p43"/>
            <p:cNvSpPr/>
            <p:nvPr/>
          </p:nvSpPr>
          <p:spPr>
            <a:xfrm>
              <a:off x="5410650" y="1951175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4"/>
                  </a:lnTo>
                  <a:lnTo>
                    <a:pt x="846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0"/>
                  </a:lnTo>
                  <a:lnTo>
                    <a:pt x="398" y="410"/>
                  </a:lnTo>
                  <a:lnTo>
                    <a:pt x="321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54"/>
                  </a:lnTo>
                  <a:lnTo>
                    <a:pt x="398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28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55" y="320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2" y="116"/>
                  </a:lnTo>
                  <a:lnTo>
                    <a:pt x="1794" y="64"/>
                  </a:lnTo>
                  <a:lnTo>
                    <a:pt x="1653" y="26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0" name="Google Shape;2230;p43"/>
            <p:cNvSpPr/>
            <p:nvPr/>
          </p:nvSpPr>
          <p:spPr>
            <a:xfrm>
              <a:off x="5688900" y="2061625"/>
              <a:ext cx="68875" cy="68875"/>
            </a:xfrm>
            <a:custGeom>
              <a:avLst/>
              <a:gdLst/>
              <a:ahLst/>
              <a:cxnLst/>
              <a:rect l="l" t="t" r="r" b="b"/>
              <a:pathLst>
                <a:path w="2755" h="2755" extrusionOk="0">
                  <a:moveTo>
                    <a:pt x="1384" y="1"/>
                  </a:moveTo>
                  <a:lnTo>
                    <a:pt x="1243" y="14"/>
                  </a:lnTo>
                  <a:lnTo>
                    <a:pt x="1102" y="27"/>
                  </a:lnTo>
                  <a:lnTo>
                    <a:pt x="974" y="65"/>
                  </a:lnTo>
                  <a:lnTo>
                    <a:pt x="846" y="103"/>
                  </a:lnTo>
                  <a:lnTo>
                    <a:pt x="718" y="167"/>
                  </a:lnTo>
                  <a:lnTo>
                    <a:pt x="602" y="232"/>
                  </a:lnTo>
                  <a:lnTo>
                    <a:pt x="500" y="321"/>
                  </a:lnTo>
                  <a:lnTo>
                    <a:pt x="398" y="411"/>
                  </a:lnTo>
                  <a:lnTo>
                    <a:pt x="321" y="500"/>
                  </a:lnTo>
                  <a:lnTo>
                    <a:pt x="231" y="603"/>
                  </a:lnTo>
                  <a:lnTo>
                    <a:pt x="167" y="718"/>
                  </a:lnTo>
                  <a:lnTo>
                    <a:pt x="103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53"/>
                  </a:lnTo>
                  <a:lnTo>
                    <a:pt x="65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21" y="2255"/>
                  </a:lnTo>
                  <a:lnTo>
                    <a:pt x="398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588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5"/>
                  </a:lnTo>
                  <a:lnTo>
                    <a:pt x="1525" y="2755"/>
                  </a:lnTo>
                  <a:lnTo>
                    <a:pt x="1653" y="2729"/>
                  </a:lnTo>
                  <a:lnTo>
                    <a:pt x="1794" y="2703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8"/>
                  </a:lnTo>
                  <a:lnTo>
                    <a:pt x="2447" y="2255"/>
                  </a:lnTo>
                  <a:lnTo>
                    <a:pt x="2524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588" y="718"/>
                  </a:lnTo>
                  <a:lnTo>
                    <a:pt x="2524" y="603"/>
                  </a:lnTo>
                  <a:lnTo>
                    <a:pt x="2447" y="500"/>
                  </a:lnTo>
                  <a:lnTo>
                    <a:pt x="2357" y="411"/>
                  </a:lnTo>
                  <a:lnTo>
                    <a:pt x="2255" y="321"/>
                  </a:lnTo>
                  <a:lnTo>
                    <a:pt x="2152" y="232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5"/>
                  </a:lnTo>
                  <a:lnTo>
                    <a:pt x="1653" y="27"/>
                  </a:lnTo>
                  <a:lnTo>
                    <a:pt x="1525" y="1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1" name="Google Shape;2231;p43"/>
            <p:cNvSpPr/>
            <p:nvPr/>
          </p:nvSpPr>
          <p:spPr>
            <a:xfrm>
              <a:off x="5869500" y="196270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71" y="0"/>
                  </a:moveTo>
                  <a:lnTo>
                    <a:pt x="1230" y="13"/>
                  </a:lnTo>
                  <a:lnTo>
                    <a:pt x="1102" y="26"/>
                  </a:lnTo>
                  <a:lnTo>
                    <a:pt x="961" y="64"/>
                  </a:lnTo>
                  <a:lnTo>
                    <a:pt x="833" y="116"/>
                  </a:lnTo>
                  <a:lnTo>
                    <a:pt x="717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0"/>
                  </a:lnTo>
                  <a:lnTo>
                    <a:pt x="307" y="500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07" y="2255"/>
                  </a:lnTo>
                  <a:lnTo>
                    <a:pt x="397" y="2357"/>
                  </a:lnTo>
                  <a:lnTo>
                    <a:pt x="500" y="2447"/>
                  </a:lnTo>
                  <a:lnTo>
                    <a:pt x="602" y="2523"/>
                  </a:lnTo>
                  <a:lnTo>
                    <a:pt x="717" y="2600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28"/>
                  </a:lnTo>
                  <a:lnTo>
                    <a:pt x="1230" y="2754"/>
                  </a:lnTo>
                  <a:lnTo>
                    <a:pt x="1371" y="2767"/>
                  </a:lnTo>
                  <a:lnTo>
                    <a:pt x="1511" y="2754"/>
                  </a:lnTo>
                  <a:lnTo>
                    <a:pt x="1652" y="2728"/>
                  </a:lnTo>
                  <a:lnTo>
                    <a:pt x="1780" y="2703"/>
                  </a:lnTo>
                  <a:lnTo>
                    <a:pt x="1908" y="2652"/>
                  </a:lnTo>
                  <a:lnTo>
                    <a:pt x="2037" y="2600"/>
                  </a:lnTo>
                  <a:lnTo>
                    <a:pt x="2152" y="2523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55"/>
                  </a:lnTo>
                  <a:lnTo>
                    <a:pt x="2523" y="2152"/>
                  </a:lnTo>
                  <a:lnTo>
                    <a:pt x="2587" y="2037"/>
                  </a:lnTo>
                  <a:lnTo>
                    <a:pt x="2651" y="1922"/>
                  </a:lnTo>
                  <a:lnTo>
                    <a:pt x="2690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00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8" y="116"/>
                  </a:lnTo>
                  <a:lnTo>
                    <a:pt x="1780" y="64"/>
                  </a:lnTo>
                  <a:lnTo>
                    <a:pt x="1652" y="26"/>
                  </a:lnTo>
                  <a:lnTo>
                    <a:pt x="1511" y="13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2" name="Google Shape;2232;p43"/>
            <p:cNvSpPr/>
            <p:nvPr/>
          </p:nvSpPr>
          <p:spPr>
            <a:xfrm>
              <a:off x="6049750" y="2121525"/>
              <a:ext cx="69200" cy="68850"/>
            </a:xfrm>
            <a:custGeom>
              <a:avLst/>
              <a:gdLst/>
              <a:ahLst/>
              <a:cxnLst/>
              <a:rect l="l" t="t" r="r" b="b"/>
              <a:pathLst>
                <a:path w="2768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7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33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30"/>
                  </a:lnTo>
                  <a:lnTo>
                    <a:pt x="1" y="1370"/>
                  </a:lnTo>
                  <a:lnTo>
                    <a:pt x="14" y="1511"/>
                  </a:lnTo>
                  <a:lnTo>
                    <a:pt x="39" y="1652"/>
                  </a:lnTo>
                  <a:lnTo>
                    <a:pt x="65" y="1780"/>
                  </a:lnTo>
                  <a:lnTo>
                    <a:pt x="116" y="1908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1" y="2357"/>
                  </a:lnTo>
                  <a:lnTo>
                    <a:pt x="513" y="2446"/>
                  </a:lnTo>
                  <a:lnTo>
                    <a:pt x="616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50" y="2587"/>
                  </a:lnTo>
                  <a:lnTo>
                    <a:pt x="2153" y="2523"/>
                  </a:lnTo>
                  <a:lnTo>
                    <a:pt x="2268" y="2446"/>
                  </a:lnTo>
                  <a:lnTo>
                    <a:pt x="2358" y="2357"/>
                  </a:lnTo>
                  <a:lnTo>
                    <a:pt x="2447" y="2254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8"/>
                  </a:lnTo>
                  <a:lnTo>
                    <a:pt x="2703" y="1780"/>
                  </a:lnTo>
                  <a:lnTo>
                    <a:pt x="2742" y="1652"/>
                  </a:lnTo>
                  <a:lnTo>
                    <a:pt x="2755" y="1511"/>
                  </a:lnTo>
                  <a:lnTo>
                    <a:pt x="2767" y="1370"/>
                  </a:lnTo>
                  <a:lnTo>
                    <a:pt x="2755" y="1230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33"/>
                  </a:lnTo>
                  <a:lnTo>
                    <a:pt x="2601" y="717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7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3" name="Google Shape;2233;p43"/>
            <p:cNvSpPr/>
            <p:nvPr/>
          </p:nvSpPr>
          <p:spPr>
            <a:xfrm>
              <a:off x="6277425" y="2252475"/>
              <a:ext cx="69175" cy="69175"/>
            </a:xfrm>
            <a:custGeom>
              <a:avLst/>
              <a:gdLst/>
              <a:ahLst/>
              <a:cxnLst/>
              <a:rect l="l" t="t" r="r" b="b"/>
              <a:pathLst>
                <a:path w="2767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26"/>
                  </a:lnTo>
                  <a:lnTo>
                    <a:pt x="974" y="65"/>
                  </a:lnTo>
                  <a:lnTo>
                    <a:pt x="846" y="116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21"/>
                  </a:lnTo>
                  <a:lnTo>
                    <a:pt x="410" y="410"/>
                  </a:lnTo>
                  <a:lnTo>
                    <a:pt x="321" y="500"/>
                  </a:lnTo>
                  <a:lnTo>
                    <a:pt x="244" y="615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74"/>
                  </a:lnTo>
                  <a:lnTo>
                    <a:pt x="39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39" y="1653"/>
                  </a:lnTo>
                  <a:lnTo>
                    <a:pt x="64" y="1794"/>
                  </a:lnTo>
                  <a:lnTo>
                    <a:pt x="116" y="1922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600"/>
                  </a:lnTo>
                  <a:lnTo>
                    <a:pt x="846" y="2652"/>
                  </a:lnTo>
                  <a:lnTo>
                    <a:pt x="974" y="2703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4" y="2754"/>
                  </a:lnTo>
                  <a:lnTo>
                    <a:pt x="1665" y="2729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50" y="2600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22"/>
                  </a:lnTo>
                  <a:lnTo>
                    <a:pt x="2703" y="1794"/>
                  </a:lnTo>
                  <a:lnTo>
                    <a:pt x="2741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41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15"/>
                  </a:lnTo>
                  <a:lnTo>
                    <a:pt x="2447" y="500"/>
                  </a:lnTo>
                  <a:lnTo>
                    <a:pt x="2357" y="410"/>
                  </a:lnTo>
                  <a:lnTo>
                    <a:pt x="2267" y="321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16"/>
                  </a:lnTo>
                  <a:lnTo>
                    <a:pt x="1793" y="65"/>
                  </a:lnTo>
                  <a:lnTo>
                    <a:pt x="1665" y="26"/>
                  </a:lnTo>
                  <a:lnTo>
                    <a:pt x="1524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4" name="Google Shape;2234;p43"/>
            <p:cNvSpPr/>
            <p:nvPr/>
          </p:nvSpPr>
          <p:spPr>
            <a:xfrm>
              <a:off x="6367400" y="2545125"/>
              <a:ext cx="68850" cy="69200"/>
            </a:xfrm>
            <a:custGeom>
              <a:avLst/>
              <a:gdLst/>
              <a:ahLst/>
              <a:cxnLst/>
              <a:rect l="l" t="t" r="r" b="b"/>
              <a:pathLst>
                <a:path w="2754" h="2768" extrusionOk="0">
                  <a:moveTo>
                    <a:pt x="1371" y="1"/>
                  </a:moveTo>
                  <a:lnTo>
                    <a:pt x="1230" y="14"/>
                  </a:lnTo>
                  <a:lnTo>
                    <a:pt x="1102" y="27"/>
                  </a:lnTo>
                  <a:lnTo>
                    <a:pt x="961" y="65"/>
                  </a:lnTo>
                  <a:lnTo>
                    <a:pt x="833" y="116"/>
                  </a:lnTo>
                  <a:lnTo>
                    <a:pt x="718" y="167"/>
                  </a:lnTo>
                  <a:lnTo>
                    <a:pt x="602" y="244"/>
                  </a:lnTo>
                  <a:lnTo>
                    <a:pt x="500" y="321"/>
                  </a:lnTo>
                  <a:lnTo>
                    <a:pt x="397" y="411"/>
                  </a:lnTo>
                  <a:lnTo>
                    <a:pt x="308" y="500"/>
                  </a:lnTo>
                  <a:lnTo>
                    <a:pt x="231" y="616"/>
                  </a:lnTo>
                  <a:lnTo>
                    <a:pt x="167" y="731"/>
                  </a:lnTo>
                  <a:lnTo>
                    <a:pt x="103" y="846"/>
                  </a:lnTo>
                  <a:lnTo>
                    <a:pt x="52" y="974"/>
                  </a:lnTo>
                  <a:lnTo>
                    <a:pt x="26" y="1102"/>
                  </a:lnTo>
                  <a:lnTo>
                    <a:pt x="0" y="1243"/>
                  </a:lnTo>
                  <a:lnTo>
                    <a:pt x="0" y="1384"/>
                  </a:lnTo>
                  <a:lnTo>
                    <a:pt x="0" y="1525"/>
                  </a:lnTo>
                  <a:lnTo>
                    <a:pt x="26" y="1666"/>
                  </a:lnTo>
                  <a:lnTo>
                    <a:pt x="52" y="1794"/>
                  </a:lnTo>
                  <a:lnTo>
                    <a:pt x="103" y="1922"/>
                  </a:lnTo>
                  <a:lnTo>
                    <a:pt x="167" y="2037"/>
                  </a:lnTo>
                  <a:lnTo>
                    <a:pt x="231" y="2153"/>
                  </a:lnTo>
                  <a:lnTo>
                    <a:pt x="308" y="2268"/>
                  </a:lnTo>
                  <a:lnTo>
                    <a:pt x="397" y="2358"/>
                  </a:lnTo>
                  <a:lnTo>
                    <a:pt x="500" y="2447"/>
                  </a:lnTo>
                  <a:lnTo>
                    <a:pt x="602" y="2524"/>
                  </a:lnTo>
                  <a:lnTo>
                    <a:pt x="718" y="2601"/>
                  </a:lnTo>
                  <a:lnTo>
                    <a:pt x="833" y="2652"/>
                  </a:lnTo>
                  <a:lnTo>
                    <a:pt x="961" y="2703"/>
                  </a:lnTo>
                  <a:lnTo>
                    <a:pt x="1102" y="2742"/>
                  </a:lnTo>
                  <a:lnTo>
                    <a:pt x="1230" y="2755"/>
                  </a:lnTo>
                  <a:lnTo>
                    <a:pt x="1371" y="2767"/>
                  </a:lnTo>
                  <a:lnTo>
                    <a:pt x="1512" y="2755"/>
                  </a:lnTo>
                  <a:lnTo>
                    <a:pt x="1653" y="2742"/>
                  </a:lnTo>
                  <a:lnTo>
                    <a:pt x="1781" y="2703"/>
                  </a:lnTo>
                  <a:lnTo>
                    <a:pt x="1909" y="2652"/>
                  </a:lnTo>
                  <a:lnTo>
                    <a:pt x="2037" y="2601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44" y="2358"/>
                  </a:lnTo>
                  <a:lnTo>
                    <a:pt x="2434" y="2268"/>
                  </a:lnTo>
                  <a:lnTo>
                    <a:pt x="2523" y="2153"/>
                  </a:lnTo>
                  <a:lnTo>
                    <a:pt x="2588" y="2037"/>
                  </a:lnTo>
                  <a:lnTo>
                    <a:pt x="2652" y="1922"/>
                  </a:lnTo>
                  <a:lnTo>
                    <a:pt x="2690" y="1794"/>
                  </a:lnTo>
                  <a:lnTo>
                    <a:pt x="2728" y="1666"/>
                  </a:lnTo>
                  <a:lnTo>
                    <a:pt x="2741" y="1525"/>
                  </a:lnTo>
                  <a:lnTo>
                    <a:pt x="2754" y="1384"/>
                  </a:lnTo>
                  <a:lnTo>
                    <a:pt x="2741" y="1243"/>
                  </a:lnTo>
                  <a:lnTo>
                    <a:pt x="2728" y="1102"/>
                  </a:lnTo>
                  <a:lnTo>
                    <a:pt x="2690" y="974"/>
                  </a:lnTo>
                  <a:lnTo>
                    <a:pt x="2652" y="846"/>
                  </a:lnTo>
                  <a:lnTo>
                    <a:pt x="2588" y="731"/>
                  </a:lnTo>
                  <a:lnTo>
                    <a:pt x="2523" y="616"/>
                  </a:lnTo>
                  <a:lnTo>
                    <a:pt x="2434" y="500"/>
                  </a:lnTo>
                  <a:lnTo>
                    <a:pt x="2344" y="411"/>
                  </a:lnTo>
                  <a:lnTo>
                    <a:pt x="2255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09" y="116"/>
                  </a:lnTo>
                  <a:lnTo>
                    <a:pt x="1781" y="65"/>
                  </a:lnTo>
                  <a:lnTo>
                    <a:pt x="1653" y="27"/>
                  </a:lnTo>
                  <a:lnTo>
                    <a:pt x="1512" y="14"/>
                  </a:lnTo>
                  <a:lnTo>
                    <a:pt x="13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5" name="Google Shape;2235;p43"/>
            <p:cNvSpPr/>
            <p:nvPr/>
          </p:nvSpPr>
          <p:spPr>
            <a:xfrm>
              <a:off x="6277425" y="2766075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0" y="167"/>
                  </a:lnTo>
                  <a:lnTo>
                    <a:pt x="615" y="231"/>
                  </a:lnTo>
                  <a:lnTo>
                    <a:pt x="513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4" y="961"/>
                  </a:lnTo>
                  <a:lnTo>
                    <a:pt x="39" y="1102"/>
                  </a:lnTo>
                  <a:lnTo>
                    <a:pt x="13" y="1230"/>
                  </a:lnTo>
                  <a:lnTo>
                    <a:pt x="0" y="1371"/>
                  </a:lnTo>
                  <a:lnTo>
                    <a:pt x="13" y="1512"/>
                  </a:lnTo>
                  <a:lnTo>
                    <a:pt x="39" y="1653"/>
                  </a:lnTo>
                  <a:lnTo>
                    <a:pt x="64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13" y="2447"/>
                  </a:lnTo>
                  <a:lnTo>
                    <a:pt x="615" y="2524"/>
                  </a:lnTo>
                  <a:lnTo>
                    <a:pt x="730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4" y="2754"/>
                  </a:lnTo>
                  <a:lnTo>
                    <a:pt x="1665" y="2728"/>
                  </a:lnTo>
                  <a:lnTo>
                    <a:pt x="1793" y="2690"/>
                  </a:lnTo>
                  <a:lnTo>
                    <a:pt x="1921" y="2652"/>
                  </a:lnTo>
                  <a:lnTo>
                    <a:pt x="2050" y="2588"/>
                  </a:lnTo>
                  <a:lnTo>
                    <a:pt x="2152" y="2524"/>
                  </a:lnTo>
                  <a:lnTo>
                    <a:pt x="2267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36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41" y="1653"/>
                  </a:lnTo>
                  <a:lnTo>
                    <a:pt x="2754" y="1512"/>
                  </a:lnTo>
                  <a:lnTo>
                    <a:pt x="2767" y="1371"/>
                  </a:lnTo>
                  <a:lnTo>
                    <a:pt x="2754" y="1230"/>
                  </a:lnTo>
                  <a:lnTo>
                    <a:pt x="2741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36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67" y="308"/>
                  </a:lnTo>
                  <a:lnTo>
                    <a:pt x="2152" y="231"/>
                  </a:lnTo>
                  <a:lnTo>
                    <a:pt x="2050" y="167"/>
                  </a:lnTo>
                  <a:lnTo>
                    <a:pt x="1921" y="103"/>
                  </a:lnTo>
                  <a:lnTo>
                    <a:pt x="1793" y="64"/>
                  </a:lnTo>
                  <a:lnTo>
                    <a:pt x="1665" y="26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6" name="Google Shape;2236;p43"/>
            <p:cNvSpPr/>
            <p:nvPr/>
          </p:nvSpPr>
          <p:spPr>
            <a:xfrm>
              <a:off x="6104525" y="2724450"/>
              <a:ext cx="68850" cy="69175"/>
            </a:xfrm>
            <a:custGeom>
              <a:avLst/>
              <a:gdLst/>
              <a:ahLst/>
              <a:cxnLst/>
              <a:rect l="l" t="t" r="r" b="b"/>
              <a:pathLst>
                <a:path w="2754" h="2767" extrusionOk="0">
                  <a:moveTo>
                    <a:pt x="1383" y="0"/>
                  </a:moveTo>
                  <a:lnTo>
                    <a:pt x="1242" y="13"/>
                  </a:lnTo>
                  <a:lnTo>
                    <a:pt x="1102" y="39"/>
                  </a:lnTo>
                  <a:lnTo>
                    <a:pt x="973" y="64"/>
                  </a:lnTo>
                  <a:lnTo>
                    <a:pt x="845" y="116"/>
                  </a:lnTo>
                  <a:lnTo>
                    <a:pt x="717" y="167"/>
                  </a:lnTo>
                  <a:lnTo>
                    <a:pt x="615" y="244"/>
                  </a:lnTo>
                  <a:lnTo>
                    <a:pt x="500" y="321"/>
                  </a:lnTo>
                  <a:lnTo>
                    <a:pt x="410" y="410"/>
                  </a:lnTo>
                  <a:lnTo>
                    <a:pt x="320" y="513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6"/>
                  </a:lnTo>
                  <a:lnTo>
                    <a:pt x="64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4"/>
                  </a:lnTo>
                  <a:lnTo>
                    <a:pt x="26" y="1665"/>
                  </a:lnTo>
                  <a:lnTo>
                    <a:pt x="64" y="1793"/>
                  </a:lnTo>
                  <a:lnTo>
                    <a:pt x="103" y="1922"/>
                  </a:lnTo>
                  <a:lnTo>
                    <a:pt x="167" y="2050"/>
                  </a:lnTo>
                  <a:lnTo>
                    <a:pt x="231" y="2152"/>
                  </a:lnTo>
                  <a:lnTo>
                    <a:pt x="320" y="2267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36"/>
                  </a:lnTo>
                  <a:lnTo>
                    <a:pt x="717" y="2600"/>
                  </a:lnTo>
                  <a:lnTo>
                    <a:pt x="845" y="2652"/>
                  </a:lnTo>
                  <a:lnTo>
                    <a:pt x="973" y="2703"/>
                  </a:lnTo>
                  <a:lnTo>
                    <a:pt x="1102" y="2741"/>
                  </a:lnTo>
                  <a:lnTo>
                    <a:pt x="1242" y="2754"/>
                  </a:lnTo>
                  <a:lnTo>
                    <a:pt x="1383" y="2767"/>
                  </a:lnTo>
                  <a:lnTo>
                    <a:pt x="1524" y="2754"/>
                  </a:lnTo>
                  <a:lnTo>
                    <a:pt x="1652" y="2741"/>
                  </a:lnTo>
                  <a:lnTo>
                    <a:pt x="1793" y="2703"/>
                  </a:lnTo>
                  <a:lnTo>
                    <a:pt x="1921" y="2652"/>
                  </a:lnTo>
                  <a:lnTo>
                    <a:pt x="2037" y="2600"/>
                  </a:lnTo>
                  <a:lnTo>
                    <a:pt x="2152" y="2536"/>
                  </a:lnTo>
                  <a:lnTo>
                    <a:pt x="2254" y="2447"/>
                  </a:lnTo>
                  <a:lnTo>
                    <a:pt x="2357" y="2357"/>
                  </a:lnTo>
                  <a:lnTo>
                    <a:pt x="2446" y="2267"/>
                  </a:lnTo>
                  <a:lnTo>
                    <a:pt x="2523" y="2152"/>
                  </a:lnTo>
                  <a:lnTo>
                    <a:pt x="2587" y="2050"/>
                  </a:lnTo>
                  <a:lnTo>
                    <a:pt x="2651" y="1922"/>
                  </a:lnTo>
                  <a:lnTo>
                    <a:pt x="2703" y="1793"/>
                  </a:lnTo>
                  <a:lnTo>
                    <a:pt x="2728" y="1665"/>
                  </a:lnTo>
                  <a:lnTo>
                    <a:pt x="2754" y="1524"/>
                  </a:lnTo>
                  <a:lnTo>
                    <a:pt x="2754" y="1384"/>
                  </a:lnTo>
                  <a:lnTo>
                    <a:pt x="2754" y="1243"/>
                  </a:lnTo>
                  <a:lnTo>
                    <a:pt x="2728" y="1102"/>
                  </a:lnTo>
                  <a:lnTo>
                    <a:pt x="2703" y="974"/>
                  </a:lnTo>
                  <a:lnTo>
                    <a:pt x="2651" y="846"/>
                  </a:lnTo>
                  <a:lnTo>
                    <a:pt x="2587" y="730"/>
                  </a:lnTo>
                  <a:lnTo>
                    <a:pt x="2523" y="615"/>
                  </a:lnTo>
                  <a:lnTo>
                    <a:pt x="2446" y="513"/>
                  </a:lnTo>
                  <a:lnTo>
                    <a:pt x="2357" y="410"/>
                  </a:lnTo>
                  <a:lnTo>
                    <a:pt x="2254" y="321"/>
                  </a:lnTo>
                  <a:lnTo>
                    <a:pt x="2152" y="244"/>
                  </a:lnTo>
                  <a:lnTo>
                    <a:pt x="2037" y="167"/>
                  </a:lnTo>
                  <a:lnTo>
                    <a:pt x="1921" y="116"/>
                  </a:lnTo>
                  <a:lnTo>
                    <a:pt x="1793" y="64"/>
                  </a:lnTo>
                  <a:lnTo>
                    <a:pt x="1652" y="39"/>
                  </a:lnTo>
                  <a:lnTo>
                    <a:pt x="1524" y="13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7" name="Google Shape;2237;p43"/>
            <p:cNvSpPr/>
            <p:nvPr/>
          </p:nvSpPr>
          <p:spPr>
            <a:xfrm>
              <a:off x="6031500" y="3103250"/>
              <a:ext cx="68875" cy="69175"/>
            </a:xfrm>
            <a:custGeom>
              <a:avLst/>
              <a:gdLst/>
              <a:ahLst/>
              <a:cxnLst/>
              <a:rect l="l" t="t" r="r" b="b"/>
              <a:pathLst>
                <a:path w="2755" h="2767" extrusionOk="0">
                  <a:moveTo>
                    <a:pt x="1384" y="0"/>
                  </a:moveTo>
                  <a:lnTo>
                    <a:pt x="1243" y="13"/>
                  </a:lnTo>
                  <a:lnTo>
                    <a:pt x="1102" y="38"/>
                  </a:lnTo>
                  <a:lnTo>
                    <a:pt x="974" y="64"/>
                  </a:lnTo>
                  <a:lnTo>
                    <a:pt x="846" y="115"/>
                  </a:lnTo>
                  <a:lnTo>
                    <a:pt x="718" y="167"/>
                  </a:lnTo>
                  <a:lnTo>
                    <a:pt x="616" y="243"/>
                  </a:lnTo>
                  <a:lnTo>
                    <a:pt x="500" y="320"/>
                  </a:lnTo>
                  <a:lnTo>
                    <a:pt x="411" y="410"/>
                  </a:lnTo>
                  <a:lnTo>
                    <a:pt x="321" y="512"/>
                  </a:lnTo>
                  <a:lnTo>
                    <a:pt x="231" y="615"/>
                  </a:lnTo>
                  <a:lnTo>
                    <a:pt x="167" y="730"/>
                  </a:lnTo>
                  <a:lnTo>
                    <a:pt x="103" y="845"/>
                  </a:lnTo>
                  <a:lnTo>
                    <a:pt x="65" y="973"/>
                  </a:lnTo>
                  <a:lnTo>
                    <a:pt x="26" y="1102"/>
                  </a:lnTo>
                  <a:lnTo>
                    <a:pt x="14" y="1242"/>
                  </a:lnTo>
                  <a:lnTo>
                    <a:pt x="1" y="1383"/>
                  </a:lnTo>
                  <a:lnTo>
                    <a:pt x="14" y="1524"/>
                  </a:lnTo>
                  <a:lnTo>
                    <a:pt x="26" y="1665"/>
                  </a:lnTo>
                  <a:lnTo>
                    <a:pt x="65" y="1793"/>
                  </a:lnTo>
                  <a:lnTo>
                    <a:pt x="103" y="1921"/>
                  </a:lnTo>
                  <a:lnTo>
                    <a:pt x="167" y="2037"/>
                  </a:lnTo>
                  <a:lnTo>
                    <a:pt x="231" y="2152"/>
                  </a:lnTo>
                  <a:lnTo>
                    <a:pt x="321" y="2267"/>
                  </a:lnTo>
                  <a:lnTo>
                    <a:pt x="411" y="2357"/>
                  </a:lnTo>
                  <a:lnTo>
                    <a:pt x="500" y="2446"/>
                  </a:lnTo>
                  <a:lnTo>
                    <a:pt x="616" y="2523"/>
                  </a:lnTo>
                  <a:lnTo>
                    <a:pt x="718" y="2600"/>
                  </a:lnTo>
                  <a:lnTo>
                    <a:pt x="846" y="2651"/>
                  </a:lnTo>
                  <a:lnTo>
                    <a:pt x="974" y="2703"/>
                  </a:lnTo>
                  <a:lnTo>
                    <a:pt x="1102" y="2741"/>
                  </a:lnTo>
                  <a:lnTo>
                    <a:pt x="1243" y="2754"/>
                  </a:lnTo>
                  <a:lnTo>
                    <a:pt x="1384" y="2767"/>
                  </a:lnTo>
                  <a:lnTo>
                    <a:pt x="1525" y="2754"/>
                  </a:lnTo>
                  <a:lnTo>
                    <a:pt x="1653" y="2741"/>
                  </a:lnTo>
                  <a:lnTo>
                    <a:pt x="1794" y="2703"/>
                  </a:lnTo>
                  <a:lnTo>
                    <a:pt x="1922" y="2651"/>
                  </a:lnTo>
                  <a:lnTo>
                    <a:pt x="2037" y="2600"/>
                  </a:lnTo>
                  <a:lnTo>
                    <a:pt x="2153" y="2523"/>
                  </a:lnTo>
                  <a:lnTo>
                    <a:pt x="2255" y="2446"/>
                  </a:lnTo>
                  <a:lnTo>
                    <a:pt x="2358" y="2357"/>
                  </a:lnTo>
                  <a:lnTo>
                    <a:pt x="2447" y="2267"/>
                  </a:lnTo>
                  <a:lnTo>
                    <a:pt x="2524" y="2152"/>
                  </a:lnTo>
                  <a:lnTo>
                    <a:pt x="2588" y="2037"/>
                  </a:lnTo>
                  <a:lnTo>
                    <a:pt x="2652" y="1921"/>
                  </a:lnTo>
                  <a:lnTo>
                    <a:pt x="2703" y="1793"/>
                  </a:lnTo>
                  <a:lnTo>
                    <a:pt x="2729" y="1665"/>
                  </a:lnTo>
                  <a:lnTo>
                    <a:pt x="2755" y="1524"/>
                  </a:lnTo>
                  <a:lnTo>
                    <a:pt x="2755" y="1383"/>
                  </a:lnTo>
                  <a:lnTo>
                    <a:pt x="2755" y="1242"/>
                  </a:lnTo>
                  <a:lnTo>
                    <a:pt x="2729" y="1102"/>
                  </a:lnTo>
                  <a:lnTo>
                    <a:pt x="2703" y="973"/>
                  </a:lnTo>
                  <a:lnTo>
                    <a:pt x="2652" y="845"/>
                  </a:lnTo>
                  <a:lnTo>
                    <a:pt x="2588" y="730"/>
                  </a:lnTo>
                  <a:lnTo>
                    <a:pt x="2524" y="615"/>
                  </a:lnTo>
                  <a:lnTo>
                    <a:pt x="2447" y="512"/>
                  </a:lnTo>
                  <a:lnTo>
                    <a:pt x="2358" y="410"/>
                  </a:lnTo>
                  <a:lnTo>
                    <a:pt x="2255" y="320"/>
                  </a:lnTo>
                  <a:lnTo>
                    <a:pt x="2153" y="243"/>
                  </a:lnTo>
                  <a:lnTo>
                    <a:pt x="2037" y="167"/>
                  </a:lnTo>
                  <a:lnTo>
                    <a:pt x="1922" y="115"/>
                  </a:lnTo>
                  <a:lnTo>
                    <a:pt x="1794" y="64"/>
                  </a:lnTo>
                  <a:lnTo>
                    <a:pt x="1653" y="38"/>
                  </a:lnTo>
                  <a:lnTo>
                    <a:pt x="1525" y="13"/>
                  </a:lnTo>
                  <a:lnTo>
                    <a:pt x="13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8" name="Google Shape;2238;p43"/>
            <p:cNvSpPr/>
            <p:nvPr/>
          </p:nvSpPr>
          <p:spPr>
            <a:xfrm>
              <a:off x="5771500" y="3045925"/>
              <a:ext cx="69200" cy="68875"/>
            </a:xfrm>
            <a:custGeom>
              <a:avLst/>
              <a:gdLst/>
              <a:ahLst/>
              <a:cxnLst/>
              <a:rect l="l" t="t" r="r" b="b"/>
              <a:pathLst>
                <a:path w="2768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6" y="231"/>
                  </a:lnTo>
                  <a:lnTo>
                    <a:pt x="513" y="308"/>
                  </a:lnTo>
                  <a:lnTo>
                    <a:pt x="411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61"/>
                  </a:lnTo>
                  <a:lnTo>
                    <a:pt x="39" y="1102"/>
                  </a:lnTo>
                  <a:lnTo>
                    <a:pt x="14" y="1243"/>
                  </a:lnTo>
                  <a:lnTo>
                    <a:pt x="1" y="1384"/>
                  </a:lnTo>
                  <a:lnTo>
                    <a:pt x="14" y="1525"/>
                  </a:lnTo>
                  <a:lnTo>
                    <a:pt x="39" y="1653"/>
                  </a:lnTo>
                  <a:lnTo>
                    <a:pt x="65" y="1794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1" y="2357"/>
                  </a:lnTo>
                  <a:lnTo>
                    <a:pt x="513" y="2447"/>
                  </a:lnTo>
                  <a:lnTo>
                    <a:pt x="616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9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9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50" y="2588"/>
                  </a:lnTo>
                  <a:lnTo>
                    <a:pt x="2153" y="2524"/>
                  </a:lnTo>
                  <a:lnTo>
                    <a:pt x="2268" y="2447"/>
                  </a:lnTo>
                  <a:lnTo>
                    <a:pt x="2358" y="2357"/>
                  </a:lnTo>
                  <a:lnTo>
                    <a:pt x="2447" y="2255"/>
                  </a:lnTo>
                  <a:lnTo>
                    <a:pt x="2537" y="2152"/>
                  </a:lnTo>
                  <a:lnTo>
                    <a:pt x="2601" y="2037"/>
                  </a:lnTo>
                  <a:lnTo>
                    <a:pt x="2652" y="1909"/>
                  </a:lnTo>
                  <a:lnTo>
                    <a:pt x="2703" y="1794"/>
                  </a:lnTo>
                  <a:lnTo>
                    <a:pt x="2742" y="1653"/>
                  </a:lnTo>
                  <a:lnTo>
                    <a:pt x="2755" y="1525"/>
                  </a:lnTo>
                  <a:lnTo>
                    <a:pt x="2767" y="1384"/>
                  </a:lnTo>
                  <a:lnTo>
                    <a:pt x="2755" y="1243"/>
                  </a:lnTo>
                  <a:lnTo>
                    <a:pt x="2742" y="1102"/>
                  </a:lnTo>
                  <a:lnTo>
                    <a:pt x="2703" y="961"/>
                  </a:lnTo>
                  <a:lnTo>
                    <a:pt x="2652" y="846"/>
                  </a:lnTo>
                  <a:lnTo>
                    <a:pt x="2601" y="718"/>
                  </a:lnTo>
                  <a:lnTo>
                    <a:pt x="2537" y="602"/>
                  </a:lnTo>
                  <a:lnTo>
                    <a:pt x="2447" y="500"/>
                  </a:lnTo>
                  <a:lnTo>
                    <a:pt x="2358" y="397"/>
                  </a:lnTo>
                  <a:lnTo>
                    <a:pt x="2268" y="308"/>
                  </a:lnTo>
                  <a:lnTo>
                    <a:pt x="2153" y="231"/>
                  </a:lnTo>
                  <a:lnTo>
                    <a:pt x="2050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9" name="Google Shape;2239;p43"/>
            <p:cNvSpPr/>
            <p:nvPr/>
          </p:nvSpPr>
          <p:spPr>
            <a:xfrm>
              <a:off x="5558900" y="3197700"/>
              <a:ext cx="69175" cy="68875"/>
            </a:xfrm>
            <a:custGeom>
              <a:avLst/>
              <a:gdLst/>
              <a:ahLst/>
              <a:cxnLst/>
              <a:rect l="l" t="t" r="r" b="b"/>
              <a:pathLst>
                <a:path w="2767" h="2755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8"/>
                  </a:lnTo>
                  <a:lnTo>
                    <a:pt x="116" y="846"/>
                  </a:lnTo>
                  <a:lnTo>
                    <a:pt x="65" y="974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4"/>
                  </a:lnTo>
                  <a:lnTo>
                    <a:pt x="13" y="1525"/>
                  </a:lnTo>
                  <a:lnTo>
                    <a:pt x="26" y="1653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5"/>
                  </a:lnTo>
                  <a:lnTo>
                    <a:pt x="410" y="2357"/>
                  </a:lnTo>
                  <a:lnTo>
                    <a:pt x="500" y="2447"/>
                  </a:lnTo>
                  <a:lnTo>
                    <a:pt x="615" y="2524"/>
                  </a:lnTo>
                  <a:lnTo>
                    <a:pt x="731" y="2588"/>
                  </a:lnTo>
                  <a:lnTo>
                    <a:pt x="846" y="2652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2"/>
                  </a:lnTo>
                  <a:lnTo>
                    <a:pt x="2037" y="2588"/>
                  </a:lnTo>
                  <a:lnTo>
                    <a:pt x="2152" y="2524"/>
                  </a:lnTo>
                  <a:lnTo>
                    <a:pt x="2255" y="2447"/>
                  </a:lnTo>
                  <a:lnTo>
                    <a:pt x="2357" y="2357"/>
                  </a:lnTo>
                  <a:lnTo>
                    <a:pt x="2447" y="2255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3"/>
                  </a:lnTo>
                  <a:lnTo>
                    <a:pt x="2754" y="1525"/>
                  </a:lnTo>
                  <a:lnTo>
                    <a:pt x="2767" y="1384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74"/>
                  </a:lnTo>
                  <a:lnTo>
                    <a:pt x="2652" y="846"/>
                  </a:lnTo>
                  <a:lnTo>
                    <a:pt x="2600" y="718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0" name="Google Shape;2240;p43"/>
            <p:cNvSpPr/>
            <p:nvPr/>
          </p:nvSpPr>
          <p:spPr>
            <a:xfrm>
              <a:off x="5558900" y="2944750"/>
              <a:ext cx="69175" cy="68850"/>
            </a:xfrm>
            <a:custGeom>
              <a:avLst/>
              <a:gdLst/>
              <a:ahLst/>
              <a:cxnLst/>
              <a:rect l="l" t="t" r="r" b="b"/>
              <a:pathLst>
                <a:path w="2767" h="2754" extrusionOk="0">
                  <a:moveTo>
                    <a:pt x="1243" y="0"/>
                  </a:moveTo>
                  <a:lnTo>
                    <a:pt x="1102" y="26"/>
                  </a:lnTo>
                  <a:lnTo>
                    <a:pt x="974" y="64"/>
                  </a:lnTo>
                  <a:lnTo>
                    <a:pt x="846" y="103"/>
                  </a:lnTo>
                  <a:lnTo>
                    <a:pt x="731" y="167"/>
                  </a:lnTo>
                  <a:lnTo>
                    <a:pt x="615" y="231"/>
                  </a:lnTo>
                  <a:lnTo>
                    <a:pt x="500" y="308"/>
                  </a:lnTo>
                  <a:lnTo>
                    <a:pt x="410" y="397"/>
                  </a:lnTo>
                  <a:lnTo>
                    <a:pt x="321" y="500"/>
                  </a:lnTo>
                  <a:lnTo>
                    <a:pt x="244" y="602"/>
                  </a:lnTo>
                  <a:lnTo>
                    <a:pt x="167" y="717"/>
                  </a:lnTo>
                  <a:lnTo>
                    <a:pt x="116" y="845"/>
                  </a:lnTo>
                  <a:lnTo>
                    <a:pt x="65" y="961"/>
                  </a:lnTo>
                  <a:lnTo>
                    <a:pt x="26" y="1102"/>
                  </a:lnTo>
                  <a:lnTo>
                    <a:pt x="13" y="1243"/>
                  </a:lnTo>
                  <a:lnTo>
                    <a:pt x="0" y="1383"/>
                  </a:lnTo>
                  <a:lnTo>
                    <a:pt x="13" y="1524"/>
                  </a:lnTo>
                  <a:lnTo>
                    <a:pt x="26" y="1652"/>
                  </a:lnTo>
                  <a:lnTo>
                    <a:pt x="65" y="1793"/>
                  </a:lnTo>
                  <a:lnTo>
                    <a:pt x="116" y="1909"/>
                  </a:lnTo>
                  <a:lnTo>
                    <a:pt x="167" y="2037"/>
                  </a:lnTo>
                  <a:lnTo>
                    <a:pt x="244" y="2152"/>
                  </a:lnTo>
                  <a:lnTo>
                    <a:pt x="321" y="2254"/>
                  </a:lnTo>
                  <a:lnTo>
                    <a:pt x="410" y="2357"/>
                  </a:lnTo>
                  <a:lnTo>
                    <a:pt x="500" y="2446"/>
                  </a:lnTo>
                  <a:lnTo>
                    <a:pt x="615" y="2523"/>
                  </a:lnTo>
                  <a:lnTo>
                    <a:pt x="731" y="2587"/>
                  </a:lnTo>
                  <a:lnTo>
                    <a:pt x="846" y="2651"/>
                  </a:lnTo>
                  <a:lnTo>
                    <a:pt x="974" y="2690"/>
                  </a:lnTo>
                  <a:lnTo>
                    <a:pt x="1102" y="2728"/>
                  </a:lnTo>
                  <a:lnTo>
                    <a:pt x="1243" y="2754"/>
                  </a:lnTo>
                  <a:lnTo>
                    <a:pt x="1525" y="2754"/>
                  </a:lnTo>
                  <a:lnTo>
                    <a:pt x="1666" y="2728"/>
                  </a:lnTo>
                  <a:lnTo>
                    <a:pt x="1794" y="2690"/>
                  </a:lnTo>
                  <a:lnTo>
                    <a:pt x="1922" y="2651"/>
                  </a:lnTo>
                  <a:lnTo>
                    <a:pt x="2037" y="2587"/>
                  </a:lnTo>
                  <a:lnTo>
                    <a:pt x="2152" y="2523"/>
                  </a:lnTo>
                  <a:lnTo>
                    <a:pt x="2255" y="2446"/>
                  </a:lnTo>
                  <a:lnTo>
                    <a:pt x="2357" y="2357"/>
                  </a:lnTo>
                  <a:lnTo>
                    <a:pt x="2447" y="2254"/>
                  </a:lnTo>
                  <a:lnTo>
                    <a:pt x="2524" y="2152"/>
                  </a:lnTo>
                  <a:lnTo>
                    <a:pt x="2600" y="2037"/>
                  </a:lnTo>
                  <a:lnTo>
                    <a:pt x="2652" y="1909"/>
                  </a:lnTo>
                  <a:lnTo>
                    <a:pt x="2703" y="1793"/>
                  </a:lnTo>
                  <a:lnTo>
                    <a:pt x="2729" y="1652"/>
                  </a:lnTo>
                  <a:lnTo>
                    <a:pt x="2754" y="1524"/>
                  </a:lnTo>
                  <a:lnTo>
                    <a:pt x="2767" y="1383"/>
                  </a:lnTo>
                  <a:lnTo>
                    <a:pt x="2754" y="1243"/>
                  </a:lnTo>
                  <a:lnTo>
                    <a:pt x="2729" y="1102"/>
                  </a:lnTo>
                  <a:lnTo>
                    <a:pt x="2703" y="961"/>
                  </a:lnTo>
                  <a:lnTo>
                    <a:pt x="2652" y="845"/>
                  </a:lnTo>
                  <a:lnTo>
                    <a:pt x="2600" y="717"/>
                  </a:lnTo>
                  <a:lnTo>
                    <a:pt x="2524" y="602"/>
                  </a:lnTo>
                  <a:lnTo>
                    <a:pt x="2447" y="500"/>
                  </a:lnTo>
                  <a:lnTo>
                    <a:pt x="2357" y="397"/>
                  </a:lnTo>
                  <a:lnTo>
                    <a:pt x="2255" y="308"/>
                  </a:lnTo>
                  <a:lnTo>
                    <a:pt x="2152" y="231"/>
                  </a:lnTo>
                  <a:lnTo>
                    <a:pt x="2037" y="167"/>
                  </a:lnTo>
                  <a:lnTo>
                    <a:pt x="1922" y="103"/>
                  </a:lnTo>
                  <a:lnTo>
                    <a:pt x="1794" y="64"/>
                  </a:lnTo>
                  <a:lnTo>
                    <a:pt x="1666" y="26"/>
                  </a:lnTo>
                  <a:lnTo>
                    <a:pt x="15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1" name="Google Shape;2241;p43"/>
            <p:cNvSpPr/>
            <p:nvPr/>
          </p:nvSpPr>
          <p:spPr>
            <a:xfrm>
              <a:off x="5527200" y="2346925"/>
              <a:ext cx="524175" cy="524200"/>
            </a:xfrm>
            <a:custGeom>
              <a:avLst/>
              <a:gdLst/>
              <a:ahLst/>
              <a:cxnLst/>
              <a:rect l="l" t="t" r="r" b="b"/>
              <a:pathLst>
                <a:path w="20967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20967" y="20967"/>
                  </a:lnTo>
                  <a:lnTo>
                    <a:pt x="20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2" name="Google Shape;2242;p43"/>
            <p:cNvSpPr/>
            <p:nvPr/>
          </p:nvSpPr>
          <p:spPr>
            <a:xfrm>
              <a:off x="5527200" y="2346925"/>
              <a:ext cx="261950" cy="524200"/>
            </a:xfrm>
            <a:custGeom>
              <a:avLst/>
              <a:gdLst/>
              <a:ahLst/>
              <a:cxnLst/>
              <a:rect l="l" t="t" r="r" b="b"/>
              <a:pathLst>
                <a:path w="10478" h="20968" extrusionOk="0">
                  <a:moveTo>
                    <a:pt x="1" y="1"/>
                  </a:moveTo>
                  <a:lnTo>
                    <a:pt x="1" y="20967"/>
                  </a:lnTo>
                  <a:lnTo>
                    <a:pt x="10477" y="10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3" name="Google Shape;2243;p43"/>
            <p:cNvSpPr/>
            <p:nvPr/>
          </p:nvSpPr>
          <p:spPr>
            <a:xfrm>
              <a:off x="5789125" y="2346925"/>
              <a:ext cx="262250" cy="524200"/>
            </a:xfrm>
            <a:custGeom>
              <a:avLst/>
              <a:gdLst/>
              <a:ahLst/>
              <a:cxnLst/>
              <a:rect l="l" t="t" r="r" b="b"/>
              <a:pathLst>
                <a:path w="10490" h="20968" extrusionOk="0">
                  <a:moveTo>
                    <a:pt x="10490" y="1"/>
                  </a:moveTo>
                  <a:lnTo>
                    <a:pt x="0" y="10478"/>
                  </a:lnTo>
                  <a:lnTo>
                    <a:pt x="10490" y="20967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4" name="Google Shape;2244;p43"/>
            <p:cNvSpPr/>
            <p:nvPr/>
          </p:nvSpPr>
          <p:spPr>
            <a:xfrm>
              <a:off x="5622300" y="2442025"/>
              <a:ext cx="334000" cy="333675"/>
            </a:xfrm>
            <a:custGeom>
              <a:avLst/>
              <a:gdLst/>
              <a:ahLst/>
              <a:cxnLst/>
              <a:rect l="l" t="t" r="r" b="b"/>
              <a:pathLst>
                <a:path w="13360" h="13347" extrusionOk="0">
                  <a:moveTo>
                    <a:pt x="0" y="1"/>
                  </a:moveTo>
                  <a:lnTo>
                    <a:pt x="0" y="13347"/>
                  </a:lnTo>
                  <a:lnTo>
                    <a:pt x="13359" y="13347"/>
                  </a:lnTo>
                  <a:lnTo>
                    <a:pt x="133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45" name="Google Shape;2245;p43"/>
          <p:cNvGrpSpPr/>
          <p:nvPr/>
        </p:nvGrpSpPr>
        <p:grpSpPr>
          <a:xfrm>
            <a:off x="3597664" y="2893830"/>
            <a:ext cx="1948882" cy="824600"/>
            <a:chOff x="457200" y="959300"/>
            <a:chExt cx="2061000" cy="824600"/>
          </a:xfrm>
        </p:grpSpPr>
        <p:sp>
          <p:nvSpPr>
            <p:cNvPr id="2246" name="Google Shape;2246;p43"/>
            <p:cNvSpPr txBox="1"/>
            <p:nvPr/>
          </p:nvSpPr>
          <p:spPr>
            <a:xfrm>
              <a:off x="457200" y="9593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247" name="Google Shape;2247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Franklin Gothic Demi Cond" panose="020B0706030402020204" charset="0"/>
                  <a:ea typeface="Roboto" panose="02000000000000000000"/>
                  <a:cs typeface="Franklin Gothic Demi Cond" panose="020B0706030402020204" charset="0"/>
                  <a:sym typeface="Roboto" panose="02000000000000000000"/>
                </a:rPr>
                <a:t>Results &amp; Analysis OF THE </a:t>
              </a:r>
              <a:endParaRPr lang="en-US" altLang="en-US" sz="2400">
                <a:solidFill>
                  <a:srgbClr val="000000"/>
                </a:solidFill>
                <a:latin typeface="Franklin Gothic Demi Cond" panose="020B0706030402020204" charset="0"/>
                <a:ea typeface="Roboto" panose="02000000000000000000"/>
                <a:cs typeface="Franklin Gothic Demi Cond" panose="020B0706030402020204" charset="0"/>
                <a:sym typeface="Roboto" panose="0200000000000000000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2400">
                  <a:solidFill>
                    <a:srgbClr val="000000"/>
                  </a:solidFill>
                  <a:latin typeface="Franklin Gothic Demi Cond" panose="020B0706030402020204" charset="0"/>
                  <a:ea typeface="Roboto" panose="02000000000000000000"/>
                  <a:cs typeface="Franklin Gothic Demi Cond" panose="020B0706030402020204" charset="0"/>
                  <a:sym typeface="Roboto" panose="02000000000000000000"/>
                </a:rPr>
                <a:t>PROJECT</a:t>
              </a:r>
              <a:endParaRPr lang="en-US" altLang="en-US" sz="2400">
                <a:solidFill>
                  <a:srgbClr val="000000"/>
                </a:solidFill>
                <a:latin typeface="Franklin Gothic Demi Cond" panose="020B0706030402020204" charset="0"/>
                <a:ea typeface="Roboto" panose="02000000000000000000"/>
                <a:cs typeface="Franklin Gothic Demi Cond" panose="020B0706030402020204" charset="0"/>
                <a:sym typeface="Roboto" panose="02000000000000000000"/>
              </a:endParaRPr>
            </a:p>
          </p:txBody>
        </p:sp>
      </p:grpSp>
      <p:grpSp>
        <p:nvGrpSpPr>
          <p:cNvPr id="2248" name="Google Shape;2248;p43"/>
          <p:cNvGrpSpPr/>
          <p:nvPr/>
        </p:nvGrpSpPr>
        <p:grpSpPr>
          <a:xfrm>
            <a:off x="457202" y="2782122"/>
            <a:ext cx="1959042" cy="483000"/>
            <a:chOff x="457200" y="1300900"/>
            <a:chExt cx="2071744" cy="483000"/>
          </a:xfrm>
        </p:grpSpPr>
        <p:sp>
          <p:nvSpPr>
            <p:cNvPr id="2249" name="Google Shape;2249;p43"/>
            <p:cNvSpPr txBox="1"/>
            <p:nvPr/>
          </p:nvSpPr>
          <p:spPr>
            <a:xfrm>
              <a:off x="467944" y="137840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Forest, Water (high contrast).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204" name="Google Shape;2204;p43"/>
            <p:cNvSpPr txBox="1"/>
            <p:nvPr/>
          </p:nvSpPr>
          <p:spPr>
            <a:xfrm>
              <a:off x="457200" y="1300900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250" name="Google Shape;2250;p43"/>
          <p:cNvGrpSpPr/>
          <p:nvPr/>
        </p:nvGrpSpPr>
        <p:grpSpPr>
          <a:xfrm>
            <a:off x="6732191" y="2673857"/>
            <a:ext cx="1954597" cy="589015"/>
            <a:chOff x="451156" y="2323010"/>
            <a:chExt cx="2067044" cy="589015"/>
          </a:xfrm>
        </p:grpSpPr>
        <p:sp>
          <p:nvSpPr>
            <p:cNvPr id="2201" name="Google Shape;2201;p43"/>
            <p:cNvSpPr txBox="1"/>
            <p:nvPr/>
          </p:nvSpPr>
          <p:spPr>
            <a:xfrm>
              <a:off x="451156" y="2323010"/>
              <a:ext cx="20610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Annual Crop vs. Permanent Crop (similar textures).</a:t>
              </a:r>
              <a:endParaRPr lang="en-US" altLang="en-US" sz="16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251" name="Google Shape;2251;p43"/>
            <p:cNvSpPr txBox="1"/>
            <p:nvPr/>
          </p:nvSpPr>
          <p:spPr>
            <a:xfrm>
              <a:off x="457200" y="2429025"/>
              <a:ext cx="2061000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2200" name="Google Shape;2200;p43"/>
          <p:cNvSpPr/>
          <p:nvPr/>
        </p:nvSpPr>
        <p:spPr>
          <a:xfrm>
            <a:off x="457200" y="1317625"/>
            <a:ext cx="1948815" cy="55308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</a:rPr>
              <a:t>Best-Performing Classes</a:t>
            </a:r>
            <a:endParaRPr lang="en-US" altLang="en-US">
              <a:solidFill>
                <a:schemeClr val="lt1"/>
              </a:solidFill>
            </a:endParaRPr>
          </a:p>
        </p:txBody>
      </p:sp>
      <p:sp>
        <p:nvSpPr>
          <p:cNvPr id="2203" name="Google Shape;2203;p43"/>
          <p:cNvSpPr/>
          <p:nvPr/>
        </p:nvSpPr>
        <p:spPr>
          <a:xfrm>
            <a:off x="6737938" y="3854350"/>
            <a:ext cx="1948800" cy="295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lt1"/>
                </a:solidFill>
              </a:rPr>
              <a:t>Challenging Classes</a:t>
            </a:r>
            <a:endParaRPr lang="en-US" altLang="en-US">
              <a:solidFill>
                <a:schemeClr val="lt1"/>
              </a:solidFill>
            </a:endParaRPr>
          </a:p>
        </p:txBody>
      </p:sp>
      <p:cxnSp>
        <p:nvCxnSpPr>
          <p:cNvPr id="2252" name="Google Shape;2252;p43"/>
          <p:cNvCxnSpPr/>
          <p:nvPr/>
        </p:nvCxnSpPr>
        <p:spPr>
          <a:xfrm rot="5400000">
            <a:off x="1031240" y="2273300"/>
            <a:ext cx="772795" cy="28575"/>
          </a:xfrm>
          <a:prstGeom prst="bentConnector3">
            <a:avLst>
              <a:gd name="adj1" fmla="val 5004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53" name="Google Shape;2253;p43"/>
          <p:cNvCxnSpPr>
            <a:stCxn id="2203" idx="0"/>
            <a:endCxn id="2251" idx="2"/>
          </p:cNvCxnSpPr>
          <p:nvPr/>
        </p:nvCxnSpPr>
        <p:spPr>
          <a:xfrm rot="16200000">
            <a:off x="7417118" y="3558858"/>
            <a:ext cx="591185" cy="317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330450" y="123190"/>
            <a:ext cx="4895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800">
                <a:solidFill>
                  <a:schemeClr val="bg1"/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Comparison with Baseline Models</a:t>
            </a:r>
            <a:endParaRPr lang="en-US" altLang="en-US" sz="2800">
              <a:solidFill>
                <a:schemeClr val="bg1"/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187960" y="969010"/>
          <a:ext cx="8679180" cy="3167380"/>
        </p:xfrm>
        <a:graphic>
          <a:graphicData uri="http://schemas.openxmlformats.org/drawingml/2006/table">
            <a:tbl>
              <a:tblPr/>
              <a:tblGrid>
                <a:gridCol w="2169795"/>
                <a:gridCol w="2169795"/>
                <a:gridCol w="2169795"/>
                <a:gridCol w="2169795"/>
              </a:tblGrid>
              <a:tr h="791845">
                <a:tc>
                  <a:txBody>
                    <a:bodyPr/>
                    <a:p>
                      <a:pPr algn="l"/>
                      <a:r>
                        <a:rPr lang="en-US" altLang="zh-CN" sz="1100" b="0" i="0">
                          <a:solidFill>
                            <a:srgbClr val="F5F5F5"/>
                          </a:solidFill>
                          <a:latin typeface="DeepSeek-CJK-patch"/>
                          <a:ea typeface="DeepSeek-CJK-patch"/>
                        </a:rPr>
                        <a:t>Model</a:t>
                      </a:r>
                      <a:endParaRPr lang="en-US" altLang="zh-CN" sz="1100" b="0" i="0">
                        <a:solidFill>
                          <a:srgbClr val="F5F5F5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76517" marT="76517" marB="765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8890" cap="flat" cmpd="sng">
                      <a:solidFill>
                        <a:srgbClr val="8B8B8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zh-CN" sz="1100" b="0" i="0">
                          <a:solidFill>
                            <a:srgbClr val="F5F5F5"/>
                          </a:solidFill>
                          <a:latin typeface="DeepSeek-CJK-patch"/>
                          <a:ea typeface="DeepSeek-CJK-patch"/>
                        </a:rPr>
                        <a:t>Accuracy</a:t>
                      </a:r>
                      <a:endParaRPr lang="en-US" altLang="zh-CN" sz="1100" b="0" i="0">
                        <a:solidFill>
                          <a:srgbClr val="F5F5F5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76517" marR="76517" marT="76517" marB="765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8890" cap="flat" cmpd="sng">
                      <a:solidFill>
                        <a:srgbClr val="8B8B8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zh-CN" sz="1100" b="0" i="0">
                          <a:solidFill>
                            <a:srgbClr val="F5F5F5"/>
                          </a:solidFill>
                          <a:latin typeface="DeepSeek-CJK-patch"/>
                          <a:ea typeface="DeepSeek-CJK-patch"/>
                        </a:rPr>
                        <a:t>Params</a:t>
                      </a:r>
                      <a:endParaRPr lang="en-US" altLang="zh-CN" sz="1100" b="0" i="0">
                        <a:solidFill>
                          <a:srgbClr val="F5F5F5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76517" marR="76517" marT="76517" marB="765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8890" cap="flat" cmpd="sng">
                      <a:solidFill>
                        <a:srgbClr val="8B8B8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zh-CN" sz="1100" b="0" i="0">
                          <a:solidFill>
                            <a:srgbClr val="F5F5F5"/>
                          </a:solidFill>
                          <a:latin typeface="DeepSeek-CJK-patch"/>
                          <a:ea typeface="DeepSeek-CJK-patch"/>
                        </a:rPr>
                        <a:t>Inference Time</a:t>
                      </a:r>
                      <a:endParaRPr lang="en-US" altLang="zh-CN" sz="1100" b="0" i="0">
                        <a:solidFill>
                          <a:srgbClr val="F5F5F5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76517" marR="76517" marT="76517" marB="765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8890" cap="flat" cmpd="sng">
                      <a:solidFill>
                        <a:srgbClr val="8B8B8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1845"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F8FAFF"/>
                          </a:solidFill>
                          <a:latin typeface="DeepSeek-CJK-patch"/>
                          <a:ea typeface="DeepSeek-CJK-patch"/>
                        </a:rPr>
                        <a:t>Custom CNN</a:t>
                      </a:r>
                      <a:endParaRPr lang="en-US" altLang="zh-CN" sz="1100" b="0" i="0">
                        <a:solidFill>
                          <a:srgbClr val="F8FAFF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76517" marT="76517" marB="76517" anchor="ctr" anchorCtr="0">
                    <a:lnL>
                      <a:noFill/>
                    </a:lnL>
                    <a:lnR>
                      <a:noFill/>
                    </a:lnR>
                    <a:lnT w="8890" cap="flat" cmpd="sng">
                      <a:solidFill>
                        <a:srgbClr val="8B8B8B"/>
                      </a:solidFill>
                      <a:prstDash val="solid"/>
                      <a:headEnd type="none" w="med" len="med"/>
                      <a:tailEnd type="none" w="med" len="med"/>
                    </a:lnT>
                    <a:lnB w="889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F8FAFF"/>
                          </a:solidFill>
                          <a:latin typeface="DeepSeek-CJK-patch"/>
                          <a:ea typeface="DeepSeek-CJK-patch"/>
                        </a:rPr>
                        <a:t>92.3%</a:t>
                      </a:r>
                      <a:endParaRPr lang="en-US" altLang="zh-CN" sz="1100" b="0" i="0">
                        <a:solidFill>
                          <a:srgbClr val="F8FAFF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76517" marR="76517" marT="76517" marB="76517" anchor="ctr" anchorCtr="0">
                    <a:lnL>
                      <a:noFill/>
                    </a:lnL>
                    <a:lnR>
                      <a:noFill/>
                    </a:lnR>
                    <a:lnT w="8890" cap="flat" cmpd="sng">
                      <a:solidFill>
                        <a:srgbClr val="8B8B8B"/>
                      </a:solidFill>
                      <a:prstDash val="solid"/>
                      <a:headEnd type="none" w="med" len="med"/>
                      <a:tailEnd type="none" w="med" len="med"/>
                    </a:lnT>
                    <a:lnB w="889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F8FAFF"/>
                          </a:solidFill>
                          <a:latin typeface="DeepSeek-CJK-patch"/>
                          <a:ea typeface="DeepSeek-CJK-patch"/>
                        </a:rPr>
                        <a:t>500k</a:t>
                      </a:r>
                      <a:endParaRPr lang="en-US" altLang="zh-CN" sz="1100" b="0" i="0">
                        <a:solidFill>
                          <a:srgbClr val="F8FAFF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76517" marR="76517" marT="76517" marB="76517" anchor="ctr" anchorCtr="0">
                    <a:lnL>
                      <a:noFill/>
                    </a:lnL>
                    <a:lnR>
                      <a:noFill/>
                    </a:lnR>
                    <a:lnT w="8890" cap="flat" cmpd="sng">
                      <a:solidFill>
                        <a:srgbClr val="8B8B8B"/>
                      </a:solidFill>
                      <a:prstDash val="solid"/>
                      <a:headEnd type="none" w="med" len="med"/>
                      <a:tailEnd type="none" w="med" len="med"/>
                    </a:lnT>
                    <a:lnB w="889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F8FAFF"/>
                          </a:solidFill>
                          <a:latin typeface="DeepSeek-CJK-patch"/>
                          <a:ea typeface="DeepSeek-CJK-patch"/>
                        </a:rPr>
                        <a:t>15ms</a:t>
                      </a:r>
                      <a:endParaRPr lang="en-US" altLang="zh-CN" sz="1100" b="0" i="0">
                        <a:solidFill>
                          <a:srgbClr val="F8FAFF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76517" marR="76517" marT="76517" marB="76517" anchor="ctr" anchorCtr="0">
                    <a:lnL>
                      <a:noFill/>
                    </a:lnL>
                    <a:lnR>
                      <a:noFill/>
                    </a:lnR>
                    <a:lnT w="8890" cap="flat" cmpd="sng">
                      <a:solidFill>
                        <a:srgbClr val="8B8B8B"/>
                      </a:solidFill>
                      <a:prstDash val="solid"/>
                      <a:headEnd type="none" w="med" len="med"/>
                      <a:tailEnd type="none" w="med" len="med"/>
                    </a:lnT>
                    <a:lnB w="889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1845"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F8FAFF"/>
                          </a:solidFill>
                          <a:latin typeface="DeepSeek-CJK-patch"/>
                          <a:ea typeface="DeepSeek-CJK-patch"/>
                        </a:rPr>
                        <a:t>ResNet50</a:t>
                      </a:r>
                      <a:endParaRPr lang="en-US" altLang="zh-CN" sz="1100" b="0" i="0">
                        <a:solidFill>
                          <a:srgbClr val="F8FAFF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76517" marT="76517" marB="76517" anchor="ctr" anchorCtr="0">
                    <a:lnL>
                      <a:noFill/>
                    </a:lnL>
                    <a:lnR>
                      <a:noFill/>
                    </a:lnR>
                    <a:lnT w="889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T>
                    <a:lnB w="889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F8FAFF"/>
                          </a:solidFill>
                          <a:latin typeface="DeepSeek-CJK-patch"/>
                          <a:ea typeface="DeepSeek-CJK-patch"/>
                        </a:rPr>
                        <a:t>94.1%</a:t>
                      </a:r>
                      <a:endParaRPr lang="en-US" altLang="zh-CN" sz="1100" b="0" i="0">
                        <a:solidFill>
                          <a:srgbClr val="F8FAFF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76517" marR="76517" marT="76517" marB="76517" anchor="ctr" anchorCtr="0">
                    <a:lnL>
                      <a:noFill/>
                    </a:lnL>
                    <a:lnR>
                      <a:noFill/>
                    </a:lnR>
                    <a:lnT w="889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T>
                    <a:lnB w="889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F8FAFF"/>
                          </a:solidFill>
                          <a:latin typeface="DeepSeek-CJK-patch"/>
                          <a:ea typeface="DeepSeek-CJK-patch"/>
                        </a:rPr>
                        <a:t>25M</a:t>
                      </a:r>
                      <a:endParaRPr lang="en-US" altLang="zh-CN" sz="1100" b="0" i="0">
                        <a:solidFill>
                          <a:srgbClr val="F8FAFF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76517" marR="76517" marT="76517" marB="76517" anchor="ctr" anchorCtr="0">
                    <a:lnL>
                      <a:noFill/>
                    </a:lnL>
                    <a:lnR>
                      <a:noFill/>
                    </a:lnR>
                    <a:lnT w="889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T>
                    <a:lnB w="889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F8FAFF"/>
                          </a:solidFill>
                          <a:latin typeface="DeepSeek-CJK-patch"/>
                          <a:ea typeface="DeepSeek-CJK-patch"/>
                        </a:rPr>
                        <a:t>50ms</a:t>
                      </a:r>
                      <a:endParaRPr lang="en-US" altLang="zh-CN" sz="1100" b="0" i="0">
                        <a:solidFill>
                          <a:srgbClr val="F8FAFF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76517" marR="76517" marT="76517" marB="76517" anchor="ctr" anchorCtr="0">
                    <a:lnL>
                      <a:noFill/>
                    </a:lnL>
                    <a:lnR>
                      <a:noFill/>
                    </a:lnR>
                    <a:lnT w="889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T>
                    <a:lnB w="889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1845"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F8FAFF"/>
                          </a:solidFill>
                          <a:latin typeface="DeepSeek-CJK-patch"/>
                          <a:ea typeface="DeepSeek-CJK-patch"/>
                        </a:rPr>
                        <a:t>SVM</a:t>
                      </a:r>
                      <a:endParaRPr lang="en-US" altLang="zh-CN" sz="1100" b="0" i="0">
                        <a:solidFill>
                          <a:srgbClr val="F8FAFF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0" marR="76517" marT="76517" marB="76517" anchor="ctr" anchorCtr="0">
                    <a:lnL>
                      <a:noFill/>
                    </a:lnL>
                    <a:lnR>
                      <a:noFill/>
                    </a:lnR>
                    <a:lnT w="889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T>
                    <a:lnB w="889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F8FAFF"/>
                          </a:solidFill>
                          <a:latin typeface="DeepSeek-CJK-patch"/>
                          <a:ea typeface="DeepSeek-CJK-patch"/>
                        </a:rPr>
                        <a:t>78.2%</a:t>
                      </a:r>
                      <a:endParaRPr lang="en-US" altLang="zh-CN" sz="1100" b="0" i="0">
                        <a:solidFill>
                          <a:srgbClr val="F8FAFF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76517" marR="76517" marT="76517" marB="76517" anchor="ctr" anchorCtr="0">
                    <a:lnL>
                      <a:noFill/>
                    </a:lnL>
                    <a:lnR>
                      <a:noFill/>
                    </a:lnR>
                    <a:lnT w="889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T>
                    <a:lnB w="889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F8FAFF"/>
                          </a:solidFill>
                          <a:latin typeface="DeepSeek-CJK-patch"/>
                          <a:ea typeface="DeepSeek-CJK-patch"/>
                        </a:rPr>
                        <a:t>-</a:t>
                      </a:r>
                      <a:endParaRPr lang="en-US" altLang="zh-CN" sz="1100" b="0" i="0">
                        <a:solidFill>
                          <a:srgbClr val="F8FAFF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76517" marR="76517" marT="76517" marB="76517" anchor="ctr" anchorCtr="0">
                    <a:lnL>
                      <a:noFill/>
                    </a:lnL>
                    <a:lnR>
                      <a:noFill/>
                    </a:lnR>
                    <a:lnT w="889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T>
                    <a:lnB w="889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F8FAFF"/>
                          </a:solidFill>
                          <a:latin typeface="DeepSeek-CJK-patch"/>
                          <a:ea typeface="DeepSeek-CJK-patch"/>
                        </a:rPr>
                        <a:t>100ms</a:t>
                      </a:r>
                      <a:endParaRPr lang="en-US" altLang="zh-CN" sz="1100" b="0" i="0">
                        <a:solidFill>
                          <a:srgbClr val="F8FAFF"/>
                        </a:solidFill>
                        <a:latin typeface="DeepSeek-CJK-patch"/>
                        <a:ea typeface="DeepSeek-CJK-patch"/>
                      </a:endParaRPr>
                    </a:p>
                  </a:txBody>
                  <a:tcPr marL="76517" marR="76517" marT="76517" marB="76517" anchor="ctr" anchorCtr="0">
                    <a:lnL>
                      <a:noFill/>
                    </a:lnL>
                    <a:lnR>
                      <a:noFill/>
                    </a:lnR>
                    <a:lnT w="889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T>
                    <a:lnB w="8890" cap="flat" cmpd="sng">
                      <a:solidFill>
                        <a:srgbClr val="525252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5"/>
          <p:cNvSpPr/>
          <p:nvPr/>
        </p:nvSpPr>
        <p:spPr>
          <a:xfrm>
            <a:off x="3543300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3" name="Google Shape;2313;p45"/>
          <p:cNvSpPr/>
          <p:nvPr/>
        </p:nvSpPr>
        <p:spPr>
          <a:xfrm>
            <a:off x="661987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4" name="Google Shape;2314;p45"/>
          <p:cNvSpPr/>
          <p:nvPr/>
        </p:nvSpPr>
        <p:spPr>
          <a:xfrm>
            <a:off x="466725" y="1162050"/>
            <a:ext cx="2057400" cy="1038300"/>
          </a:xfrm>
          <a:prstGeom prst="roundRect">
            <a:avLst>
              <a:gd name="adj" fmla="val 16667"/>
            </a:avLst>
          </a:prstGeom>
          <a:solidFill>
            <a:srgbClr val="E4EA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5" name="Google Shape;2315;p4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Challenges &amp; Solutions</a:t>
            </a:r>
            <a:endParaRPr lang="en-US" altLang="en-US"/>
          </a:p>
        </p:txBody>
      </p:sp>
      <p:grpSp>
        <p:nvGrpSpPr>
          <p:cNvPr id="2316" name="Google Shape;2316;p45"/>
          <p:cNvGrpSpPr/>
          <p:nvPr/>
        </p:nvGrpSpPr>
        <p:grpSpPr>
          <a:xfrm>
            <a:off x="6629400" y="934075"/>
            <a:ext cx="2057400" cy="1081675"/>
            <a:chOff x="6629400" y="934075"/>
            <a:chExt cx="2057400" cy="1081675"/>
          </a:xfrm>
        </p:grpSpPr>
        <p:sp>
          <p:nvSpPr>
            <p:cNvPr id="2317" name="Google Shape;2317;p45"/>
            <p:cNvSpPr/>
            <p:nvPr/>
          </p:nvSpPr>
          <p:spPr>
            <a:xfrm>
              <a:off x="737925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18" name="Google Shape;2318;p45"/>
            <p:cNvSpPr txBox="1"/>
            <p:nvPr/>
          </p:nvSpPr>
          <p:spPr>
            <a:xfrm>
              <a:off x="66294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Deployment Latency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19" name="Google Shape;2319;p45"/>
            <p:cNvSpPr txBox="1"/>
            <p:nvPr/>
          </p:nvSpPr>
          <p:spPr>
            <a:xfrm>
              <a:off x="6629400" y="16839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Optimized model size.</a:t>
              </a: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320" name="Google Shape;2320;p45"/>
          <p:cNvGrpSpPr/>
          <p:nvPr/>
        </p:nvGrpSpPr>
        <p:grpSpPr>
          <a:xfrm>
            <a:off x="3543300" y="934075"/>
            <a:ext cx="2057411" cy="1083827"/>
            <a:chOff x="3543300" y="934075"/>
            <a:chExt cx="2057411" cy="1083827"/>
          </a:xfrm>
        </p:grpSpPr>
        <p:sp>
          <p:nvSpPr>
            <p:cNvPr id="2321" name="Google Shape;2321;p45"/>
            <p:cNvSpPr/>
            <p:nvPr/>
          </p:nvSpPr>
          <p:spPr>
            <a:xfrm>
              <a:off x="4302675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22" name="Google Shape;2322;p45"/>
            <p:cNvSpPr txBox="1"/>
            <p:nvPr/>
          </p:nvSpPr>
          <p:spPr>
            <a:xfrm>
              <a:off x="3543300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Overfitting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23" name="Google Shape;2323;p45"/>
            <p:cNvSpPr txBox="1"/>
            <p:nvPr/>
          </p:nvSpPr>
          <p:spPr>
            <a:xfrm>
              <a:off x="3543311" y="1686102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 Added dropout + augmentation.</a:t>
              </a: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324" name="Google Shape;2324;p45"/>
          <p:cNvGrpSpPr/>
          <p:nvPr/>
        </p:nvGrpSpPr>
        <p:grpSpPr>
          <a:xfrm>
            <a:off x="457201" y="934075"/>
            <a:ext cx="2057400" cy="1083825"/>
            <a:chOff x="457201" y="934075"/>
            <a:chExt cx="2057400" cy="1083825"/>
          </a:xfrm>
        </p:grpSpPr>
        <p:sp>
          <p:nvSpPr>
            <p:cNvPr id="2325" name="Google Shape;2325;p45"/>
            <p:cNvSpPr txBox="1"/>
            <p:nvPr/>
          </p:nvSpPr>
          <p:spPr>
            <a:xfrm>
              <a:off x="457201" y="13445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Class Imbalance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26" name="Google Shape;2326;p45"/>
            <p:cNvSpPr txBox="1"/>
            <p:nvPr/>
          </p:nvSpPr>
          <p:spPr>
            <a:xfrm>
              <a:off x="457201" y="168610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Used stratified sampling.</a:t>
              </a: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327" name="Google Shape;2327;p45"/>
            <p:cNvSpPr/>
            <p:nvPr/>
          </p:nvSpPr>
          <p:spPr>
            <a:xfrm>
              <a:off x="1226100" y="93407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sp>
        <p:nvSpPr>
          <p:cNvPr id="2328" name="Google Shape;2328;p45"/>
          <p:cNvSpPr/>
          <p:nvPr/>
        </p:nvSpPr>
        <p:spPr>
          <a:xfrm>
            <a:off x="6619875" y="3233420"/>
            <a:ext cx="2057400" cy="1491615"/>
          </a:xfrm>
          <a:prstGeom prst="roundRect">
            <a:avLst>
              <a:gd name="adj" fmla="val 16667"/>
            </a:avLst>
          </a:prstGeom>
          <a:solidFill>
            <a:srgbClr val="2776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9" name="Google Shape;2329;p45"/>
          <p:cNvSpPr/>
          <p:nvPr/>
        </p:nvSpPr>
        <p:spPr>
          <a:xfrm>
            <a:off x="466725" y="3233420"/>
            <a:ext cx="2318385" cy="1439545"/>
          </a:xfrm>
          <a:prstGeom prst="roundRect">
            <a:avLst>
              <a:gd name="adj" fmla="val 16667"/>
            </a:avLst>
          </a:prstGeom>
          <a:solidFill>
            <a:srgbClr val="8027EA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30" name="Google Shape;2330;p45"/>
          <p:cNvGrpSpPr/>
          <p:nvPr/>
        </p:nvGrpSpPr>
        <p:grpSpPr>
          <a:xfrm>
            <a:off x="6629400" y="3005625"/>
            <a:ext cx="2057400" cy="1481725"/>
            <a:chOff x="6629400" y="3005625"/>
            <a:chExt cx="2057400" cy="1481725"/>
          </a:xfrm>
        </p:grpSpPr>
        <p:sp>
          <p:nvSpPr>
            <p:cNvPr id="2331" name="Google Shape;2331;p45"/>
            <p:cNvSpPr/>
            <p:nvPr/>
          </p:nvSpPr>
          <p:spPr>
            <a:xfrm>
              <a:off x="737925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05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32" name="Google Shape;2332;p45"/>
            <p:cNvSpPr txBox="1"/>
            <p:nvPr/>
          </p:nvSpPr>
          <p:spPr>
            <a:xfrm>
              <a:off x="6629400" y="3461555"/>
              <a:ext cx="1924685" cy="275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Ambiguous Class Boundaries</a:t>
              </a:r>
              <a:endParaRPr lang="en-US" altLang="en-US" sz="1800" b="1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33" name="Google Shape;2333;p45"/>
            <p:cNvSpPr txBox="1"/>
            <p:nvPr/>
          </p:nvSpPr>
          <p:spPr>
            <a:xfrm>
              <a:off x="6629400" y="41555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 Added attention layers to focus on discriminative regions.</a:t>
              </a: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334" name="Google Shape;2334;p45"/>
          <p:cNvGrpSpPr/>
          <p:nvPr/>
        </p:nvGrpSpPr>
        <p:grpSpPr>
          <a:xfrm>
            <a:off x="457201" y="3005625"/>
            <a:ext cx="2139315" cy="1337825"/>
            <a:chOff x="457201" y="3005625"/>
            <a:chExt cx="2139315" cy="1337825"/>
          </a:xfrm>
        </p:grpSpPr>
        <p:sp>
          <p:nvSpPr>
            <p:cNvPr id="2335" name="Google Shape;2335;p45"/>
            <p:cNvSpPr txBox="1"/>
            <p:nvPr/>
          </p:nvSpPr>
          <p:spPr>
            <a:xfrm>
              <a:off x="457201" y="34160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Limited Computational Resources</a:t>
              </a:r>
              <a:endParaRPr lang="en-US" altLang="en-US" sz="16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336" name="Google Shape;2336;p45"/>
            <p:cNvSpPr txBox="1"/>
            <p:nvPr/>
          </p:nvSpPr>
          <p:spPr>
            <a:xfrm>
              <a:off x="539116" y="4011650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Used Google Colab Pro + optimized batch size to fit memory</a:t>
              </a: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2337" name="Google Shape;2337;p45"/>
            <p:cNvSpPr/>
            <p:nvPr/>
          </p:nvSpPr>
          <p:spPr>
            <a:xfrm>
              <a:off x="1226100" y="3005625"/>
              <a:ext cx="519600" cy="3714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2338" name="Google Shape;2338;p45"/>
          <p:cNvGrpSpPr/>
          <p:nvPr/>
        </p:nvGrpSpPr>
        <p:grpSpPr>
          <a:xfrm>
            <a:off x="3124753" y="2097067"/>
            <a:ext cx="2904005" cy="2684408"/>
            <a:chOff x="3124753" y="2097067"/>
            <a:chExt cx="2904005" cy="2684408"/>
          </a:xfrm>
        </p:grpSpPr>
        <p:sp>
          <p:nvSpPr>
            <p:cNvPr id="2339" name="Google Shape;2339;p45"/>
            <p:cNvSpPr/>
            <p:nvPr/>
          </p:nvSpPr>
          <p:spPr>
            <a:xfrm>
              <a:off x="3938625" y="4524375"/>
              <a:ext cx="1247700" cy="257100"/>
            </a:xfrm>
            <a:prstGeom prst="ellipse">
              <a:avLst/>
            </a:pr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340" name="Google Shape;2340;p45"/>
            <p:cNvGrpSpPr/>
            <p:nvPr/>
          </p:nvGrpSpPr>
          <p:grpSpPr>
            <a:xfrm>
              <a:off x="3124761" y="2266506"/>
              <a:ext cx="1173544" cy="1038290"/>
              <a:chOff x="3039603" y="2097081"/>
              <a:chExt cx="1372888" cy="1214659"/>
            </a:xfrm>
          </p:grpSpPr>
          <p:sp>
            <p:nvSpPr>
              <p:cNvPr id="2341" name="Google Shape;2341;p45"/>
              <p:cNvSpPr/>
              <p:nvPr/>
            </p:nvSpPr>
            <p:spPr>
              <a:xfrm>
                <a:off x="3039603" y="2097081"/>
                <a:ext cx="1372888" cy="1214659"/>
              </a:xfrm>
              <a:custGeom>
                <a:avLst/>
                <a:gdLst/>
                <a:ahLst/>
                <a:cxnLst/>
                <a:rect l="l" t="t" r="r" b="b"/>
                <a:pathLst>
                  <a:path w="76484" h="67669" extrusionOk="0">
                    <a:moveTo>
                      <a:pt x="0" y="1"/>
                    </a:moveTo>
                    <a:lnTo>
                      <a:pt x="0" y="67668"/>
                    </a:lnTo>
                    <a:lnTo>
                      <a:pt x="76484" y="67668"/>
                    </a:lnTo>
                    <a:lnTo>
                      <a:pt x="764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3527987" y="2179974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0"/>
                    </a:moveTo>
                    <a:lnTo>
                      <a:pt x="447" y="14"/>
                    </a:lnTo>
                    <a:lnTo>
                      <a:pt x="342" y="53"/>
                    </a:lnTo>
                    <a:lnTo>
                      <a:pt x="250" y="105"/>
                    </a:lnTo>
                    <a:lnTo>
                      <a:pt x="171" y="171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65"/>
                    </a:lnTo>
                    <a:lnTo>
                      <a:pt x="1" y="17121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14"/>
                    </a:lnTo>
                    <a:lnTo>
                      <a:pt x="250" y="17580"/>
                    </a:lnTo>
                    <a:lnTo>
                      <a:pt x="342" y="17632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32"/>
                    </a:lnTo>
                    <a:lnTo>
                      <a:pt x="44159" y="17580"/>
                    </a:lnTo>
                    <a:lnTo>
                      <a:pt x="44238" y="17514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21"/>
                    </a:lnTo>
                    <a:lnTo>
                      <a:pt x="44408" y="565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71"/>
                    </a:lnTo>
                    <a:lnTo>
                      <a:pt x="44159" y="105"/>
                    </a:lnTo>
                    <a:lnTo>
                      <a:pt x="44067" y="53"/>
                    </a:lnTo>
                    <a:lnTo>
                      <a:pt x="43962" y="14"/>
                    </a:lnTo>
                    <a:lnTo>
                      <a:pt x="438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3557425" y="2204943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4" name="Google Shape;2344;p45"/>
              <p:cNvSpPr/>
              <p:nvPr/>
            </p:nvSpPr>
            <p:spPr>
              <a:xfrm>
                <a:off x="3557425" y="2256746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5" name="Google Shape;2345;p45"/>
              <p:cNvSpPr/>
              <p:nvPr/>
            </p:nvSpPr>
            <p:spPr>
              <a:xfrm>
                <a:off x="3557425" y="2310435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0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6" name="Google Shape;2346;p45"/>
              <p:cNvSpPr/>
              <p:nvPr/>
            </p:nvSpPr>
            <p:spPr>
              <a:xfrm>
                <a:off x="3527987" y="2544270"/>
                <a:ext cx="797142" cy="317212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72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2"/>
                    </a:lnTo>
                    <a:lnTo>
                      <a:pt x="171" y="158"/>
                    </a:lnTo>
                    <a:lnTo>
                      <a:pt x="106" y="250"/>
                    </a:lnTo>
                    <a:lnTo>
                      <a:pt x="53" y="342"/>
                    </a:lnTo>
                    <a:lnTo>
                      <a:pt x="14" y="447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80"/>
                    </a:lnTo>
                    <a:lnTo>
                      <a:pt x="342" y="17619"/>
                    </a:lnTo>
                    <a:lnTo>
                      <a:pt x="447" y="17659"/>
                    </a:lnTo>
                    <a:lnTo>
                      <a:pt x="565" y="17672"/>
                    </a:lnTo>
                    <a:lnTo>
                      <a:pt x="43844" y="17672"/>
                    </a:lnTo>
                    <a:lnTo>
                      <a:pt x="43962" y="17659"/>
                    </a:lnTo>
                    <a:lnTo>
                      <a:pt x="44067" y="17619"/>
                    </a:lnTo>
                    <a:lnTo>
                      <a:pt x="44159" y="17580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47"/>
                    </a:lnTo>
                    <a:lnTo>
                      <a:pt x="44356" y="342"/>
                    </a:lnTo>
                    <a:lnTo>
                      <a:pt x="44317" y="250"/>
                    </a:lnTo>
                    <a:lnTo>
                      <a:pt x="44238" y="158"/>
                    </a:lnTo>
                    <a:lnTo>
                      <a:pt x="44159" y="92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3557425" y="2569005"/>
                <a:ext cx="214538" cy="33441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3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557425" y="2620808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9" name="Google Shape;2349;p45"/>
              <p:cNvSpPr/>
              <p:nvPr/>
            </p:nvSpPr>
            <p:spPr>
              <a:xfrm>
                <a:off x="3557425" y="2674730"/>
                <a:ext cx="721303" cy="161801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14" extrusionOk="0">
                    <a:moveTo>
                      <a:pt x="1" y="1"/>
                    </a:moveTo>
                    <a:lnTo>
                      <a:pt x="1" y="9013"/>
                    </a:lnTo>
                    <a:lnTo>
                      <a:pt x="40184" y="9013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0" name="Google Shape;2350;p45"/>
              <p:cNvSpPr/>
              <p:nvPr/>
            </p:nvSpPr>
            <p:spPr>
              <a:xfrm>
                <a:off x="3527987" y="2908565"/>
                <a:ext cx="797142" cy="316979"/>
              </a:xfrm>
              <a:custGeom>
                <a:avLst/>
                <a:gdLst/>
                <a:ahLst/>
                <a:cxnLst/>
                <a:rect l="l" t="t" r="r" b="b"/>
                <a:pathLst>
                  <a:path w="44409" h="17659" extrusionOk="0">
                    <a:moveTo>
                      <a:pt x="565" y="1"/>
                    </a:moveTo>
                    <a:lnTo>
                      <a:pt x="447" y="14"/>
                    </a:lnTo>
                    <a:lnTo>
                      <a:pt x="342" y="40"/>
                    </a:lnTo>
                    <a:lnTo>
                      <a:pt x="250" y="93"/>
                    </a:lnTo>
                    <a:lnTo>
                      <a:pt x="171" y="158"/>
                    </a:lnTo>
                    <a:lnTo>
                      <a:pt x="106" y="237"/>
                    </a:lnTo>
                    <a:lnTo>
                      <a:pt x="53" y="342"/>
                    </a:lnTo>
                    <a:lnTo>
                      <a:pt x="14" y="434"/>
                    </a:lnTo>
                    <a:lnTo>
                      <a:pt x="1" y="552"/>
                    </a:lnTo>
                    <a:lnTo>
                      <a:pt x="1" y="17108"/>
                    </a:lnTo>
                    <a:lnTo>
                      <a:pt x="14" y="17226"/>
                    </a:lnTo>
                    <a:lnTo>
                      <a:pt x="53" y="17331"/>
                    </a:lnTo>
                    <a:lnTo>
                      <a:pt x="106" y="17423"/>
                    </a:lnTo>
                    <a:lnTo>
                      <a:pt x="171" y="17501"/>
                    </a:lnTo>
                    <a:lnTo>
                      <a:pt x="250" y="17567"/>
                    </a:lnTo>
                    <a:lnTo>
                      <a:pt x="342" y="17620"/>
                    </a:lnTo>
                    <a:lnTo>
                      <a:pt x="447" y="17659"/>
                    </a:lnTo>
                    <a:lnTo>
                      <a:pt x="43962" y="17659"/>
                    </a:lnTo>
                    <a:lnTo>
                      <a:pt x="44067" y="17620"/>
                    </a:lnTo>
                    <a:lnTo>
                      <a:pt x="44159" y="17567"/>
                    </a:lnTo>
                    <a:lnTo>
                      <a:pt x="44238" y="17501"/>
                    </a:lnTo>
                    <a:lnTo>
                      <a:pt x="44317" y="17423"/>
                    </a:lnTo>
                    <a:lnTo>
                      <a:pt x="44356" y="17331"/>
                    </a:lnTo>
                    <a:lnTo>
                      <a:pt x="44395" y="17226"/>
                    </a:lnTo>
                    <a:lnTo>
                      <a:pt x="44408" y="17108"/>
                    </a:lnTo>
                    <a:lnTo>
                      <a:pt x="44408" y="552"/>
                    </a:lnTo>
                    <a:lnTo>
                      <a:pt x="44395" y="434"/>
                    </a:lnTo>
                    <a:lnTo>
                      <a:pt x="44356" y="342"/>
                    </a:lnTo>
                    <a:lnTo>
                      <a:pt x="44317" y="237"/>
                    </a:lnTo>
                    <a:lnTo>
                      <a:pt x="44238" y="158"/>
                    </a:lnTo>
                    <a:lnTo>
                      <a:pt x="44159" y="93"/>
                    </a:lnTo>
                    <a:lnTo>
                      <a:pt x="44067" y="40"/>
                    </a:lnTo>
                    <a:lnTo>
                      <a:pt x="43962" y="14"/>
                    </a:lnTo>
                    <a:lnTo>
                      <a:pt x="438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1" name="Google Shape;2351;p45"/>
              <p:cNvSpPr/>
              <p:nvPr/>
            </p:nvSpPr>
            <p:spPr>
              <a:xfrm>
                <a:off x="3557425" y="2933300"/>
                <a:ext cx="214538" cy="3345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1864" extrusionOk="0">
                    <a:moveTo>
                      <a:pt x="1" y="0"/>
                    </a:moveTo>
                    <a:lnTo>
                      <a:pt x="1" y="1863"/>
                    </a:lnTo>
                    <a:lnTo>
                      <a:pt x="11952" y="1863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557425" y="2985104"/>
                <a:ext cx="214538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11952" h="932" extrusionOk="0">
                    <a:moveTo>
                      <a:pt x="1" y="0"/>
                    </a:moveTo>
                    <a:lnTo>
                      <a:pt x="1" y="932"/>
                    </a:lnTo>
                    <a:lnTo>
                      <a:pt x="11952" y="932"/>
                    </a:lnTo>
                    <a:lnTo>
                      <a:pt x="11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557425" y="3038792"/>
                <a:ext cx="721303" cy="162035"/>
              </a:xfrm>
              <a:custGeom>
                <a:avLst/>
                <a:gdLst/>
                <a:ahLst/>
                <a:cxnLst/>
                <a:rect l="l" t="t" r="r" b="b"/>
                <a:pathLst>
                  <a:path w="40184" h="9027" extrusionOk="0">
                    <a:moveTo>
                      <a:pt x="1" y="1"/>
                    </a:moveTo>
                    <a:lnTo>
                      <a:pt x="1" y="9026"/>
                    </a:lnTo>
                    <a:lnTo>
                      <a:pt x="40184" y="9026"/>
                    </a:lnTo>
                    <a:lnTo>
                      <a:pt x="401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4" name="Google Shape;2354;p45"/>
              <p:cNvSpPr/>
              <p:nvPr/>
            </p:nvSpPr>
            <p:spPr>
              <a:xfrm>
                <a:off x="3294386" y="2851825"/>
                <a:ext cx="107395" cy="48285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0" extrusionOk="0">
                    <a:moveTo>
                      <a:pt x="1339" y="0"/>
                    </a:moveTo>
                    <a:lnTo>
                      <a:pt x="1208" y="13"/>
                    </a:lnTo>
                    <a:lnTo>
                      <a:pt x="1076" y="26"/>
                    </a:lnTo>
                    <a:lnTo>
                      <a:pt x="945" y="66"/>
                    </a:lnTo>
                    <a:lnTo>
                      <a:pt x="827" y="105"/>
                    </a:lnTo>
                    <a:lnTo>
                      <a:pt x="709" y="157"/>
                    </a:lnTo>
                    <a:lnTo>
                      <a:pt x="591" y="223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5"/>
                    </a:lnTo>
                    <a:lnTo>
                      <a:pt x="224" y="590"/>
                    </a:lnTo>
                    <a:lnTo>
                      <a:pt x="158" y="708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7"/>
                    </a:lnTo>
                    <a:lnTo>
                      <a:pt x="1" y="1351"/>
                    </a:lnTo>
                    <a:lnTo>
                      <a:pt x="1" y="1482"/>
                    </a:lnTo>
                    <a:lnTo>
                      <a:pt x="27" y="1614"/>
                    </a:lnTo>
                    <a:lnTo>
                      <a:pt x="53" y="1745"/>
                    </a:lnTo>
                    <a:lnTo>
                      <a:pt x="106" y="1863"/>
                    </a:lnTo>
                    <a:lnTo>
                      <a:pt x="158" y="1981"/>
                    </a:lnTo>
                    <a:lnTo>
                      <a:pt x="224" y="2099"/>
                    </a:lnTo>
                    <a:lnTo>
                      <a:pt x="302" y="2204"/>
                    </a:lnTo>
                    <a:lnTo>
                      <a:pt x="394" y="2296"/>
                    </a:lnTo>
                    <a:lnTo>
                      <a:pt x="486" y="2388"/>
                    </a:lnTo>
                    <a:lnTo>
                      <a:pt x="591" y="2466"/>
                    </a:lnTo>
                    <a:lnTo>
                      <a:pt x="709" y="2532"/>
                    </a:lnTo>
                    <a:lnTo>
                      <a:pt x="827" y="2584"/>
                    </a:lnTo>
                    <a:lnTo>
                      <a:pt x="945" y="2624"/>
                    </a:lnTo>
                    <a:lnTo>
                      <a:pt x="1076" y="2663"/>
                    </a:lnTo>
                    <a:lnTo>
                      <a:pt x="1208" y="2689"/>
                    </a:lnTo>
                    <a:lnTo>
                      <a:pt x="4776" y="2689"/>
                    </a:lnTo>
                    <a:lnTo>
                      <a:pt x="4907" y="2663"/>
                    </a:lnTo>
                    <a:lnTo>
                      <a:pt x="5038" y="2624"/>
                    </a:lnTo>
                    <a:lnTo>
                      <a:pt x="5156" y="2584"/>
                    </a:lnTo>
                    <a:lnTo>
                      <a:pt x="5275" y="2532"/>
                    </a:lnTo>
                    <a:lnTo>
                      <a:pt x="5393" y="2466"/>
                    </a:lnTo>
                    <a:lnTo>
                      <a:pt x="5498" y="2388"/>
                    </a:lnTo>
                    <a:lnTo>
                      <a:pt x="5589" y="2296"/>
                    </a:lnTo>
                    <a:lnTo>
                      <a:pt x="5681" y="2204"/>
                    </a:lnTo>
                    <a:lnTo>
                      <a:pt x="5747" y="2099"/>
                    </a:lnTo>
                    <a:lnTo>
                      <a:pt x="5826" y="1981"/>
                    </a:lnTo>
                    <a:lnTo>
                      <a:pt x="5878" y="1863"/>
                    </a:lnTo>
                    <a:lnTo>
                      <a:pt x="5917" y="1745"/>
                    </a:lnTo>
                    <a:lnTo>
                      <a:pt x="5957" y="1614"/>
                    </a:lnTo>
                    <a:lnTo>
                      <a:pt x="5970" y="1482"/>
                    </a:lnTo>
                    <a:lnTo>
                      <a:pt x="5983" y="1351"/>
                    </a:lnTo>
                    <a:lnTo>
                      <a:pt x="5970" y="1207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8"/>
                    </a:lnTo>
                    <a:lnTo>
                      <a:pt x="5747" y="590"/>
                    </a:lnTo>
                    <a:lnTo>
                      <a:pt x="5681" y="485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3"/>
                    </a:lnTo>
                    <a:lnTo>
                      <a:pt x="5275" y="157"/>
                    </a:lnTo>
                    <a:lnTo>
                      <a:pt x="5156" y="105"/>
                    </a:lnTo>
                    <a:lnTo>
                      <a:pt x="5038" y="66"/>
                    </a:lnTo>
                    <a:lnTo>
                      <a:pt x="4907" y="26"/>
                    </a:lnTo>
                    <a:lnTo>
                      <a:pt x="4776" y="13"/>
                    </a:lnTo>
                    <a:lnTo>
                      <a:pt x="46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5" name="Google Shape;2355;p45"/>
              <p:cNvSpPr/>
              <p:nvPr/>
            </p:nvSpPr>
            <p:spPr>
              <a:xfrm>
                <a:off x="3300040" y="285794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46"/>
                    </a:lnTo>
                    <a:lnTo>
                      <a:pt x="119" y="525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00"/>
                    </a:lnTo>
                    <a:lnTo>
                      <a:pt x="1" y="905"/>
                    </a:lnTo>
                    <a:lnTo>
                      <a:pt x="1" y="1010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3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84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94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94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84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1010"/>
                    </a:lnTo>
                    <a:lnTo>
                      <a:pt x="2008" y="905"/>
                    </a:lnTo>
                    <a:lnTo>
                      <a:pt x="1995" y="800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25"/>
                    </a:lnTo>
                    <a:lnTo>
                      <a:pt x="1837" y="446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304043" y="286194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30"/>
                    </a:lnTo>
                    <a:lnTo>
                      <a:pt x="1" y="695"/>
                    </a:lnTo>
                    <a:lnTo>
                      <a:pt x="1" y="787"/>
                    </a:lnTo>
                    <a:lnTo>
                      <a:pt x="1" y="866"/>
                    </a:lnTo>
                    <a:lnTo>
                      <a:pt x="14" y="932"/>
                    </a:lnTo>
                    <a:lnTo>
                      <a:pt x="66" y="1089"/>
                    </a:lnTo>
                    <a:lnTo>
                      <a:pt x="132" y="1220"/>
                    </a:lnTo>
                    <a:lnTo>
                      <a:pt x="224" y="1338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61"/>
                    </a:lnTo>
                    <a:lnTo>
                      <a:pt x="866" y="1561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38"/>
                    </a:lnTo>
                    <a:lnTo>
                      <a:pt x="1431" y="1220"/>
                    </a:lnTo>
                    <a:lnTo>
                      <a:pt x="1496" y="1089"/>
                    </a:lnTo>
                    <a:lnTo>
                      <a:pt x="1549" y="932"/>
                    </a:lnTo>
                    <a:lnTo>
                      <a:pt x="1562" y="866"/>
                    </a:lnTo>
                    <a:lnTo>
                      <a:pt x="1562" y="787"/>
                    </a:lnTo>
                    <a:lnTo>
                      <a:pt x="1562" y="695"/>
                    </a:lnTo>
                    <a:lnTo>
                      <a:pt x="1549" y="630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294386" y="291680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71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99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9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9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99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71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3360083" y="2922925"/>
                <a:ext cx="36062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2"/>
                    </a:lnTo>
                    <a:lnTo>
                      <a:pt x="368" y="237"/>
                    </a:lnTo>
                    <a:lnTo>
                      <a:pt x="290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8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08"/>
                    </a:lnTo>
                    <a:lnTo>
                      <a:pt x="40" y="1313"/>
                    </a:lnTo>
                    <a:lnTo>
                      <a:pt x="80" y="1405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90" y="1720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20"/>
                    </a:lnTo>
                    <a:lnTo>
                      <a:pt x="1785" y="1654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405"/>
                    </a:lnTo>
                    <a:lnTo>
                      <a:pt x="1969" y="1313"/>
                    </a:lnTo>
                    <a:lnTo>
                      <a:pt x="1995" y="1208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8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1" y="237"/>
                    </a:lnTo>
                    <a:lnTo>
                      <a:pt x="1562" y="172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3364085" y="292692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27"/>
                    </a:lnTo>
                    <a:lnTo>
                      <a:pt x="473" y="67"/>
                    </a:lnTo>
                    <a:lnTo>
                      <a:pt x="342" y="145"/>
                    </a:lnTo>
                    <a:lnTo>
                      <a:pt x="224" y="237"/>
                    </a:lnTo>
                    <a:lnTo>
                      <a:pt x="132" y="355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6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510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510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6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55"/>
                    </a:lnTo>
                    <a:lnTo>
                      <a:pt x="1326" y="237"/>
                    </a:lnTo>
                    <a:lnTo>
                      <a:pt x="1221" y="145"/>
                    </a:lnTo>
                    <a:lnTo>
                      <a:pt x="1090" y="67"/>
                    </a:lnTo>
                    <a:lnTo>
                      <a:pt x="932" y="27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3294386" y="2982267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5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6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6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5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1" name="Google Shape;2361;p45"/>
              <p:cNvSpPr/>
              <p:nvPr/>
            </p:nvSpPr>
            <p:spPr>
              <a:xfrm>
                <a:off x="3300040" y="2988406"/>
                <a:ext cx="36044" cy="36044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08" extrusionOk="0">
                    <a:moveTo>
                      <a:pt x="906" y="0"/>
                    </a:moveTo>
                    <a:lnTo>
                      <a:pt x="801" y="13"/>
                    </a:lnTo>
                    <a:lnTo>
                      <a:pt x="709" y="39"/>
                    </a:lnTo>
                    <a:lnTo>
                      <a:pt x="617" y="79"/>
                    </a:lnTo>
                    <a:lnTo>
                      <a:pt x="525" y="118"/>
                    </a:lnTo>
                    <a:lnTo>
                      <a:pt x="447" y="171"/>
                    </a:lnTo>
                    <a:lnTo>
                      <a:pt x="368" y="223"/>
                    </a:lnTo>
                    <a:lnTo>
                      <a:pt x="289" y="289"/>
                    </a:lnTo>
                    <a:lnTo>
                      <a:pt x="224" y="367"/>
                    </a:lnTo>
                    <a:lnTo>
                      <a:pt x="171" y="433"/>
                    </a:lnTo>
                    <a:lnTo>
                      <a:pt x="119" y="525"/>
                    </a:lnTo>
                    <a:lnTo>
                      <a:pt x="79" y="604"/>
                    </a:lnTo>
                    <a:lnTo>
                      <a:pt x="40" y="708"/>
                    </a:lnTo>
                    <a:lnTo>
                      <a:pt x="14" y="800"/>
                    </a:lnTo>
                    <a:lnTo>
                      <a:pt x="1" y="892"/>
                    </a:lnTo>
                    <a:lnTo>
                      <a:pt x="1" y="997"/>
                    </a:lnTo>
                    <a:lnTo>
                      <a:pt x="1" y="1102"/>
                    </a:lnTo>
                    <a:lnTo>
                      <a:pt x="14" y="1207"/>
                    </a:lnTo>
                    <a:lnTo>
                      <a:pt x="40" y="1299"/>
                    </a:lnTo>
                    <a:lnTo>
                      <a:pt x="79" y="1391"/>
                    </a:lnTo>
                    <a:lnTo>
                      <a:pt x="119" y="1482"/>
                    </a:lnTo>
                    <a:lnTo>
                      <a:pt x="171" y="1561"/>
                    </a:lnTo>
                    <a:lnTo>
                      <a:pt x="224" y="1640"/>
                    </a:lnTo>
                    <a:lnTo>
                      <a:pt x="289" y="1719"/>
                    </a:lnTo>
                    <a:lnTo>
                      <a:pt x="368" y="1771"/>
                    </a:lnTo>
                    <a:lnTo>
                      <a:pt x="447" y="1837"/>
                    </a:lnTo>
                    <a:lnTo>
                      <a:pt x="525" y="1889"/>
                    </a:lnTo>
                    <a:lnTo>
                      <a:pt x="617" y="1929"/>
                    </a:lnTo>
                    <a:lnTo>
                      <a:pt x="709" y="1968"/>
                    </a:lnTo>
                    <a:lnTo>
                      <a:pt x="801" y="1981"/>
                    </a:lnTo>
                    <a:lnTo>
                      <a:pt x="906" y="2007"/>
                    </a:lnTo>
                    <a:lnTo>
                      <a:pt x="1103" y="2007"/>
                    </a:lnTo>
                    <a:lnTo>
                      <a:pt x="1208" y="1981"/>
                    </a:lnTo>
                    <a:lnTo>
                      <a:pt x="1299" y="1968"/>
                    </a:lnTo>
                    <a:lnTo>
                      <a:pt x="1391" y="1929"/>
                    </a:lnTo>
                    <a:lnTo>
                      <a:pt x="1483" y="1889"/>
                    </a:lnTo>
                    <a:lnTo>
                      <a:pt x="1562" y="1837"/>
                    </a:lnTo>
                    <a:lnTo>
                      <a:pt x="1640" y="1771"/>
                    </a:lnTo>
                    <a:lnTo>
                      <a:pt x="1719" y="1719"/>
                    </a:lnTo>
                    <a:lnTo>
                      <a:pt x="1785" y="1640"/>
                    </a:lnTo>
                    <a:lnTo>
                      <a:pt x="1837" y="1561"/>
                    </a:lnTo>
                    <a:lnTo>
                      <a:pt x="1890" y="1482"/>
                    </a:lnTo>
                    <a:lnTo>
                      <a:pt x="1929" y="1391"/>
                    </a:lnTo>
                    <a:lnTo>
                      <a:pt x="1968" y="1299"/>
                    </a:lnTo>
                    <a:lnTo>
                      <a:pt x="1995" y="1207"/>
                    </a:lnTo>
                    <a:lnTo>
                      <a:pt x="2008" y="1102"/>
                    </a:lnTo>
                    <a:lnTo>
                      <a:pt x="2008" y="997"/>
                    </a:lnTo>
                    <a:lnTo>
                      <a:pt x="2008" y="892"/>
                    </a:lnTo>
                    <a:lnTo>
                      <a:pt x="1995" y="800"/>
                    </a:lnTo>
                    <a:lnTo>
                      <a:pt x="1968" y="708"/>
                    </a:lnTo>
                    <a:lnTo>
                      <a:pt x="1929" y="604"/>
                    </a:lnTo>
                    <a:lnTo>
                      <a:pt x="1890" y="525"/>
                    </a:lnTo>
                    <a:lnTo>
                      <a:pt x="1837" y="433"/>
                    </a:lnTo>
                    <a:lnTo>
                      <a:pt x="1785" y="367"/>
                    </a:lnTo>
                    <a:lnTo>
                      <a:pt x="1719" y="289"/>
                    </a:lnTo>
                    <a:lnTo>
                      <a:pt x="1640" y="223"/>
                    </a:lnTo>
                    <a:lnTo>
                      <a:pt x="1562" y="171"/>
                    </a:lnTo>
                    <a:lnTo>
                      <a:pt x="1483" y="118"/>
                    </a:lnTo>
                    <a:lnTo>
                      <a:pt x="1391" y="79"/>
                    </a:lnTo>
                    <a:lnTo>
                      <a:pt x="1299" y="39"/>
                    </a:lnTo>
                    <a:lnTo>
                      <a:pt x="1208" y="13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2" name="Google Shape;2362;p45"/>
              <p:cNvSpPr/>
              <p:nvPr/>
            </p:nvSpPr>
            <p:spPr>
              <a:xfrm>
                <a:off x="3304043" y="2992409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66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2"/>
                    </a:lnTo>
                    <a:lnTo>
                      <a:pt x="66" y="1076"/>
                    </a:lnTo>
                    <a:lnTo>
                      <a:pt x="132" y="1220"/>
                    </a:lnTo>
                    <a:lnTo>
                      <a:pt x="224" y="1325"/>
                    </a:lnTo>
                    <a:lnTo>
                      <a:pt x="342" y="1430"/>
                    </a:lnTo>
                    <a:lnTo>
                      <a:pt x="473" y="1496"/>
                    </a:lnTo>
                    <a:lnTo>
                      <a:pt x="617" y="1548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48"/>
                    </a:lnTo>
                    <a:lnTo>
                      <a:pt x="1089" y="1496"/>
                    </a:lnTo>
                    <a:lnTo>
                      <a:pt x="1221" y="1430"/>
                    </a:lnTo>
                    <a:lnTo>
                      <a:pt x="1326" y="1325"/>
                    </a:lnTo>
                    <a:lnTo>
                      <a:pt x="1431" y="1220"/>
                    </a:lnTo>
                    <a:lnTo>
                      <a:pt x="1496" y="1076"/>
                    </a:lnTo>
                    <a:lnTo>
                      <a:pt x="1549" y="932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66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3" name="Google Shape;2363;p45"/>
              <p:cNvSpPr/>
              <p:nvPr/>
            </p:nvSpPr>
            <p:spPr>
              <a:xfrm>
                <a:off x="3294386" y="3047264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339" y="1"/>
                    </a:moveTo>
                    <a:lnTo>
                      <a:pt x="1208" y="14"/>
                    </a:ln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37"/>
                    </a:lnTo>
                    <a:lnTo>
                      <a:pt x="486" y="316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7"/>
                    </a:lnTo>
                    <a:lnTo>
                      <a:pt x="1" y="1208"/>
                    </a:lnTo>
                    <a:lnTo>
                      <a:pt x="1" y="1352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77"/>
                    </a:lnTo>
                    <a:lnTo>
                      <a:pt x="158" y="1995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67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38"/>
                    </a:lnTo>
                    <a:lnTo>
                      <a:pt x="1076" y="2664"/>
                    </a:lnTo>
                    <a:lnTo>
                      <a:pt x="1208" y="2690"/>
                    </a:lnTo>
                    <a:lnTo>
                      <a:pt x="4776" y="2690"/>
                    </a:lnTo>
                    <a:lnTo>
                      <a:pt x="4907" y="2664"/>
                    </a:lnTo>
                    <a:lnTo>
                      <a:pt x="5038" y="2638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67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95"/>
                    </a:lnTo>
                    <a:lnTo>
                      <a:pt x="5878" y="1877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52"/>
                    </a:lnTo>
                    <a:lnTo>
                      <a:pt x="5970" y="1208"/>
                    </a:lnTo>
                    <a:lnTo>
                      <a:pt x="5957" y="1077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16"/>
                    </a:lnTo>
                    <a:lnTo>
                      <a:pt x="5393" y="237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4"/>
                    </a:lnTo>
                    <a:lnTo>
                      <a:pt x="463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4" name="Google Shape;2364;p45"/>
              <p:cNvSpPr/>
              <p:nvPr/>
            </p:nvSpPr>
            <p:spPr>
              <a:xfrm>
                <a:off x="3360083" y="3053385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90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2"/>
                    </a:lnTo>
                    <a:lnTo>
                      <a:pt x="119" y="1483"/>
                    </a:lnTo>
                    <a:lnTo>
                      <a:pt x="171" y="1575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8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8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75"/>
                    </a:lnTo>
                    <a:lnTo>
                      <a:pt x="1890" y="1483"/>
                    </a:lnTo>
                    <a:lnTo>
                      <a:pt x="1929" y="1392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90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5" name="Google Shape;2365;p45"/>
              <p:cNvSpPr/>
              <p:nvPr/>
            </p:nvSpPr>
            <p:spPr>
              <a:xfrm>
                <a:off x="3364085" y="3057388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775" y="1"/>
                    </a:moveTo>
                    <a:lnTo>
                      <a:pt x="696" y="14"/>
                    </a:lnTo>
                    <a:lnTo>
                      <a:pt x="618" y="14"/>
                    </a:lnTo>
                    <a:lnTo>
                      <a:pt x="473" y="67"/>
                    </a:lnTo>
                    <a:lnTo>
                      <a:pt x="342" y="132"/>
                    </a:lnTo>
                    <a:lnTo>
                      <a:pt x="224" y="237"/>
                    </a:lnTo>
                    <a:lnTo>
                      <a:pt x="132" y="342"/>
                    </a:lnTo>
                    <a:lnTo>
                      <a:pt x="67" y="486"/>
                    </a:lnTo>
                    <a:lnTo>
                      <a:pt x="14" y="631"/>
                    </a:lnTo>
                    <a:lnTo>
                      <a:pt x="1" y="709"/>
                    </a:lnTo>
                    <a:lnTo>
                      <a:pt x="1" y="788"/>
                    </a:lnTo>
                    <a:lnTo>
                      <a:pt x="1" y="867"/>
                    </a:lnTo>
                    <a:lnTo>
                      <a:pt x="14" y="945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39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39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45"/>
                    </a:lnTo>
                    <a:lnTo>
                      <a:pt x="1562" y="867"/>
                    </a:lnTo>
                    <a:lnTo>
                      <a:pt x="1562" y="788"/>
                    </a:lnTo>
                    <a:lnTo>
                      <a:pt x="1562" y="709"/>
                    </a:lnTo>
                    <a:lnTo>
                      <a:pt x="1549" y="631"/>
                    </a:lnTo>
                    <a:lnTo>
                      <a:pt x="1496" y="486"/>
                    </a:lnTo>
                    <a:lnTo>
                      <a:pt x="1431" y="342"/>
                    </a:lnTo>
                    <a:lnTo>
                      <a:pt x="1326" y="237"/>
                    </a:lnTo>
                    <a:lnTo>
                      <a:pt x="1221" y="132"/>
                    </a:lnTo>
                    <a:lnTo>
                      <a:pt x="1090" y="67"/>
                    </a:lnTo>
                    <a:lnTo>
                      <a:pt x="932" y="14"/>
                    </a:lnTo>
                    <a:lnTo>
                      <a:pt x="854" y="14"/>
                    </a:lnTo>
                    <a:lnTo>
                      <a:pt x="775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6" name="Google Shape;2366;p45"/>
              <p:cNvSpPr/>
              <p:nvPr/>
            </p:nvSpPr>
            <p:spPr>
              <a:xfrm>
                <a:off x="3294386" y="3112728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53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3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696"/>
                    </a:lnTo>
                    <a:lnTo>
                      <a:pt x="106" y="814"/>
                    </a:lnTo>
                    <a:lnTo>
                      <a:pt x="53" y="945"/>
                    </a:lnTo>
                    <a:lnTo>
                      <a:pt x="27" y="1064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5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087"/>
                    </a:lnTo>
                    <a:lnTo>
                      <a:pt x="302" y="2192"/>
                    </a:lnTo>
                    <a:lnTo>
                      <a:pt x="394" y="2297"/>
                    </a:lnTo>
                    <a:lnTo>
                      <a:pt x="486" y="2375"/>
                    </a:lnTo>
                    <a:lnTo>
                      <a:pt x="591" y="2454"/>
                    </a:lnTo>
                    <a:lnTo>
                      <a:pt x="709" y="2520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20"/>
                    </a:lnTo>
                    <a:lnTo>
                      <a:pt x="5393" y="2454"/>
                    </a:lnTo>
                    <a:lnTo>
                      <a:pt x="5498" y="2375"/>
                    </a:lnTo>
                    <a:lnTo>
                      <a:pt x="5589" y="2297"/>
                    </a:lnTo>
                    <a:lnTo>
                      <a:pt x="5681" y="2192"/>
                    </a:lnTo>
                    <a:lnTo>
                      <a:pt x="5747" y="2087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5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64"/>
                    </a:lnTo>
                    <a:lnTo>
                      <a:pt x="5917" y="945"/>
                    </a:lnTo>
                    <a:lnTo>
                      <a:pt x="5878" y="814"/>
                    </a:lnTo>
                    <a:lnTo>
                      <a:pt x="5826" y="696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3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53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7" name="Google Shape;2367;p45"/>
              <p:cNvSpPr/>
              <p:nvPr/>
            </p:nvSpPr>
            <p:spPr>
              <a:xfrm>
                <a:off x="3300040" y="3118616"/>
                <a:ext cx="36044" cy="3629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22" extrusionOk="0">
                    <a:moveTo>
                      <a:pt x="998" y="1"/>
                    </a:moveTo>
                    <a:lnTo>
                      <a:pt x="906" y="14"/>
                    </a:lnTo>
                    <a:lnTo>
                      <a:pt x="801" y="27"/>
                    </a:lnTo>
                    <a:lnTo>
                      <a:pt x="709" y="53"/>
                    </a:lnTo>
                    <a:lnTo>
                      <a:pt x="617" y="80"/>
                    </a:lnTo>
                    <a:lnTo>
                      <a:pt x="525" y="132"/>
                    </a:lnTo>
                    <a:lnTo>
                      <a:pt x="447" y="185"/>
                    </a:lnTo>
                    <a:lnTo>
                      <a:pt x="368" y="237"/>
                    </a:lnTo>
                    <a:lnTo>
                      <a:pt x="289" y="303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39"/>
                    </a:lnTo>
                    <a:lnTo>
                      <a:pt x="79" y="617"/>
                    </a:lnTo>
                    <a:lnTo>
                      <a:pt x="40" y="709"/>
                    </a:lnTo>
                    <a:lnTo>
                      <a:pt x="14" y="814"/>
                    </a:lnTo>
                    <a:lnTo>
                      <a:pt x="1" y="906"/>
                    </a:lnTo>
                    <a:lnTo>
                      <a:pt x="1" y="1011"/>
                    </a:lnTo>
                    <a:lnTo>
                      <a:pt x="1" y="1116"/>
                    </a:lnTo>
                    <a:lnTo>
                      <a:pt x="14" y="1221"/>
                    </a:lnTo>
                    <a:lnTo>
                      <a:pt x="40" y="1313"/>
                    </a:lnTo>
                    <a:lnTo>
                      <a:pt x="79" y="1405"/>
                    </a:lnTo>
                    <a:lnTo>
                      <a:pt x="119" y="1496"/>
                    </a:lnTo>
                    <a:lnTo>
                      <a:pt x="171" y="1575"/>
                    </a:lnTo>
                    <a:lnTo>
                      <a:pt x="224" y="1654"/>
                    </a:lnTo>
                    <a:lnTo>
                      <a:pt x="289" y="1719"/>
                    </a:lnTo>
                    <a:lnTo>
                      <a:pt x="368" y="1785"/>
                    </a:lnTo>
                    <a:lnTo>
                      <a:pt x="447" y="1851"/>
                    </a:lnTo>
                    <a:lnTo>
                      <a:pt x="525" y="1903"/>
                    </a:lnTo>
                    <a:lnTo>
                      <a:pt x="617" y="1942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998" y="2021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299" y="1969"/>
                    </a:lnTo>
                    <a:lnTo>
                      <a:pt x="1391" y="1942"/>
                    </a:lnTo>
                    <a:lnTo>
                      <a:pt x="1483" y="1903"/>
                    </a:lnTo>
                    <a:lnTo>
                      <a:pt x="1562" y="1851"/>
                    </a:lnTo>
                    <a:lnTo>
                      <a:pt x="1640" y="1785"/>
                    </a:lnTo>
                    <a:lnTo>
                      <a:pt x="1719" y="1719"/>
                    </a:lnTo>
                    <a:lnTo>
                      <a:pt x="1785" y="1654"/>
                    </a:lnTo>
                    <a:lnTo>
                      <a:pt x="1837" y="1575"/>
                    </a:lnTo>
                    <a:lnTo>
                      <a:pt x="1890" y="1496"/>
                    </a:lnTo>
                    <a:lnTo>
                      <a:pt x="1929" y="1405"/>
                    </a:lnTo>
                    <a:lnTo>
                      <a:pt x="1968" y="1313"/>
                    </a:lnTo>
                    <a:lnTo>
                      <a:pt x="1995" y="1221"/>
                    </a:lnTo>
                    <a:lnTo>
                      <a:pt x="2008" y="1116"/>
                    </a:lnTo>
                    <a:lnTo>
                      <a:pt x="2008" y="1011"/>
                    </a:lnTo>
                    <a:lnTo>
                      <a:pt x="2008" y="906"/>
                    </a:lnTo>
                    <a:lnTo>
                      <a:pt x="1995" y="814"/>
                    </a:lnTo>
                    <a:lnTo>
                      <a:pt x="1968" y="709"/>
                    </a:lnTo>
                    <a:lnTo>
                      <a:pt x="1929" y="617"/>
                    </a:lnTo>
                    <a:lnTo>
                      <a:pt x="1890" y="539"/>
                    </a:lnTo>
                    <a:lnTo>
                      <a:pt x="1837" y="447"/>
                    </a:lnTo>
                    <a:lnTo>
                      <a:pt x="1785" y="368"/>
                    </a:lnTo>
                    <a:lnTo>
                      <a:pt x="1719" y="303"/>
                    </a:lnTo>
                    <a:lnTo>
                      <a:pt x="1640" y="237"/>
                    </a:lnTo>
                    <a:lnTo>
                      <a:pt x="1562" y="185"/>
                    </a:lnTo>
                    <a:lnTo>
                      <a:pt x="1483" y="132"/>
                    </a:lnTo>
                    <a:lnTo>
                      <a:pt x="1391" y="80"/>
                    </a:lnTo>
                    <a:lnTo>
                      <a:pt x="1299" y="53"/>
                    </a:lnTo>
                    <a:lnTo>
                      <a:pt x="1208" y="27"/>
                    </a:lnTo>
                    <a:lnTo>
                      <a:pt x="1103" y="14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8" name="Google Shape;2368;p45"/>
              <p:cNvSpPr/>
              <p:nvPr/>
            </p:nvSpPr>
            <p:spPr>
              <a:xfrm>
                <a:off x="3304043" y="3122870"/>
                <a:ext cx="28038" cy="2803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562" extrusionOk="0">
                    <a:moveTo>
                      <a:pt x="696" y="0"/>
                    </a:moveTo>
                    <a:lnTo>
                      <a:pt x="617" y="13"/>
                    </a:lnTo>
                    <a:lnTo>
                      <a:pt x="473" y="52"/>
                    </a:lnTo>
                    <a:lnTo>
                      <a:pt x="342" y="131"/>
                    </a:lnTo>
                    <a:lnTo>
                      <a:pt x="224" y="223"/>
                    </a:lnTo>
                    <a:lnTo>
                      <a:pt x="132" y="341"/>
                    </a:lnTo>
                    <a:lnTo>
                      <a:pt x="66" y="472"/>
                    </a:lnTo>
                    <a:lnTo>
                      <a:pt x="14" y="617"/>
                    </a:lnTo>
                    <a:lnTo>
                      <a:pt x="1" y="695"/>
                    </a:lnTo>
                    <a:lnTo>
                      <a:pt x="1" y="774"/>
                    </a:lnTo>
                    <a:lnTo>
                      <a:pt x="1" y="853"/>
                    </a:lnTo>
                    <a:lnTo>
                      <a:pt x="14" y="931"/>
                    </a:lnTo>
                    <a:lnTo>
                      <a:pt x="66" y="1076"/>
                    </a:lnTo>
                    <a:lnTo>
                      <a:pt x="132" y="1207"/>
                    </a:lnTo>
                    <a:lnTo>
                      <a:pt x="224" y="1325"/>
                    </a:lnTo>
                    <a:lnTo>
                      <a:pt x="342" y="1417"/>
                    </a:lnTo>
                    <a:lnTo>
                      <a:pt x="473" y="1496"/>
                    </a:lnTo>
                    <a:lnTo>
                      <a:pt x="617" y="1535"/>
                    </a:lnTo>
                    <a:lnTo>
                      <a:pt x="696" y="1548"/>
                    </a:lnTo>
                    <a:lnTo>
                      <a:pt x="775" y="1561"/>
                    </a:lnTo>
                    <a:lnTo>
                      <a:pt x="866" y="1548"/>
                    </a:lnTo>
                    <a:lnTo>
                      <a:pt x="932" y="1535"/>
                    </a:lnTo>
                    <a:lnTo>
                      <a:pt x="1089" y="1496"/>
                    </a:lnTo>
                    <a:lnTo>
                      <a:pt x="1221" y="1417"/>
                    </a:lnTo>
                    <a:lnTo>
                      <a:pt x="1326" y="1325"/>
                    </a:lnTo>
                    <a:lnTo>
                      <a:pt x="1431" y="1207"/>
                    </a:lnTo>
                    <a:lnTo>
                      <a:pt x="1496" y="1076"/>
                    </a:lnTo>
                    <a:lnTo>
                      <a:pt x="1549" y="931"/>
                    </a:lnTo>
                    <a:lnTo>
                      <a:pt x="1562" y="853"/>
                    </a:lnTo>
                    <a:lnTo>
                      <a:pt x="1562" y="774"/>
                    </a:lnTo>
                    <a:lnTo>
                      <a:pt x="1562" y="695"/>
                    </a:lnTo>
                    <a:lnTo>
                      <a:pt x="1549" y="617"/>
                    </a:lnTo>
                    <a:lnTo>
                      <a:pt x="1496" y="472"/>
                    </a:lnTo>
                    <a:lnTo>
                      <a:pt x="1431" y="341"/>
                    </a:lnTo>
                    <a:lnTo>
                      <a:pt x="1326" y="223"/>
                    </a:lnTo>
                    <a:lnTo>
                      <a:pt x="1221" y="131"/>
                    </a:lnTo>
                    <a:lnTo>
                      <a:pt x="1089" y="52"/>
                    </a:lnTo>
                    <a:lnTo>
                      <a:pt x="932" y="13"/>
                    </a:lnTo>
                    <a:lnTo>
                      <a:pt x="866" y="0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9" name="Google Shape;2369;p45"/>
              <p:cNvSpPr/>
              <p:nvPr/>
            </p:nvSpPr>
            <p:spPr>
              <a:xfrm>
                <a:off x="3294386" y="3177725"/>
                <a:ext cx="107395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5983" h="2691" extrusionOk="0">
                    <a:moveTo>
                      <a:pt x="1208" y="1"/>
                    </a:moveTo>
                    <a:lnTo>
                      <a:pt x="1076" y="27"/>
                    </a:lnTo>
                    <a:lnTo>
                      <a:pt x="945" y="66"/>
                    </a:lnTo>
                    <a:lnTo>
                      <a:pt x="827" y="106"/>
                    </a:lnTo>
                    <a:lnTo>
                      <a:pt x="709" y="158"/>
                    </a:lnTo>
                    <a:lnTo>
                      <a:pt x="591" y="224"/>
                    </a:lnTo>
                    <a:lnTo>
                      <a:pt x="486" y="302"/>
                    </a:lnTo>
                    <a:lnTo>
                      <a:pt x="394" y="394"/>
                    </a:lnTo>
                    <a:lnTo>
                      <a:pt x="302" y="486"/>
                    </a:lnTo>
                    <a:lnTo>
                      <a:pt x="224" y="591"/>
                    </a:lnTo>
                    <a:lnTo>
                      <a:pt x="158" y="709"/>
                    </a:lnTo>
                    <a:lnTo>
                      <a:pt x="106" y="827"/>
                    </a:lnTo>
                    <a:lnTo>
                      <a:pt x="53" y="945"/>
                    </a:lnTo>
                    <a:lnTo>
                      <a:pt x="27" y="1076"/>
                    </a:lnTo>
                    <a:lnTo>
                      <a:pt x="1" y="1208"/>
                    </a:lnTo>
                    <a:lnTo>
                      <a:pt x="1" y="1339"/>
                    </a:lnTo>
                    <a:lnTo>
                      <a:pt x="1" y="1483"/>
                    </a:lnTo>
                    <a:lnTo>
                      <a:pt x="27" y="1614"/>
                    </a:lnTo>
                    <a:lnTo>
                      <a:pt x="53" y="1746"/>
                    </a:lnTo>
                    <a:lnTo>
                      <a:pt x="106" y="1864"/>
                    </a:lnTo>
                    <a:lnTo>
                      <a:pt x="158" y="1982"/>
                    </a:lnTo>
                    <a:lnTo>
                      <a:pt x="224" y="2100"/>
                    </a:lnTo>
                    <a:lnTo>
                      <a:pt x="302" y="2205"/>
                    </a:lnTo>
                    <a:lnTo>
                      <a:pt x="394" y="2297"/>
                    </a:lnTo>
                    <a:lnTo>
                      <a:pt x="486" y="2388"/>
                    </a:lnTo>
                    <a:lnTo>
                      <a:pt x="591" y="2454"/>
                    </a:lnTo>
                    <a:lnTo>
                      <a:pt x="709" y="2533"/>
                    </a:lnTo>
                    <a:lnTo>
                      <a:pt x="827" y="2585"/>
                    </a:lnTo>
                    <a:lnTo>
                      <a:pt x="945" y="2625"/>
                    </a:lnTo>
                    <a:lnTo>
                      <a:pt x="1076" y="2664"/>
                    </a:lnTo>
                    <a:lnTo>
                      <a:pt x="1208" y="2677"/>
                    </a:lnTo>
                    <a:lnTo>
                      <a:pt x="1339" y="2690"/>
                    </a:lnTo>
                    <a:lnTo>
                      <a:pt x="4632" y="2690"/>
                    </a:lnTo>
                    <a:lnTo>
                      <a:pt x="4776" y="2677"/>
                    </a:lnTo>
                    <a:lnTo>
                      <a:pt x="4907" y="2664"/>
                    </a:lnTo>
                    <a:lnTo>
                      <a:pt x="5038" y="2625"/>
                    </a:lnTo>
                    <a:lnTo>
                      <a:pt x="5156" y="2585"/>
                    </a:lnTo>
                    <a:lnTo>
                      <a:pt x="5275" y="2533"/>
                    </a:lnTo>
                    <a:lnTo>
                      <a:pt x="5393" y="2454"/>
                    </a:lnTo>
                    <a:lnTo>
                      <a:pt x="5498" y="2388"/>
                    </a:lnTo>
                    <a:lnTo>
                      <a:pt x="5589" y="2297"/>
                    </a:lnTo>
                    <a:lnTo>
                      <a:pt x="5681" y="2205"/>
                    </a:lnTo>
                    <a:lnTo>
                      <a:pt x="5747" y="2100"/>
                    </a:lnTo>
                    <a:lnTo>
                      <a:pt x="5826" y="1982"/>
                    </a:lnTo>
                    <a:lnTo>
                      <a:pt x="5878" y="1864"/>
                    </a:lnTo>
                    <a:lnTo>
                      <a:pt x="5917" y="1746"/>
                    </a:lnTo>
                    <a:lnTo>
                      <a:pt x="5957" y="1614"/>
                    </a:lnTo>
                    <a:lnTo>
                      <a:pt x="5970" y="1483"/>
                    </a:lnTo>
                    <a:lnTo>
                      <a:pt x="5983" y="1339"/>
                    </a:lnTo>
                    <a:lnTo>
                      <a:pt x="5970" y="1208"/>
                    </a:lnTo>
                    <a:lnTo>
                      <a:pt x="5957" y="1076"/>
                    </a:lnTo>
                    <a:lnTo>
                      <a:pt x="5917" y="945"/>
                    </a:lnTo>
                    <a:lnTo>
                      <a:pt x="5878" y="827"/>
                    </a:lnTo>
                    <a:lnTo>
                      <a:pt x="5826" y="709"/>
                    </a:lnTo>
                    <a:lnTo>
                      <a:pt x="5747" y="591"/>
                    </a:lnTo>
                    <a:lnTo>
                      <a:pt x="5681" y="486"/>
                    </a:lnTo>
                    <a:lnTo>
                      <a:pt x="5589" y="394"/>
                    </a:lnTo>
                    <a:lnTo>
                      <a:pt x="5498" y="302"/>
                    </a:lnTo>
                    <a:lnTo>
                      <a:pt x="5393" y="224"/>
                    </a:lnTo>
                    <a:lnTo>
                      <a:pt x="5275" y="158"/>
                    </a:lnTo>
                    <a:lnTo>
                      <a:pt x="5156" y="106"/>
                    </a:lnTo>
                    <a:lnTo>
                      <a:pt x="5038" y="66"/>
                    </a:lnTo>
                    <a:lnTo>
                      <a:pt x="4907" y="27"/>
                    </a:lnTo>
                    <a:lnTo>
                      <a:pt x="47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0" name="Google Shape;2370;p45"/>
              <p:cNvSpPr/>
              <p:nvPr/>
            </p:nvSpPr>
            <p:spPr>
              <a:xfrm>
                <a:off x="3360083" y="3183846"/>
                <a:ext cx="36062" cy="36062"/>
              </a:xfrm>
              <a:custGeom>
                <a:avLst/>
                <a:gdLst/>
                <a:ahLst/>
                <a:cxnLst/>
                <a:rect l="l" t="t" r="r" b="b"/>
                <a:pathLst>
                  <a:path w="2009" h="2009" extrusionOk="0">
                    <a:moveTo>
                      <a:pt x="906" y="1"/>
                    </a:moveTo>
                    <a:lnTo>
                      <a:pt x="801" y="14"/>
                    </a:lnTo>
                    <a:lnTo>
                      <a:pt x="709" y="40"/>
                    </a:lnTo>
                    <a:lnTo>
                      <a:pt x="617" y="80"/>
                    </a:lnTo>
                    <a:lnTo>
                      <a:pt x="526" y="119"/>
                    </a:lnTo>
                    <a:lnTo>
                      <a:pt x="447" y="171"/>
                    </a:lnTo>
                    <a:lnTo>
                      <a:pt x="368" y="224"/>
                    </a:lnTo>
                    <a:lnTo>
                      <a:pt x="290" y="289"/>
                    </a:lnTo>
                    <a:lnTo>
                      <a:pt x="224" y="368"/>
                    </a:lnTo>
                    <a:lnTo>
                      <a:pt x="171" y="447"/>
                    </a:lnTo>
                    <a:lnTo>
                      <a:pt x="119" y="526"/>
                    </a:lnTo>
                    <a:lnTo>
                      <a:pt x="80" y="617"/>
                    </a:lnTo>
                    <a:lnTo>
                      <a:pt x="40" y="709"/>
                    </a:lnTo>
                    <a:lnTo>
                      <a:pt x="14" y="801"/>
                    </a:lnTo>
                    <a:lnTo>
                      <a:pt x="1" y="906"/>
                    </a:lnTo>
                    <a:lnTo>
                      <a:pt x="1" y="998"/>
                    </a:lnTo>
                    <a:lnTo>
                      <a:pt x="1" y="1103"/>
                    </a:lnTo>
                    <a:lnTo>
                      <a:pt x="14" y="1208"/>
                    </a:lnTo>
                    <a:lnTo>
                      <a:pt x="40" y="1300"/>
                    </a:lnTo>
                    <a:lnTo>
                      <a:pt x="80" y="1391"/>
                    </a:lnTo>
                    <a:lnTo>
                      <a:pt x="119" y="1483"/>
                    </a:lnTo>
                    <a:lnTo>
                      <a:pt x="171" y="1562"/>
                    </a:lnTo>
                    <a:lnTo>
                      <a:pt x="224" y="1641"/>
                    </a:lnTo>
                    <a:lnTo>
                      <a:pt x="290" y="1719"/>
                    </a:lnTo>
                    <a:lnTo>
                      <a:pt x="368" y="1785"/>
                    </a:lnTo>
                    <a:lnTo>
                      <a:pt x="447" y="1837"/>
                    </a:lnTo>
                    <a:lnTo>
                      <a:pt x="526" y="1890"/>
                    </a:lnTo>
                    <a:lnTo>
                      <a:pt x="617" y="1929"/>
                    </a:lnTo>
                    <a:lnTo>
                      <a:pt x="709" y="1969"/>
                    </a:lnTo>
                    <a:lnTo>
                      <a:pt x="801" y="1995"/>
                    </a:lnTo>
                    <a:lnTo>
                      <a:pt x="906" y="2008"/>
                    </a:lnTo>
                    <a:lnTo>
                      <a:pt x="1103" y="2008"/>
                    </a:lnTo>
                    <a:lnTo>
                      <a:pt x="1208" y="1995"/>
                    </a:lnTo>
                    <a:lnTo>
                      <a:pt x="1300" y="1969"/>
                    </a:lnTo>
                    <a:lnTo>
                      <a:pt x="1392" y="1929"/>
                    </a:lnTo>
                    <a:lnTo>
                      <a:pt x="1483" y="1890"/>
                    </a:lnTo>
                    <a:lnTo>
                      <a:pt x="1562" y="1837"/>
                    </a:lnTo>
                    <a:lnTo>
                      <a:pt x="1641" y="1785"/>
                    </a:lnTo>
                    <a:lnTo>
                      <a:pt x="1719" y="1719"/>
                    </a:lnTo>
                    <a:lnTo>
                      <a:pt x="1785" y="1641"/>
                    </a:lnTo>
                    <a:lnTo>
                      <a:pt x="1838" y="1562"/>
                    </a:lnTo>
                    <a:lnTo>
                      <a:pt x="1890" y="1483"/>
                    </a:lnTo>
                    <a:lnTo>
                      <a:pt x="1929" y="1391"/>
                    </a:lnTo>
                    <a:lnTo>
                      <a:pt x="1969" y="1300"/>
                    </a:lnTo>
                    <a:lnTo>
                      <a:pt x="1995" y="1208"/>
                    </a:lnTo>
                    <a:lnTo>
                      <a:pt x="2008" y="1103"/>
                    </a:lnTo>
                    <a:lnTo>
                      <a:pt x="2008" y="998"/>
                    </a:lnTo>
                    <a:lnTo>
                      <a:pt x="2008" y="906"/>
                    </a:lnTo>
                    <a:lnTo>
                      <a:pt x="1995" y="801"/>
                    </a:lnTo>
                    <a:lnTo>
                      <a:pt x="1969" y="709"/>
                    </a:lnTo>
                    <a:lnTo>
                      <a:pt x="1929" y="617"/>
                    </a:lnTo>
                    <a:lnTo>
                      <a:pt x="1890" y="526"/>
                    </a:lnTo>
                    <a:lnTo>
                      <a:pt x="1838" y="447"/>
                    </a:lnTo>
                    <a:lnTo>
                      <a:pt x="1785" y="368"/>
                    </a:lnTo>
                    <a:lnTo>
                      <a:pt x="1719" y="289"/>
                    </a:lnTo>
                    <a:lnTo>
                      <a:pt x="1641" y="224"/>
                    </a:lnTo>
                    <a:lnTo>
                      <a:pt x="1562" y="171"/>
                    </a:lnTo>
                    <a:lnTo>
                      <a:pt x="1483" y="119"/>
                    </a:lnTo>
                    <a:lnTo>
                      <a:pt x="1392" y="80"/>
                    </a:lnTo>
                    <a:lnTo>
                      <a:pt x="1300" y="40"/>
                    </a:lnTo>
                    <a:lnTo>
                      <a:pt x="1208" y="14"/>
                    </a:lnTo>
                    <a:lnTo>
                      <a:pt x="11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1" name="Google Shape;2371;p45"/>
              <p:cNvSpPr/>
              <p:nvPr/>
            </p:nvSpPr>
            <p:spPr>
              <a:xfrm>
                <a:off x="3364085" y="3187849"/>
                <a:ext cx="28056" cy="28056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1563" extrusionOk="0">
                    <a:moveTo>
                      <a:pt x="696" y="1"/>
                    </a:moveTo>
                    <a:lnTo>
                      <a:pt x="618" y="14"/>
                    </a:lnTo>
                    <a:lnTo>
                      <a:pt x="473" y="66"/>
                    </a:lnTo>
                    <a:lnTo>
                      <a:pt x="342" y="132"/>
                    </a:lnTo>
                    <a:lnTo>
                      <a:pt x="224" y="224"/>
                    </a:lnTo>
                    <a:lnTo>
                      <a:pt x="132" y="342"/>
                    </a:lnTo>
                    <a:lnTo>
                      <a:pt x="67" y="473"/>
                    </a:lnTo>
                    <a:lnTo>
                      <a:pt x="14" y="617"/>
                    </a:lnTo>
                    <a:lnTo>
                      <a:pt x="1" y="696"/>
                    </a:lnTo>
                    <a:lnTo>
                      <a:pt x="1" y="775"/>
                    </a:lnTo>
                    <a:lnTo>
                      <a:pt x="1" y="867"/>
                    </a:lnTo>
                    <a:lnTo>
                      <a:pt x="14" y="932"/>
                    </a:lnTo>
                    <a:lnTo>
                      <a:pt x="67" y="1090"/>
                    </a:lnTo>
                    <a:lnTo>
                      <a:pt x="132" y="1221"/>
                    </a:lnTo>
                    <a:lnTo>
                      <a:pt x="224" y="1326"/>
                    </a:lnTo>
                    <a:lnTo>
                      <a:pt x="342" y="1431"/>
                    </a:lnTo>
                    <a:lnTo>
                      <a:pt x="473" y="1496"/>
                    </a:lnTo>
                    <a:lnTo>
                      <a:pt x="618" y="1549"/>
                    </a:lnTo>
                    <a:lnTo>
                      <a:pt x="696" y="1562"/>
                    </a:lnTo>
                    <a:lnTo>
                      <a:pt x="854" y="1562"/>
                    </a:lnTo>
                    <a:lnTo>
                      <a:pt x="932" y="1549"/>
                    </a:lnTo>
                    <a:lnTo>
                      <a:pt x="1090" y="1496"/>
                    </a:lnTo>
                    <a:lnTo>
                      <a:pt x="1221" y="1431"/>
                    </a:lnTo>
                    <a:lnTo>
                      <a:pt x="1326" y="1326"/>
                    </a:lnTo>
                    <a:lnTo>
                      <a:pt x="1431" y="1221"/>
                    </a:lnTo>
                    <a:lnTo>
                      <a:pt x="1496" y="1090"/>
                    </a:lnTo>
                    <a:lnTo>
                      <a:pt x="1549" y="932"/>
                    </a:lnTo>
                    <a:lnTo>
                      <a:pt x="1562" y="867"/>
                    </a:lnTo>
                    <a:lnTo>
                      <a:pt x="1562" y="775"/>
                    </a:lnTo>
                    <a:lnTo>
                      <a:pt x="1562" y="696"/>
                    </a:lnTo>
                    <a:lnTo>
                      <a:pt x="1549" y="617"/>
                    </a:lnTo>
                    <a:lnTo>
                      <a:pt x="1496" y="473"/>
                    </a:lnTo>
                    <a:lnTo>
                      <a:pt x="1431" y="342"/>
                    </a:lnTo>
                    <a:lnTo>
                      <a:pt x="1326" y="224"/>
                    </a:lnTo>
                    <a:lnTo>
                      <a:pt x="1221" y="132"/>
                    </a:lnTo>
                    <a:lnTo>
                      <a:pt x="1090" y="66"/>
                    </a:lnTo>
                    <a:lnTo>
                      <a:pt x="932" y="1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2" name="Google Shape;2372;p45"/>
              <p:cNvSpPr/>
              <p:nvPr/>
            </p:nvSpPr>
            <p:spPr>
              <a:xfrm>
                <a:off x="3126248" y="2186095"/>
                <a:ext cx="42183" cy="41931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36" extrusionOk="0">
                    <a:moveTo>
                      <a:pt x="1050" y="1"/>
                    </a:moveTo>
                    <a:lnTo>
                      <a:pt x="932" y="14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32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0"/>
                    </a:lnTo>
                    <a:lnTo>
                      <a:pt x="198" y="512"/>
                    </a:lnTo>
                    <a:lnTo>
                      <a:pt x="132" y="604"/>
                    </a:lnTo>
                    <a:lnTo>
                      <a:pt x="93" y="709"/>
                    </a:lnTo>
                    <a:lnTo>
                      <a:pt x="53" y="814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86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3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44"/>
                    </a:lnTo>
                    <a:lnTo>
                      <a:pt x="814" y="2283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83"/>
                    </a:lnTo>
                    <a:lnTo>
                      <a:pt x="1628" y="2244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3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86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14"/>
                    </a:lnTo>
                    <a:lnTo>
                      <a:pt x="2244" y="709"/>
                    </a:lnTo>
                    <a:lnTo>
                      <a:pt x="2205" y="604"/>
                    </a:lnTo>
                    <a:lnTo>
                      <a:pt x="2139" y="512"/>
                    </a:lnTo>
                    <a:lnTo>
                      <a:pt x="2074" y="420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32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14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3" name="Google Shape;2373;p45"/>
              <p:cNvSpPr/>
              <p:nvPr/>
            </p:nvSpPr>
            <p:spPr>
              <a:xfrm>
                <a:off x="3190311" y="2188680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4" name="Google Shape;2374;p45"/>
              <p:cNvSpPr/>
              <p:nvPr/>
            </p:nvSpPr>
            <p:spPr>
              <a:xfrm>
                <a:off x="3126248" y="2272758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5" name="Google Shape;2375;p45"/>
              <p:cNvSpPr/>
              <p:nvPr/>
            </p:nvSpPr>
            <p:spPr>
              <a:xfrm>
                <a:off x="3190311" y="2275343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6" name="Google Shape;2376;p45"/>
              <p:cNvSpPr/>
              <p:nvPr/>
            </p:nvSpPr>
            <p:spPr>
              <a:xfrm>
                <a:off x="3126248" y="2416394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050" y="1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198"/>
                    </a:lnTo>
                    <a:lnTo>
                      <a:pt x="421" y="263"/>
                    </a:lnTo>
                    <a:lnTo>
                      <a:pt x="342" y="342"/>
                    </a:lnTo>
                    <a:lnTo>
                      <a:pt x="263" y="421"/>
                    </a:lnTo>
                    <a:lnTo>
                      <a:pt x="198" y="513"/>
                    </a:lnTo>
                    <a:lnTo>
                      <a:pt x="132" y="618"/>
                    </a:lnTo>
                    <a:lnTo>
                      <a:pt x="93" y="709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9"/>
                    </a:lnTo>
                    <a:lnTo>
                      <a:pt x="1" y="1287"/>
                    </a:lnTo>
                    <a:lnTo>
                      <a:pt x="14" y="1405"/>
                    </a:lnTo>
                    <a:lnTo>
                      <a:pt x="53" y="1523"/>
                    </a:lnTo>
                    <a:lnTo>
                      <a:pt x="93" y="1628"/>
                    </a:lnTo>
                    <a:lnTo>
                      <a:pt x="132" y="1733"/>
                    </a:lnTo>
                    <a:lnTo>
                      <a:pt x="198" y="1825"/>
                    </a:lnTo>
                    <a:lnTo>
                      <a:pt x="263" y="1916"/>
                    </a:lnTo>
                    <a:lnTo>
                      <a:pt x="342" y="1995"/>
                    </a:lnTo>
                    <a:lnTo>
                      <a:pt x="421" y="2074"/>
                    </a:lnTo>
                    <a:lnTo>
                      <a:pt x="512" y="2139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39"/>
                    </a:lnTo>
                    <a:lnTo>
                      <a:pt x="1916" y="2074"/>
                    </a:lnTo>
                    <a:lnTo>
                      <a:pt x="1995" y="1995"/>
                    </a:lnTo>
                    <a:lnTo>
                      <a:pt x="2074" y="1916"/>
                    </a:lnTo>
                    <a:lnTo>
                      <a:pt x="2139" y="1825"/>
                    </a:lnTo>
                    <a:lnTo>
                      <a:pt x="2205" y="1733"/>
                    </a:lnTo>
                    <a:lnTo>
                      <a:pt x="2244" y="1628"/>
                    </a:lnTo>
                    <a:lnTo>
                      <a:pt x="2283" y="1523"/>
                    </a:lnTo>
                    <a:lnTo>
                      <a:pt x="2323" y="1405"/>
                    </a:lnTo>
                    <a:lnTo>
                      <a:pt x="2336" y="1287"/>
                    </a:lnTo>
                    <a:lnTo>
                      <a:pt x="2349" y="1169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09"/>
                    </a:lnTo>
                    <a:lnTo>
                      <a:pt x="2205" y="618"/>
                    </a:lnTo>
                    <a:lnTo>
                      <a:pt x="2139" y="513"/>
                    </a:lnTo>
                    <a:lnTo>
                      <a:pt x="2074" y="421"/>
                    </a:lnTo>
                    <a:lnTo>
                      <a:pt x="1995" y="342"/>
                    </a:lnTo>
                    <a:lnTo>
                      <a:pt x="1916" y="263"/>
                    </a:lnTo>
                    <a:lnTo>
                      <a:pt x="1824" y="198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7" name="Google Shape;2377;p45"/>
              <p:cNvSpPr/>
              <p:nvPr/>
            </p:nvSpPr>
            <p:spPr>
              <a:xfrm>
                <a:off x="3190311" y="2418996"/>
                <a:ext cx="207951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7" extrusionOk="0">
                    <a:moveTo>
                      <a:pt x="0" y="0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8" name="Google Shape;2378;p45"/>
              <p:cNvSpPr/>
              <p:nvPr/>
            </p:nvSpPr>
            <p:spPr>
              <a:xfrm>
                <a:off x="3126248" y="2503056"/>
                <a:ext cx="42183" cy="42183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50" extrusionOk="0">
                    <a:moveTo>
                      <a:pt x="1168" y="1"/>
                    </a:moveTo>
                    <a:lnTo>
                      <a:pt x="1050" y="14"/>
                    </a:ln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3"/>
                    </a:lnTo>
                    <a:lnTo>
                      <a:pt x="604" y="145"/>
                    </a:lnTo>
                    <a:lnTo>
                      <a:pt x="512" y="211"/>
                    </a:lnTo>
                    <a:lnTo>
                      <a:pt x="421" y="276"/>
                    </a:lnTo>
                    <a:lnTo>
                      <a:pt x="342" y="342"/>
                    </a:lnTo>
                    <a:lnTo>
                      <a:pt x="263" y="434"/>
                    </a:lnTo>
                    <a:lnTo>
                      <a:pt x="198" y="526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300"/>
                    </a:lnTo>
                    <a:lnTo>
                      <a:pt x="14" y="1418"/>
                    </a:lnTo>
                    <a:lnTo>
                      <a:pt x="53" y="1523"/>
                    </a:lnTo>
                    <a:lnTo>
                      <a:pt x="93" y="1641"/>
                    </a:lnTo>
                    <a:lnTo>
                      <a:pt x="132" y="1732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8"/>
                    </a:lnTo>
                    <a:lnTo>
                      <a:pt x="421" y="2087"/>
                    </a:lnTo>
                    <a:lnTo>
                      <a:pt x="512" y="2152"/>
                    </a:lnTo>
                    <a:lnTo>
                      <a:pt x="604" y="2205"/>
                    </a:lnTo>
                    <a:lnTo>
                      <a:pt x="709" y="2257"/>
                    </a:lnTo>
                    <a:lnTo>
                      <a:pt x="814" y="2297"/>
                    </a:lnTo>
                    <a:lnTo>
                      <a:pt x="932" y="2323"/>
                    </a:lnTo>
                    <a:lnTo>
                      <a:pt x="1050" y="2349"/>
                    </a:lnTo>
                    <a:lnTo>
                      <a:pt x="1286" y="2349"/>
                    </a:lnTo>
                    <a:lnTo>
                      <a:pt x="1405" y="2323"/>
                    </a:lnTo>
                    <a:lnTo>
                      <a:pt x="1523" y="2297"/>
                    </a:lnTo>
                    <a:lnTo>
                      <a:pt x="1628" y="2257"/>
                    </a:lnTo>
                    <a:lnTo>
                      <a:pt x="1732" y="2205"/>
                    </a:lnTo>
                    <a:lnTo>
                      <a:pt x="1824" y="2152"/>
                    </a:lnTo>
                    <a:lnTo>
                      <a:pt x="1916" y="2087"/>
                    </a:lnTo>
                    <a:lnTo>
                      <a:pt x="1995" y="2008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32"/>
                    </a:lnTo>
                    <a:lnTo>
                      <a:pt x="2244" y="1641"/>
                    </a:lnTo>
                    <a:lnTo>
                      <a:pt x="2283" y="1523"/>
                    </a:lnTo>
                    <a:lnTo>
                      <a:pt x="2323" y="1418"/>
                    </a:lnTo>
                    <a:lnTo>
                      <a:pt x="2336" y="1300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6"/>
                    </a:lnTo>
                    <a:lnTo>
                      <a:pt x="2074" y="434"/>
                    </a:lnTo>
                    <a:lnTo>
                      <a:pt x="1995" y="342"/>
                    </a:lnTo>
                    <a:lnTo>
                      <a:pt x="1916" y="276"/>
                    </a:lnTo>
                    <a:lnTo>
                      <a:pt x="1824" y="211"/>
                    </a:lnTo>
                    <a:lnTo>
                      <a:pt x="1732" y="145"/>
                    </a:lnTo>
                    <a:lnTo>
                      <a:pt x="1628" y="93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14"/>
                    </a:lnTo>
                    <a:lnTo>
                      <a:pt x="116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9" name="Google Shape;2379;p45"/>
              <p:cNvSpPr/>
              <p:nvPr/>
            </p:nvSpPr>
            <p:spPr>
              <a:xfrm>
                <a:off x="3190311" y="2505659"/>
                <a:ext cx="207951" cy="36977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0" extrusionOk="0">
                    <a:moveTo>
                      <a:pt x="0" y="0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0" name="Google Shape;2380;p45"/>
              <p:cNvSpPr/>
              <p:nvPr/>
            </p:nvSpPr>
            <p:spPr>
              <a:xfrm>
                <a:off x="3126248" y="2646710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050" y="0"/>
                    </a:moveTo>
                    <a:lnTo>
                      <a:pt x="932" y="27"/>
                    </a:lnTo>
                    <a:lnTo>
                      <a:pt x="814" y="53"/>
                    </a:lnTo>
                    <a:lnTo>
                      <a:pt x="709" y="92"/>
                    </a:lnTo>
                    <a:lnTo>
                      <a:pt x="604" y="145"/>
                    </a:lnTo>
                    <a:lnTo>
                      <a:pt x="512" y="197"/>
                    </a:lnTo>
                    <a:lnTo>
                      <a:pt x="421" y="263"/>
                    </a:lnTo>
                    <a:lnTo>
                      <a:pt x="342" y="341"/>
                    </a:lnTo>
                    <a:lnTo>
                      <a:pt x="263" y="433"/>
                    </a:lnTo>
                    <a:lnTo>
                      <a:pt x="198" y="512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32"/>
                    </a:lnTo>
                    <a:lnTo>
                      <a:pt x="1" y="1050"/>
                    </a:lnTo>
                    <a:lnTo>
                      <a:pt x="1" y="1168"/>
                    </a:lnTo>
                    <a:lnTo>
                      <a:pt x="1" y="1299"/>
                    </a:lnTo>
                    <a:lnTo>
                      <a:pt x="14" y="1404"/>
                    </a:lnTo>
                    <a:lnTo>
                      <a:pt x="53" y="1522"/>
                    </a:lnTo>
                    <a:lnTo>
                      <a:pt x="93" y="1627"/>
                    </a:lnTo>
                    <a:lnTo>
                      <a:pt x="132" y="1732"/>
                    </a:lnTo>
                    <a:lnTo>
                      <a:pt x="198" y="1824"/>
                    </a:lnTo>
                    <a:lnTo>
                      <a:pt x="263" y="1916"/>
                    </a:lnTo>
                    <a:lnTo>
                      <a:pt x="342" y="2008"/>
                    </a:lnTo>
                    <a:lnTo>
                      <a:pt x="421" y="2073"/>
                    </a:lnTo>
                    <a:lnTo>
                      <a:pt x="512" y="2152"/>
                    </a:lnTo>
                    <a:lnTo>
                      <a:pt x="604" y="2204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22"/>
                    </a:lnTo>
                    <a:lnTo>
                      <a:pt x="1050" y="2336"/>
                    </a:lnTo>
                    <a:lnTo>
                      <a:pt x="1168" y="2349"/>
                    </a:lnTo>
                    <a:lnTo>
                      <a:pt x="1286" y="2336"/>
                    </a:lnTo>
                    <a:lnTo>
                      <a:pt x="1405" y="2322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04"/>
                    </a:lnTo>
                    <a:lnTo>
                      <a:pt x="1824" y="2152"/>
                    </a:lnTo>
                    <a:lnTo>
                      <a:pt x="1916" y="2073"/>
                    </a:lnTo>
                    <a:lnTo>
                      <a:pt x="1995" y="2008"/>
                    </a:lnTo>
                    <a:lnTo>
                      <a:pt x="2074" y="1916"/>
                    </a:lnTo>
                    <a:lnTo>
                      <a:pt x="2139" y="1824"/>
                    </a:lnTo>
                    <a:lnTo>
                      <a:pt x="2205" y="1732"/>
                    </a:lnTo>
                    <a:lnTo>
                      <a:pt x="2244" y="1627"/>
                    </a:lnTo>
                    <a:lnTo>
                      <a:pt x="2283" y="1522"/>
                    </a:lnTo>
                    <a:lnTo>
                      <a:pt x="2323" y="1404"/>
                    </a:lnTo>
                    <a:lnTo>
                      <a:pt x="2336" y="1299"/>
                    </a:lnTo>
                    <a:lnTo>
                      <a:pt x="2349" y="1168"/>
                    </a:lnTo>
                    <a:lnTo>
                      <a:pt x="2336" y="1050"/>
                    </a:lnTo>
                    <a:lnTo>
                      <a:pt x="2323" y="932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12"/>
                    </a:lnTo>
                    <a:lnTo>
                      <a:pt x="2074" y="433"/>
                    </a:lnTo>
                    <a:lnTo>
                      <a:pt x="1995" y="341"/>
                    </a:lnTo>
                    <a:lnTo>
                      <a:pt x="1916" y="263"/>
                    </a:lnTo>
                    <a:lnTo>
                      <a:pt x="1824" y="197"/>
                    </a:lnTo>
                    <a:lnTo>
                      <a:pt x="1732" y="145"/>
                    </a:lnTo>
                    <a:lnTo>
                      <a:pt x="1628" y="92"/>
                    </a:lnTo>
                    <a:lnTo>
                      <a:pt x="1523" y="53"/>
                    </a:lnTo>
                    <a:lnTo>
                      <a:pt x="1405" y="27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1" name="Google Shape;2381;p45"/>
              <p:cNvSpPr/>
              <p:nvPr/>
            </p:nvSpPr>
            <p:spPr>
              <a:xfrm>
                <a:off x="3190311" y="2649295"/>
                <a:ext cx="207951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61" extrusionOk="0">
                    <a:moveTo>
                      <a:pt x="0" y="1"/>
                    </a:moveTo>
                    <a:lnTo>
                      <a:pt x="0" y="2060"/>
                    </a:lnTo>
                    <a:lnTo>
                      <a:pt x="11584" y="2060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2" name="Google Shape;2382;p45"/>
              <p:cNvSpPr/>
              <p:nvPr/>
            </p:nvSpPr>
            <p:spPr>
              <a:xfrm>
                <a:off x="3126248" y="2733373"/>
                <a:ext cx="42183" cy="42165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2349" extrusionOk="0">
                    <a:moveTo>
                      <a:pt x="1168" y="0"/>
                    </a:moveTo>
                    <a:lnTo>
                      <a:pt x="1050" y="13"/>
                    </a:lnTo>
                    <a:lnTo>
                      <a:pt x="932" y="26"/>
                    </a:lnTo>
                    <a:lnTo>
                      <a:pt x="814" y="66"/>
                    </a:lnTo>
                    <a:lnTo>
                      <a:pt x="709" y="105"/>
                    </a:lnTo>
                    <a:lnTo>
                      <a:pt x="604" y="144"/>
                    </a:lnTo>
                    <a:lnTo>
                      <a:pt x="512" y="210"/>
                    </a:lnTo>
                    <a:lnTo>
                      <a:pt x="421" y="276"/>
                    </a:lnTo>
                    <a:lnTo>
                      <a:pt x="342" y="354"/>
                    </a:lnTo>
                    <a:lnTo>
                      <a:pt x="263" y="433"/>
                    </a:lnTo>
                    <a:lnTo>
                      <a:pt x="198" y="525"/>
                    </a:lnTo>
                    <a:lnTo>
                      <a:pt x="132" y="617"/>
                    </a:lnTo>
                    <a:lnTo>
                      <a:pt x="93" y="722"/>
                    </a:lnTo>
                    <a:lnTo>
                      <a:pt x="53" y="827"/>
                    </a:lnTo>
                    <a:lnTo>
                      <a:pt x="14" y="945"/>
                    </a:lnTo>
                    <a:lnTo>
                      <a:pt x="1" y="1063"/>
                    </a:lnTo>
                    <a:lnTo>
                      <a:pt x="1" y="1181"/>
                    </a:lnTo>
                    <a:lnTo>
                      <a:pt x="1" y="1299"/>
                    </a:lnTo>
                    <a:lnTo>
                      <a:pt x="14" y="1417"/>
                    </a:lnTo>
                    <a:lnTo>
                      <a:pt x="53" y="1535"/>
                    </a:lnTo>
                    <a:lnTo>
                      <a:pt x="93" y="1640"/>
                    </a:lnTo>
                    <a:lnTo>
                      <a:pt x="132" y="1745"/>
                    </a:lnTo>
                    <a:lnTo>
                      <a:pt x="198" y="1837"/>
                    </a:lnTo>
                    <a:lnTo>
                      <a:pt x="263" y="1929"/>
                    </a:lnTo>
                    <a:lnTo>
                      <a:pt x="342" y="2007"/>
                    </a:lnTo>
                    <a:lnTo>
                      <a:pt x="421" y="2086"/>
                    </a:lnTo>
                    <a:lnTo>
                      <a:pt x="512" y="2152"/>
                    </a:lnTo>
                    <a:lnTo>
                      <a:pt x="604" y="2217"/>
                    </a:lnTo>
                    <a:lnTo>
                      <a:pt x="709" y="2257"/>
                    </a:lnTo>
                    <a:lnTo>
                      <a:pt x="814" y="2296"/>
                    </a:lnTo>
                    <a:lnTo>
                      <a:pt x="932" y="2335"/>
                    </a:lnTo>
                    <a:lnTo>
                      <a:pt x="1050" y="2348"/>
                    </a:lnTo>
                    <a:lnTo>
                      <a:pt x="1286" y="2348"/>
                    </a:lnTo>
                    <a:lnTo>
                      <a:pt x="1405" y="2335"/>
                    </a:lnTo>
                    <a:lnTo>
                      <a:pt x="1523" y="2296"/>
                    </a:lnTo>
                    <a:lnTo>
                      <a:pt x="1628" y="2257"/>
                    </a:lnTo>
                    <a:lnTo>
                      <a:pt x="1732" y="2217"/>
                    </a:lnTo>
                    <a:lnTo>
                      <a:pt x="1824" y="2152"/>
                    </a:lnTo>
                    <a:lnTo>
                      <a:pt x="1916" y="2086"/>
                    </a:lnTo>
                    <a:lnTo>
                      <a:pt x="1995" y="2007"/>
                    </a:lnTo>
                    <a:lnTo>
                      <a:pt x="2074" y="1929"/>
                    </a:lnTo>
                    <a:lnTo>
                      <a:pt x="2139" y="1837"/>
                    </a:lnTo>
                    <a:lnTo>
                      <a:pt x="2205" y="1745"/>
                    </a:lnTo>
                    <a:lnTo>
                      <a:pt x="2244" y="1640"/>
                    </a:lnTo>
                    <a:lnTo>
                      <a:pt x="2283" y="1535"/>
                    </a:lnTo>
                    <a:lnTo>
                      <a:pt x="2323" y="1417"/>
                    </a:lnTo>
                    <a:lnTo>
                      <a:pt x="2336" y="1299"/>
                    </a:lnTo>
                    <a:lnTo>
                      <a:pt x="2349" y="1181"/>
                    </a:lnTo>
                    <a:lnTo>
                      <a:pt x="2336" y="1063"/>
                    </a:lnTo>
                    <a:lnTo>
                      <a:pt x="2323" y="945"/>
                    </a:lnTo>
                    <a:lnTo>
                      <a:pt x="2283" y="827"/>
                    </a:lnTo>
                    <a:lnTo>
                      <a:pt x="2244" y="722"/>
                    </a:lnTo>
                    <a:lnTo>
                      <a:pt x="2205" y="617"/>
                    </a:lnTo>
                    <a:lnTo>
                      <a:pt x="2139" y="525"/>
                    </a:lnTo>
                    <a:lnTo>
                      <a:pt x="2074" y="433"/>
                    </a:lnTo>
                    <a:lnTo>
                      <a:pt x="1995" y="354"/>
                    </a:lnTo>
                    <a:lnTo>
                      <a:pt x="1916" y="276"/>
                    </a:lnTo>
                    <a:lnTo>
                      <a:pt x="1824" y="210"/>
                    </a:lnTo>
                    <a:lnTo>
                      <a:pt x="1732" y="144"/>
                    </a:lnTo>
                    <a:lnTo>
                      <a:pt x="1628" y="105"/>
                    </a:lnTo>
                    <a:lnTo>
                      <a:pt x="1523" y="66"/>
                    </a:lnTo>
                    <a:lnTo>
                      <a:pt x="1405" y="26"/>
                    </a:lnTo>
                    <a:lnTo>
                      <a:pt x="1286" y="13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3" name="Google Shape;2383;p45"/>
              <p:cNvSpPr/>
              <p:nvPr/>
            </p:nvSpPr>
            <p:spPr>
              <a:xfrm>
                <a:off x="3190311" y="2736191"/>
                <a:ext cx="207951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2048" extrusionOk="0">
                    <a:moveTo>
                      <a:pt x="0" y="1"/>
                    </a:moveTo>
                    <a:lnTo>
                      <a:pt x="0" y="2047"/>
                    </a:lnTo>
                    <a:lnTo>
                      <a:pt x="11584" y="2047"/>
                    </a:lnTo>
                    <a:lnTo>
                      <a:pt x="115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4" name="Google Shape;2384;p45"/>
              <p:cNvSpPr/>
              <p:nvPr/>
            </p:nvSpPr>
            <p:spPr>
              <a:xfrm>
                <a:off x="3076562" y="236719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0"/>
                    </a:moveTo>
                    <a:lnTo>
                      <a:pt x="20689" y="0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5" name="Google Shape;2385;p45"/>
              <p:cNvSpPr/>
              <p:nvPr/>
            </p:nvSpPr>
            <p:spPr>
              <a:xfrm>
                <a:off x="3076562" y="259607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6" name="Google Shape;2386;p45"/>
              <p:cNvSpPr/>
              <p:nvPr/>
            </p:nvSpPr>
            <p:spPr>
              <a:xfrm>
                <a:off x="3076562" y="2813663"/>
                <a:ext cx="371386" cy="18"/>
              </a:xfrm>
              <a:custGeom>
                <a:avLst/>
                <a:gdLst/>
                <a:ahLst/>
                <a:cxnLst/>
                <a:rect l="l" t="t" r="r" b="b"/>
                <a:pathLst>
                  <a:path w="20690" h="1" fill="none" extrusionOk="0">
                    <a:moveTo>
                      <a:pt x="1" y="1"/>
                    </a:moveTo>
                    <a:lnTo>
                      <a:pt x="20689" y="1"/>
                    </a:lnTo>
                  </a:path>
                </a:pathLst>
              </a:custGeom>
              <a:noFill/>
              <a:ln w="5575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7" name="Google Shape;2387;p45"/>
              <p:cNvSpPr/>
              <p:nvPr/>
            </p:nvSpPr>
            <p:spPr>
              <a:xfrm>
                <a:off x="3128133" y="2857461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1"/>
                    </a:lnTo>
                    <a:lnTo>
                      <a:pt x="7479" y="2061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8" name="Google Shape;2388;p45"/>
              <p:cNvSpPr/>
              <p:nvPr/>
            </p:nvSpPr>
            <p:spPr>
              <a:xfrm>
                <a:off x="3128133" y="2922691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89" name="Google Shape;2389;p45"/>
              <p:cNvSpPr/>
              <p:nvPr/>
            </p:nvSpPr>
            <p:spPr>
              <a:xfrm>
                <a:off x="3128133" y="2987688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0" name="Google Shape;2390;p45"/>
              <p:cNvSpPr/>
              <p:nvPr/>
            </p:nvSpPr>
            <p:spPr>
              <a:xfrm>
                <a:off x="3128133" y="3052685"/>
                <a:ext cx="134248" cy="3699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61" extrusionOk="0">
                    <a:moveTo>
                      <a:pt x="1" y="1"/>
                    </a:moveTo>
                    <a:lnTo>
                      <a:pt x="1" y="2060"/>
                    </a:lnTo>
                    <a:lnTo>
                      <a:pt x="7479" y="2060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1" name="Google Shape;2391;p45"/>
              <p:cNvSpPr/>
              <p:nvPr/>
            </p:nvSpPr>
            <p:spPr>
              <a:xfrm>
                <a:off x="3128133" y="3117916"/>
                <a:ext cx="134248" cy="36762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8" extrusionOk="0">
                    <a:moveTo>
                      <a:pt x="1" y="1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2" name="Google Shape;2392;p45"/>
              <p:cNvSpPr/>
              <p:nvPr/>
            </p:nvSpPr>
            <p:spPr>
              <a:xfrm>
                <a:off x="3128133" y="3182913"/>
                <a:ext cx="134248" cy="36744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2047" extrusionOk="0">
                    <a:moveTo>
                      <a:pt x="1" y="0"/>
                    </a:moveTo>
                    <a:lnTo>
                      <a:pt x="1" y="2047"/>
                    </a:lnTo>
                    <a:lnTo>
                      <a:pt x="7479" y="2047"/>
                    </a:lnTo>
                    <a:lnTo>
                      <a:pt x="74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93" name="Google Shape;2393;p45"/>
            <p:cNvGrpSpPr/>
            <p:nvPr/>
          </p:nvGrpSpPr>
          <p:grpSpPr>
            <a:xfrm>
              <a:off x="4962121" y="2452285"/>
              <a:ext cx="1066388" cy="666717"/>
              <a:chOff x="5097171" y="2413221"/>
              <a:chExt cx="931587" cy="582388"/>
            </a:xfrm>
          </p:grpSpPr>
          <p:sp>
            <p:nvSpPr>
              <p:cNvPr id="2394" name="Google Shape;2394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extrusionOk="0">
                    <a:moveTo>
                      <a:pt x="0" y="1"/>
                    </a:moveTo>
                    <a:lnTo>
                      <a:pt x="0" y="29518"/>
                    </a:lnTo>
                    <a:lnTo>
                      <a:pt x="51899" y="29518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5" name="Google Shape;2395;p45"/>
              <p:cNvSpPr/>
              <p:nvPr/>
            </p:nvSpPr>
            <p:spPr>
              <a:xfrm>
                <a:off x="5097171" y="2465743"/>
                <a:ext cx="931587" cy="529866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519" fill="none" extrusionOk="0">
                    <a:moveTo>
                      <a:pt x="51899" y="29518"/>
                    </a:moveTo>
                    <a:lnTo>
                      <a:pt x="0" y="29518"/>
                    </a:lnTo>
                    <a:lnTo>
                      <a:pt x="0" y="1"/>
                    </a:lnTo>
                    <a:lnTo>
                      <a:pt x="51899" y="1"/>
                    </a:lnTo>
                    <a:lnTo>
                      <a:pt x="51899" y="2951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6" name="Google Shape;2396;p45"/>
              <p:cNvSpPr/>
              <p:nvPr/>
            </p:nvSpPr>
            <p:spPr>
              <a:xfrm>
                <a:off x="5097171" y="2865364"/>
                <a:ext cx="931587" cy="130245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7256" extrusionOk="0">
                    <a:moveTo>
                      <a:pt x="0" y="0"/>
                    </a:moveTo>
                    <a:lnTo>
                      <a:pt x="0" y="7255"/>
                    </a:lnTo>
                    <a:lnTo>
                      <a:pt x="51899" y="7255"/>
                    </a:lnTo>
                    <a:lnTo>
                      <a:pt x="518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7" name="Google Shape;2397;p45"/>
              <p:cNvSpPr/>
              <p:nvPr/>
            </p:nvSpPr>
            <p:spPr>
              <a:xfrm>
                <a:off x="5125658" y="2917885"/>
                <a:ext cx="745338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41523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41522" y="1391"/>
                    </a:lnTo>
                    <a:lnTo>
                      <a:pt x="4152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8" name="Google Shape;2398;p45"/>
              <p:cNvSpPr/>
              <p:nvPr/>
            </p:nvSpPr>
            <p:spPr>
              <a:xfrm>
                <a:off x="5125658" y="2917885"/>
                <a:ext cx="372552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0755" h="1391" extrusionOk="0">
                    <a:moveTo>
                      <a:pt x="1" y="0"/>
                    </a:moveTo>
                    <a:lnTo>
                      <a:pt x="1" y="1391"/>
                    </a:lnTo>
                    <a:lnTo>
                      <a:pt x="20755" y="1391"/>
                    </a:lnTo>
                    <a:lnTo>
                      <a:pt x="2075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9" name="Google Shape;2399;p45"/>
              <p:cNvSpPr/>
              <p:nvPr/>
            </p:nvSpPr>
            <p:spPr>
              <a:xfrm>
                <a:off x="5956689" y="2917885"/>
                <a:ext cx="11093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42" extrusionOk="0">
                    <a:moveTo>
                      <a:pt x="1" y="0"/>
                    </a:moveTo>
                    <a:lnTo>
                      <a:pt x="1" y="341"/>
                    </a:lnTo>
                    <a:lnTo>
                      <a:pt x="171" y="341"/>
                    </a:lnTo>
                    <a:lnTo>
                      <a:pt x="171" y="184"/>
                    </a:lnTo>
                    <a:lnTo>
                      <a:pt x="617" y="184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0" name="Google Shape;2400;p45"/>
              <p:cNvSpPr/>
              <p:nvPr/>
            </p:nvSpPr>
            <p:spPr>
              <a:xfrm>
                <a:off x="5989196" y="2917885"/>
                <a:ext cx="11075" cy="613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42" extrusionOk="0">
                    <a:moveTo>
                      <a:pt x="0" y="0"/>
                    </a:moveTo>
                    <a:lnTo>
                      <a:pt x="0" y="184"/>
                    </a:lnTo>
                    <a:lnTo>
                      <a:pt x="446" y="184"/>
                    </a:lnTo>
                    <a:lnTo>
                      <a:pt x="446" y="341"/>
                    </a:lnTo>
                    <a:lnTo>
                      <a:pt x="617" y="341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1" name="Google Shape;2401;p45"/>
              <p:cNvSpPr/>
              <p:nvPr/>
            </p:nvSpPr>
            <p:spPr>
              <a:xfrm>
                <a:off x="5989196" y="2936948"/>
                <a:ext cx="11075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7" h="329" extrusionOk="0">
                    <a:moveTo>
                      <a:pt x="446" y="1"/>
                    </a:moveTo>
                    <a:lnTo>
                      <a:pt x="446" y="158"/>
                    </a:lnTo>
                    <a:lnTo>
                      <a:pt x="0" y="158"/>
                    </a:lnTo>
                    <a:lnTo>
                      <a:pt x="0" y="329"/>
                    </a:lnTo>
                    <a:lnTo>
                      <a:pt x="617" y="329"/>
                    </a:lnTo>
                    <a:lnTo>
                      <a:pt x="61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2" name="Google Shape;2402;p45"/>
              <p:cNvSpPr/>
              <p:nvPr/>
            </p:nvSpPr>
            <p:spPr>
              <a:xfrm>
                <a:off x="5956689" y="2936948"/>
                <a:ext cx="11093" cy="590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29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17" y="329"/>
                    </a:lnTo>
                    <a:lnTo>
                      <a:pt x="617" y="158"/>
                    </a:lnTo>
                    <a:lnTo>
                      <a:pt x="171" y="15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3" name="Google Shape;2403;p45"/>
              <p:cNvSpPr/>
              <p:nvPr/>
            </p:nvSpPr>
            <p:spPr>
              <a:xfrm>
                <a:off x="5890292" y="2917885"/>
                <a:ext cx="47101" cy="24968"/>
              </a:xfrm>
              <a:custGeom>
                <a:avLst/>
                <a:gdLst/>
                <a:ahLst/>
                <a:cxnLst/>
                <a:rect l="l" t="t" r="r" b="b"/>
                <a:pathLst>
                  <a:path w="2624" h="1391" extrusionOk="0">
                    <a:moveTo>
                      <a:pt x="0" y="0"/>
                    </a:moveTo>
                    <a:lnTo>
                      <a:pt x="0" y="1391"/>
                    </a:lnTo>
                    <a:lnTo>
                      <a:pt x="2624" y="1391"/>
                    </a:lnTo>
                    <a:lnTo>
                      <a:pt x="26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4" name="Google Shape;2404;p45"/>
              <p:cNvSpPr/>
              <p:nvPr/>
            </p:nvSpPr>
            <p:spPr>
              <a:xfrm>
                <a:off x="5907237" y="2922121"/>
                <a:ext cx="15796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880" h="932" extrusionOk="0">
                    <a:moveTo>
                      <a:pt x="1" y="0"/>
                    </a:moveTo>
                    <a:lnTo>
                      <a:pt x="1" y="459"/>
                    </a:lnTo>
                    <a:lnTo>
                      <a:pt x="1" y="932"/>
                    </a:lnTo>
                    <a:lnTo>
                      <a:pt x="447" y="695"/>
                    </a:lnTo>
                    <a:lnTo>
                      <a:pt x="880" y="459"/>
                    </a:lnTo>
                    <a:lnTo>
                      <a:pt x="447" y="22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5" name="Google Shape;2405;p45"/>
              <p:cNvSpPr/>
              <p:nvPr/>
            </p:nvSpPr>
            <p:spPr>
              <a:xfrm>
                <a:off x="5097171" y="2413221"/>
                <a:ext cx="931587" cy="52540"/>
              </a:xfrm>
              <a:custGeom>
                <a:avLst/>
                <a:gdLst/>
                <a:ahLst/>
                <a:cxnLst/>
                <a:rect l="l" t="t" r="r" b="b"/>
                <a:pathLst>
                  <a:path w="51899" h="2927" extrusionOk="0">
                    <a:moveTo>
                      <a:pt x="0" y="1"/>
                    </a:moveTo>
                    <a:lnTo>
                      <a:pt x="0" y="2927"/>
                    </a:lnTo>
                    <a:lnTo>
                      <a:pt x="51899" y="2927"/>
                    </a:lnTo>
                    <a:lnTo>
                      <a:pt x="518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6" name="Google Shape;240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7" name="Google Shape;2407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fill="none" extrusionOk="0">
                    <a:moveTo>
                      <a:pt x="5720" y="1"/>
                    </a:moveTo>
                    <a:lnTo>
                      <a:pt x="5720" y="1"/>
                    </a:lnTo>
                    <a:lnTo>
                      <a:pt x="5982" y="1"/>
                    </a:lnTo>
                    <a:lnTo>
                      <a:pt x="6245" y="14"/>
                    </a:lnTo>
                    <a:lnTo>
                      <a:pt x="6507" y="53"/>
                    </a:lnTo>
                    <a:lnTo>
                      <a:pt x="6756" y="93"/>
                    </a:lnTo>
                    <a:lnTo>
                      <a:pt x="7019" y="145"/>
                    </a:lnTo>
                    <a:lnTo>
                      <a:pt x="7268" y="197"/>
                    </a:lnTo>
                    <a:lnTo>
                      <a:pt x="7504" y="276"/>
                    </a:lnTo>
                    <a:lnTo>
                      <a:pt x="7740" y="355"/>
                    </a:lnTo>
                    <a:lnTo>
                      <a:pt x="7976" y="460"/>
                    </a:lnTo>
                    <a:lnTo>
                      <a:pt x="8213" y="552"/>
                    </a:lnTo>
                    <a:lnTo>
                      <a:pt x="8436" y="670"/>
                    </a:lnTo>
                    <a:lnTo>
                      <a:pt x="8659" y="801"/>
                    </a:lnTo>
                    <a:lnTo>
                      <a:pt x="8868" y="932"/>
                    </a:lnTo>
                    <a:lnTo>
                      <a:pt x="9078" y="1063"/>
                    </a:lnTo>
                    <a:lnTo>
                      <a:pt x="9275" y="1221"/>
                    </a:lnTo>
                    <a:lnTo>
                      <a:pt x="9472" y="1378"/>
                    </a:lnTo>
                    <a:lnTo>
                      <a:pt x="9656" y="1549"/>
                    </a:lnTo>
                    <a:lnTo>
                      <a:pt x="9839" y="1719"/>
                    </a:lnTo>
                    <a:lnTo>
                      <a:pt x="10010" y="1903"/>
                    </a:lnTo>
                    <a:lnTo>
                      <a:pt x="10167" y="2087"/>
                    </a:lnTo>
                    <a:lnTo>
                      <a:pt x="10325" y="2283"/>
                    </a:lnTo>
                    <a:lnTo>
                      <a:pt x="10482" y="2493"/>
                    </a:lnTo>
                    <a:lnTo>
                      <a:pt x="10613" y="2703"/>
                    </a:lnTo>
                    <a:lnTo>
                      <a:pt x="10745" y="2913"/>
                    </a:lnTo>
                    <a:lnTo>
                      <a:pt x="10863" y="3136"/>
                    </a:lnTo>
                    <a:lnTo>
                      <a:pt x="10981" y="3372"/>
                    </a:lnTo>
                    <a:lnTo>
                      <a:pt x="11072" y="3595"/>
                    </a:lnTo>
                    <a:lnTo>
                      <a:pt x="11164" y="3845"/>
                    </a:lnTo>
                    <a:lnTo>
                      <a:pt x="11256" y="4081"/>
                    </a:lnTo>
                    <a:lnTo>
                      <a:pt x="11322" y="4330"/>
                    </a:lnTo>
                    <a:lnTo>
                      <a:pt x="11374" y="4579"/>
                    </a:lnTo>
                    <a:lnTo>
                      <a:pt x="11427" y="4842"/>
                    </a:lnTo>
                    <a:lnTo>
                      <a:pt x="11427" y="4842"/>
                    </a:lnTo>
                    <a:lnTo>
                      <a:pt x="11610" y="4789"/>
                    </a:lnTo>
                    <a:lnTo>
                      <a:pt x="11794" y="4763"/>
                    </a:lnTo>
                    <a:lnTo>
                      <a:pt x="11991" y="4750"/>
                    </a:lnTo>
                    <a:lnTo>
                      <a:pt x="12188" y="4737"/>
                    </a:lnTo>
                    <a:lnTo>
                      <a:pt x="12188" y="4737"/>
                    </a:lnTo>
                    <a:lnTo>
                      <a:pt x="12384" y="4750"/>
                    </a:lnTo>
                    <a:lnTo>
                      <a:pt x="12581" y="4763"/>
                    </a:lnTo>
                    <a:lnTo>
                      <a:pt x="12778" y="4789"/>
                    </a:lnTo>
                    <a:lnTo>
                      <a:pt x="12988" y="4842"/>
                    </a:lnTo>
                    <a:lnTo>
                      <a:pt x="12988" y="4842"/>
                    </a:lnTo>
                    <a:lnTo>
                      <a:pt x="13040" y="4579"/>
                    </a:lnTo>
                    <a:lnTo>
                      <a:pt x="13093" y="4330"/>
                    </a:lnTo>
                    <a:lnTo>
                      <a:pt x="13172" y="4081"/>
                    </a:lnTo>
                    <a:lnTo>
                      <a:pt x="13250" y="3845"/>
                    </a:lnTo>
                    <a:lnTo>
                      <a:pt x="13342" y="3608"/>
                    </a:lnTo>
                    <a:lnTo>
                      <a:pt x="13434" y="3385"/>
                    </a:lnTo>
                    <a:lnTo>
                      <a:pt x="13552" y="3162"/>
                    </a:lnTo>
                    <a:lnTo>
                      <a:pt x="13670" y="2939"/>
                    </a:lnTo>
                    <a:lnTo>
                      <a:pt x="13801" y="2729"/>
                    </a:lnTo>
                    <a:lnTo>
                      <a:pt x="13932" y="2520"/>
                    </a:lnTo>
                    <a:lnTo>
                      <a:pt x="14077" y="2323"/>
                    </a:lnTo>
                    <a:lnTo>
                      <a:pt x="14234" y="2126"/>
                    </a:lnTo>
                    <a:lnTo>
                      <a:pt x="14392" y="1942"/>
                    </a:lnTo>
                    <a:lnTo>
                      <a:pt x="14562" y="1759"/>
                    </a:lnTo>
                    <a:lnTo>
                      <a:pt x="14746" y="1588"/>
                    </a:lnTo>
                    <a:lnTo>
                      <a:pt x="14929" y="1431"/>
                    </a:lnTo>
                    <a:lnTo>
                      <a:pt x="15113" y="1273"/>
                    </a:lnTo>
                    <a:lnTo>
                      <a:pt x="15310" y="1129"/>
                    </a:lnTo>
                    <a:lnTo>
                      <a:pt x="15520" y="985"/>
                    </a:lnTo>
                    <a:lnTo>
                      <a:pt x="15730" y="853"/>
                    </a:lnTo>
                    <a:lnTo>
                      <a:pt x="15940" y="735"/>
                    </a:lnTo>
                    <a:lnTo>
                      <a:pt x="16163" y="617"/>
                    </a:lnTo>
                    <a:lnTo>
                      <a:pt x="16399" y="525"/>
                    </a:lnTo>
                    <a:lnTo>
                      <a:pt x="16622" y="420"/>
                    </a:lnTo>
                    <a:lnTo>
                      <a:pt x="16858" y="342"/>
                    </a:lnTo>
                    <a:lnTo>
                      <a:pt x="17107" y="276"/>
                    </a:lnTo>
                    <a:lnTo>
                      <a:pt x="17343" y="211"/>
                    </a:lnTo>
                    <a:lnTo>
                      <a:pt x="17593" y="158"/>
                    </a:lnTo>
                    <a:lnTo>
                      <a:pt x="17855" y="119"/>
                    </a:lnTo>
                    <a:lnTo>
                      <a:pt x="18104" y="79"/>
                    </a:lnTo>
                    <a:lnTo>
                      <a:pt x="18367" y="66"/>
                    </a:lnTo>
                    <a:lnTo>
                      <a:pt x="18629" y="53"/>
                    </a:lnTo>
                    <a:lnTo>
                      <a:pt x="18629" y="53"/>
                    </a:lnTo>
                    <a:lnTo>
                      <a:pt x="18918" y="66"/>
                    </a:lnTo>
                    <a:lnTo>
                      <a:pt x="19219" y="93"/>
                    </a:lnTo>
                    <a:lnTo>
                      <a:pt x="19508" y="119"/>
                    </a:lnTo>
                    <a:lnTo>
                      <a:pt x="19783" y="171"/>
                    </a:lnTo>
                    <a:lnTo>
                      <a:pt x="20059" y="237"/>
                    </a:lnTo>
                    <a:lnTo>
                      <a:pt x="20334" y="316"/>
                    </a:lnTo>
                    <a:lnTo>
                      <a:pt x="20610" y="394"/>
                    </a:lnTo>
                    <a:lnTo>
                      <a:pt x="20859" y="499"/>
                    </a:lnTo>
                    <a:lnTo>
                      <a:pt x="21122" y="617"/>
                    </a:lnTo>
                    <a:lnTo>
                      <a:pt x="21371" y="735"/>
                    </a:lnTo>
                    <a:lnTo>
                      <a:pt x="21607" y="880"/>
                    </a:lnTo>
                    <a:lnTo>
                      <a:pt x="21843" y="1024"/>
                    </a:lnTo>
                    <a:lnTo>
                      <a:pt x="22066" y="1181"/>
                    </a:lnTo>
                    <a:lnTo>
                      <a:pt x="22289" y="1352"/>
                    </a:lnTo>
                    <a:lnTo>
                      <a:pt x="22499" y="1536"/>
                    </a:lnTo>
                    <a:lnTo>
                      <a:pt x="22696" y="1732"/>
                    </a:lnTo>
                    <a:lnTo>
                      <a:pt x="22893" y="1929"/>
                    </a:lnTo>
                    <a:lnTo>
                      <a:pt x="23076" y="2139"/>
                    </a:lnTo>
                    <a:lnTo>
                      <a:pt x="23247" y="2349"/>
                    </a:lnTo>
                    <a:lnTo>
                      <a:pt x="23404" y="2572"/>
                    </a:lnTo>
                    <a:lnTo>
                      <a:pt x="23562" y="2808"/>
                    </a:lnTo>
                    <a:lnTo>
                      <a:pt x="23693" y="3044"/>
                    </a:lnTo>
                    <a:lnTo>
                      <a:pt x="23824" y="3294"/>
                    </a:lnTo>
                    <a:lnTo>
                      <a:pt x="23942" y="3543"/>
                    </a:lnTo>
                    <a:lnTo>
                      <a:pt x="24047" y="3805"/>
                    </a:lnTo>
                    <a:lnTo>
                      <a:pt x="24139" y="4081"/>
                    </a:lnTo>
                    <a:lnTo>
                      <a:pt x="24218" y="4343"/>
                    </a:lnTo>
                    <a:lnTo>
                      <a:pt x="24283" y="4632"/>
                    </a:lnTo>
                    <a:lnTo>
                      <a:pt x="24336" y="4907"/>
                    </a:lnTo>
                    <a:lnTo>
                      <a:pt x="24375" y="5196"/>
                    </a:lnTo>
                    <a:lnTo>
                      <a:pt x="24401" y="5484"/>
                    </a:lnTo>
                    <a:lnTo>
                      <a:pt x="24401" y="5786"/>
                    </a:lnTo>
                    <a:lnTo>
                      <a:pt x="24401" y="5786"/>
                    </a:lnTo>
                    <a:lnTo>
                      <a:pt x="24401" y="6075"/>
                    </a:lnTo>
                    <a:lnTo>
                      <a:pt x="24375" y="6377"/>
                    </a:lnTo>
                    <a:lnTo>
                      <a:pt x="24336" y="6652"/>
                    </a:lnTo>
                    <a:lnTo>
                      <a:pt x="24296" y="6941"/>
                    </a:lnTo>
                    <a:lnTo>
                      <a:pt x="24231" y="7216"/>
                    </a:lnTo>
                    <a:lnTo>
                      <a:pt x="24152" y="7492"/>
                    </a:lnTo>
                    <a:lnTo>
                      <a:pt x="24060" y="7754"/>
                    </a:lnTo>
                    <a:lnTo>
                      <a:pt x="23968" y="8016"/>
                    </a:lnTo>
                    <a:lnTo>
                      <a:pt x="23850" y="8279"/>
                    </a:lnTo>
                    <a:lnTo>
                      <a:pt x="23719" y="8528"/>
                    </a:lnTo>
                    <a:lnTo>
                      <a:pt x="23588" y="8764"/>
                    </a:lnTo>
                    <a:lnTo>
                      <a:pt x="23431" y="9000"/>
                    </a:lnTo>
                    <a:lnTo>
                      <a:pt x="23273" y="9223"/>
                    </a:lnTo>
                    <a:lnTo>
                      <a:pt x="23103" y="9446"/>
                    </a:lnTo>
                    <a:lnTo>
                      <a:pt x="22932" y="9656"/>
                    </a:lnTo>
                    <a:lnTo>
                      <a:pt x="22735" y="9853"/>
                    </a:lnTo>
                    <a:lnTo>
                      <a:pt x="22538" y="10050"/>
                    </a:lnTo>
                    <a:lnTo>
                      <a:pt x="22329" y="10234"/>
                    </a:lnTo>
                    <a:lnTo>
                      <a:pt x="22119" y="10404"/>
                    </a:lnTo>
                    <a:lnTo>
                      <a:pt x="21882" y="10561"/>
                    </a:lnTo>
                    <a:lnTo>
                      <a:pt x="21659" y="10719"/>
                    </a:lnTo>
                    <a:lnTo>
                      <a:pt x="21410" y="10850"/>
                    </a:lnTo>
                    <a:lnTo>
                      <a:pt x="21174" y="10981"/>
                    </a:lnTo>
                    <a:lnTo>
                      <a:pt x="20912" y="11099"/>
                    </a:lnTo>
                    <a:lnTo>
                      <a:pt x="20649" y="11204"/>
                    </a:lnTo>
                    <a:lnTo>
                      <a:pt x="20387" y="11296"/>
                    </a:lnTo>
                    <a:lnTo>
                      <a:pt x="20111" y="11375"/>
                    </a:lnTo>
                    <a:lnTo>
                      <a:pt x="19836" y="11440"/>
                    </a:lnTo>
                    <a:lnTo>
                      <a:pt x="19560" y="11493"/>
                    </a:lnTo>
                    <a:lnTo>
                      <a:pt x="19272" y="11532"/>
                    </a:lnTo>
                    <a:lnTo>
                      <a:pt x="18970" y="11545"/>
                    </a:lnTo>
                    <a:lnTo>
                      <a:pt x="18681" y="11559"/>
                    </a:lnTo>
                    <a:lnTo>
                      <a:pt x="18681" y="11559"/>
                    </a:lnTo>
                    <a:lnTo>
                      <a:pt x="18393" y="11559"/>
                    </a:lnTo>
                    <a:lnTo>
                      <a:pt x="18104" y="11532"/>
                    </a:lnTo>
                    <a:lnTo>
                      <a:pt x="17829" y="11506"/>
                    </a:lnTo>
                    <a:lnTo>
                      <a:pt x="17553" y="11454"/>
                    </a:lnTo>
                    <a:lnTo>
                      <a:pt x="17278" y="11388"/>
                    </a:lnTo>
                    <a:lnTo>
                      <a:pt x="17002" y="11322"/>
                    </a:lnTo>
                    <a:lnTo>
                      <a:pt x="16740" y="11231"/>
                    </a:lnTo>
                    <a:lnTo>
                      <a:pt x="16491" y="11139"/>
                    </a:lnTo>
                    <a:lnTo>
                      <a:pt x="16241" y="11034"/>
                    </a:lnTo>
                    <a:lnTo>
                      <a:pt x="15992" y="10903"/>
                    </a:lnTo>
                    <a:lnTo>
                      <a:pt x="15756" y="10771"/>
                    </a:lnTo>
                    <a:lnTo>
                      <a:pt x="15520" y="10627"/>
                    </a:lnTo>
                    <a:lnTo>
                      <a:pt x="15297" y="10483"/>
                    </a:lnTo>
                    <a:lnTo>
                      <a:pt x="15087" y="10312"/>
                    </a:lnTo>
                    <a:lnTo>
                      <a:pt x="14877" y="10142"/>
                    </a:lnTo>
                    <a:lnTo>
                      <a:pt x="14680" y="9958"/>
                    </a:lnTo>
                    <a:lnTo>
                      <a:pt x="14483" y="9774"/>
                    </a:lnTo>
                    <a:lnTo>
                      <a:pt x="14313" y="9564"/>
                    </a:lnTo>
                    <a:lnTo>
                      <a:pt x="14129" y="9355"/>
                    </a:lnTo>
                    <a:lnTo>
                      <a:pt x="13972" y="9145"/>
                    </a:lnTo>
                    <a:lnTo>
                      <a:pt x="13814" y="8922"/>
                    </a:lnTo>
                    <a:lnTo>
                      <a:pt x="13683" y="8685"/>
                    </a:lnTo>
                    <a:lnTo>
                      <a:pt x="13552" y="8449"/>
                    </a:lnTo>
                    <a:lnTo>
                      <a:pt x="13434" y="8200"/>
                    </a:lnTo>
                    <a:lnTo>
                      <a:pt x="13316" y="7951"/>
                    </a:lnTo>
                    <a:lnTo>
                      <a:pt x="13224" y="7688"/>
                    </a:lnTo>
                    <a:lnTo>
                      <a:pt x="13132" y="7426"/>
                    </a:lnTo>
                    <a:lnTo>
                      <a:pt x="13067" y="7151"/>
                    </a:lnTo>
                    <a:lnTo>
                      <a:pt x="13001" y="6875"/>
                    </a:lnTo>
                    <a:lnTo>
                      <a:pt x="12962" y="6600"/>
                    </a:lnTo>
                    <a:lnTo>
                      <a:pt x="12922" y="6311"/>
                    </a:lnTo>
                    <a:lnTo>
                      <a:pt x="12909" y="6022"/>
                    </a:lnTo>
                    <a:lnTo>
                      <a:pt x="12909" y="6022"/>
                    </a:lnTo>
                    <a:lnTo>
                      <a:pt x="12725" y="5970"/>
                    </a:lnTo>
                    <a:lnTo>
                      <a:pt x="12542" y="5930"/>
                    </a:lnTo>
                    <a:lnTo>
                      <a:pt x="12358" y="5904"/>
                    </a:lnTo>
                    <a:lnTo>
                      <a:pt x="12188" y="5904"/>
                    </a:lnTo>
                    <a:lnTo>
                      <a:pt x="12188" y="5904"/>
                    </a:lnTo>
                    <a:lnTo>
                      <a:pt x="11978" y="5917"/>
                    </a:lnTo>
                    <a:lnTo>
                      <a:pt x="11781" y="5944"/>
                    </a:lnTo>
                    <a:lnTo>
                      <a:pt x="11623" y="5996"/>
                    </a:lnTo>
                    <a:lnTo>
                      <a:pt x="11492" y="6049"/>
                    </a:lnTo>
                    <a:lnTo>
                      <a:pt x="11492" y="6049"/>
                    </a:lnTo>
                    <a:lnTo>
                      <a:pt x="11466" y="6324"/>
                    </a:lnTo>
                    <a:lnTo>
                      <a:pt x="11427" y="6600"/>
                    </a:lnTo>
                    <a:lnTo>
                      <a:pt x="11387" y="6875"/>
                    </a:lnTo>
                    <a:lnTo>
                      <a:pt x="11322" y="7137"/>
                    </a:lnTo>
                    <a:lnTo>
                      <a:pt x="11243" y="7413"/>
                    </a:lnTo>
                    <a:lnTo>
                      <a:pt x="11164" y="7662"/>
                    </a:lnTo>
                    <a:lnTo>
                      <a:pt x="11059" y="7925"/>
                    </a:lnTo>
                    <a:lnTo>
                      <a:pt x="10954" y="8161"/>
                    </a:lnTo>
                    <a:lnTo>
                      <a:pt x="10836" y="8410"/>
                    </a:lnTo>
                    <a:lnTo>
                      <a:pt x="10705" y="8646"/>
                    </a:lnTo>
                    <a:lnTo>
                      <a:pt x="10561" y="8869"/>
                    </a:lnTo>
                    <a:lnTo>
                      <a:pt x="10417" y="9092"/>
                    </a:lnTo>
                    <a:lnTo>
                      <a:pt x="10246" y="9302"/>
                    </a:lnTo>
                    <a:lnTo>
                      <a:pt x="10075" y="9512"/>
                    </a:lnTo>
                    <a:lnTo>
                      <a:pt x="9905" y="9709"/>
                    </a:lnTo>
                    <a:lnTo>
                      <a:pt x="9708" y="9892"/>
                    </a:lnTo>
                    <a:lnTo>
                      <a:pt x="9511" y="10076"/>
                    </a:lnTo>
                    <a:lnTo>
                      <a:pt x="9301" y="10247"/>
                    </a:lnTo>
                    <a:lnTo>
                      <a:pt x="9092" y="10404"/>
                    </a:lnTo>
                    <a:lnTo>
                      <a:pt x="8868" y="10561"/>
                    </a:lnTo>
                    <a:lnTo>
                      <a:pt x="8645" y="10706"/>
                    </a:lnTo>
                    <a:lnTo>
                      <a:pt x="8409" y="10837"/>
                    </a:lnTo>
                    <a:lnTo>
                      <a:pt x="8173" y="10955"/>
                    </a:lnTo>
                    <a:lnTo>
                      <a:pt x="7924" y="11060"/>
                    </a:lnTo>
                    <a:lnTo>
                      <a:pt x="7675" y="11165"/>
                    </a:lnTo>
                    <a:lnTo>
                      <a:pt x="7412" y="11244"/>
                    </a:lnTo>
                    <a:lnTo>
                      <a:pt x="7150" y="11322"/>
                    </a:lnTo>
                    <a:lnTo>
                      <a:pt x="6888" y="11388"/>
                    </a:lnTo>
                    <a:lnTo>
                      <a:pt x="6612" y="11427"/>
                    </a:lnTo>
                    <a:lnTo>
                      <a:pt x="6337" y="11467"/>
                    </a:lnTo>
                    <a:lnTo>
                      <a:pt x="6061" y="11493"/>
                    </a:lnTo>
                    <a:lnTo>
                      <a:pt x="5772" y="11493"/>
                    </a:lnTo>
                    <a:lnTo>
                      <a:pt x="5772" y="11493"/>
                    </a:lnTo>
                    <a:lnTo>
                      <a:pt x="5484" y="11493"/>
                    </a:lnTo>
                    <a:lnTo>
                      <a:pt x="5195" y="11467"/>
                    </a:lnTo>
                    <a:lnTo>
                      <a:pt x="4907" y="11440"/>
                    </a:lnTo>
                    <a:lnTo>
                      <a:pt x="4618" y="11388"/>
                    </a:lnTo>
                    <a:lnTo>
                      <a:pt x="4342" y="11322"/>
                    </a:lnTo>
                    <a:lnTo>
                      <a:pt x="4067" y="11244"/>
                    </a:lnTo>
                    <a:lnTo>
                      <a:pt x="3805" y="11152"/>
                    </a:lnTo>
                    <a:lnTo>
                      <a:pt x="3542" y="11060"/>
                    </a:lnTo>
                    <a:lnTo>
                      <a:pt x="3280" y="10942"/>
                    </a:lnTo>
                    <a:lnTo>
                      <a:pt x="3031" y="10811"/>
                    </a:lnTo>
                    <a:lnTo>
                      <a:pt x="2794" y="10680"/>
                    </a:lnTo>
                    <a:lnTo>
                      <a:pt x="2558" y="10522"/>
                    </a:lnTo>
                    <a:lnTo>
                      <a:pt x="2335" y="10365"/>
                    </a:lnTo>
                    <a:lnTo>
                      <a:pt x="2112" y="10194"/>
                    </a:lnTo>
                    <a:lnTo>
                      <a:pt x="1902" y="10024"/>
                    </a:lnTo>
                    <a:lnTo>
                      <a:pt x="1706" y="9827"/>
                    </a:lnTo>
                    <a:lnTo>
                      <a:pt x="1509" y="9630"/>
                    </a:lnTo>
                    <a:lnTo>
                      <a:pt x="1338" y="9420"/>
                    </a:lnTo>
                    <a:lnTo>
                      <a:pt x="1155" y="9210"/>
                    </a:lnTo>
                    <a:lnTo>
                      <a:pt x="997" y="8987"/>
                    </a:lnTo>
                    <a:lnTo>
                      <a:pt x="853" y="8751"/>
                    </a:lnTo>
                    <a:lnTo>
                      <a:pt x="708" y="8515"/>
                    </a:lnTo>
                    <a:lnTo>
                      <a:pt x="577" y="8266"/>
                    </a:lnTo>
                    <a:lnTo>
                      <a:pt x="459" y="8003"/>
                    </a:lnTo>
                    <a:lnTo>
                      <a:pt x="354" y="7741"/>
                    </a:lnTo>
                    <a:lnTo>
                      <a:pt x="262" y="7479"/>
                    </a:lnTo>
                    <a:lnTo>
                      <a:pt x="184" y="7203"/>
                    </a:lnTo>
                    <a:lnTo>
                      <a:pt x="118" y="6928"/>
                    </a:lnTo>
                    <a:lnTo>
                      <a:pt x="66" y="6652"/>
                    </a:lnTo>
                    <a:lnTo>
                      <a:pt x="26" y="6363"/>
                    </a:lnTo>
                    <a:lnTo>
                      <a:pt x="13" y="6075"/>
                    </a:lnTo>
                    <a:lnTo>
                      <a:pt x="0" y="5773"/>
                    </a:lnTo>
                    <a:lnTo>
                      <a:pt x="0" y="5773"/>
                    </a:lnTo>
                    <a:lnTo>
                      <a:pt x="0" y="5471"/>
                    </a:lnTo>
                    <a:lnTo>
                      <a:pt x="26" y="5183"/>
                    </a:lnTo>
                    <a:lnTo>
                      <a:pt x="66" y="4894"/>
                    </a:lnTo>
                    <a:lnTo>
                      <a:pt x="105" y="4619"/>
                    </a:lnTo>
                    <a:lnTo>
                      <a:pt x="171" y="4343"/>
                    </a:lnTo>
                    <a:lnTo>
                      <a:pt x="249" y="4068"/>
                    </a:lnTo>
                    <a:lnTo>
                      <a:pt x="341" y="3792"/>
                    </a:lnTo>
                    <a:lnTo>
                      <a:pt x="446" y="3530"/>
                    </a:lnTo>
                    <a:lnTo>
                      <a:pt x="551" y="3280"/>
                    </a:lnTo>
                    <a:lnTo>
                      <a:pt x="682" y="3031"/>
                    </a:lnTo>
                    <a:lnTo>
                      <a:pt x="813" y="2795"/>
                    </a:lnTo>
                    <a:lnTo>
                      <a:pt x="971" y="2559"/>
                    </a:lnTo>
                    <a:lnTo>
                      <a:pt x="1128" y="2336"/>
                    </a:lnTo>
                    <a:lnTo>
                      <a:pt x="1299" y="2113"/>
                    </a:lnTo>
                    <a:lnTo>
                      <a:pt x="1483" y="1903"/>
                    </a:lnTo>
                    <a:lnTo>
                      <a:pt x="1666" y="1706"/>
                    </a:lnTo>
                    <a:lnTo>
                      <a:pt x="1863" y="1509"/>
                    </a:lnTo>
                    <a:lnTo>
                      <a:pt x="2073" y="1326"/>
                    </a:lnTo>
                    <a:lnTo>
                      <a:pt x="2296" y="1155"/>
                    </a:lnTo>
                    <a:lnTo>
                      <a:pt x="2519" y="998"/>
                    </a:lnTo>
                    <a:lnTo>
                      <a:pt x="2742" y="840"/>
                    </a:lnTo>
                    <a:lnTo>
                      <a:pt x="2991" y="709"/>
                    </a:lnTo>
                    <a:lnTo>
                      <a:pt x="3240" y="578"/>
                    </a:lnTo>
                    <a:lnTo>
                      <a:pt x="3490" y="460"/>
                    </a:lnTo>
                    <a:lnTo>
                      <a:pt x="3752" y="355"/>
                    </a:lnTo>
                    <a:lnTo>
                      <a:pt x="4014" y="263"/>
                    </a:lnTo>
                    <a:lnTo>
                      <a:pt x="4290" y="184"/>
                    </a:lnTo>
                    <a:lnTo>
                      <a:pt x="4565" y="119"/>
                    </a:lnTo>
                    <a:lnTo>
                      <a:pt x="4854" y="66"/>
                    </a:lnTo>
                    <a:lnTo>
                      <a:pt x="5143" y="27"/>
                    </a:lnTo>
                    <a:lnTo>
                      <a:pt x="5431" y="1"/>
                    </a:lnTo>
                    <a:lnTo>
                      <a:pt x="572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8" name="Google Shape;2408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extrusionOk="0">
                    <a:moveTo>
                      <a:pt x="7963" y="1"/>
                    </a:move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9" name="Google Shape;2409;p45"/>
              <p:cNvSpPr/>
              <p:nvPr/>
            </p:nvSpPr>
            <p:spPr>
              <a:xfrm>
                <a:off x="5595463" y="2603024"/>
                <a:ext cx="162268" cy="163453"/>
              </a:xfrm>
              <a:custGeom>
                <a:avLst/>
                <a:gdLst/>
                <a:ahLst/>
                <a:cxnLst/>
                <a:rect l="l" t="t" r="r" b="b"/>
                <a:pathLst>
                  <a:path w="9040" h="9106" fill="none" extrusionOk="0">
                    <a:moveTo>
                      <a:pt x="7963" y="1"/>
                    </a:moveTo>
                    <a:lnTo>
                      <a:pt x="7963" y="1"/>
                    </a:lnTo>
                    <a:lnTo>
                      <a:pt x="5982" y="2021"/>
                    </a:lnTo>
                    <a:lnTo>
                      <a:pt x="4001" y="4028"/>
                    </a:lnTo>
                    <a:lnTo>
                      <a:pt x="0" y="8043"/>
                    </a:lnTo>
                    <a:lnTo>
                      <a:pt x="0" y="8043"/>
                    </a:lnTo>
                    <a:lnTo>
                      <a:pt x="223" y="8331"/>
                    </a:lnTo>
                    <a:lnTo>
                      <a:pt x="459" y="8607"/>
                    </a:lnTo>
                    <a:lnTo>
                      <a:pt x="709" y="8869"/>
                    </a:lnTo>
                    <a:lnTo>
                      <a:pt x="984" y="9106"/>
                    </a:lnTo>
                    <a:lnTo>
                      <a:pt x="984" y="9106"/>
                    </a:lnTo>
                    <a:lnTo>
                      <a:pt x="9039" y="972"/>
                    </a:lnTo>
                    <a:lnTo>
                      <a:pt x="9039" y="972"/>
                    </a:lnTo>
                    <a:lnTo>
                      <a:pt x="8790" y="709"/>
                    </a:lnTo>
                    <a:lnTo>
                      <a:pt x="8527" y="447"/>
                    </a:lnTo>
                    <a:lnTo>
                      <a:pt x="8252" y="211"/>
                    </a:lnTo>
                    <a:lnTo>
                      <a:pt x="796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0" name="Google Shape;2410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extrusionOk="0">
                    <a:moveTo>
                      <a:pt x="7583" y="1"/>
                    </a:move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1" name="Google Shape;2411;p45"/>
              <p:cNvSpPr/>
              <p:nvPr/>
            </p:nvSpPr>
            <p:spPr>
              <a:xfrm>
                <a:off x="5354556" y="2592667"/>
                <a:ext cx="163686" cy="165104"/>
              </a:xfrm>
              <a:custGeom>
                <a:avLst/>
                <a:gdLst/>
                <a:ahLst/>
                <a:cxnLst/>
                <a:rect l="l" t="t" r="r" b="b"/>
                <a:pathLst>
                  <a:path w="9119" h="9198" fill="none" extrusionOk="0">
                    <a:moveTo>
                      <a:pt x="7583" y="1"/>
                    </a:moveTo>
                    <a:lnTo>
                      <a:pt x="7583" y="1"/>
                    </a:lnTo>
                    <a:lnTo>
                      <a:pt x="7570" y="53"/>
                    </a:lnTo>
                    <a:lnTo>
                      <a:pt x="7544" y="106"/>
                    </a:lnTo>
                    <a:lnTo>
                      <a:pt x="0" y="7715"/>
                    </a:lnTo>
                    <a:lnTo>
                      <a:pt x="0" y="7715"/>
                    </a:lnTo>
                    <a:lnTo>
                      <a:pt x="105" y="7925"/>
                    </a:lnTo>
                    <a:lnTo>
                      <a:pt x="223" y="8121"/>
                    </a:lnTo>
                    <a:lnTo>
                      <a:pt x="342" y="8318"/>
                    </a:lnTo>
                    <a:lnTo>
                      <a:pt x="460" y="8502"/>
                    </a:lnTo>
                    <a:lnTo>
                      <a:pt x="604" y="8685"/>
                    </a:lnTo>
                    <a:lnTo>
                      <a:pt x="735" y="8856"/>
                    </a:lnTo>
                    <a:lnTo>
                      <a:pt x="893" y="9027"/>
                    </a:lnTo>
                    <a:lnTo>
                      <a:pt x="1037" y="9197"/>
                    </a:lnTo>
                    <a:lnTo>
                      <a:pt x="9118" y="1050"/>
                    </a:lnTo>
                    <a:lnTo>
                      <a:pt x="9118" y="1050"/>
                    </a:lnTo>
                    <a:lnTo>
                      <a:pt x="8948" y="893"/>
                    </a:lnTo>
                    <a:lnTo>
                      <a:pt x="8764" y="735"/>
                    </a:lnTo>
                    <a:lnTo>
                      <a:pt x="8580" y="604"/>
                    </a:lnTo>
                    <a:lnTo>
                      <a:pt x="8397" y="460"/>
                    </a:lnTo>
                    <a:lnTo>
                      <a:pt x="8200" y="342"/>
                    </a:lnTo>
                    <a:lnTo>
                      <a:pt x="8003" y="224"/>
                    </a:lnTo>
                    <a:lnTo>
                      <a:pt x="7793" y="106"/>
                    </a:lnTo>
                    <a:lnTo>
                      <a:pt x="75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2" name="Google Shape;2412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3" name="Google Shape;2413;p45"/>
              <p:cNvSpPr/>
              <p:nvPr/>
            </p:nvSpPr>
            <p:spPr>
              <a:xfrm>
                <a:off x="5392933" y="2630811"/>
                <a:ext cx="150726" cy="151911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8463" fill="none" extrusionOk="0">
                    <a:moveTo>
                      <a:pt x="7859" y="1"/>
                    </a:moveTo>
                    <a:lnTo>
                      <a:pt x="1" y="7951"/>
                    </a:lnTo>
                    <a:lnTo>
                      <a:pt x="1" y="7951"/>
                    </a:lnTo>
                    <a:lnTo>
                      <a:pt x="250" y="8095"/>
                    </a:lnTo>
                    <a:lnTo>
                      <a:pt x="512" y="8227"/>
                    </a:lnTo>
                    <a:lnTo>
                      <a:pt x="775" y="8358"/>
                    </a:lnTo>
                    <a:lnTo>
                      <a:pt x="1063" y="8463"/>
                    </a:lnTo>
                    <a:lnTo>
                      <a:pt x="8397" y="1064"/>
                    </a:lnTo>
                    <a:lnTo>
                      <a:pt x="8397" y="1064"/>
                    </a:lnTo>
                    <a:lnTo>
                      <a:pt x="8279" y="788"/>
                    </a:lnTo>
                    <a:lnTo>
                      <a:pt x="8161" y="513"/>
                    </a:lnTo>
                    <a:lnTo>
                      <a:pt x="8017" y="250"/>
                    </a:lnTo>
                    <a:lnTo>
                      <a:pt x="7859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4" name="Google Shape;2414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5" name="Google Shape;2415;p45"/>
              <p:cNvSpPr/>
              <p:nvPr/>
            </p:nvSpPr>
            <p:spPr>
              <a:xfrm>
                <a:off x="5640428" y="2647774"/>
                <a:ext cx="136833" cy="138251"/>
              </a:xfrm>
              <a:custGeom>
                <a:avLst/>
                <a:gdLst/>
                <a:ahLst/>
                <a:cxnLst/>
                <a:rect l="l" t="t" r="r" b="b"/>
                <a:pathLst>
                  <a:path w="7623" h="7702" fill="none" extrusionOk="0">
                    <a:moveTo>
                      <a:pt x="7452" y="1"/>
                    </a:moveTo>
                    <a:lnTo>
                      <a:pt x="1" y="7518"/>
                    </a:lnTo>
                    <a:lnTo>
                      <a:pt x="1" y="7518"/>
                    </a:lnTo>
                    <a:lnTo>
                      <a:pt x="250" y="7610"/>
                    </a:lnTo>
                    <a:lnTo>
                      <a:pt x="512" y="7701"/>
                    </a:lnTo>
                    <a:lnTo>
                      <a:pt x="512" y="7701"/>
                    </a:lnTo>
                    <a:lnTo>
                      <a:pt x="2297" y="5904"/>
                    </a:lnTo>
                    <a:lnTo>
                      <a:pt x="4081" y="4107"/>
                    </a:lnTo>
                    <a:lnTo>
                      <a:pt x="5852" y="2296"/>
                    </a:lnTo>
                    <a:lnTo>
                      <a:pt x="7623" y="486"/>
                    </a:lnTo>
                    <a:lnTo>
                      <a:pt x="7623" y="486"/>
                    </a:lnTo>
                    <a:lnTo>
                      <a:pt x="7544" y="237"/>
                    </a:lnTo>
                    <a:lnTo>
                      <a:pt x="745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6" name="Google Shape;2416;p45"/>
              <p:cNvSpPr/>
              <p:nvPr/>
            </p:nvSpPr>
            <p:spPr>
              <a:xfrm>
                <a:off x="5343966" y="2582777"/>
                <a:ext cx="438016" cy="207484"/>
              </a:xfrm>
              <a:custGeom>
                <a:avLst/>
                <a:gdLst/>
                <a:ahLst/>
                <a:cxnLst/>
                <a:rect l="l" t="t" r="r" b="b"/>
                <a:pathLst>
                  <a:path w="24402" h="11559" extrusionOk="0">
                    <a:moveTo>
                      <a:pt x="5733" y="1155"/>
                    </a:moveTo>
                    <a:lnTo>
                      <a:pt x="5969" y="1168"/>
                    </a:lnTo>
                    <a:lnTo>
                      <a:pt x="6192" y="1181"/>
                    </a:lnTo>
                    <a:lnTo>
                      <a:pt x="6428" y="1208"/>
                    </a:lnTo>
                    <a:lnTo>
                      <a:pt x="6651" y="1247"/>
                    </a:lnTo>
                    <a:lnTo>
                      <a:pt x="6874" y="1299"/>
                    </a:lnTo>
                    <a:lnTo>
                      <a:pt x="7097" y="1365"/>
                    </a:lnTo>
                    <a:lnTo>
                      <a:pt x="7307" y="1431"/>
                    </a:lnTo>
                    <a:lnTo>
                      <a:pt x="7517" y="1509"/>
                    </a:lnTo>
                    <a:lnTo>
                      <a:pt x="7714" y="1601"/>
                    </a:lnTo>
                    <a:lnTo>
                      <a:pt x="7911" y="1706"/>
                    </a:lnTo>
                    <a:lnTo>
                      <a:pt x="8108" y="1811"/>
                    </a:lnTo>
                    <a:lnTo>
                      <a:pt x="8291" y="1929"/>
                    </a:lnTo>
                    <a:lnTo>
                      <a:pt x="8475" y="2060"/>
                    </a:lnTo>
                    <a:lnTo>
                      <a:pt x="8645" y="2192"/>
                    </a:lnTo>
                    <a:lnTo>
                      <a:pt x="8816" y="2336"/>
                    </a:lnTo>
                    <a:lnTo>
                      <a:pt x="8973" y="2493"/>
                    </a:lnTo>
                    <a:lnTo>
                      <a:pt x="9131" y="2651"/>
                    </a:lnTo>
                    <a:lnTo>
                      <a:pt x="9275" y="2821"/>
                    </a:lnTo>
                    <a:lnTo>
                      <a:pt x="9406" y="2992"/>
                    </a:lnTo>
                    <a:lnTo>
                      <a:pt x="9538" y="3162"/>
                    </a:lnTo>
                    <a:lnTo>
                      <a:pt x="9656" y="3346"/>
                    </a:lnTo>
                    <a:lnTo>
                      <a:pt x="9774" y="3543"/>
                    </a:lnTo>
                    <a:lnTo>
                      <a:pt x="9879" y="3740"/>
                    </a:lnTo>
                    <a:lnTo>
                      <a:pt x="9970" y="3949"/>
                    </a:lnTo>
                    <a:lnTo>
                      <a:pt x="10049" y="4146"/>
                    </a:lnTo>
                    <a:lnTo>
                      <a:pt x="10128" y="4369"/>
                    </a:lnTo>
                    <a:lnTo>
                      <a:pt x="10180" y="4579"/>
                    </a:lnTo>
                    <a:lnTo>
                      <a:pt x="10233" y="4802"/>
                    </a:lnTo>
                    <a:lnTo>
                      <a:pt x="10285" y="5025"/>
                    </a:lnTo>
                    <a:lnTo>
                      <a:pt x="10312" y="5261"/>
                    </a:lnTo>
                    <a:lnTo>
                      <a:pt x="10325" y="5484"/>
                    </a:lnTo>
                    <a:lnTo>
                      <a:pt x="10338" y="5721"/>
                    </a:lnTo>
                    <a:lnTo>
                      <a:pt x="10325" y="5957"/>
                    </a:lnTo>
                    <a:lnTo>
                      <a:pt x="10312" y="6193"/>
                    </a:lnTo>
                    <a:lnTo>
                      <a:pt x="10285" y="6429"/>
                    </a:lnTo>
                    <a:lnTo>
                      <a:pt x="10246" y="6652"/>
                    </a:lnTo>
                    <a:lnTo>
                      <a:pt x="10194" y="6875"/>
                    </a:lnTo>
                    <a:lnTo>
                      <a:pt x="10141" y="7085"/>
                    </a:lnTo>
                    <a:lnTo>
                      <a:pt x="10062" y="7295"/>
                    </a:lnTo>
                    <a:lnTo>
                      <a:pt x="9984" y="7505"/>
                    </a:lnTo>
                    <a:lnTo>
                      <a:pt x="9892" y="7715"/>
                    </a:lnTo>
                    <a:lnTo>
                      <a:pt x="9787" y="7911"/>
                    </a:lnTo>
                    <a:lnTo>
                      <a:pt x="9682" y="8108"/>
                    </a:lnTo>
                    <a:lnTo>
                      <a:pt x="9564" y="8292"/>
                    </a:lnTo>
                    <a:lnTo>
                      <a:pt x="9433" y="8476"/>
                    </a:lnTo>
                    <a:lnTo>
                      <a:pt x="9301" y="8646"/>
                    </a:lnTo>
                    <a:lnTo>
                      <a:pt x="9157" y="8817"/>
                    </a:lnTo>
                    <a:lnTo>
                      <a:pt x="9013" y="8974"/>
                    </a:lnTo>
                    <a:lnTo>
                      <a:pt x="8842" y="9118"/>
                    </a:lnTo>
                    <a:lnTo>
                      <a:pt x="8685" y="9276"/>
                    </a:lnTo>
                    <a:lnTo>
                      <a:pt x="8514" y="9407"/>
                    </a:lnTo>
                    <a:lnTo>
                      <a:pt x="8331" y="9538"/>
                    </a:lnTo>
                    <a:lnTo>
                      <a:pt x="8147" y="9656"/>
                    </a:lnTo>
                    <a:lnTo>
                      <a:pt x="7950" y="9761"/>
                    </a:lnTo>
                    <a:lnTo>
                      <a:pt x="7753" y="9866"/>
                    </a:lnTo>
                    <a:lnTo>
                      <a:pt x="7557" y="9958"/>
                    </a:lnTo>
                    <a:lnTo>
                      <a:pt x="7347" y="10050"/>
                    </a:lnTo>
                    <a:lnTo>
                      <a:pt x="7137" y="10115"/>
                    </a:lnTo>
                    <a:lnTo>
                      <a:pt x="6914" y="10181"/>
                    </a:lnTo>
                    <a:lnTo>
                      <a:pt x="6691" y="10234"/>
                    </a:lnTo>
                    <a:lnTo>
                      <a:pt x="6468" y="10273"/>
                    </a:lnTo>
                    <a:lnTo>
                      <a:pt x="6245" y="10299"/>
                    </a:lnTo>
                    <a:lnTo>
                      <a:pt x="6009" y="10325"/>
                    </a:lnTo>
                    <a:lnTo>
                      <a:pt x="5536" y="10325"/>
                    </a:lnTo>
                    <a:lnTo>
                      <a:pt x="5300" y="10312"/>
                    </a:lnTo>
                    <a:lnTo>
                      <a:pt x="5077" y="10286"/>
                    </a:lnTo>
                    <a:lnTo>
                      <a:pt x="4854" y="10247"/>
                    </a:lnTo>
                    <a:lnTo>
                      <a:pt x="4631" y="10194"/>
                    </a:lnTo>
                    <a:lnTo>
                      <a:pt x="4408" y="10129"/>
                    </a:lnTo>
                    <a:lnTo>
                      <a:pt x="4198" y="10063"/>
                    </a:lnTo>
                    <a:lnTo>
                      <a:pt x="3988" y="9984"/>
                    </a:lnTo>
                    <a:lnTo>
                      <a:pt x="3778" y="9892"/>
                    </a:lnTo>
                    <a:lnTo>
                      <a:pt x="3582" y="9787"/>
                    </a:lnTo>
                    <a:lnTo>
                      <a:pt x="3398" y="9683"/>
                    </a:lnTo>
                    <a:lnTo>
                      <a:pt x="3201" y="9564"/>
                    </a:lnTo>
                    <a:lnTo>
                      <a:pt x="3031" y="9433"/>
                    </a:lnTo>
                    <a:lnTo>
                      <a:pt x="2847" y="9302"/>
                    </a:lnTo>
                    <a:lnTo>
                      <a:pt x="2689" y="9158"/>
                    </a:lnTo>
                    <a:lnTo>
                      <a:pt x="2519" y="9000"/>
                    </a:lnTo>
                    <a:lnTo>
                      <a:pt x="2375" y="8843"/>
                    </a:lnTo>
                    <a:lnTo>
                      <a:pt x="2230" y="8672"/>
                    </a:lnTo>
                    <a:lnTo>
                      <a:pt x="2086" y="8502"/>
                    </a:lnTo>
                    <a:lnTo>
                      <a:pt x="1968" y="8331"/>
                    </a:lnTo>
                    <a:lnTo>
                      <a:pt x="1837" y="8134"/>
                    </a:lnTo>
                    <a:lnTo>
                      <a:pt x="1732" y="7951"/>
                    </a:lnTo>
                    <a:lnTo>
                      <a:pt x="1627" y="7754"/>
                    </a:lnTo>
                    <a:lnTo>
                      <a:pt x="1535" y="7544"/>
                    </a:lnTo>
                    <a:lnTo>
                      <a:pt x="1456" y="7347"/>
                    </a:lnTo>
                    <a:lnTo>
                      <a:pt x="1378" y="7124"/>
                    </a:lnTo>
                    <a:lnTo>
                      <a:pt x="1312" y="6914"/>
                    </a:lnTo>
                    <a:lnTo>
                      <a:pt x="1259" y="6691"/>
                    </a:lnTo>
                    <a:lnTo>
                      <a:pt x="1220" y="6468"/>
                    </a:lnTo>
                    <a:lnTo>
                      <a:pt x="1194" y="6232"/>
                    </a:lnTo>
                    <a:lnTo>
                      <a:pt x="1168" y="6009"/>
                    </a:lnTo>
                    <a:lnTo>
                      <a:pt x="1168" y="5773"/>
                    </a:lnTo>
                    <a:lnTo>
                      <a:pt x="1168" y="5537"/>
                    </a:lnTo>
                    <a:lnTo>
                      <a:pt x="1181" y="5301"/>
                    </a:lnTo>
                    <a:lnTo>
                      <a:pt x="1220" y="5065"/>
                    </a:lnTo>
                    <a:lnTo>
                      <a:pt x="1259" y="4842"/>
                    </a:lnTo>
                    <a:lnTo>
                      <a:pt x="1299" y="4619"/>
                    </a:lnTo>
                    <a:lnTo>
                      <a:pt x="1364" y="4409"/>
                    </a:lnTo>
                    <a:lnTo>
                      <a:pt x="1443" y="4186"/>
                    </a:lnTo>
                    <a:lnTo>
                      <a:pt x="1522" y="3989"/>
                    </a:lnTo>
                    <a:lnTo>
                      <a:pt x="1614" y="3779"/>
                    </a:lnTo>
                    <a:lnTo>
                      <a:pt x="1706" y="3582"/>
                    </a:lnTo>
                    <a:lnTo>
                      <a:pt x="1824" y="3385"/>
                    </a:lnTo>
                    <a:lnTo>
                      <a:pt x="1942" y="3202"/>
                    </a:lnTo>
                    <a:lnTo>
                      <a:pt x="2060" y="3018"/>
                    </a:lnTo>
                    <a:lnTo>
                      <a:pt x="2204" y="2847"/>
                    </a:lnTo>
                    <a:lnTo>
                      <a:pt x="2348" y="2677"/>
                    </a:lnTo>
                    <a:lnTo>
                      <a:pt x="2493" y="2520"/>
                    </a:lnTo>
                    <a:lnTo>
                      <a:pt x="2650" y="2362"/>
                    </a:lnTo>
                    <a:lnTo>
                      <a:pt x="2821" y="2218"/>
                    </a:lnTo>
                    <a:lnTo>
                      <a:pt x="2991" y="2087"/>
                    </a:lnTo>
                    <a:lnTo>
                      <a:pt x="3175" y="1955"/>
                    </a:lnTo>
                    <a:lnTo>
                      <a:pt x="3359" y="1837"/>
                    </a:lnTo>
                    <a:lnTo>
                      <a:pt x="3542" y="1719"/>
                    </a:lnTo>
                    <a:lnTo>
                      <a:pt x="3739" y="1627"/>
                    </a:lnTo>
                    <a:lnTo>
                      <a:pt x="3949" y="1536"/>
                    </a:lnTo>
                    <a:lnTo>
                      <a:pt x="4159" y="1444"/>
                    </a:lnTo>
                    <a:lnTo>
                      <a:pt x="4369" y="1378"/>
                    </a:lnTo>
                    <a:lnTo>
                      <a:pt x="4592" y="1313"/>
                    </a:lnTo>
                    <a:lnTo>
                      <a:pt x="4802" y="1260"/>
                    </a:lnTo>
                    <a:lnTo>
                      <a:pt x="5038" y="1221"/>
                    </a:lnTo>
                    <a:lnTo>
                      <a:pt x="5261" y="1181"/>
                    </a:lnTo>
                    <a:lnTo>
                      <a:pt x="5497" y="1168"/>
                    </a:lnTo>
                    <a:lnTo>
                      <a:pt x="5733" y="1155"/>
                    </a:lnTo>
                    <a:close/>
                    <a:moveTo>
                      <a:pt x="18629" y="1221"/>
                    </a:moveTo>
                    <a:lnTo>
                      <a:pt x="18865" y="1234"/>
                    </a:lnTo>
                    <a:lnTo>
                      <a:pt x="19101" y="1247"/>
                    </a:lnTo>
                    <a:lnTo>
                      <a:pt x="19324" y="1273"/>
                    </a:lnTo>
                    <a:lnTo>
                      <a:pt x="19560" y="1313"/>
                    </a:lnTo>
                    <a:lnTo>
                      <a:pt x="19783" y="1365"/>
                    </a:lnTo>
                    <a:lnTo>
                      <a:pt x="19993" y="1431"/>
                    </a:lnTo>
                    <a:lnTo>
                      <a:pt x="20203" y="1496"/>
                    </a:lnTo>
                    <a:lnTo>
                      <a:pt x="20413" y="1575"/>
                    </a:lnTo>
                    <a:lnTo>
                      <a:pt x="20623" y="1667"/>
                    </a:lnTo>
                    <a:lnTo>
                      <a:pt x="20820" y="1772"/>
                    </a:lnTo>
                    <a:lnTo>
                      <a:pt x="21017" y="1877"/>
                    </a:lnTo>
                    <a:lnTo>
                      <a:pt x="21200" y="1995"/>
                    </a:lnTo>
                    <a:lnTo>
                      <a:pt x="21384" y="2126"/>
                    </a:lnTo>
                    <a:lnTo>
                      <a:pt x="21555" y="2257"/>
                    </a:lnTo>
                    <a:lnTo>
                      <a:pt x="21725" y="2401"/>
                    </a:lnTo>
                    <a:lnTo>
                      <a:pt x="21882" y="2559"/>
                    </a:lnTo>
                    <a:lnTo>
                      <a:pt x="22027" y="2716"/>
                    </a:lnTo>
                    <a:lnTo>
                      <a:pt x="22171" y="2874"/>
                    </a:lnTo>
                    <a:lnTo>
                      <a:pt x="22315" y="3057"/>
                    </a:lnTo>
                    <a:lnTo>
                      <a:pt x="22447" y="3228"/>
                    </a:lnTo>
                    <a:lnTo>
                      <a:pt x="22565" y="3412"/>
                    </a:lnTo>
                    <a:lnTo>
                      <a:pt x="22670" y="3608"/>
                    </a:lnTo>
                    <a:lnTo>
                      <a:pt x="22775" y="3805"/>
                    </a:lnTo>
                    <a:lnTo>
                      <a:pt x="22866" y="4002"/>
                    </a:lnTo>
                    <a:lnTo>
                      <a:pt x="22958" y="4212"/>
                    </a:lnTo>
                    <a:lnTo>
                      <a:pt x="23024" y="4422"/>
                    </a:lnTo>
                    <a:lnTo>
                      <a:pt x="23089" y="4645"/>
                    </a:lnTo>
                    <a:lnTo>
                      <a:pt x="23142" y="4868"/>
                    </a:lnTo>
                    <a:lnTo>
                      <a:pt x="23181" y="5091"/>
                    </a:lnTo>
                    <a:lnTo>
                      <a:pt x="23208" y="5327"/>
                    </a:lnTo>
                    <a:lnTo>
                      <a:pt x="23234" y="5550"/>
                    </a:lnTo>
                    <a:lnTo>
                      <a:pt x="23234" y="5786"/>
                    </a:lnTo>
                    <a:lnTo>
                      <a:pt x="23234" y="6022"/>
                    </a:lnTo>
                    <a:lnTo>
                      <a:pt x="23221" y="6258"/>
                    </a:lnTo>
                    <a:lnTo>
                      <a:pt x="23194" y="6481"/>
                    </a:lnTo>
                    <a:lnTo>
                      <a:pt x="23155" y="6718"/>
                    </a:lnTo>
                    <a:lnTo>
                      <a:pt x="23103" y="6928"/>
                    </a:lnTo>
                    <a:lnTo>
                      <a:pt x="23037" y="7151"/>
                    </a:lnTo>
                    <a:lnTo>
                      <a:pt x="22971" y="7360"/>
                    </a:lnTo>
                    <a:lnTo>
                      <a:pt x="22893" y="7570"/>
                    </a:lnTo>
                    <a:lnTo>
                      <a:pt x="22801" y="7780"/>
                    </a:lnTo>
                    <a:lnTo>
                      <a:pt x="22696" y="7977"/>
                    </a:lnTo>
                    <a:lnTo>
                      <a:pt x="22591" y="8174"/>
                    </a:lnTo>
                    <a:lnTo>
                      <a:pt x="22473" y="8357"/>
                    </a:lnTo>
                    <a:lnTo>
                      <a:pt x="22342" y="8528"/>
                    </a:lnTo>
                    <a:lnTo>
                      <a:pt x="22210" y="8712"/>
                    </a:lnTo>
                    <a:lnTo>
                      <a:pt x="22066" y="8869"/>
                    </a:lnTo>
                    <a:lnTo>
                      <a:pt x="21909" y="9040"/>
                    </a:lnTo>
                    <a:lnTo>
                      <a:pt x="21751" y="9184"/>
                    </a:lnTo>
                    <a:lnTo>
                      <a:pt x="21581" y="9328"/>
                    </a:lnTo>
                    <a:lnTo>
                      <a:pt x="21410" y="9473"/>
                    </a:lnTo>
                    <a:lnTo>
                      <a:pt x="21240" y="9604"/>
                    </a:lnTo>
                    <a:lnTo>
                      <a:pt x="21043" y="9722"/>
                    </a:lnTo>
                    <a:lnTo>
                      <a:pt x="20859" y="9827"/>
                    </a:lnTo>
                    <a:lnTo>
                      <a:pt x="20662" y="9932"/>
                    </a:lnTo>
                    <a:lnTo>
                      <a:pt x="20453" y="10024"/>
                    </a:lnTo>
                    <a:lnTo>
                      <a:pt x="20243" y="10115"/>
                    </a:lnTo>
                    <a:lnTo>
                      <a:pt x="20033" y="10181"/>
                    </a:lnTo>
                    <a:lnTo>
                      <a:pt x="19823" y="10247"/>
                    </a:lnTo>
                    <a:lnTo>
                      <a:pt x="19600" y="10299"/>
                    </a:lnTo>
                    <a:lnTo>
                      <a:pt x="19377" y="10338"/>
                    </a:lnTo>
                    <a:lnTo>
                      <a:pt x="19141" y="10365"/>
                    </a:lnTo>
                    <a:lnTo>
                      <a:pt x="18904" y="10391"/>
                    </a:lnTo>
                    <a:lnTo>
                      <a:pt x="18472" y="10391"/>
                    </a:lnTo>
                    <a:lnTo>
                      <a:pt x="18275" y="10378"/>
                    </a:lnTo>
                    <a:lnTo>
                      <a:pt x="18065" y="10352"/>
                    </a:lnTo>
                    <a:lnTo>
                      <a:pt x="17868" y="10325"/>
                    </a:lnTo>
                    <a:lnTo>
                      <a:pt x="17671" y="10286"/>
                    </a:lnTo>
                    <a:lnTo>
                      <a:pt x="17475" y="10234"/>
                    </a:lnTo>
                    <a:lnTo>
                      <a:pt x="17278" y="10181"/>
                    </a:lnTo>
                    <a:lnTo>
                      <a:pt x="17081" y="10115"/>
                    </a:lnTo>
                    <a:lnTo>
                      <a:pt x="16897" y="10050"/>
                    </a:lnTo>
                    <a:lnTo>
                      <a:pt x="16714" y="9958"/>
                    </a:lnTo>
                    <a:lnTo>
                      <a:pt x="16530" y="9866"/>
                    </a:lnTo>
                    <a:lnTo>
                      <a:pt x="16359" y="9774"/>
                    </a:lnTo>
                    <a:lnTo>
                      <a:pt x="16176" y="9669"/>
                    </a:lnTo>
                    <a:lnTo>
                      <a:pt x="16018" y="9551"/>
                    </a:lnTo>
                    <a:lnTo>
                      <a:pt x="15848" y="9433"/>
                    </a:lnTo>
                    <a:lnTo>
                      <a:pt x="15690" y="9302"/>
                    </a:lnTo>
                    <a:lnTo>
                      <a:pt x="15480" y="9118"/>
                    </a:lnTo>
                    <a:lnTo>
                      <a:pt x="15284" y="8908"/>
                    </a:lnTo>
                    <a:lnTo>
                      <a:pt x="15100" y="8699"/>
                    </a:lnTo>
                    <a:lnTo>
                      <a:pt x="14929" y="8476"/>
                    </a:lnTo>
                    <a:lnTo>
                      <a:pt x="14772" y="8239"/>
                    </a:lnTo>
                    <a:lnTo>
                      <a:pt x="14628" y="7990"/>
                    </a:lnTo>
                    <a:lnTo>
                      <a:pt x="14497" y="7741"/>
                    </a:lnTo>
                    <a:lnTo>
                      <a:pt x="14392" y="7492"/>
                    </a:lnTo>
                    <a:lnTo>
                      <a:pt x="14300" y="7216"/>
                    </a:lnTo>
                    <a:lnTo>
                      <a:pt x="14221" y="6954"/>
                    </a:lnTo>
                    <a:lnTo>
                      <a:pt x="14155" y="6678"/>
                    </a:lnTo>
                    <a:lnTo>
                      <a:pt x="14116" y="6403"/>
                    </a:lnTo>
                    <a:lnTo>
                      <a:pt x="14090" y="6114"/>
                    </a:lnTo>
                    <a:lnTo>
                      <a:pt x="14077" y="5839"/>
                    </a:lnTo>
                    <a:lnTo>
                      <a:pt x="14077" y="5550"/>
                    </a:lnTo>
                    <a:lnTo>
                      <a:pt x="14103" y="5261"/>
                    </a:lnTo>
                    <a:lnTo>
                      <a:pt x="14129" y="5051"/>
                    </a:lnTo>
                    <a:lnTo>
                      <a:pt x="14182" y="4842"/>
                    </a:lnTo>
                    <a:lnTo>
                      <a:pt x="14221" y="4645"/>
                    </a:lnTo>
                    <a:lnTo>
                      <a:pt x="14287" y="4448"/>
                    </a:lnTo>
                    <a:lnTo>
                      <a:pt x="14352" y="4238"/>
                    </a:lnTo>
                    <a:lnTo>
                      <a:pt x="14431" y="4054"/>
                    </a:lnTo>
                    <a:lnTo>
                      <a:pt x="14510" y="3858"/>
                    </a:lnTo>
                    <a:lnTo>
                      <a:pt x="14601" y="3674"/>
                    </a:lnTo>
                    <a:lnTo>
                      <a:pt x="14706" y="3503"/>
                    </a:lnTo>
                    <a:lnTo>
                      <a:pt x="14811" y="3320"/>
                    </a:lnTo>
                    <a:lnTo>
                      <a:pt x="14929" y="3149"/>
                    </a:lnTo>
                    <a:lnTo>
                      <a:pt x="15048" y="2992"/>
                    </a:lnTo>
                    <a:lnTo>
                      <a:pt x="15179" y="2834"/>
                    </a:lnTo>
                    <a:lnTo>
                      <a:pt x="15310" y="2677"/>
                    </a:lnTo>
                    <a:lnTo>
                      <a:pt x="15454" y="2533"/>
                    </a:lnTo>
                    <a:lnTo>
                      <a:pt x="15599" y="2401"/>
                    </a:lnTo>
                    <a:lnTo>
                      <a:pt x="15756" y="2270"/>
                    </a:lnTo>
                    <a:lnTo>
                      <a:pt x="15913" y="2139"/>
                    </a:lnTo>
                    <a:lnTo>
                      <a:pt x="16084" y="2021"/>
                    </a:lnTo>
                    <a:lnTo>
                      <a:pt x="16254" y="1903"/>
                    </a:lnTo>
                    <a:lnTo>
                      <a:pt x="16438" y="1811"/>
                    </a:lnTo>
                    <a:lnTo>
                      <a:pt x="16609" y="1706"/>
                    </a:lnTo>
                    <a:lnTo>
                      <a:pt x="16792" y="1627"/>
                    </a:lnTo>
                    <a:lnTo>
                      <a:pt x="16989" y="1536"/>
                    </a:lnTo>
                    <a:lnTo>
                      <a:pt x="17186" y="1470"/>
                    </a:lnTo>
                    <a:lnTo>
                      <a:pt x="17383" y="1404"/>
                    </a:lnTo>
                    <a:lnTo>
                      <a:pt x="17579" y="1352"/>
                    </a:lnTo>
                    <a:lnTo>
                      <a:pt x="17789" y="1313"/>
                    </a:lnTo>
                    <a:lnTo>
                      <a:pt x="17999" y="1273"/>
                    </a:lnTo>
                    <a:lnTo>
                      <a:pt x="18209" y="1247"/>
                    </a:lnTo>
                    <a:lnTo>
                      <a:pt x="18419" y="1234"/>
                    </a:lnTo>
                    <a:lnTo>
                      <a:pt x="18629" y="1221"/>
                    </a:lnTo>
                    <a:close/>
                    <a:moveTo>
                      <a:pt x="5431" y="1"/>
                    </a:moveTo>
                    <a:lnTo>
                      <a:pt x="5143" y="27"/>
                    </a:lnTo>
                    <a:lnTo>
                      <a:pt x="4854" y="66"/>
                    </a:lnTo>
                    <a:lnTo>
                      <a:pt x="4565" y="119"/>
                    </a:lnTo>
                    <a:lnTo>
                      <a:pt x="4290" y="184"/>
                    </a:lnTo>
                    <a:lnTo>
                      <a:pt x="4014" y="263"/>
                    </a:lnTo>
                    <a:lnTo>
                      <a:pt x="3752" y="355"/>
                    </a:lnTo>
                    <a:lnTo>
                      <a:pt x="3490" y="460"/>
                    </a:lnTo>
                    <a:lnTo>
                      <a:pt x="3240" y="578"/>
                    </a:lnTo>
                    <a:lnTo>
                      <a:pt x="2991" y="709"/>
                    </a:lnTo>
                    <a:lnTo>
                      <a:pt x="2742" y="840"/>
                    </a:lnTo>
                    <a:lnTo>
                      <a:pt x="2519" y="998"/>
                    </a:lnTo>
                    <a:lnTo>
                      <a:pt x="2296" y="1155"/>
                    </a:lnTo>
                    <a:lnTo>
                      <a:pt x="2073" y="1326"/>
                    </a:lnTo>
                    <a:lnTo>
                      <a:pt x="1863" y="1509"/>
                    </a:lnTo>
                    <a:lnTo>
                      <a:pt x="1666" y="1706"/>
                    </a:lnTo>
                    <a:lnTo>
                      <a:pt x="1483" y="1903"/>
                    </a:lnTo>
                    <a:lnTo>
                      <a:pt x="1299" y="2113"/>
                    </a:lnTo>
                    <a:lnTo>
                      <a:pt x="1128" y="2336"/>
                    </a:lnTo>
                    <a:lnTo>
                      <a:pt x="971" y="2559"/>
                    </a:lnTo>
                    <a:lnTo>
                      <a:pt x="813" y="2795"/>
                    </a:lnTo>
                    <a:lnTo>
                      <a:pt x="682" y="3031"/>
                    </a:lnTo>
                    <a:lnTo>
                      <a:pt x="551" y="3280"/>
                    </a:lnTo>
                    <a:lnTo>
                      <a:pt x="446" y="3530"/>
                    </a:lnTo>
                    <a:lnTo>
                      <a:pt x="341" y="3792"/>
                    </a:lnTo>
                    <a:lnTo>
                      <a:pt x="249" y="4068"/>
                    </a:lnTo>
                    <a:lnTo>
                      <a:pt x="171" y="4343"/>
                    </a:lnTo>
                    <a:lnTo>
                      <a:pt x="105" y="4619"/>
                    </a:lnTo>
                    <a:lnTo>
                      <a:pt x="66" y="4894"/>
                    </a:lnTo>
                    <a:lnTo>
                      <a:pt x="26" y="5183"/>
                    </a:lnTo>
                    <a:lnTo>
                      <a:pt x="0" y="5471"/>
                    </a:lnTo>
                    <a:lnTo>
                      <a:pt x="0" y="5773"/>
                    </a:lnTo>
                    <a:lnTo>
                      <a:pt x="13" y="6075"/>
                    </a:lnTo>
                    <a:lnTo>
                      <a:pt x="26" y="6363"/>
                    </a:lnTo>
                    <a:lnTo>
                      <a:pt x="66" y="6652"/>
                    </a:lnTo>
                    <a:lnTo>
                      <a:pt x="118" y="6928"/>
                    </a:lnTo>
                    <a:lnTo>
                      <a:pt x="184" y="7203"/>
                    </a:lnTo>
                    <a:lnTo>
                      <a:pt x="262" y="7479"/>
                    </a:lnTo>
                    <a:lnTo>
                      <a:pt x="354" y="7741"/>
                    </a:lnTo>
                    <a:lnTo>
                      <a:pt x="459" y="8003"/>
                    </a:lnTo>
                    <a:lnTo>
                      <a:pt x="577" y="8266"/>
                    </a:lnTo>
                    <a:lnTo>
                      <a:pt x="708" y="8515"/>
                    </a:lnTo>
                    <a:lnTo>
                      <a:pt x="853" y="8751"/>
                    </a:lnTo>
                    <a:lnTo>
                      <a:pt x="997" y="8987"/>
                    </a:lnTo>
                    <a:lnTo>
                      <a:pt x="1155" y="9210"/>
                    </a:lnTo>
                    <a:lnTo>
                      <a:pt x="1338" y="9420"/>
                    </a:lnTo>
                    <a:lnTo>
                      <a:pt x="1509" y="9630"/>
                    </a:lnTo>
                    <a:lnTo>
                      <a:pt x="1706" y="9827"/>
                    </a:lnTo>
                    <a:lnTo>
                      <a:pt x="1902" y="10024"/>
                    </a:lnTo>
                    <a:lnTo>
                      <a:pt x="2112" y="10194"/>
                    </a:lnTo>
                    <a:lnTo>
                      <a:pt x="2335" y="10365"/>
                    </a:lnTo>
                    <a:lnTo>
                      <a:pt x="2558" y="10522"/>
                    </a:lnTo>
                    <a:lnTo>
                      <a:pt x="2794" y="10680"/>
                    </a:lnTo>
                    <a:lnTo>
                      <a:pt x="3031" y="10811"/>
                    </a:lnTo>
                    <a:lnTo>
                      <a:pt x="3280" y="10942"/>
                    </a:lnTo>
                    <a:lnTo>
                      <a:pt x="3542" y="11060"/>
                    </a:lnTo>
                    <a:lnTo>
                      <a:pt x="3805" y="11152"/>
                    </a:lnTo>
                    <a:lnTo>
                      <a:pt x="4067" y="11244"/>
                    </a:lnTo>
                    <a:lnTo>
                      <a:pt x="4342" y="11322"/>
                    </a:lnTo>
                    <a:lnTo>
                      <a:pt x="4618" y="11388"/>
                    </a:lnTo>
                    <a:lnTo>
                      <a:pt x="4907" y="11440"/>
                    </a:lnTo>
                    <a:lnTo>
                      <a:pt x="5195" y="11467"/>
                    </a:lnTo>
                    <a:lnTo>
                      <a:pt x="5484" y="11493"/>
                    </a:lnTo>
                    <a:lnTo>
                      <a:pt x="6061" y="11493"/>
                    </a:lnTo>
                    <a:lnTo>
                      <a:pt x="6337" y="11467"/>
                    </a:lnTo>
                    <a:lnTo>
                      <a:pt x="6612" y="11427"/>
                    </a:lnTo>
                    <a:lnTo>
                      <a:pt x="6888" y="11388"/>
                    </a:lnTo>
                    <a:lnTo>
                      <a:pt x="7150" y="11322"/>
                    </a:lnTo>
                    <a:lnTo>
                      <a:pt x="7412" y="11244"/>
                    </a:lnTo>
                    <a:lnTo>
                      <a:pt x="7675" y="11165"/>
                    </a:lnTo>
                    <a:lnTo>
                      <a:pt x="7924" y="11060"/>
                    </a:lnTo>
                    <a:lnTo>
                      <a:pt x="8173" y="10955"/>
                    </a:lnTo>
                    <a:lnTo>
                      <a:pt x="8409" y="10837"/>
                    </a:lnTo>
                    <a:lnTo>
                      <a:pt x="8645" y="10706"/>
                    </a:lnTo>
                    <a:lnTo>
                      <a:pt x="8868" y="10561"/>
                    </a:lnTo>
                    <a:lnTo>
                      <a:pt x="9092" y="10404"/>
                    </a:lnTo>
                    <a:lnTo>
                      <a:pt x="9301" y="10247"/>
                    </a:lnTo>
                    <a:lnTo>
                      <a:pt x="9511" y="10076"/>
                    </a:lnTo>
                    <a:lnTo>
                      <a:pt x="9708" y="9892"/>
                    </a:lnTo>
                    <a:lnTo>
                      <a:pt x="9905" y="9709"/>
                    </a:lnTo>
                    <a:lnTo>
                      <a:pt x="10075" y="9512"/>
                    </a:lnTo>
                    <a:lnTo>
                      <a:pt x="10246" y="9302"/>
                    </a:lnTo>
                    <a:lnTo>
                      <a:pt x="10417" y="9092"/>
                    </a:lnTo>
                    <a:lnTo>
                      <a:pt x="10561" y="8869"/>
                    </a:lnTo>
                    <a:lnTo>
                      <a:pt x="10705" y="8646"/>
                    </a:lnTo>
                    <a:lnTo>
                      <a:pt x="10836" y="8410"/>
                    </a:lnTo>
                    <a:lnTo>
                      <a:pt x="10954" y="8161"/>
                    </a:lnTo>
                    <a:lnTo>
                      <a:pt x="11059" y="7925"/>
                    </a:lnTo>
                    <a:lnTo>
                      <a:pt x="11164" y="7662"/>
                    </a:lnTo>
                    <a:lnTo>
                      <a:pt x="11243" y="7413"/>
                    </a:lnTo>
                    <a:lnTo>
                      <a:pt x="11322" y="7137"/>
                    </a:lnTo>
                    <a:lnTo>
                      <a:pt x="11387" y="6875"/>
                    </a:lnTo>
                    <a:lnTo>
                      <a:pt x="11427" y="6600"/>
                    </a:lnTo>
                    <a:lnTo>
                      <a:pt x="11466" y="6324"/>
                    </a:lnTo>
                    <a:lnTo>
                      <a:pt x="11492" y="6049"/>
                    </a:lnTo>
                    <a:lnTo>
                      <a:pt x="11623" y="5996"/>
                    </a:lnTo>
                    <a:lnTo>
                      <a:pt x="11781" y="5944"/>
                    </a:lnTo>
                    <a:lnTo>
                      <a:pt x="11978" y="5917"/>
                    </a:lnTo>
                    <a:lnTo>
                      <a:pt x="12188" y="5904"/>
                    </a:lnTo>
                    <a:lnTo>
                      <a:pt x="12358" y="5904"/>
                    </a:lnTo>
                    <a:lnTo>
                      <a:pt x="12542" y="5930"/>
                    </a:lnTo>
                    <a:lnTo>
                      <a:pt x="12725" y="5970"/>
                    </a:lnTo>
                    <a:lnTo>
                      <a:pt x="12909" y="6022"/>
                    </a:lnTo>
                    <a:lnTo>
                      <a:pt x="12922" y="6311"/>
                    </a:lnTo>
                    <a:lnTo>
                      <a:pt x="12962" y="6600"/>
                    </a:lnTo>
                    <a:lnTo>
                      <a:pt x="13001" y="6875"/>
                    </a:lnTo>
                    <a:lnTo>
                      <a:pt x="13067" y="7151"/>
                    </a:lnTo>
                    <a:lnTo>
                      <a:pt x="13132" y="7426"/>
                    </a:lnTo>
                    <a:lnTo>
                      <a:pt x="13224" y="7688"/>
                    </a:lnTo>
                    <a:lnTo>
                      <a:pt x="13316" y="7951"/>
                    </a:lnTo>
                    <a:lnTo>
                      <a:pt x="13434" y="8200"/>
                    </a:lnTo>
                    <a:lnTo>
                      <a:pt x="13552" y="8449"/>
                    </a:lnTo>
                    <a:lnTo>
                      <a:pt x="13683" y="8685"/>
                    </a:lnTo>
                    <a:lnTo>
                      <a:pt x="13814" y="8922"/>
                    </a:lnTo>
                    <a:lnTo>
                      <a:pt x="13972" y="9145"/>
                    </a:lnTo>
                    <a:lnTo>
                      <a:pt x="14129" y="9355"/>
                    </a:lnTo>
                    <a:lnTo>
                      <a:pt x="14313" y="9564"/>
                    </a:lnTo>
                    <a:lnTo>
                      <a:pt x="14483" y="9774"/>
                    </a:lnTo>
                    <a:lnTo>
                      <a:pt x="14680" y="9958"/>
                    </a:lnTo>
                    <a:lnTo>
                      <a:pt x="14877" y="10142"/>
                    </a:lnTo>
                    <a:lnTo>
                      <a:pt x="15087" y="10312"/>
                    </a:lnTo>
                    <a:lnTo>
                      <a:pt x="15297" y="10483"/>
                    </a:lnTo>
                    <a:lnTo>
                      <a:pt x="15520" y="10627"/>
                    </a:lnTo>
                    <a:lnTo>
                      <a:pt x="15756" y="10771"/>
                    </a:lnTo>
                    <a:lnTo>
                      <a:pt x="15992" y="10903"/>
                    </a:lnTo>
                    <a:lnTo>
                      <a:pt x="16241" y="11034"/>
                    </a:lnTo>
                    <a:lnTo>
                      <a:pt x="16491" y="11139"/>
                    </a:lnTo>
                    <a:lnTo>
                      <a:pt x="16740" y="11231"/>
                    </a:lnTo>
                    <a:lnTo>
                      <a:pt x="17002" y="11322"/>
                    </a:lnTo>
                    <a:lnTo>
                      <a:pt x="17278" y="11388"/>
                    </a:lnTo>
                    <a:lnTo>
                      <a:pt x="17553" y="11454"/>
                    </a:lnTo>
                    <a:lnTo>
                      <a:pt x="17829" y="11506"/>
                    </a:lnTo>
                    <a:lnTo>
                      <a:pt x="18104" y="11532"/>
                    </a:lnTo>
                    <a:lnTo>
                      <a:pt x="18393" y="11559"/>
                    </a:lnTo>
                    <a:lnTo>
                      <a:pt x="18681" y="11559"/>
                    </a:lnTo>
                    <a:lnTo>
                      <a:pt x="18970" y="11545"/>
                    </a:lnTo>
                    <a:lnTo>
                      <a:pt x="19272" y="11532"/>
                    </a:lnTo>
                    <a:lnTo>
                      <a:pt x="19560" y="11493"/>
                    </a:lnTo>
                    <a:lnTo>
                      <a:pt x="19836" y="11440"/>
                    </a:lnTo>
                    <a:lnTo>
                      <a:pt x="20111" y="11375"/>
                    </a:lnTo>
                    <a:lnTo>
                      <a:pt x="20387" y="11296"/>
                    </a:lnTo>
                    <a:lnTo>
                      <a:pt x="20649" y="11204"/>
                    </a:lnTo>
                    <a:lnTo>
                      <a:pt x="20912" y="11099"/>
                    </a:lnTo>
                    <a:lnTo>
                      <a:pt x="21174" y="10981"/>
                    </a:lnTo>
                    <a:lnTo>
                      <a:pt x="21410" y="10850"/>
                    </a:lnTo>
                    <a:lnTo>
                      <a:pt x="21659" y="10719"/>
                    </a:lnTo>
                    <a:lnTo>
                      <a:pt x="21882" y="10561"/>
                    </a:lnTo>
                    <a:lnTo>
                      <a:pt x="22119" y="10404"/>
                    </a:lnTo>
                    <a:lnTo>
                      <a:pt x="22329" y="10234"/>
                    </a:lnTo>
                    <a:lnTo>
                      <a:pt x="22538" y="10050"/>
                    </a:lnTo>
                    <a:lnTo>
                      <a:pt x="22735" y="9853"/>
                    </a:lnTo>
                    <a:lnTo>
                      <a:pt x="22932" y="9656"/>
                    </a:lnTo>
                    <a:lnTo>
                      <a:pt x="23103" y="9446"/>
                    </a:lnTo>
                    <a:lnTo>
                      <a:pt x="23273" y="9223"/>
                    </a:lnTo>
                    <a:lnTo>
                      <a:pt x="23431" y="9000"/>
                    </a:lnTo>
                    <a:lnTo>
                      <a:pt x="23588" y="8764"/>
                    </a:lnTo>
                    <a:lnTo>
                      <a:pt x="23719" y="8528"/>
                    </a:lnTo>
                    <a:lnTo>
                      <a:pt x="23850" y="8279"/>
                    </a:lnTo>
                    <a:lnTo>
                      <a:pt x="23968" y="8016"/>
                    </a:lnTo>
                    <a:lnTo>
                      <a:pt x="24060" y="7754"/>
                    </a:lnTo>
                    <a:lnTo>
                      <a:pt x="24152" y="7492"/>
                    </a:lnTo>
                    <a:lnTo>
                      <a:pt x="24231" y="7216"/>
                    </a:lnTo>
                    <a:lnTo>
                      <a:pt x="24296" y="6941"/>
                    </a:lnTo>
                    <a:lnTo>
                      <a:pt x="24336" y="6652"/>
                    </a:lnTo>
                    <a:lnTo>
                      <a:pt x="24375" y="6377"/>
                    </a:lnTo>
                    <a:lnTo>
                      <a:pt x="24401" y="6075"/>
                    </a:lnTo>
                    <a:lnTo>
                      <a:pt x="24401" y="5786"/>
                    </a:lnTo>
                    <a:lnTo>
                      <a:pt x="24401" y="5484"/>
                    </a:lnTo>
                    <a:lnTo>
                      <a:pt x="24375" y="5196"/>
                    </a:lnTo>
                    <a:lnTo>
                      <a:pt x="24336" y="4907"/>
                    </a:lnTo>
                    <a:lnTo>
                      <a:pt x="24283" y="4632"/>
                    </a:lnTo>
                    <a:lnTo>
                      <a:pt x="24218" y="4343"/>
                    </a:lnTo>
                    <a:lnTo>
                      <a:pt x="24139" y="4081"/>
                    </a:lnTo>
                    <a:lnTo>
                      <a:pt x="24047" y="3805"/>
                    </a:lnTo>
                    <a:lnTo>
                      <a:pt x="23942" y="3543"/>
                    </a:lnTo>
                    <a:lnTo>
                      <a:pt x="23824" y="3294"/>
                    </a:lnTo>
                    <a:lnTo>
                      <a:pt x="23693" y="3044"/>
                    </a:lnTo>
                    <a:lnTo>
                      <a:pt x="23562" y="2808"/>
                    </a:lnTo>
                    <a:lnTo>
                      <a:pt x="23404" y="2572"/>
                    </a:lnTo>
                    <a:lnTo>
                      <a:pt x="23247" y="2349"/>
                    </a:lnTo>
                    <a:lnTo>
                      <a:pt x="23076" y="2139"/>
                    </a:lnTo>
                    <a:lnTo>
                      <a:pt x="22893" y="1929"/>
                    </a:lnTo>
                    <a:lnTo>
                      <a:pt x="22696" y="1732"/>
                    </a:lnTo>
                    <a:lnTo>
                      <a:pt x="22499" y="1536"/>
                    </a:lnTo>
                    <a:lnTo>
                      <a:pt x="22289" y="1352"/>
                    </a:lnTo>
                    <a:lnTo>
                      <a:pt x="22066" y="1181"/>
                    </a:lnTo>
                    <a:lnTo>
                      <a:pt x="21843" y="1024"/>
                    </a:lnTo>
                    <a:lnTo>
                      <a:pt x="21607" y="880"/>
                    </a:lnTo>
                    <a:lnTo>
                      <a:pt x="21371" y="735"/>
                    </a:lnTo>
                    <a:lnTo>
                      <a:pt x="21122" y="617"/>
                    </a:lnTo>
                    <a:lnTo>
                      <a:pt x="20859" y="499"/>
                    </a:lnTo>
                    <a:lnTo>
                      <a:pt x="20610" y="394"/>
                    </a:lnTo>
                    <a:lnTo>
                      <a:pt x="20334" y="316"/>
                    </a:lnTo>
                    <a:lnTo>
                      <a:pt x="20059" y="237"/>
                    </a:lnTo>
                    <a:lnTo>
                      <a:pt x="19783" y="171"/>
                    </a:lnTo>
                    <a:lnTo>
                      <a:pt x="19508" y="119"/>
                    </a:lnTo>
                    <a:lnTo>
                      <a:pt x="19219" y="93"/>
                    </a:lnTo>
                    <a:lnTo>
                      <a:pt x="18918" y="66"/>
                    </a:lnTo>
                    <a:lnTo>
                      <a:pt x="18629" y="53"/>
                    </a:lnTo>
                    <a:lnTo>
                      <a:pt x="18367" y="66"/>
                    </a:lnTo>
                    <a:lnTo>
                      <a:pt x="18104" y="79"/>
                    </a:lnTo>
                    <a:lnTo>
                      <a:pt x="17855" y="119"/>
                    </a:lnTo>
                    <a:lnTo>
                      <a:pt x="17593" y="158"/>
                    </a:lnTo>
                    <a:lnTo>
                      <a:pt x="17343" y="211"/>
                    </a:lnTo>
                    <a:lnTo>
                      <a:pt x="17107" y="276"/>
                    </a:lnTo>
                    <a:lnTo>
                      <a:pt x="16858" y="342"/>
                    </a:lnTo>
                    <a:lnTo>
                      <a:pt x="16622" y="420"/>
                    </a:lnTo>
                    <a:lnTo>
                      <a:pt x="16399" y="525"/>
                    </a:lnTo>
                    <a:lnTo>
                      <a:pt x="16163" y="617"/>
                    </a:lnTo>
                    <a:lnTo>
                      <a:pt x="15940" y="735"/>
                    </a:lnTo>
                    <a:lnTo>
                      <a:pt x="15730" y="853"/>
                    </a:lnTo>
                    <a:lnTo>
                      <a:pt x="15520" y="985"/>
                    </a:lnTo>
                    <a:lnTo>
                      <a:pt x="15310" y="1129"/>
                    </a:lnTo>
                    <a:lnTo>
                      <a:pt x="15113" y="1273"/>
                    </a:lnTo>
                    <a:lnTo>
                      <a:pt x="14929" y="1431"/>
                    </a:lnTo>
                    <a:lnTo>
                      <a:pt x="14746" y="1588"/>
                    </a:lnTo>
                    <a:lnTo>
                      <a:pt x="14562" y="1759"/>
                    </a:lnTo>
                    <a:lnTo>
                      <a:pt x="14392" y="1942"/>
                    </a:lnTo>
                    <a:lnTo>
                      <a:pt x="14234" y="2126"/>
                    </a:lnTo>
                    <a:lnTo>
                      <a:pt x="14077" y="2323"/>
                    </a:lnTo>
                    <a:lnTo>
                      <a:pt x="13932" y="2520"/>
                    </a:lnTo>
                    <a:lnTo>
                      <a:pt x="13801" y="2729"/>
                    </a:lnTo>
                    <a:lnTo>
                      <a:pt x="13670" y="2939"/>
                    </a:lnTo>
                    <a:lnTo>
                      <a:pt x="13552" y="3162"/>
                    </a:lnTo>
                    <a:lnTo>
                      <a:pt x="13434" y="3385"/>
                    </a:lnTo>
                    <a:lnTo>
                      <a:pt x="13342" y="3608"/>
                    </a:lnTo>
                    <a:lnTo>
                      <a:pt x="13250" y="3845"/>
                    </a:lnTo>
                    <a:lnTo>
                      <a:pt x="13172" y="4081"/>
                    </a:lnTo>
                    <a:lnTo>
                      <a:pt x="13093" y="4330"/>
                    </a:lnTo>
                    <a:lnTo>
                      <a:pt x="13040" y="4579"/>
                    </a:lnTo>
                    <a:lnTo>
                      <a:pt x="12988" y="4842"/>
                    </a:lnTo>
                    <a:lnTo>
                      <a:pt x="12778" y="4789"/>
                    </a:lnTo>
                    <a:lnTo>
                      <a:pt x="12581" y="4763"/>
                    </a:lnTo>
                    <a:lnTo>
                      <a:pt x="12384" y="4750"/>
                    </a:lnTo>
                    <a:lnTo>
                      <a:pt x="12188" y="4737"/>
                    </a:lnTo>
                    <a:lnTo>
                      <a:pt x="11991" y="4750"/>
                    </a:lnTo>
                    <a:lnTo>
                      <a:pt x="11794" y="4763"/>
                    </a:lnTo>
                    <a:lnTo>
                      <a:pt x="11610" y="4789"/>
                    </a:lnTo>
                    <a:lnTo>
                      <a:pt x="11427" y="4842"/>
                    </a:lnTo>
                    <a:lnTo>
                      <a:pt x="11374" y="4579"/>
                    </a:lnTo>
                    <a:lnTo>
                      <a:pt x="11322" y="4330"/>
                    </a:lnTo>
                    <a:lnTo>
                      <a:pt x="11256" y="4081"/>
                    </a:lnTo>
                    <a:lnTo>
                      <a:pt x="11164" y="3845"/>
                    </a:lnTo>
                    <a:lnTo>
                      <a:pt x="11072" y="3595"/>
                    </a:lnTo>
                    <a:lnTo>
                      <a:pt x="10981" y="3372"/>
                    </a:lnTo>
                    <a:lnTo>
                      <a:pt x="10863" y="3136"/>
                    </a:lnTo>
                    <a:lnTo>
                      <a:pt x="10745" y="2913"/>
                    </a:lnTo>
                    <a:lnTo>
                      <a:pt x="10613" y="2703"/>
                    </a:lnTo>
                    <a:lnTo>
                      <a:pt x="10482" y="2493"/>
                    </a:lnTo>
                    <a:lnTo>
                      <a:pt x="10325" y="2283"/>
                    </a:lnTo>
                    <a:lnTo>
                      <a:pt x="10167" y="2087"/>
                    </a:lnTo>
                    <a:lnTo>
                      <a:pt x="10010" y="1903"/>
                    </a:lnTo>
                    <a:lnTo>
                      <a:pt x="9839" y="1719"/>
                    </a:lnTo>
                    <a:lnTo>
                      <a:pt x="9656" y="1549"/>
                    </a:lnTo>
                    <a:lnTo>
                      <a:pt x="9472" y="1378"/>
                    </a:lnTo>
                    <a:lnTo>
                      <a:pt x="9275" y="1221"/>
                    </a:lnTo>
                    <a:lnTo>
                      <a:pt x="9078" y="1063"/>
                    </a:lnTo>
                    <a:lnTo>
                      <a:pt x="8868" y="932"/>
                    </a:lnTo>
                    <a:lnTo>
                      <a:pt x="8659" y="801"/>
                    </a:lnTo>
                    <a:lnTo>
                      <a:pt x="8436" y="670"/>
                    </a:lnTo>
                    <a:lnTo>
                      <a:pt x="8213" y="552"/>
                    </a:lnTo>
                    <a:lnTo>
                      <a:pt x="7976" y="460"/>
                    </a:lnTo>
                    <a:lnTo>
                      <a:pt x="7740" y="355"/>
                    </a:lnTo>
                    <a:lnTo>
                      <a:pt x="7504" y="276"/>
                    </a:lnTo>
                    <a:lnTo>
                      <a:pt x="7268" y="197"/>
                    </a:lnTo>
                    <a:lnTo>
                      <a:pt x="7019" y="145"/>
                    </a:lnTo>
                    <a:lnTo>
                      <a:pt x="6756" y="93"/>
                    </a:lnTo>
                    <a:lnTo>
                      <a:pt x="6507" y="53"/>
                    </a:lnTo>
                    <a:lnTo>
                      <a:pt x="6245" y="14"/>
                    </a:lnTo>
                    <a:lnTo>
                      <a:pt x="598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17" name="Google Shape;2417;p45"/>
            <p:cNvGrpSpPr/>
            <p:nvPr/>
          </p:nvGrpSpPr>
          <p:grpSpPr>
            <a:xfrm>
              <a:off x="3124753" y="2097067"/>
              <a:ext cx="2904005" cy="2628275"/>
              <a:chOff x="735516" y="1544617"/>
              <a:chExt cx="2904005" cy="2628275"/>
            </a:xfrm>
          </p:grpSpPr>
          <p:sp>
            <p:nvSpPr>
              <p:cNvPr id="2418" name="Google Shape;2418;p45"/>
              <p:cNvSpPr/>
              <p:nvPr/>
            </p:nvSpPr>
            <p:spPr>
              <a:xfrm>
                <a:off x="1961914" y="2680601"/>
                <a:ext cx="305922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17043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17042" y="919"/>
                    </a:lnTo>
                    <a:lnTo>
                      <a:pt x="17042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9" name="Google Shape;2419;p45"/>
              <p:cNvSpPr/>
              <p:nvPr/>
            </p:nvSpPr>
            <p:spPr>
              <a:xfrm>
                <a:off x="2274872" y="2680601"/>
                <a:ext cx="97738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5445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5445" y="919"/>
                    </a:lnTo>
                    <a:lnTo>
                      <a:pt x="5445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0" name="Google Shape;2420;p45"/>
              <p:cNvSpPr/>
              <p:nvPr/>
            </p:nvSpPr>
            <p:spPr>
              <a:xfrm>
                <a:off x="2379664" y="2680601"/>
                <a:ext cx="115167" cy="16514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920" extrusionOk="0">
                    <a:moveTo>
                      <a:pt x="1" y="1"/>
                    </a:moveTo>
                    <a:lnTo>
                      <a:pt x="1" y="919"/>
                    </a:lnTo>
                    <a:lnTo>
                      <a:pt x="6416" y="919"/>
                    </a:lnTo>
                    <a:lnTo>
                      <a:pt x="6416" y="1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1" name="Google Shape;2421;p45"/>
              <p:cNvSpPr/>
              <p:nvPr/>
            </p:nvSpPr>
            <p:spPr>
              <a:xfrm>
                <a:off x="1896683" y="2717111"/>
                <a:ext cx="25481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14196" h="919" extrusionOk="0">
                    <a:moveTo>
                      <a:pt x="1" y="0"/>
                    </a:moveTo>
                    <a:lnTo>
                      <a:pt x="1" y="919"/>
                    </a:lnTo>
                    <a:lnTo>
                      <a:pt x="14195" y="919"/>
                    </a:lnTo>
                    <a:lnTo>
                      <a:pt x="14195" y="0"/>
                    </a:lnTo>
                    <a:close/>
                  </a:path>
                </a:pathLst>
              </a:custGeom>
              <a:solidFill>
                <a:srgbClr val="393F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2" name="Google Shape;2422;p45"/>
              <p:cNvSpPr/>
              <p:nvPr/>
            </p:nvSpPr>
            <p:spPr>
              <a:xfrm>
                <a:off x="2159723" y="2717111"/>
                <a:ext cx="83378" cy="16496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919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645" y="919"/>
                    </a:lnTo>
                    <a:lnTo>
                      <a:pt x="4645" y="0"/>
                    </a:lnTo>
                    <a:close/>
                  </a:path>
                </a:pathLst>
              </a:custGeom>
              <a:solidFill>
                <a:srgbClr val="E7C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3" name="Google Shape;2423;p45"/>
              <p:cNvSpPr/>
              <p:nvPr/>
            </p:nvSpPr>
            <p:spPr>
              <a:xfrm>
                <a:off x="2050928" y="4038428"/>
                <a:ext cx="116119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9" h="4186" extrusionOk="0">
                    <a:moveTo>
                      <a:pt x="1" y="0"/>
                    </a:moveTo>
                    <a:lnTo>
                      <a:pt x="132" y="4185"/>
                    </a:lnTo>
                    <a:lnTo>
                      <a:pt x="1483" y="4185"/>
                    </a:lnTo>
                    <a:lnTo>
                      <a:pt x="1732" y="4172"/>
                    </a:lnTo>
                    <a:lnTo>
                      <a:pt x="1995" y="4146"/>
                    </a:lnTo>
                    <a:lnTo>
                      <a:pt x="2244" y="4106"/>
                    </a:lnTo>
                    <a:lnTo>
                      <a:pt x="2493" y="4054"/>
                    </a:lnTo>
                    <a:lnTo>
                      <a:pt x="2729" y="4001"/>
                    </a:lnTo>
                    <a:lnTo>
                      <a:pt x="2979" y="3923"/>
                    </a:lnTo>
                    <a:lnTo>
                      <a:pt x="3215" y="3844"/>
                    </a:lnTo>
                    <a:lnTo>
                      <a:pt x="3451" y="3765"/>
                    </a:lnTo>
                    <a:lnTo>
                      <a:pt x="3674" y="3660"/>
                    </a:lnTo>
                    <a:lnTo>
                      <a:pt x="3910" y="3555"/>
                    </a:lnTo>
                    <a:lnTo>
                      <a:pt x="4120" y="3437"/>
                    </a:lnTo>
                    <a:lnTo>
                      <a:pt x="4343" y="3306"/>
                    </a:lnTo>
                    <a:lnTo>
                      <a:pt x="4553" y="3162"/>
                    </a:lnTo>
                    <a:lnTo>
                      <a:pt x="4763" y="3017"/>
                    </a:lnTo>
                    <a:lnTo>
                      <a:pt x="4959" y="2860"/>
                    </a:lnTo>
                    <a:lnTo>
                      <a:pt x="6245" y="1797"/>
                    </a:lnTo>
                    <a:lnTo>
                      <a:pt x="6311" y="1732"/>
                    </a:lnTo>
                    <a:lnTo>
                      <a:pt x="6363" y="1666"/>
                    </a:lnTo>
                    <a:lnTo>
                      <a:pt x="6403" y="1601"/>
                    </a:lnTo>
                    <a:lnTo>
                      <a:pt x="6429" y="1522"/>
                    </a:lnTo>
                    <a:lnTo>
                      <a:pt x="6455" y="1443"/>
                    </a:lnTo>
                    <a:lnTo>
                      <a:pt x="6468" y="1364"/>
                    </a:lnTo>
                    <a:lnTo>
                      <a:pt x="6468" y="1286"/>
                    </a:lnTo>
                    <a:lnTo>
                      <a:pt x="6455" y="1207"/>
                    </a:lnTo>
                    <a:lnTo>
                      <a:pt x="6416" y="1076"/>
                    </a:lnTo>
                    <a:lnTo>
                      <a:pt x="6363" y="945"/>
                    </a:lnTo>
                    <a:lnTo>
                      <a:pt x="6298" y="827"/>
                    </a:lnTo>
                    <a:lnTo>
                      <a:pt x="6232" y="722"/>
                    </a:lnTo>
                    <a:lnTo>
                      <a:pt x="6153" y="617"/>
                    </a:lnTo>
                    <a:lnTo>
                      <a:pt x="6075" y="512"/>
                    </a:lnTo>
                    <a:lnTo>
                      <a:pt x="5983" y="420"/>
                    </a:lnTo>
                    <a:lnTo>
                      <a:pt x="5878" y="341"/>
                    </a:lnTo>
                    <a:lnTo>
                      <a:pt x="5773" y="262"/>
                    </a:lnTo>
                    <a:lnTo>
                      <a:pt x="5668" y="197"/>
                    </a:lnTo>
                    <a:lnTo>
                      <a:pt x="5550" y="131"/>
                    </a:lnTo>
                    <a:lnTo>
                      <a:pt x="5419" y="92"/>
                    </a:lnTo>
                    <a:lnTo>
                      <a:pt x="5301" y="53"/>
                    </a:lnTo>
                    <a:lnTo>
                      <a:pt x="5169" y="26"/>
                    </a:lnTo>
                    <a:lnTo>
                      <a:pt x="50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4" name="Google Shape;2424;p45"/>
              <p:cNvSpPr/>
              <p:nvPr/>
            </p:nvSpPr>
            <p:spPr>
              <a:xfrm>
                <a:off x="2212711" y="4039128"/>
                <a:ext cx="116101" cy="75139"/>
              </a:xfrm>
              <a:custGeom>
                <a:avLst/>
                <a:gdLst/>
                <a:ahLst/>
                <a:cxnLst/>
                <a:rect l="l" t="t" r="r" b="b"/>
                <a:pathLst>
                  <a:path w="6468" h="4186" extrusionOk="0">
                    <a:moveTo>
                      <a:pt x="1443" y="0"/>
                    </a:moveTo>
                    <a:lnTo>
                      <a:pt x="1312" y="14"/>
                    </a:lnTo>
                    <a:lnTo>
                      <a:pt x="1168" y="53"/>
                    </a:lnTo>
                    <a:lnTo>
                      <a:pt x="1050" y="92"/>
                    </a:lnTo>
                    <a:lnTo>
                      <a:pt x="919" y="132"/>
                    </a:lnTo>
                    <a:lnTo>
                      <a:pt x="800" y="197"/>
                    </a:lnTo>
                    <a:lnTo>
                      <a:pt x="696" y="263"/>
                    </a:lnTo>
                    <a:lnTo>
                      <a:pt x="591" y="342"/>
                    </a:lnTo>
                    <a:lnTo>
                      <a:pt x="486" y="420"/>
                    </a:lnTo>
                    <a:lnTo>
                      <a:pt x="394" y="512"/>
                    </a:lnTo>
                    <a:lnTo>
                      <a:pt x="315" y="617"/>
                    </a:lnTo>
                    <a:lnTo>
                      <a:pt x="236" y="722"/>
                    </a:lnTo>
                    <a:lnTo>
                      <a:pt x="171" y="827"/>
                    </a:lnTo>
                    <a:lnTo>
                      <a:pt x="105" y="945"/>
                    </a:lnTo>
                    <a:lnTo>
                      <a:pt x="66" y="1076"/>
                    </a:lnTo>
                    <a:lnTo>
                      <a:pt x="26" y="1194"/>
                    </a:lnTo>
                    <a:lnTo>
                      <a:pt x="0" y="1286"/>
                    </a:lnTo>
                    <a:lnTo>
                      <a:pt x="0" y="1365"/>
                    </a:lnTo>
                    <a:lnTo>
                      <a:pt x="13" y="1443"/>
                    </a:lnTo>
                    <a:lnTo>
                      <a:pt x="40" y="1522"/>
                    </a:lnTo>
                    <a:lnTo>
                      <a:pt x="66" y="1601"/>
                    </a:lnTo>
                    <a:lnTo>
                      <a:pt x="118" y="1667"/>
                    </a:lnTo>
                    <a:lnTo>
                      <a:pt x="171" y="1732"/>
                    </a:lnTo>
                    <a:lnTo>
                      <a:pt x="223" y="1798"/>
                    </a:lnTo>
                    <a:lnTo>
                      <a:pt x="1509" y="2860"/>
                    </a:lnTo>
                    <a:lnTo>
                      <a:pt x="1706" y="3018"/>
                    </a:lnTo>
                    <a:lnTo>
                      <a:pt x="1916" y="3162"/>
                    </a:lnTo>
                    <a:lnTo>
                      <a:pt x="2126" y="3306"/>
                    </a:lnTo>
                    <a:lnTo>
                      <a:pt x="2349" y="3424"/>
                    </a:lnTo>
                    <a:lnTo>
                      <a:pt x="2572" y="3556"/>
                    </a:lnTo>
                    <a:lnTo>
                      <a:pt x="2795" y="3661"/>
                    </a:lnTo>
                    <a:lnTo>
                      <a:pt x="3018" y="3766"/>
                    </a:lnTo>
                    <a:lnTo>
                      <a:pt x="3254" y="3844"/>
                    </a:lnTo>
                    <a:lnTo>
                      <a:pt x="3503" y="3923"/>
                    </a:lnTo>
                    <a:lnTo>
                      <a:pt x="3739" y="4002"/>
                    </a:lnTo>
                    <a:lnTo>
                      <a:pt x="3988" y="4054"/>
                    </a:lnTo>
                    <a:lnTo>
                      <a:pt x="4238" y="4107"/>
                    </a:lnTo>
                    <a:lnTo>
                      <a:pt x="4487" y="4146"/>
                    </a:lnTo>
                    <a:lnTo>
                      <a:pt x="4736" y="4172"/>
                    </a:lnTo>
                    <a:lnTo>
                      <a:pt x="4985" y="4185"/>
                    </a:lnTo>
                    <a:lnTo>
                      <a:pt x="6337" y="4185"/>
                    </a:lnTo>
                    <a:lnTo>
                      <a:pt x="6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5" name="Google Shape;2425;p45"/>
              <p:cNvSpPr/>
              <p:nvPr/>
            </p:nvSpPr>
            <p:spPr>
              <a:xfrm>
                <a:off x="735516" y="2825188"/>
                <a:ext cx="2904005" cy="59845"/>
              </a:xfrm>
              <a:custGeom>
                <a:avLst/>
                <a:gdLst/>
                <a:ahLst/>
                <a:cxnLst/>
                <a:rect l="l" t="t" r="r" b="b"/>
                <a:pathLst>
                  <a:path w="161783" h="3334" extrusionOk="0">
                    <a:moveTo>
                      <a:pt x="0" y="1"/>
                    </a:moveTo>
                    <a:lnTo>
                      <a:pt x="0" y="3333"/>
                    </a:lnTo>
                    <a:lnTo>
                      <a:pt x="161783" y="3333"/>
                    </a:lnTo>
                    <a:lnTo>
                      <a:pt x="161783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6" name="Google Shape;2426;p45"/>
              <p:cNvSpPr/>
              <p:nvPr/>
            </p:nvSpPr>
            <p:spPr>
              <a:xfrm>
                <a:off x="2005245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0" y="0"/>
                    </a:moveTo>
                    <a:lnTo>
                      <a:pt x="0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5" y="1837"/>
                    </a:lnTo>
                    <a:lnTo>
                      <a:pt x="158" y="1955"/>
                    </a:lnTo>
                    <a:lnTo>
                      <a:pt x="223" y="2060"/>
                    </a:lnTo>
                    <a:lnTo>
                      <a:pt x="302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696" y="2493"/>
                    </a:lnTo>
                    <a:lnTo>
                      <a:pt x="814" y="2545"/>
                    </a:lnTo>
                    <a:lnTo>
                      <a:pt x="945" y="2585"/>
                    </a:lnTo>
                    <a:lnTo>
                      <a:pt x="1063" y="2624"/>
                    </a:lnTo>
                    <a:lnTo>
                      <a:pt x="1207" y="2637"/>
                    </a:lnTo>
                    <a:lnTo>
                      <a:pt x="1339" y="2650"/>
                    </a:lnTo>
                    <a:lnTo>
                      <a:pt x="3490" y="2650"/>
                    </a:lnTo>
                    <a:lnTo>
                      <a:pt x="3634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43" y="2349"/>
                    </a:lnTo>
                    <a:lnTo>
                      <a:pt x="4448" y="2257"/>
                    </a:lnTo>
                    <a:lnTo>
                      <a:pt x="4526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6" y="1837"/>
                    </a:lnTo>
                    <a:lnTo>
                      <a:pt x="4776" y="1706"/>
                    </a:lnTo>
                    <a:lnTo>
                      <a:pt x="4802" y="1574"/>
                    </a:lnTo>
                    <a:lnTo>
                      <a:pt x="4828" y="1443"/>
                    </a:lnTo>
                    <a:lnTo>
                      <a:pt x="4841" y="1312"/>
                    </a:lnTo>
                    <a:lnTo>
                      <a:pt x="48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7" name="Google Shape;2427;p45"/>
              <p:cNvSpPr/>
              <p:nvPr/>
            </p:nvSpPr>
            <p:spPr>
              <a:xfrm>
                <a:off x="1903900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4723" y="50404"/>
                    </a:lnTo>
                    <a:lnTo>
                      <a:pt x="10679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8" name="Google Shape;2428;p45"/>
              <p:cNvSpPr/>
              <p:nvPr/>
            </p:nvSpPr>
            <p:spPr>
              <a:xfrm>
                <a:off x="2267477" y="4066448"/>
                <a:ext cx="86914" cy="47585"/>
              </a:xfrm>
              <a:custGeom>
                <a:avLst/>
                <a:gdLst/>
                <a:ahLst/>
                <a:cxnLst/>
                <a:rect l="l" t="t" r="r" b="b"/>
                <a:pathLst>
                  <a:path w="4842" h="2651" extrusionOk="0">
                    <a:moveTo>
                      <a:pt x="1" y="0"/>
                    </a:moveTo>
                    <a:lnTo>
                      <a:pt x="1" y="1312"/>
                    </a:lnTo>
                    <a:lnTo>
                      <a:pt x="14" y="1443"/>
                    </a:lnTo>
                    <a:lnTo>
                      <a:pt x="27" y="1574"/>
                    </a:lnTo>
                    <a:lnTo>
                      <a:pt x="66" y="1706"/>
                    </a:lnTo>
                    <a:lnTo>
                      <a:pt x="106" y="1837"/>
                    </a:lnTo>
                    <a:lnTo>
                      <a:pt x="171" y="1955"/>
                    </a:lnTo>
                    <a:lnTo>
                      <a:pt x="237" y="2060"/>
                    </a:lnTo>
                    <a:lnTo>
                      <a:pt x="316" y="2165"/>
                    </a:lnTo>
                    <a:lnTo>
                      <a:pt x="394" y="2257"/>
                    </a:lnTo>
                    <a:lnTo>
                      <a:pt x="486" y="2349"/>
                    </a:lnTo>
                    <a:lnTo>
                      <a:pt x="591" y="2427"/>
                    </a:lnTo>
                    <a:lnTo>
                      <a:pt x="709" y="2493"/>
                    </a:lnTo>
                    <a:lnTo>
                      <a:pt x="827" y="2545"/>
                    </a:lnTo>
                    <a:lnTo>
                      <a:pt x="945" y="2585"/>
                    </a:lnTo>
                    <a:lnTo>
                      <a:pt x="1076" y="2624"/>
                    </a:lnTo>
                    <a:lnTo>
                      <a:pt x="1208" y="2637"/>
                    </a:lnTo>
                    <a:lnTo>
                      <a:pt x="1339" y="2650"/>
                    </a:lnTo>
                    <a:lnTo>
                      <a:pt x="3503" y="2650"/>
                    </a:lnTo>
                    <a:lnTo>
                      <a:pt x="3635" y="2637"/>
                    </a:lnTo>
                    <a:lnTo>
                      <a:pt x="3766" y="2624"/>
                    </a:lnTo>
                    <a:lnTo>
                      <a:pt x="3897" y="2585"/>
                    </a:lnTo>
                    <a:lnTo>
                      <a:pt x="4015" y="2545"/>
                    </a:lnTo>
                    <a:lnTo>
                      <a:pt x="4133" y="2493"/>
                    </a:lnTo>
                    <a:lnTo>
                      <a:pt x="4251" y="2427"/>
                    </a:lnTo>
                    <a:lnTo>
                      <a:pt x="4356" y="2349"/>
                    </a:lnTo>
                    <a:lnTo>
                      <a:pt x="4448" y="2257"/>
                    </a:lnTo>
                    <a:lnTo>
                      <a:pt x="4527" y="2165"/>
                    </a:lnTo>
                    <a:lnTo>
                      <a:pt x="4605" y="2060"/>
                    </a:lnTo>
                    <a:lnTo>
                      <a:pt x="4671" y="1955"/>
                    </a:lnTo>
                    <a:lnTo>
                      <a:pt x="4737" y="1837"/>
                    </a:lnTo>
                    <a:lnTo>
                      <a:pt x="4776" y="1706"/>
                    </a:lnTo>
                    <a:lnTo>
                      <a:pt x="4815" y="1574"/>
                    </a:lnTo>
                    <a:lnTo>
                      <a:pt x="4828" y="1443"/>
                    </a:lnTo>
                    <a:lnTo>
                      <a:pt x="4842" y="1312"/>
                    </a:lnTo>
                    <a:lnTo>
                      <a:pt x="48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9" name="Google Shape;2429;p45"/>
              <p:cNvSpPr/>
              <p:nvPr/>
            </p:nvSpPr>
            <p:spPr>
              <a:xfrm>
                <a:off x="2260423" y="3163581"/>
                <a:ext cx="191688" cy="904770"/>
              </a:xfrm>
              <a:custGeom>
                <a:avLst/>
                <a:gdLst/>
                <a:ahLst/>
                <a:cxnLst/>
                <a:rect l="l" t="t" r="r" b="b"/>
                <a:pathLst>
                  <a:path w="10679" h="50405" extrusionOk="0">
                    <a:moveTo>
                      <a:pt x="0" y="1"/>
                    </a:moveTo>
                    <a:lnTo>
                      <a:pt x="0" y="50404"/>
                    </a:lnTo>
                    <a:lnTo>
                      <a:pt x="5956" y="50404"/>
                    </a:lnTo>
                    <a:lnTo>
                      <a:pt x="106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0" name="Google Shape;2430;p45"/>
              <p:cNvSpPr/>
              <p:nvPr/>
            </p:nvSpPr>
            <p:spPr>
              <a:xfrm>
                <a:off x="1640950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3503" y="0"/>
                    </a:moveTo>
                    <a:lnTo>
                      <a:pt x="3319" y="14"/>
                    </a:lnTo>
                    <a:lnTo>
                      <a:pt x="3136" y="40"/>
                    </a:lnTo>
                    <a:lnTo>
                      <a:pt x="2952" y="66"/>
                    </a:lnTo>
                    <a:lnTo>
                      <a:pt x="2769" y="119"/>
                    </a:lnTo>
                    <a:lnTo>
                      <a:pt x="2598" y="158"/>
                    </a:lnTo>
                    <a:lnTo>
                      <a:pt x="2427" y="224"/>
                    </a:lnTo>
                    <a:lnTo>
                      <a:pt x="2257" y="289"/>
                    </a:lnTo>
                    <a:lnTo>
                      <a:pt x="2086" y="368"/>
                    </a:lnTo>
                    <a:lnTo>
                      <a:pt x="1929" y="447"/>
                    </a:lnTo>
                    <a:lnTo>
                      <a:pt x="1771" y="538"/>
                    </a:lnTo>
                    <a:lnTo>
                      <a:pt x="1627" y="630"/>
                    </a:lnTo>
                    <a:lnTo>
                      <a:pt x="1483" y="735"/>
                    </a:lnTo>
                    <a:lnTo>
                      <a:pt x="1339" y="840"/>
                    </a:lnTo>
                    <a:lnTo>
                      <a:pt x="1207" y="958"/>
                    </a:lnTo>
                    <a:lnTo>
                      <a:pt x="1076" y="1076"/>
                    </a:lnTo>
                    <a:lnTo>
                      <a:pt x="958" y="1207"/>
                    </a:lnTo>
                    <a:lnTo>
                      <a:pt x="840" y="1339"/>
                    </a:lnTo>
                    <a:lnTo>
                      <a:pt x="735" y="1483"/>
                    </a:lnTo>
                    <a:lnTo>
                      <a:pt x="630" y="1627"/>
                    </a:lnTo>
                    <a:lnTo>
                      <a:pt x="525" y="1772"/>
                    </a:lnTo>
                    <a:lnTo>
                      <a:pt x="446" y="1929"/>
                    </a:lnTo>
                    <a:lnTo>
                      <a:pt x="355" y="2086"/>
                    </a:lnTo>
                    <a:lnTo>
                      <a:pt x="289" y="2257"/>
                    </a:lnTo>
                    <a:lnTo>
                      <a:pt x="223" y="2427"/>
                    </a:lnTo>
                    <a:lnTo>
                      <a:pt x="158" y="2598"/>
                    </a:lnTo>
                    <a:lnTo>
                      <a:pt x="118" y="2769"/>
                    </a:lnTo>
                    <a:lnTo>
                      <a:pt x="66" y="2952"/>
                    </a:lnTo>
                    <a:lnTo>
                      <a:pt x="40" y="3136"/>
                    </a:lnTo>
                    <a:lnTo>
                      <a:pt x="14" y="3320"/>
                    </a:lnTo>
                    <a:lnTo>
                      <a:pt x="0" y="3503"/>
                    </a:lnTo>
                    <a:lnTo>
                      <a:pt x="0" y="3700"/>
                    </a:ln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1" name="Google Shape;2431;p45"/>
              <p:cNvSpPr/>
              <p:nvPr/>
            </p:nvSpPr>
            <p:spPr>
              <a:xfrm>
                <a:off x="1640716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442" y="1"/>
                    </a:moveTo>
                    <a:lnTo>
                      <a:pt x="145" y="17134"/>
                    </a:lnTo>
                    <a:lnTo>
                      <a:pt x="66" y="17370"/>
                    </a:lnTo>
                    <a:lnTo>
                      <a:pt x="13" y="17620"/>
                    </a:lnTo>
                    <a:lnTo>
                      <a:pt x="0" y="17869"/>
                    </a:lnTo>
                    <a:lnTo>
                      <a:pt x="0" y="18118"/>
                    </a:lnTo>
                    <a:lnTo>
                      <a:pt x="27" y="18367"/>
                    </a:lnTo>
                    <a:lnTo>
                      <a:pt x="79" y="18603"/>
                    </a:lnTo>
                    <a:lnTo>
                      <a:pt x="145" y="18853"/>
                    </a:lnTo>
                    <a:lnTo>
                      <a:pt x="250" y="19076"/>
                    </a:lnTo>
                    <a:lnTo>
                      <a:pt x="761" y="20099"/>
                    </a:lnTo>
                    <a:lnTo>
                      <a:pt x="866" y="20283"/>
                    </a:lnTo>
                    <a:lnTo>
                      <a:pt x="984" y="20453"/>
                    </a:lnTo>
                    <a:lnTo>
                      <a:pt x="1115" y="20624"/>
                    </a:lnTo>
                    <a:lnTo>
                      <a:pt x="1247" y="20768"/>
                    </a:lnTo>
                    <a:lnTo>
                      <a:pt x="1404" y="20899"/>
                    </a:lnTo>
                    <a:lnTo>
                      <a:pt x="1561" y="21017"/>
                    </a:lnTo>
                    <a:lnTo>
                      <a:pt x="1732" y="21135"/>
                    </a:lnTo>
                    <a:lnTo>
                      <a:pt x="1916" y="21227"/>
                    </a:lnTo>
                    <a:lnTo>
                      <a:pt x="2099" y="21306"/>
                    </a:lnTo>
                    <a:lnTo>
                      <a:pt x="2283" y="21358"/>
                    </a:lnTo>
                    <a:lnTo>
                      <a:pt x="2480" y="21411"/>
                    </a:lnTo>
                    <a:lnTo>
                      <a:pt x="2690" y="21437"/>
                    </a:lnTo>
                    <a:lnTo>
                      <a:pt x="2886" y="21450"/>
                    </a:lnTo>
                    <a:lnTo>
                      <a:pt x="3096" y="21450"/>
                    </a:lnTo>
                    <a:lnTo>
                      <a:pt x="3306" y="21437"/>
                    </a:lnTo>
                    <a:lnTo>
                      <a:pt x="3503" y="21398"/>
                    </a:lnTo>
                    <a:lnTo>
                      <a:pt x="3844" y="21306"/>
                    </a:lnTo>
                    <a:lnTo>
                      <a:pt x="4172" y="21201"/>
                    </a:lnTo>
                    <a:lnTo>
                      <a:pt x="4500" y="21070"/>
                    </a:lnTo>
                    <a:lnTo>
                      <a:pt x="4802" y="20912"/>
                    </a:lnTo>
                    <a:lnTo>
                      <a:pt x="5104" y="20755"/>
                    </a:lnTo>
                    <a:lnTo>
                      <a:pt x="5392" y="20571"/>
                    </a:lnTo>
                    <a:lnTo>
                      <a:pt x="5668" y="20361"/>
                    </a:lnTo>
                    <a:lnTo>
                      <a:pt x="5930" y="20151"/>
                    </a:lnTo>
                    <a:lnTo>
                      <a:pt x="6179" y="19915"/>
                    </a:lnTo>
                    <a:lnTo>
                      <a:pt x="6415" y="19666"/>
                    </a:lnTo>
                    <a:lnTo>
                      <a:pt x="6638" y="19404"/>
                    </a:lnTo>
                    <a:lnTo>
                      <a:pt x="6835" y="19128"/>
                    </a:lnTo>
                    <a:lnTo>
                      <a:pt x="7019" y="18840"/>
                    </a:lnTo>
                    <a:lnTo>
                      <a:pt x="7189" y="18538"/>
                    </a:lnTo>
                    <a:lnTo>
                      <a:pt x="7334" y="18223"/>
                    </a:lnTo>
                    <a:lnTo>
                      <a:pt x="7465" y="17895"/>
                    </a:lnTo>
                    <a:lnTo>
                      <a:pt x="13093" y="2598"/>
                    </a:lnTo>
                    <a:lnTo>
                      <a:pt x="6442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2" name="Google Shape;2432;p45"/>
              <p:cNvSpPr/>
              <p:nvPr/>
            </p:nvSpPr>
            <p:spPr>
              <a:xfrm>
                <a:off x="2667672" y="2743246"/>
                <a:ext cx="66415" cy="99622"/>
              </a:xfrm>
              <a:custGeom>
                <a:avLst/>
                <a:gdLst/>
                <a:ahLst/>
                <a:cxnLst/>
                <a:rect l="l" t="t" r="r" b="b"/>
                <a:pathLst>
                  <a:path w="3700" h="5550" extrusionOk="0">
                    <a:moveTo>
                      <a:pt x="0" y="0"/>
                    </a:moveTo>
                    <a:lnTo>
                      <a:pt x="0" y="5550"/>
                    </a:lnTo>
                    <a:lnTo>
                      <a:pt x="3700" y="5550"/>
                    </a:lnTo>
                    <a:lnTo>
                      <a:pt x="3700" y="3700"/>
                    </a:lnTo>
                    <a:lnTo>
                      <a:pt x="3700" y="3503"/>
                    </a:lnTo>
                    <a:lnTo>
                      <a:pt x="3686" y="3320"/>
                    </a:lnTo>
                    <a:lnTo>
                      <a:pt x="3660" y="3136"/>
                    </a:lnTo>
                    <a:lnTo>
                      <a:pt x="3634" y="2952"/>
                    </a:lnTo>
                    <a:lnTo>
                      <a:pt x="3582" y="2769"/>
                    </a:lnTo>
                    <a:lnTo>
                      <a:pt x="3542" y="2598"/>
                    </a:lnTo>
                    <a:lnTo>
                      <a:pt x="3477" y="2427"/>
                    </a:lnTo>
                    <a:lnTo>
                      <a:pt x="3411" y="2257"/>
                    </a:lnTo>
                    <a:lnTo>
                      <a:pt x="3332" y="2086"/>
                    </a:lnTo>
                    <a:lnTo>
                      <a:pt x="3254" y="1929"/>
                    </a:lnTo>
                    <a:lnTo>
                      <a:pt x="3162" y="1772"/>
                    </a:lnTo>
                    <a:lnTo>
                      <a:pt x="3070" y="1627"/>
                    </a:lnTo>
                    <a:lnTo>
                      <a:pt x="2965" y="1483"/>
                    </a:lnTo>
                    <a:lnTo>
                      <a:pt x="2860" y="1339"/>
                    </a:lnTo>
                    <a:lnTo>
                      <a:pt x="2742" y="1207"/>
                    </a:lnTo>
                    <a:lnTo>
                      <a:pt x="2624" y="1076"/>
                    </a:lnTo>
                    <a:lnTo>
                      <a:pt x="2493" y="958"/>
                    </a:lnTo>
                    <a:lnTo>
                      <a:pt x="2361" y="840"/>
                    </a:lnTo>
                    <a:lnTo>
                      <a:pt x="2217" y="735"/>
                    </a:lnTo>
                    <a:lnTo>
                      <a:pt x="2073" y="630"/>
                    </a:lnTo>
                    <a:lnTo>
                      <a:pt x="1929" y="538"/>
                    </a:lnTo>
                    <a:lnTo>
                      <a:pt x="1771" y="447"/>
                    </a:lnTo>
                    <a:lnTo>
                      <a:pt x="1614" y="368"/>
                    </a:lnTo>
                    <a:lnTo>
                      <a:pt x="1443" y="289"/>
                    </a:lnTo>
                    <a:lnTo>
                      <a:pt x="1273" y="224"/>
                    </a:lnTo>
                    <a:lnTo>
                      <a:pt x="1102" y="158"/>
                    </a:lnTo>
                    <a:lnTo>
                      <a:pt x="932" y="119"/>
                    </a:lnTo>
                    <a:lnTo>
                      <a:pt x="748" y="66"/>
                    </a:lnTo>
                    <a:lnTo>
                      <a:pt x="564" y="40"/>
                    </a:lnTo>
                    <a:lnTo>
                      <a:pt x="381" y="14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B7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3" name="Google Shape;2433;p45"/>
              <p:cNvSpPr/>
              <p:nvPr/>
            </p:nvSpPr>
            <p:spPr>
              <a:xfrm>
                <a:off x="2499301" y="2524005"/>
                <a:ext cx="235019" cy="385045"/>
              </a:xfrm>
              <a:custGeom>
                <a:avLst/>
                <a:gdLst/>
                <a:ahLst/>
                <a:cxnLst/>
                <a:rect l="l" t="t" r="r" b="b"/>
                <a:pathLst>
                  <a:path w="13093" h="21451" extrusionOk="0">
                    <a:moveTo>
                      <a:pt x="6651" y="1"/>
                    </a:moveTo>
                    <a:lnTo>
                      <a:pt x="0" y="2598"/>
                    </a:lnTo>
                    <a:lnTo>
                      <a:pt x="5615" y="17895"/>
                    </a:lnTo>
                    <a:lnTo>
                      <a:pt x="5746" y="18223"/>
                    </a:lnTo>
                    <a:lnTo>
                      <a:pt x="5904" y="18538"/>
                    </a:lnTo>
                    <a:lnTo>
                      <a:pt x="6074" y="18840"/>
                    </a:lnTo>
                    <a:lnTo>
                      <a:pt x="6258" y="19128"/>
                    </a:lnTo>
                    <a:lnTo>
                      <a:pt x="6455" y="19404"/>
                    </a:lnTo>
                    <a:lnTo>
                      <a:pt x="6678" y="19666"/>
                    </a:lnTo>
                    <a:lnTo>
                      <a:pt x="6914" y="19915"/>
                    </a:lnTo>
                    <a:lnTo>
                      <a:pt x="7163" y="20151"/>
                    </a:lnTo>
                    <a:lnTo>
                      <a:pt x="7425" y="20361"/>
                    </a:lnTo>
                    <a:lnTo>
                      <a:pt x="7701" y="20571"/>
                    </a:lnTo>
                    <a:lnTo>
                      <a:pt x="7989" y="20755"/>
                    </a:lnTo>
                    <a:lnTo>
                      <a:pt x="8278" y="20912"/>
                    </a:lnTo>
                    <a:lnTo>
                      <a:pt x="8593" y="21070"/>
                    </a:lnTo>
                    <a:lnTo>
                      <a:pt x="8921" y="21201"/>
                    </a:lnTo>
                    <a:lnTo>
                      <a:pt x="9249" y="21306"/>
                    </a:lnTo>
                    <a:lnTo>
                      <a:pt x="9577" y="21398"/>
                    </a:lnTo>
                    <a:lnTo>
                      <a:pt x="9787" y="21437"/>
                    </a:lnTo>
                    <a:lnTo>
                      <a:pt x="9997" y="21450"/>
                    </a:lnTo>
                    <a:lnTo>
                      <a:pt x="10207" y="21450"/>
                    </a:lnTo>
                    <a:lnTo>
                      <a:pt x="10403" y="21437"/>
                    </a:lnTo>
                    <a:lnTo>
                      <a:pt x="10600" y="21411"/>
                    </a:lnTo>
                    <a:lnTo>
                      <a:pt x="10797" y="21358"/>
                    </a:lnTo>
                    <a:lnTo>
                      <a:pt x="10994" y="21306"/>
                    </a:lnTo>
                    <a:lnTo>
                      <a:pt x="11177" y="21227"/>
                    </a:lnTo>
                    <a:lnTo>
                      <a:pt x="11361" y="21135"/>
                    </a:lnTo>
                    <a:lnTo>
                      <a:pt x="11532" y="21017"/>
                    </a:lnTo>
                    <a:lnTo>
                      <a:pt x="11689" y="20899"/>
                    </a:lnTo>
                    <a:lnTo>
                      <a:pt x="11846" y="20768"/>
                    </a:lnTo>
                    <a:lnTo>
                      <a:pt x="11978" y="20624"/>
                    </a:lnTo>
                    <a:lnTo>
                      <a:pt x="12109" y="20453"/>
                    </a:lnTo>
                    <a:lnTo>
                      <a:pt x="12227" y="20283"/>
                    </a:lnTo>
                    <a:lnTo>
                      <a:pt x="12332" y="20099"/>
                    </a:lnTo>
                    <a:lnTo>
                      <a:pt x="12843" y="19076"/>
                    </a:lnTo>
                    <a:lnTo>
                      <a:pt x="12935" y="18853"/>
                    </a:lnTo>
                    <a:lnTo>
                      <a:pt x="13014" y="18603"/>
                    </a:lnTo>
                    <a:lnTo>
                      <a:pt x="13066" y="18367"/>
                    </a:lnTo>
                    <a:lnTo>
                      <a:pt x="13093" y="18118"/>
                    </a:lnTo>
                    <a:lnTo>
                      <a:pt x="13093" y="17869"/>
                    </a:lnTo>
                    <a:lnTo>
                      <a:pt x="13066" y="17620"/>
                    </a:lnTo>
                    <a:lnTo>
                      <a:pt x="13027" y="17370"/>
                    </a:lnTo>
                    <a:lnTo>
                      <a:pt x="12948" y="17134"/>
                    </a:lnTo>
                    <a:lnTo>
                      <a:pt x="6651" y="1"/>
                    </a:lnTo>
                    <a:close/>
                  </a:path>
                </a:pathLst>
              </a:custGeom>
              <a:solidFill>
                <a:srgbClr val="FFC0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4" name="Google Shape;2434;p45"/>
              <p:cNvSpPr/>
              <p:nvPr/>
            </p:nvSpPr>
            <p:spPr>
              <a:xfrm>
                <a:off x="1896683" y="3002516"/>
                <a:ext cx="581670" cy="312276"/>
              </a:xfrm>
              <a:custGeom>
                <a:avLst/>
                <a:gdLst/>
                <a:ahLst/>
                <a:cxnLst/>
                <a:rect l="l" t="t" r="r" b="b"/>
                <a:pathLst>
                  <a:path w="32405" h="17397" extrusionOk="0">
                    <a:moveTo>
                      <a:pt x="1" y="1"/>
                    </a:moveTo>
                    <a:lnTo>
                      <a:pt x="14" y="1076"/>
                    </a:lnTo>
                    <a:lnTo>
                      <a:pt x="1" y="2165"/>
                    </a:lnTo>
                    <a:lnTo>
                      <a:pt x="1" y="4277"/>
                    </a:lnTo>
                    <a:lnTo>
                      <a:pt x="1" y="5314"/>
                    </a:lnTo>
                    <a:lnTo>
                      <a:pt x="14" y="6324"/>
                    </a:lnTo>
                    <a:lnTo>
                      <a:pt x="53" y="7308"/>
                    </a:lnTo>
                    <a:lnTo>
                      <a:pt x="106" y="8252"/>
                    </a:lnTo>
                    <a:lnTo>
                      <a:pt x="145" y="8698"/>
                    </a:lnTo>
                    <a:lnTo>
                      <a:pt x="184" y="9144"/>
                    </a:lnTo>
                    <a:lnTo>
                      <a:pt x="237" y="9577"/>
                    </a:lnTo>
                    <a:lnTo>
                      <a:pt x="289" y="9997"/>
                    </a:lnTo>
                    <a:lnTo>
                      <a:pt x="355" y="10404"/>
                    </a:lnTo>
                    <a:lnTo>
                      <a:pt x="434" y="10797"/>
                    </a:lnTo>
                    <a:lnTo>
                      <a:pt x="525" y="11165"/>
                    </a:lnTo>
                    <a:lnTo>
                      <a:pt x="630" y="11532"/>
                    </a:lnTo>
                    <a:lnTo>
                      <a:pt x="735" y="11873"/>
                    </a:lnTo>
                    <a:lnTo>
                      <a:pt x="853" y="12201"/>
                    </a:lnTo>
                    <a:lnTo>
                      <a:pt x="998" y="12503"/>
                    </a:lnTo>
                    <a:lnTo>
                      <a:pt x="1142" y="12805"/>
                    </a:lnTo>
                    <a:lnTo>
                      <a:pt x="1299" y="13067"/>
                    </a:lnTo>
                    <a:lnTo>
                      <a:pt x="1483" y="13316"/>
                    </a:lnTo>
                    <a:lnTo>
                      <a:pt x="1680" y="13552"/>
                    </a:lnTo>
                    <a:lnTo>
                      <a:pt x="1877" y="13762"/>
                    </a:lnTo>
                    <a:lnTo>
                      <a:pt x="2139" y="13985"/>
                    </a:lnTo>
                    <a:lnTo>
                      <a:pt x="2414" y="14195"/>
                    </a:lnTo>
                    <a:lnTo>
                      <a:pt x="2703" y="14405"/>
                    </a:lnTo>
                    <a:lnTo>
                      <a:pt x="3018" y="14615"/>
                    </a:lnTo>
                    <a:lnTo>
                      <a:pt x="3346" y="14812"/>
                    </a:lnTo>
                    <a:lnTo>
                      <a:pt x="3687" y="14996"/>
                    </a:lnTo>
                    <a:lnTo>
                      <a:pt x="4041" y="15179"/>
                    </a:lnTo>
                    <a:lnTo>
                      <a:pt x="4409" y="15350"/>
                    </a:lnTo>
                    <a:lnTo>
                      <a:pt x="4802" y="15520"/>
                    </a:lnTo>
                    <a:lnTo>
                      <a:pt x="5196" y="15678"/>
                    </a:lnTo>
                    <a:lnTo>
                      <a:pt x="5602" y="15822"/>
                    </a:lnTo>
                    <a:lnTo>
                      <a:pt x="6035" y="15966"/>
                    </a:lnTo>
                    <a:lnTo>
                      <a:pt x="6468" y="16111"/>
                    </a:lnTo>
                    <a:lnTo>
                      <a:pt x="6914" y="16242"/>
                    </a:lnTo>
                    <a:lnTo>
                      <a:pt x="7373" y="16360"/>
                    </a:lnTo>
                    <a:lnTo>
                      <a:pt x="7846" y="16478"/>
                    </a:lnTo>
                    <a:lnTo>
                      <a:pt x="8318" y="16596"/>
                    </a:lnTo>
                    <a:lnTo>
                      <a:pt x="8803" y="16701"/>
                    </a:lnTo>
                    <a:lnTo>
                      <a:pt x="9302" y="16793"/>
                    </a:lnTo>
                    <a:lnTo>
                      <a:pt x="9800" y="16885"/>
                    </a:lnTo>
                    <a:lnTo>
                      <a:pt x="10312" y="16963"/>
                    </a:lnTo>
                    <a:lnTo>
                      <a:pt x="10824" y="17029"/>
                    </a:lnTo>
                    <a:lnTo>
                      <a:pt x="11873" y="17160"/>
                    </a:lnTo>
                    <a:lnTo>
                      <a:pt x="12936" y="17265"/>
                    </a:lnTo>
                    <a:lnTo>
                      <a:pt x="14012" y="17331"/>
                    </a:lnTo>
                    <a:lnTo>
                      <a:pt x="15114" y="17370"/>
                    </a:lnTo>
                    <a:lnTo>
                      <a:pt x="16203" y="17396"/>
                    </a:lnTo>
                    <a:lnTo>
                      <a:pt x="17291" y="17370"/>
                    </a:lnTo>
                    <a:lnTo>
                      <a:pt x="18380" y="17331"/>
                    </a:lnTo>
                    <a:lnTo>
                      <a:pt x="19469" y="17265"/>
                    </a:lnTo>
                    <a:lnTo>
                      <a:pt x="20532" y="17160"/>
                    </a:lnTo>
                    <a:lnTo>
                      <a:pt x="21581" y="17029"/>
                    </a:lnTo>
                    <a:lnTo>
                      <a:pt x="22093" y="16963"/>
                    </a:lnTo>
                    <a:lnTo>
                      <a:pt x="22605" y="16885"/>
                    </a:lnTo>
                    <a:lnTo>
                      <a:pt x="23103" y="16793"/>
                    </a:lnTo>
                    <a:lnTo>
                      <a:pt x="23602" y="16701"/>
                    </a:lnTo>
                    <a:lnTo>
                      <a:pt x="24087" y="16596"/>
                    </a:lnTo>
                    <a:lnTo>
                      <a:pt x="24559" y="16478"/>
                    </a:lnTo>
                    <a:lnTo>
                      <a:pt x="25032" y="16360"/>
                    </a:lnTo>
                    <a:lnTo>
                      <a:pt x="25491" y="16242"/>
                    </a:lnTo>
                    <a:lnTo>
                      <a:pt x="25937" y="16111"/>
                    </a:lnTo>
                    <a:lnTo>
                      <a:pt x="26370" y="15966"/>
                    </a:lnTo>
                    <a:lnTo>
                      <a:pt x="26790" y="15822"/>
                    </a:lnTo>
                    <a:lnTo>
                      <a:pt x="27209" y="15678"/>
                    </a:lnTo>
                    <a:lnTo>
                      <a:pt x="27603" y="15520"/>
                    </a:lnTo>
                    <a:lnTo>
                      <a:pt x="27996" y="15350"/>
                    </a:lnTo>
                    <a:lnTo>
                      <a:pt x="28364" y="15179"/>
                    </a:lnTo>
                    <a:lnTo>
                      <a:pt x="28718" y="14996"/>
                    </a:lnTo>
                    <a:lnTo>
                      <a:pt x="29059" y="14812"/>
                    </a:lnTo>
                    <a:lnTo>
                      <a:pt x="29387" y="14615"/>
                    </a:lnTo>
                    <a:lnTo>
                      <a:pt x="29702" y="14405"/>
                    </a:lnTo>
                    <a:lnTo>
                      <a:pt x="29991" y="14195"/>
                    </a:lnTo>
                    <a:lnTo>
                      <a:pt x="30266" y="13985"/>
                    </a:lnTo>
                    <a:lnTo>
                      <a:pt x="30515" y="13762"/>
                    </a:lnTo>
                    <a:lnTo>
                      <a:pt x="30725" y="13552"/>
                    </a:lnTo>
                    <a:lnTo>
                      <a:pt x="30922" y="13316"/>
                    </a:lnTo>
                    <a:lnTo>
                      <a:pt x="31093" y="13067"/>
                    </a:lnTo>
                    <a:lnTo>
                      <a:pt x="31263" y="12805"/>
                    </a:lnTo>
                    <a:lnTo>
                      <a:pt x="31407" y="12503"/>
                    </a:lnTo>
                    <a:lnTo>
                      <a:pt x="31539" y="12201"/>
                    </a:lnTo>
                    <a:lnTo>
                      <a:pt x="31670" y="11873"/>
                    </a:lnTo>
                    <a:lnTo>
                      <a:pt x="31775" y="11532"/>
                    </a:lnTo>
                    <a:lnTo>
                      <a:pt x="31880" y="11165"/>
                    </a:lnTo>
                    <a:lnTo>
                      <a:pt x="31958" y="10797"/>
                    </a:lnTo>
                    <a:lnTo>
                      <a:pt x="32037" y="10404"/>
                    </a:lnTo>
                    <a:lnTo>
                      <a:pt x="32116" y="9997"/>
                    </a:lnTo>
                    <a:lnTo>
                      <a:pt x="32168" y="9577"/>
                    </a:lnTo>
                    <a:lnTo>
                      <a:pt x="32221" y="9144"/>
                    </a:lnTo>
                    <a:lnTo>
                      <a:pt x="32260" y="8698"/>
                    </a:lnTo>
                    <a:lnTo>
                      <a:pt x="32299" y="8252"/>
                    </a:lnTo>
                    <a:lnTo>
                      <a:pt x="32352" y="7308"/>
                    </a:lnTo>
                    <a:lnTo>
                      <a:pt x="32391" y="6324"/>
                    </a:lnTo>
                    <a:lnTo>
                      <a:pt x="32404" y="5314"/>
                    </a:lnTo>
                    <a:lnTo>
                      <a:pt x="32404" y="4277"/>
                    </a:lnTo>
                    <a:lnTo>
                      <a:pt x="32391" y="2165"/>
                    </a:lnTo>
                    <a:lnTo>
                      <a:pt x="32391" y="1076"/>
                    </a:lnTo>
                    <a:lnTo>
                      <a:pt x="324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5" name="Google Shape;2435;p45"/>
              <p:cNvSpPr/>
              <p:nvPr/>
            </p:nvSpPr>
            <p:spPr>
              <a:xfrm>
                <a:off x="1715604" y="2185378"/>
                <a:ext cx="943829" cy="944080"/>
              </a:xfrm>
              <a:custGeom>
                <a:avLst/>
                <a:gdLst/>
                <a:ahLst/>
                <a:cxnLst/>
                <a:rect l="l" t="t" r="r" b="b"/>
                <a:pathLst>
                  <a:path w="52581" h="52595" extrusionOk="0">
                    <a:moveTo>
                      <a:pt x="22053" y="1"/>
                    </a:moveTo>
                    <a:lnTo>
                      <a:pt x="21436" y="14"/>
                    </a:lnTo>
                    <a:lnTo>
                      <a:pt x="20833" y="40"/>
                    </a:lnTo>
                    <a:lnTo>
                      <a:pt x="20230" y="92"/>
                    </a:lnTo>
                    <a:lnTo>
                      <a:pt x="19626" y="158"/>
                    </a:lnTo>
                    <a:lnTo>
                      <a:pt x="19036" y="237"/>
                    </a:lnTo>
                    <a:lnTo>
                      <a:pt x="18432" y="342"/>
                    </a:lnTo>
                    <a:lnTo>
                      <a:pt x="17842" y="460"/>
                    </a:lnTo>
                    <a:lnTo>
                      <a:pt x="17252" y="591"/>
                    </a:lnTo>
                    <a:lnTo>
                      <a:pt x="16674" y="748"/>
                    </a:lnTo>
                    <a:lnTo>
                      <a:pt x="16097" y="919"/>
                    </a:lnTo>
                    <a:lnTo>
                      <a:pt x="15520" y="1116"/>
                    </a:lnTo>
                    <a:lnTo>
                      <a:pt x="14956" y="1326"/>
                    </a:lnTo>
                    <a:lnTo>
                      <a:pt x="14392" y="1549"/>
                    </a:lnTo>
                    <a:lnTo>
                      <a:pt x="13841" y="1798"/>
                    </a:lnTo>
                    <a:lnTo>
                      <a:pt x="13303" y="2073"/>
                    </a:lnTo>
                    <a:lnTo>
                      <a:pt x="12765" y="2349"/>
                    </a:lnTo>
                    <a:lnTo>
                      <a:pt x="12345" y="2585"/>
                    </a:lnTo>
                    <a:lnTo>
                      <a:pt x="11912" y="2834"/>
                    </a:lnTo>
                    <a:lnTo>
                      <a:pt x="11492" y="3097"/>
                    </a:lnTo>
                    <a:lnTo>
                      <a:pt x="11059" y="3385"/>
                    </a:lnTo>
                    <a:lnTo>
                      <a:pt x="10613" y="3674"/>
                    </a:lnTo>
                    <a:lnTo>
                      <a:pt x="10180" y="3989"/>
                    </a:lnTo>
                    <a:lnTo>
                      <a:pt x="9734" y="4317"/>
                    </a:lnTo>
                    <a:lnTo>
                      <a:pt x="9288" y="4671"/>
                    </a:lnTo>
                    <a:lnTo>
                      <a:pt x="8842" y="5038"/>
                    </a:lnTo>
                    <a:lnTo>
                      <a:pt x="8396" y="5419"/>
                    </a:lnTo>
                    <a:lnTo>
                      <a:pt x="7963" y="5825"/>
                    </a:lnTo>
                    <a:lnTo>
                      <a:pt x="7517" y="6245"/>
                    </a:lnTo>
                    <a:lnTo>
                      <a:pt x="7071" y="6678"/>
                    </a:lnTo>
                    <a:lnTo>
                      <a:pt x="6638" y="7150"/>
                    </a:lnTo>
                    <a:lnTo>
                      <a:pt x="6205" y="7623"/>
                    </a:lnTo>
                    <a:lnTo>
                      <a:pt x="5772" y="8134"/>
                    </a:lnTo>
                    <a:lnTo>
                      <a:pt x="5340" y="8659"/>
                    </a:lnTo>
                    <a:lnTo>
                      <a:pt x="4920" y="9197"/>
                    </a:lnTo>
                    <a:lnTo>
                      <a:pt x="4513" y="9774"/>
                    </a:lnTo>
                    <a:lnTo>
                      <a:pt x="4106" y="10365"/>
                    </a:lnTo>
                    <a:lnTo>
                      <a:pt x="3700" y="10968"/>
                    </a:lnTo>
                    <a:lnTo>
                      <a:pt x="3306" y="11611"/>
                    </a:lnTo>
                    <a:lnTo>
                      <a:pt x="2926" y="12267"/>
                    </a:lnTo>
                    <a:lnTo>
                      <a:pt x="2558" y="12962"/>
                    </a:lnTo>
                    <a:lnTo>
                      <a:pt x="2191" y="13671"/>
                    </a:lnTo>
                    <a:lnTo>
                      <a:pt x="1837" y="14405"/>
                    </a:lnTo>
                    <a:lnTo>
                      <a:pt x="1496" y="15166"/>
                    </a:lnTo>
                    <a:lnTo>
                      <a:pt x="1168" y="15953"/>
                    </a:lnTo>
                    <a:lnTo>
                      <a:pt x="866" y="16767"/>
                    </a:lnTo>
                    <a:lnTo>
                      <a:pt x="564" y="17606"/>
                    </a:lnTo>
                    <a:lnTo>
                      <a:pt x="276" y="18485"/>
                    </a:lnTo>
                    <a:lnTo>
                      <a:pt x="0" y="19377"/>
                    </a:lnTo>
                    <a:lnTo>
                      <a:pt x="10679" y="23720"/>
                    </a:lnTo>
                    <a:lnTo>
                      <a:pt x="10574" y="24638"/>
                    </a:lnTo>
                    <a:lnTo>
                      <a:pt x="10469" y="25701"/>
                    </a:lnTo>
                    <a:lnTo>
                      <a:pt x="10351" y="27091"/>
                    </a:lnTo>
                    <a:lnTo>
                      <a:pt x="10233" y="28757"/>
                    </a:lnTo>
                    <a:lnTo>
                      <a:pt x="10180" y="29676"/>
                    </a:lnTo>
                    <a:lnTo>
                      <a:pt x="10128" y="30647"/>
                    </a:lnTo>
                    <a:lnTo>
                      <a:pt x="10089" y="31657"/>
                    </a:lnTo>
                    <a:lnTo>
                      <a:pt x="10049" y="32693"/>
                    </a:lnTo>
                    <a:lnTo>
                      <a:pt x="10023" y="33756"/>
                    </a:lnTo>
                    <a:lnTo>
                      <a:pt x="10010" y="34845"/>
                    </a:lnTo>
                    <a:lnTo>
                      <a:pt x="10010" y="35947"/>
                    </a:lnTo>
                    <a:lnTo>
                      <a:pt x="10023" y="37049"/>
                    </a:lnTo>
                    <a:lnTo>
                      <a:pt x="10062" y="38151"/>
                    </a:lnTo>
                    <a:lnTo>
                      <a:pt x="10115" y="39240"/>
                    </a:lnTo>
                    <a:lnTo>
                      <a:pt x="10194" y="40315"/>
                    </a:lnTo>
                    <a:lnTo>
                      <a:pt x="10285" y="41378"/>
                    </a:lnTo>
                    <a:lnTo>
                      <a:pt x="10403" y="42401"/>
                    </a:lnTo>
                    <a:lnTo>
                      <a:pt x="10469" y="42900"/>
                    </a:lnTo>
                    <a:lnTo>
                      <a:pt x="10548" y="43398"/>
                    </a:lnTo>
                    <a:lnTo>
                      <a:pt x="10640" y="43884"/>
                    </a:lnTo>
                    <a:lnTo>
                      <a:pt x="10731" y="44343"/>
                    </a:lnTo>
                    <a:lnTo>
                      <a:pt x="10823" y="44802"/>
                    </a:lnTo>
                    <a:lnTo>
                      <a:pt x="10928" y="45248"/>
                    </a:lnTo>
                    <a:lnTo>
                      <a:pt x="11046" y="45668"/>
                    </a:lnTo>
                    <a:lnTo>
                      <a:pt x="11164" y="46088"/>
                    </a:lnTo>
                    <a:lnTo>
                      <a:pt x="11296" y="46481"/>
                    </a:lnTo>
                    <a:lnTo>
                      <a:pt x="11440" y="46862"/>
                    </a:lnTo>
                    <a:lnTo>
                      <a:pt x="11584" y="47229"/>
                    </a:lnTo>
                    <a:lnTo>
                      <a:pt x="11742" y="47570"/>
                    </a:lnTo>
                    <a:lnTo>
                      <a:pt x="11912" y="47898"/>
                    </a:lnTo>
                    <a:lnTo>
                      <a:pt x="12083" y="48200"/>
                    </a:lnTo>
                    <a:lnTo>
                      <a:pt x="12266" y="48488"/>
                    </a:lnTo>
                    <a:lnTo>
                      <a:pt x="12463" y="48751"/>
                    </a:lnTo>
                    <a:lnTo>
                      <a:pt x="12673" y="48987"/>
                    </a:lnTo>
                    <a:lnTo>
                      <a:pt x="12883" y="49197"/>
                    </a:lnTo>
                    <a:lnTo>
                      <a:pt x="13119" y="49407"/>
                    </a:lnTo>
                    <a:lnTo>
                      <a:pt x="13381" y="49617"/>
                    </a:lnTo>
                    <a:lnTo>
                      <a:pt x="13657" y="49813"/>
                    </a:lnTo>
                    <a:lnTo>
                      <a:pt x="13946" y="49997"/>
                    </a:lnTo>
                    <a:lnTo>
                      <a:pt x="14247" y="50181"/>
                    </a:lnTo>
                    <a:lnTo>
                      <a:pt x="14562" y="50351"/>
                    </a:lnTo>
                    <a:lnTo>
                      <a:pt x="14903" y="50522"/>
                    </a:lnTo>
                    <a:lnTo>
                      <a:pt x="15244" y="50692"/>
                    </a:lnTo>
                    <a:lnTo>
                      <a:pt x="15612" y="50837"/>
                    </a:lnTo>
                    <a:lnTo>
                      <a:pt x="15979" y="50994"/>
                    </a:lnTo>
                    <a:lnTo>
                      <a:pt x="16373" y="51138"/>
                    </a:lnTo>
                    <a:lnTo>
                      <a:pt x="16766" y="51270"/>
                    </a:lnTo>
                    <a:lnTo>
                      <a:pt x="17173" y="51401"/>
                    </a:lnTo>
                    <a:lnTo>
                      <a:pt x="17593" y="51519"/>
                    </a:lnTo>
                    <a:lnTo>
                      <a:pt x="18026" y="51637"/>
                    </a:lnTo>
                    <a:lnTo>
                      <a:pt x="18458" y="51755"/>
                    </a:lnTo>
                    <a:lnTo>
                      <a:pt x="18905" y="51847"/>
                    </a:lnTo>
                    <a:lnTo>
                      <a:pt x="19364" y="51952"/>
                    </a:lnTo>
                    <a:lnTo>
                      <a:pt x="20295" y="52122"/>
                    </a:lnTo>
                    <a:lnTo>
                      <a:pt x="21253" y="52267"/>
                    </a:lnTo>
                    <a:lnTo>
                      <a:pt x="22237" y="52385"/>
                    </a:lnTo>
                    <a:lnTo>
                      <a:pt x="23234" y="52477"/>
                    </a:lnTo>
                    <a:lnTo>
                      <a:pt x="24244" y="52542"/>
                    </a:lnTo>
                    <a:lnTo>
                      <a:pt x="25267" y="52582"/>
                    </a:lnTo>
                    <a:lnTo>
                      <a:pt x="26291" y="52595"/>
                    </a:lnTo>
                    <a:lnTo>
                      <a:pt x="27314" y="52582"/>
                    </a:lnTo>
                    <a:lnTo>
                      <a:pt x="28337" y="52542"/>
                    </a:lnTo>
                    <a:lnTo>
                      <a:pt x="29347" y="52477"/>
                    </a:lnTo>
                    <a:lnTo>
                      <a:pt x="30344" y="52385"/>
                    </a:lnTo>
                    <a:lnTo>
                      <a:pt x="31328" y="52267"/>
                    </a:lnTo>
                    <a:lnTo>
                      <a:pt x="32286" y="52122"/>
                    </a:lnTo>
                    <a:lnTo>
                      <a:pt x="33217" y="51952"/>
                    </a:lnTo>
                    <a:lnTo>
                      <a:pt x="33676" y="51847"/>
                    </a:lnTo>
                    <a:lnTo>
                      <a:pt x="34123" y="51755"/>
                    </a:lnTo>
                    <a:lnTo>
                      <a:pt x="34555" y="51637"/>
                    </a:lnTo>
                    <a:lnTo>
                      <a:pt x="34988" y="51519"/>
                    </a:lnTo>
                    <a:lnTo>
                      <a:pt x="35408" y="51401"/>
                    </a:lnTo>
                    <a:lnTo>
                      <a:pt x="35815" y="51270"/>
                    </a:lnTo>
                    <a:lnTo>
                      <a:pt x="36208" y="51138"/>
                    </a:lnTo>
                    <a:lnTo>
                      <a:pt x="36589" y="50994"/>
                    </a:lnTo>
                    <a:lnTo>
                      <a:pt x="36969" y="50837"/>
                    </a:lnTo>
                    <a:lnTo>
                      <a:pt x="37324" y="50692"/>
                    </a:lnTo>
                    <a:lnTo>
                      <a:pt x="37678" y="50522"/>
                    </a:lnTo>
                    <a:lnTo>
                      <a:pt x="38006" y="50351"/>
                    </a:lnTo>
                    <a:lnTo>
                      <a:pt x="38334" y="50181"/>
                    </a:lnTo>
                    <a:lnTo>
                      <a:pt x="38635" y="49997"/>
                    </a:lnTo>
                    <a:lnTo>
                      <a:pt x="38924" y="49813"/>
                    </a:lnTo>
                    <a:lnTo>
                      <a:pt x="39200" y="49617"/>
                    </a:lnTo>
                    <a:lnTo>
                      <a:pt x="39462" y="49407"/>
                    </a:lnTo>
                    <a:lnTo>
                      <a:pt x="39698" y="49197"/>
                    </a:lnTo>
                    <a:lnTo>
                      <a:pt x="39908" y="48987"/>
                    </a:lnTo>
                    <a:lnTo>
                      <a:pt x="40118" y="48751"/>
                    </a:lnTo>
                    <a:lnTo>
                      <a:pt x="40315" y="48488"/>
                    </a:lnTo>
                    <a:lnTo>
                      <a:pt x="40498" y="48200"/>
                    </a:lnTo>
                    <a:lnTo>
                      <a:pt x="40669" y="47898"/>
                    </a:lnTo>
                    <a:lnTo>
                      <a:pt x="40839" y="47570"/>
                    </a:lnTo>
                    <a:lnTo>
                      <a:pt x="40997" y="47229"/>
                    </a:lnTo>
                    <a:lnTo>
                      <a:pt x="41141" y="46862"/>
                    </a:lnTo>
                    <a:lnTo>
                      <a:pt x="41285" y="46481"/>
                    </a:lnTo>
                    <a:lnTo>
                      <a:pt x="41417" y="46088"/>
                    </a:lnTo>
                    <a:lnTo>
                      <a:pt x="41535" y="45668"/>
                    </a:lnTo>
                    <a:lnTo>
                      <a:pt x="41653" y="45248"/>
                    </a:lnTo>
                    <a:lnTo>
                      <a:pt x="41758" y="44802"/>
                    </a:lnTo>
                    <a:lnTo>
                      <a:pt x="41850" y="44343"/>
                    </a:lnTo>
                    <a:lnTo>
                      <a:pt x="41941" y="43884"/>
                    </a:lnTo>
                    <a:lnTo>
                      <a:pt x="42033" y="43398"/>
                    </a:lnTo>
                    <a:lnTo>
                      <a:pt x="42112" y="42900"/>
                    </a:lnTo>
                    <a:lnTo>
                      <a:pt x="42178" y="42401"/>
                    </a:lnTo>
                    <a:lnTo>
                      <a:pt x="42296" y="41378"/>
                    </a:lnTo>
                    <a:lnTo>
                      <a:pt x="42387" y="40315"/>
                    </a:lnTo>
                    <a:lnTo>
                      <a:pt x="42466" y="39240"/>
                    </a:lnTo>
                    <a:lnTo>
                      <a:pt x="42519" y="38151"/>
                    </a:lnTo>
                    <a:lnTo>
                      <a:pt x="42545" y="37049"/>
                    </a:lnTo>
                    <a:lnTo>
                      <a:pt x="42571" y="35947"/>
                    </a:lnTo>
                    <a:lnTo>
                      <a:pt x="42571" y="34845"/>
                    </a:lnTo>
                    <a:lnTo>
                      <a:pt x="42558" y="33756"/>
                    </a:lnTo>
                    <a:lnTo>
                      <a:pt x="42532" y="32693"/>
                    </a:lnTo>
                    <a:lnTo>
                      <a:pt x="42492" y="31657"/>
                    </a:lnTo>
                    <a:lnTo>
                      <a:pt x="42453" y="30647"/>
                    </a:lnTo>
                    <a:lnTo>
                      <a:pt x="42401" y="29676"/>
                    </a:lnTo>
                    <a:lnTo>
                      <a:pt x="42335" y="28757"/>
                    </a:lnTo>
                    <a:lnTo>
                      <a:pt x="42217" y="27091"/>
                    </a:lnTo>
                    <a:lnTo>
                      <a:pt x="42099" y="25701"/>
                    </a:lnTo>
                    <a:lnTo>
                      <a:pt x="42007" y="24638"/>
                    </a:lnTo>
                    <a:lnTo>
                      <a:pt x="41902" y="23720"/>
                    </a:lnTo>
                    <a:lnTo>
                      <a:pt x="52581" y="19377"/>
                    </a:lnTo>
                    <a:lnTo>
                      <a:pt x="52292" y="18459"/>
                    </a:lnTo>
                    <a:lnTo>
                      <a:pt x="52004" y="17554"/>
                    </a:lnTo>
                    <a:lnTo>
                      <a:pt x="51689" y="16688"/>
                    </a:lnTo>
                    <a:lnTo>
                      <a:pt x="51361" y="15861"/>
                    </a:lnTo>
                    <a:lnTo>
                      <a:pt x="51033" y="15048"/>
                    </a:lnTo>
                    <a:lnTo>
                      <a:pt x="50679" y="14274"/>
                    </a:lnTo>
                    <a:lnTo>
                      <a:pt x="50311" y="13513"/>
                    </a:lnTo>
                    <a:lnTo>
                      <a:pt x="49931" y="12792"/>
                    </a:lnTo>
                    <a:lnTo>
                      <a:pt x="49550" y="12083"/>
                    </a:lnTo>
                    <a:lnTo>
                      <a:pt x="49144" y="11414"/>
                    </a:lnTo>
                    <a:lnTo>
                      <a:pt x="48737" y="10758"/>
                    </a:lnTo>
                    <a:lnTo>
                      <a:pt x="48330" y="10142"/>
                    </a:lnTo>
                    <a:lnTo>
                      <a:pt x="47911" y="9538"/>
                    </a:lnTo>
                    <a:lnTo>
                      <a:pt x="47478" y="8961"/>
                    </a:lnTo>
                    <a:lnTo>
                      <a:pt x="47045" y="8410"/>
                    </a:lnTo>
                    <a:lnTo>
                      <a:pt x="46599" y="7885"/>
                    </a:lnTo>
                    <a:lnTo>
                      <a:pt x="46153" y="7373"/>
                    </a:lnTo>
                    <a:lnTo>
                      <a:pt x="45707" y="6888"/>
                    </a:lnTo>
                    <a:lnTo>
                      <a:pt x="45247" y="6429"/>
                    </a:lnTo>
                    <a:lnTo>
                      <a:pt x="44788" y="5983"/>
                    </a:lnTo>
                    <a:lnTo>
                      <a:pt x="44342" y="5563"/>
                    </a:lnTo>
                    <a:lnTo>
                      <a:pt x="43883" y="5156"/>
                    </a:lnTo>
                    <a:lnTo>
                      <a:pt x="43424" y="4776"/>
                    </a:lnTo>
                    <a:lnTo>
                      <a:pt x="42965" y="4409"/>
                    </a:lnTo>
                    <a:lnTo>
                      <a:pt x="42506" y="4067"/>
                    </a:lnTo>
                    <a:lnTo>
                      <a:pt x="42046" y="3739"/>
                    </a:lnTo>
                    <a:lnTo>
                      <a:pt x="41600" y="3425"/>
                    </a:lnTo>
                    <a:lnTo>
                      <a:pt x="41154" y="3136"/>
                    </a:lnTo>
                    <a:lnTo>
                      <a:pt x="40708" y="2860"/>
                    </a:lnTo>
                    <a:lnTo>
                      <a:pt x="40275" y="2598"/>
                    </a:lnTo>
                    <a:lnTo>
                      <a:pt x="39842" y="2362"/>
                    </a:lnTo>
                    <a:lnTo>
                      <a:pt x="39423" y="2139"/>
                    </a:lnTo>
                    <a:lnTo>
                      <a:pt x="38898" y="1877"/>
                    </a:lnTo>
                    <a:lnTo>
                      <a:pt x="38373" y="1627"/>
                    </a:lnTo>
                    <a:lnTo>
                      <a:pt x="37848" y="1404"/>
                    </a:lnTo>
                    <a:lnTo>
                      <a:pt x="37310" y="1194"/>
                    </a:lnTo>
                    <a:lnTo>
                      <a:pt x="36773" y="1011"/>
                    </a:lnTo>
                    <a:lnTo>
                      <a:pt x="36222" y="827"/>
                    </a:lnTo>
                    <a:lnTo>
                      <a:pt x="35671" y="670"/>
                    </a:lnTo>
                    <a:lnTo>
                      <a:pt x="35106" y="538"/>
                    </a:lnTo>
                    <a:lnTo>
                      <a:pt x="34555" y="407"/>
                    </a:lnTo>
                    <a:lnTo>
                      <a:pt x="33978" y="302"/>
                    </a:lnTo>
                    <a:lnTo>
                      <a:pt x="33414" y="210"/>
                    </a:lnTo>
                    <a:lnTo>
                      <a:pt x="32850" y="132"/>
                    </a:lnTo>
                    <a:lnTo>
                      <a:pt x="32273" y="79"/>
                    </a:lnTo>
                    <a:lnTo>
                      <a:pt x="31696" y="40"/>
                    </a:lnTo>
                    <a:lnTo>
                      <a:pt x="31118" y="14"/>
                    </a:lnTo>
                    <a:lnTo>
                      <a:pt x="30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6" name="Google Shape;2436;p45"/>
              <p:cNvSpPr/>
              <p:nvPr/>
            </p:nvSpPr>
            <p:spPr>
              <a:xfrm>
                <a:off x="1737269" y="3217521"/>
                <a:ext cx="900498" cy="138484"/>
              </a:xfrm>
              <a:custGeom>
                <a:avLst/>
                <a:gdLst/>
                <a:ahLst/>
                <a:cxnLst/>
                <a:rect l="l" t="t" r="r" b="b"/>
                <a:pathLst>
                  <a:path w="50167" h="7715" extrusionOk="0">
                    <a:moveTo>
                      <a:pt x="5143" y="0"/>
                    </a:moveTo>
                    <a:lnTo>
                      <a:pt x="4880" y="26"/>
                    </a:lnTo>
                    <a:lnTo>
                      <a:pt x="4605" y="53"/>
                    </a:lnTo>
                    <a:lnTo>
                      <a:pt x="4329" y="105"/>
                    </a:lnTo>
                    <a:lnTo>
                      <a:pt x="4067" y="158"/>
                    </a:lnTo>
                    <a:lnTo>
                      <a:pt x="3805" y="223"/>
                    </a:lnTo>
                    <a:lnTo>
                      <a:pt x="3555" y="315"/>
                    </a:lnTo>
                    <a:lnTo>
                      <a:pt x="3306" y="407"/>
                    </a:lnTo>
                    <a:lnTo>
                      <a:pt x="3057" y="512"/>
                    </a:lnTo>
                    <a:lnTo>
                      <a:pt x="2821" y="630"/>
                    </a:lnTo>
                    <a:lnTo>
                      <a:pt x="2584" y="761"/>
                    </a:lnTo>
                    <a:lnTo>
                      <a:pt x="2361" y="905"/>
                    </a:lnTo>
                    <a:lnTo>
                      <a:pt x="2152" y="1050"/>
                    </a:lnTo>
                    <a:lnTo>
                      <a:pt x="1942" y="1207"/>
                    </a:lnTo>
                    <a:lnTo>
                      <a:pt x="1732" y="1378"/>
                    </a:lnTo>
                    <a:lnTo>
                      <a:pt x="1548" y="1561"/>
                    </a:lnTo>
                    <a:lnTo>
                      <a:pt x="1364" y="1758"/>
                    </a:lnTo>
                    <a:lnTo>
                      <a:pt x="1194" y="1955"/>
                    </a:lnTo>
                    <a:lnTo>
                      <a:pt x="1023" y="2152"/>
                    </a:lnTo>
                    <a:lnTo>
                      <a:pt x="866" y="2375"/>
                    </a:lnTo>
                    <a:lnTo>
                      <a:pt x="722" y="2598"/>
                    </a:lnTo>
                    <a:lnTo>
                      <a:pt x="590" y="2821"/>
                    </a:lnTo>
                    <a:lnTo>
                      <a:pt x="472" y="3070"/>
                    </a:lnTo>
                    <a:lnTo>
                      <a:pt x="367" y="3306"/>
                    </a:lnTo>
                    <a:lnTo>
                      <a:pt x="276" y="3555"/>
                    </a:lnTo>
                    <a:lnTo>
                      <a:pt x="197" y="3818"/>
                    </a:lnTo>
                    <a:lnTo>
                      <a:pt x="131" y="4080"/>
                    </a:lnTo>
                    <a:lnTo>
                      <a:pt x="66" y="4356"/>
                    </a:lnTo>
                    <a:lnTo>
                      <a:pt x="26" y="4631"/>
                    </a:lnTo>
                    <a:lnTo>
                      <a:pt x="0" y="4907"/>
                    </a:lnTo>
                    <a:lnTo>
                      <a:pt x="0" y="4999"/>
                    </a:lnTo>
                    <a:lnTo>
                      <a:pt x="0" y="5274"/>
                    </a:lnTo>
                    <a:lnTo>
                      <a:pt x="26" y="5536"/>
                    </a:lnTo>
                    <a:lnTo>
                      <a:pt x="92" y="5799"/>
                    </a:lnTo>
                    <a:lnTo>
                      <a:pt x="171" y="6048"/>
                    </a:lnTo>
                    <a:lnTo>
                      <a:pt x="276" y="6284"/>
                    </a:lnTo>
                    <a:lnTo>
                      <a:pt x="407" y="6507"/>
                    </a:lnTo>
                    <a:lnTo>
                      <a:pt x="564" y="6717"/>
                    </a:lnTo>
                    <a:lnTo>
                      <a:pt x="735" y="6914"/>
                    </a:lnTo>
                    <a:lnTo>
                      <a:pt x="932" y="7084"/>
                    </a:lnTo>
                    <a:lnTo>
                      <a:pt x="1128" y="7242"/>
                    </a:lnTo>
                    <a:lnTo>
                      <a:pt x="1351" y="7373"/>
                    </a:lnTo>
                    <a:lnTo>
                      <a:pt x="1587" y="7491"/>
                    </a:lnTo>
                    <a:lnTo>
                      <a:pt x="1837" y="7583"/>
                    </a:lnTo>
                    <a:lnTo>
                      <a:pt x="2099" y="7649"/>
                    </a:lnTo>
                    <a:lnTo>
                      <a:pt x="2361" y="7701"/>
                    </a:lnTo>
                    <a:lnTo>
                      <a:pt x="2637" y="7714"/>
                    </a:lnTo>
                    <a:lnTo>
                      <a:pt x="47530" y="7714"/>
                    </a:lnTo>
                    <a:lnTo>
                      <a:pt x="47806" y="7701"/>
                    </a:lnTo>
                    <a:lnTo>
                      <a:pt x="48068" y="7649"/>
                    </a:lnTo>
                    <a:lnTo>
                      <a:pt x="48330" y="7583"/>
                    </a:lnTo>
                    <a:lnTo>
                      <a:pt x="48580" y="7491"/>
                    </a:lnTo>
                    <a:lnTo>
                      <a:pt x="48816" y="7373"/>
                    </a:lnTo>
                    <a:lnTo>
                      <a:pt x="49039" y="7242"/>
                    </a:lnTo>
                    <a:lnTo>
                      <a:pt x="49236" y="7084"/>
                    </a:lnTo>
                    <a:lnTo>
                      <a:pt x="49432" y="6914"/>
                    </a:lnTo>
                    <a:lnTo>
                      <a:pt x="49603" y="6717"/>
                    </a:lnTo>
                    <a:lnTo>
                      <a:pt x="49747" y="6507"/>
                    </a:lnTo>
                    <a:lnTo>
                      <a:pt x="49878" y="6284"/>
                    </a:lnTo>
                    <a:lnTo>
                      <a:pt x="49996" y="6048"/>
                    </a:lnTo>
                    <a:lnTo>
                      <a:pt x="50075" y="5799"/>
                    </a:lnTo>
                    <a:lnTo>
                      <a:pt x="50128" y="5536"/>
                    </a:lnTo>
                    <a:lnTo>
                      <a:pt x="50167" y="5274"/>
                    </a:lnTo>
                    <a:lnTo>
                      <a:pt x="50167" y="4999"/>
                    </a:lnTo>
                    <a:lnTo>
                      <a:pt x="50167" y="4907"/>
                    </a:lnTo>
                    <a:lnTo>
                      <a:pt x="50141" y="4631"/>
                    </a:lnTo>
                    <a:lnTo>
                      <a:pt x="50101" y="4356"/>
                    </a:lnTo>
                    <a:lnTo>
                      <a:pt x="50036" y="4080"/>
                    </a:lnTo>
                    <a:lnTo>
                      <a:pt x="49970" y="3818"/>
                    </a:lnTo>
                    <a:lnTo>
                      <a:pt x="49891" y="3555"/>
                    </a:lnTo>
                    <a:lnTo>
                      <a:pt x="49800" y="3306"/>
                    </a:lnTo>
                    <a:lnTo>
                      <a:pt x="49695" y="3070"/>
                    </a:lnTo>
                    <a:lnTo>
                      <a:pt x="49563" y="2821"/>
                    </a:lnTo>
                    <a:lnTo>
                      <a:pt x="49432" y="2598"/>
                    </a:lnTo>
                    <a:lnTo>
                      <a:pt x="49301" y="2375"/>
                    </a:lnTo>
                    <a:lnTo>
                      <a:pt x="49144" y="2152"/>
                    </a:lnTo>
                    <a:lnTo>
                      <a:pt x="48973" y="1955"/>
                    </a:lnTo>
                    <a:lnTo>
                      <a:pt x="48803" y="1758"/>
                    </a:lnTo>
                    <a:lnTo>
                      <a:pt x="48619" y="1561"/>
                    </a:lnTo>
                    <a:lnTo>
                      <a:pt x="48422" y="1378"/>
                    </a:lnTo>
                    <a:lnTo>
                      <a:pt x="48225" y="1207"/>
                    </a:lnTo>
                    <a:lnTo>
                      <a:pt x="48015" y="1050"/>
                    </a:lnTo>
                    <a:lnTo>
                      <a:pt x="47806" y="905"/>
                    </a:lnTo>
                    <a:lnTo>
                      <a:pt x="47569" y="761"/>
                    </a:lnTo>
                    <a:lnTo>
                      <a:pt x="47346" y="630"/>
                    </a:lnTo>
                    <a:lnTo>
                      <a:pt x="47110" y="512"/>
                    </a:lnTo>
                    <a:lnTo>
                      <a:pt x="46861" y="407"/>
                    </a:lnTo>
                    <a:lnTo>
                      <a:pt x="46612" y="315"/>
                    </a:lnTo>
                    <a:lnTo>
                      <a:pt x="46362" y="223"/>
                    </a:lnTo>
                    <a:lnTo>
                      <a:pt x="46100" y="158"/>
                    </a:lnTo>
                    <a:lnTo>
                      <a:pt x="45838" y="105"/>
                    </a:lnTo>
                    <a:lnTo>
                      <a:pt x="45562" y="53"/>
                    </a:lnTo>
                    <a:lnTo>
                      <a:pt x="45287" y="26"/>
                    </a:lnTo>
                    <a:lnTo>
                      <a:pt x="45011" y="0"/>
                    </a:lnTo>
                    <a:lnTo>
                      <a:pt x="44736" y="0"/>
                    </a:lnTo>
                    <a:lnTo>
                      <a:pt x="44460" y="13"/>
                    </a:lnTo>
                    <a:lnTo>
                      <a:pt x="44172" y="26"/>
                    </a:lnTo>
                    <a:lnTo>
                      <a:pt x="38622" y="643"/>
                    </a:lnTo>
                    <a:lnTo>
                      <a:pt x="36943" y="827"/>
                    </a:lnTo>
                    <a:lnTo>
                      <a:pt x="35251" y="971"/>
                    </a:lnTo>
                    <a:lnTo>
                      <a:pt x="33558" y="1102"/>
                    </a:lnTo>
                    <a:lnTo>
                      <a:pt x="31866" y="1207"/>
                    </a:lnTo>
                    <a:lnTo>
                      <a:pt x="30174" y="1299"/>
                    </a:lnTo>
                    <a:lnTo>
                      <a:pt x="28468" y="1351"/>
                    </a:lnTo>
                    <a:lnTo>
                      <a:pt x="26776" y="1391"/>
                    </a:lnTo>
                    <a:lnTo>
                      <a:pt x="25084" y="1404"/>
                    </a:lnTo>
                    <a:lnTo>
                      <a:pt x="23391" y="1391"/>
                    </a:lnTo>
                    <a:lnTo>
                      <a:pt x="21686" y="1351"/>
                    </a:lnTo>
                    <a:lnTo>
                      <a:pt x="19993" y="1299"/>
                    </a:lnTo>
                    <a:lnTo>
                      <a:pt x="18301" y="1207"/>
                    </a:lnTo>
                    <a:lnTo>
                      <a:pt x="16609" y="1102"/>
                    </a:lnTo>
                    <a:lnTo>
                      <a:pt x="14916" y="971"/>
                    </a:lnTo>
                    <a:lnTo>
                      <a:pt x="13224" y="827"/>
                    </a:lnTo>
                    <a:lnTo>
                      <a:pt x="11545" y="643"/>
                    </a:lnTo>
                    <a:lnTo>
                      <a:pt x="5982" y="26"/>
                    </a:lnTo>
                    <a:lnTo>
                      <a:pt x="5707" y="13"/>
                    </a:lnTo>
                    <a:lnTo>
                      <a:pt x="54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7" name="Google Shape;2437;p45"/>
              <p:cNvSpPr/>
              <p:nvPr/>
            </p:nvSpPr>
            <p:spPr>
              <a:xfrm>
                <a:off x="1845813" y="2327380"/>
                <a:ext cx="683159" cy="855766"/>
              </a:xfrm>
              <a:custGeom>
                <a:avLst/>
                <a:gdLst/>
                <a:ahLst/>
                <a:cxnLst/>
                <a:rect l="l" t="t" r="r" b="b"/>
                <a:pathLst>
                  <a:path w="38059" h="47675" extrusionOk="0">
                    <a:moveTo>
                      <a:pt x="18958" y="0"/>
                    </a:moveTo>
                    <a:lnTo>
                      <a:pt x="18381" y="13"/>
                    </a:lnTo>
                    <a:lnTo>
                      <a:pt x="17790" y="40"/>
                    </a:lnTo>
                    <a:lnTo>
                      <a:pt x="17200" y="79"/>
                    </a:lnTo>
                    <a:lnTo>
                      <a:pt x="16610" y="158"/>
                    </a:lnTo>
                    <a:lnTo>
                      <a:pt x="16019" y="236"/>
                    </a:lnTo>
                    <a:lnTo>
                      <a:pt x="15429" y="341"/>
                    </a:lnTo>
                    <a:lnTo>
                      <a:pt x="14825" y="473"/>
                    </a:lnTo>
                    <a:lnTo>
                      <a:pt x="14235" y="617"/>
                    </a:lnTo>
                    <a:lnTo>
                      <a:pt x="13631" y="787"/>
                    </a:lnTo>
                    <a:lnTo>
                      <a:pt x="13185" y="932"/>
                    </a:lnTo>
                    <a:lnTo>
                      <a:pt x="12739" y="1076"/>
                    </a:lnTo>
                    <a:lnTo>
                      <a:pt x="12359" y="1207"/>
                    </a:lnTo>
                    <a:lnTo>
                      <a:pt x="11979" y="1352"/>
                    </a:lnTo>
                    <a:lnTo>
                      <a:pt x="11611" y="1509"/>
                    </a:lnTo>
                    <a:lnTo>
                      <a:pt x="11244" y="1653"/>
                    </a:lnTo>
                    <a:lnTo>
                      <a:pt x="10890" y="1824"/>
                    </a:lnTo>
                    <a:lnTo>
                      <a:pt x="10522" y="1994"/>
                    </a:lnTo>
                    <a:lnTo>
                      <a:pt x="10181" y="2178"/>
                    </a:lnTo>
                    <a:lnTo>
                      <a:pt x="9827" y="2362"/>
                    </a:lnTo>
                    <a:lnTo>
                      <a:pt x="9486" y="2559"/>
                    </a:lnTo>
                    <a:lnTo>
                      <a:pt x="9145" y="2755"/>
                    </a:lnTo>
                    <a:lnTo>
                      <a:pt x="8817" y="2952"/>
                    </a:lnTo>
                    <a:lnTo>
                      <a:pt x="8489" y="3175"/>
                    </a:lnTo>
                    <a:lnTo>
                      <a:pt x="8174" y="3385"/>
                    </a:lnTo>
                    <a:lnTo>
                      <a:pt x="7859" y="3608"/>
                    </a:lnTo>
                    <a:lnTo>
                      <a:pt x="7544" y="3844"/>
                    </a:lnTo>
                    <a:lnTo>
                      <a:pt x="7243" y="4080"/>
                    </a:lnTo>
                    <a:lnTo>
                      <a:pt x="6941" y="4330"/>
                    </a:lnTo>
                    <a:lnTo>
                      <a:pt x="6639" y="4579"/>
                    </a:lnTo>
                    <a:lnTo>
                      <a:pt x="6350" y="4828"/>
                    </a:lnTo>
                    <a:lnTo>
                      <a:pt x="6062" y="5090"/>
                    </a:lnTo>
                    <a:lnTo>
                      <a:pt x="5786" y="5353"/>
                    </a:lnTo>
                    <a:lnTo>
                      <a:pt x="5511" y="5628"/>
                    </a:lnTo>
                    <a:lnTo>
                      <a:pt x="4986" y="6192"/>
                    </a:lnTo>
                    <a:lnTo>
                      <a:pt x="4488" y="6770"/>
                    </a:lnTo>
                    <a:lnTo>
                      <a:pt x="4002" y="7373"/>
                    </a:lnTo>
                    <a:lnTo>
                      <a:pt x="3556" y="7990"/>
                    </a:lnTo>
                    <a:lnTo>
                      <a:pt x="3123" y="8619"/>
                    </a:lnTo>
                    <a:lnTo>
                      <a:pt x="2717" y="9275"/>
                    </a:lnTo>
                    <a:lnTo>
                      <a:pt x="2336" y="9945"/>
                    </a:lnTo>
                    <a:lnTo>
                      <a:pt x="1982" y="10627"/>
                    </a:lnTo>
                    <a:lnTo>
                      <a:pt x="1654" y="11322"/>
                    </a:lnTo>
                    <a:lnTo>
                      <a:pt x="1365" y="12044"/>
                    </a:lnTo>
                    <a:lnTo>
                      <a:pt x="1090" y="12765"/>
                    </a:lnTo>
                    <a:lnTo>
                      <a:pt x="854" y="13500"/>
                    </a:lnTo>
                    <a:lnTo>
                      <a:pt x="644" y="14248"/>
                    </a:lnTo>
                    <a:lnTo>
                      <a:pt x="460" y="15008"/>
                    </a:lnTo>
                    <a:lnTo>
                      <a:pt x="303" y="15769"/>
                    </a:lnTo>
                    <a:lnTo>
                      <a:pt x="237" y="16163"/>
                    </a:lnTo>
                    <a:lnTo>
                      <a:pt x="185" y="16543"/>
                    </a:lnTo>
                    <a:lnTo>
                      <a:pt x="132" y="16937"/>
                    </a:lnTo>
                    <a:lnTo>
                      <a:pt x="93" y="17331"/>
                    </a:lnTo>
                    <a:lnTo>
                      <a:pt x="53" y="17724"/>
                    </a:lnTo>
                    <a:lnTo>
                      <a:pt x="27" y="18118"/>
                    </a:lnTo>
                    <a:lnTo>
                      <a:pt x="14" y="18511"/>
                    </a:lnTo>
                    <a:lnTo>
                      <a:pt x="1" y="18918"/>
                    </a:lnTo>
                    <a:lnTo>
                      <a:pt x="1" y="19311"/>
                    </a:lnTo>
                    <a:lnTo>
                      <a:pt x="14" y="19718"/>
                    </a:lnTo>
                    <a:lnTo>
                      <a:pt x="27" y="20112"/>
                    </a:lnTo>
                    <a:lnTo>
                      <a:pt x="53" y="20518"/>
                    </a:lnTo>
                    <a:lnTo>
                      <a:pt x="906" y="33060"/>
                    </a:lnTo>
                    <a:lnTo>
                      <a:pt x="932" y="33493"/>
                    </a:lnTo>
                    <a:lnTo>
                      <a:pt x="985" y="33939"/>
                    </a:lnTo>
                    <a:lnTo>
                      <a:pt x="1037" y="34372"/>
                    </a:lnTo>
                    <a:lnTo>
                      <a:pt x="1103" y="34792"/>
                    </a:lnTo>
                    <a:lnTo>
                      <a:pt x="1182" y="35212"/>
                    </a:lnTo>
                    <a:lnTo>
                      <a:pt x="1273" y="35618"/>
                    </a:lnTo>
                    <a:lnTo>
                      <a:pt x="1365" y="36025"/>
                    </a:lnTo>
                    <a:lnTo>
                      <a:pt x="1470" y="36419"/>
                    </a:lnTo>
                    <a:lnTo>
                      <a:pt x="1588" y="36812"/>
                    </a:lnTo>
                    <a:lnTo>
                      <a:pt x="1719" y="37193"/>
                    </a:lnTo>
                    <a:lnTo>
                      <a:pt x="1851" y="37573"/>
                    </a:lnTo>
                    <a:lnTo>
                      <a:pt x="1995" y="37940"/>
                    </a:lnTo>
                    <a:lnTo>
                      <a:pt x="2152" y="38308"/>
                    </a:lnTo>
                    <a:lnTo>
                      <a:pt x="2310" y="38662"/>
                    </a:lnTo>
                    <a:lnTo>
                      <a:pt x="2480" y="39016"/>
                    </a:lnTo>
                    <a:lnTo>
                      <a:pt x="2664" y="39357"/>
                    </a:lnTo>
                    <a:lnTo>
                      <a:pt x="2861" y="39698"/>
                    </a:lnTo>
                    <a:lnTo>
                      <a:pt x="3058" y="40026"/>
                    </a:lnTo>
                    <a:lnTo>
                      <a:pt x="3254" y="40354"/>
                    </a:lnTo>
                    <a:lnTo>
                      <a:pt x="3477" y="40669"/>
                    </a:lnTo>
                    <a:lnTo>
                      <a:pt x="3687" y="40984"/>
                    </a:lnTo>
                    <a:lnTo>
                      <a:pt x="3923" y="41286"/>
                    </a:lnTo>
                    <a:lnTo>
                      <a:pt x="4160" y="41588"/>
                    </a:lnTo>
                    <a:lnTo>
                      <a:pt x="4409" y="41876"/>
                    </a:lnTo>
                    <a:lnTo>
                      <a:pt x="4724" y="42230"/>
                    </a:lnTo>
                    <a:lnTo>
                      <a:pt x="5052" y="42571"/>
                    </a:lnTo>
                    <a:lnTo>
                      <a:pt x="5393" y="42899"/>
                    </a:lnTo>
                    <a:lnTo>
                      <a:pt x="5747" y="43214"/>
                    </a:lnTo>
                    <a:lnTo>
                      <a:pt x="6101" y="43529"/>
                    </a:lnTo>
                    <a:lnTo>
                      <a:pt x="6482" y="43831"/>
                    </a:lnTo>
                    <a:lnTo>
                      <a:pt x="6862" y="44120"/>
                    </a:lnTo>
                    <a:lnTo>
                      <a:pt x="7256" y="44395"/>
                    </a:lnTo>
                    <a:lnTo>
                      <a:pt x="7649" y="44657"/>
                    </a:lnTo>
                    <a:lnTo>
                      <a:pt x="8069" y="44907"/>
                    </a:lnTo>
                    <a:lnTo>
                      <a:pt x="8489" y="45156"/>
                    </a:lnTo>
                    <a:lnTo>
                      <a:pt x="8922" y="45392"/>
                    </a:lnTo>
                    <a:lnTo>
                      <a:pt x="9355" y="45615"/>
                    </a:lnTo>
                    <a:lnTo>
                      <a:pt x="9801" y="45825"/>
                    </a:lnTo>
                    <a:lnTo>
                      <a:pt x="10260" y="46022"/>
                    </a:lnTo>
                    <a:lnTo>
                      <a:pt x="10719" y="46205"/>
                    </a:lnTo>
                    <a:lnTo>
                      <a:pt x="11191" y="46389"/>
                    </a:lnTo>
                    <a:lnTo>
                      <a:pt x="11677" y="46547"/>
                    </a:lnTo>
                    <a:lnTo>
                      <a:pt x="12162" y="46704"/>
                    </a:lnTo>
                    <a:lnTo>
                      <a:pt x="12661" y="46848"/>
                    </a:lnTo>
                    <a:lnTo>
                      <a:pt x="13159" y="46979"/>
                    </a:lnTo>
                    <a:lnTo>
                      <a:pt x="13658" y="47098"/>
                    </a:lnTo>
                    <a:lnTo>
                      <a:pt x="14182" y="47216"/>
                    </a:lnTo>
                    <a:lnTo>
                      <a:pt x="14694" y="47307"/>
                    </a:lnTo>
                    <a:lnTo>
                      <a:pt x="15219" y="47399"/>
                    </a:lnTo>
                    <a:lnTo>
                      <a:pt x="15757" y="47465"/>
                    </a:lnTo>
                    <a:lnTo>
                      <a:pt x="16282" y="47530"/>
                    </a:lnTo>
                    <a:lnTo>
                      <a:pt x="16833" y="47583"/>
                    </a:lnTo>
                    <a:lnTo>
                      <a:pt x="17370" y="47622"/>
                    </a:lnTo>
                    <a:lnTo>
                      <a:pt x="17921" y="47662"/>
                    </a:lnTo>
                    <a:lnTo>
                      <a:pt x="18472" y="47675"/>
                    </a:lnTo>
                    <a:lnTo>
                      <a:pt x="19037" y="47675"/>
                    </a:lnTo>
                    <a:lnTo>
                      <a:pt x="19929" y="47662"/>
                    </a:lnTo>
                    <a:lnTo>
                      <a:pt x="20808" y="47622"/>
                    </a:lnTo>
                    <a:lnTo>
                      <a:pt x="21673" y="47544"/>
                    </a:lnTo>
                    <a:lnTo>
                      <a:pt x="22526" y="47439"/>
                    </a:lnTo>
                    <a:lnTo>
                      <a:pt x="23379" y="47307"/>
                    </a:lnTo>
                    <a:lnTo>
                      <a:pt x="23786" y="47229"/>
                    </a:lnTo>
                    <a:lnTo>
                      <a:pt x="24205" y="47150"/>
                    </a:lnTo>
                    <a:lnTo>
                      <a:pt x="24612" y="47058"/>
                    </a:lnTo>
                    <a:lnTo>
                      <a:pt x="25019" y="46953"/>
                    </a:lnTo>
                    <a:lnTo>
                      <a:pt x="25412" y="46848"/>
                    </a:lnTo>
                    <a:lnTo>
                      <a:pt x="25806" y="46730"/>
                    </a:lnTo>
                    <a:lnTo>
                      <a:pt x="26199" y="46612"/>
                    </a:lnTo>
                    <a:lnTo>
                      <a:pt x="26593" y="46481"/>
                    </a:lnTo>
                    <a:lnTo>
                      <a:pt x="26973" y="46350"/>
                    </a:lnTo>
                    <a:lnTo>
                      <a:pt x="27341" y="46205"/>
                    </a:lnTo>
                    <a:lnTo>
                      <a:pt x="27721" y="46061"/>
                    </a:lnTo>
                    <a:lnTo>
                      <a:pt x="28089" y="45904"/>
                    </a:lnTo>
                    <a:lnTo>
                      <a:pt x="28443" y="45733"/>
                    </a:lnTo>
                    <a:lnTo>
                      <a:pt x="28797" y="45563"/>
                    </a:lnTo>
                    <a:lnTo>
                      <a:pt x="29151" y="45392"/>
                    </a:lnTo>
                    <a:lnTo>
                      <a:pt x="29492" y="45208"/>
                    </a:lnTo>
                    <a:lnTo>
                      <a:pt x="29833" y="45012"/>
                    </a:lnTo>
                    <a:lnTo>
                      <a:pt x="30175" y="44815"/>
                    </a:lnTo>
                    <a:lnTo>
                      <a:pt x="30502" y="44605"/>
                    </a:lnTo>
                    <a:lnTo>
                      <a:pt x="30817" y="44395"/>
                    </a:lnTo>
                    <a:lnTo>
                      <a:pt x="31132" y="44172"/>
                    </a:lnTo>
                    <a:lnTo>
                      <a:pt x="31447" y="43949"/>
                    </a:lnTo>
                    <a:lnTo>
                      <a:pt x="31749" y="43713"/>
                    </a:lnTo>
                    <a:lnTo>
                      <a:pt x="32037" y="43464"/>
                    </a:lnTo>
                    <a:lnTo>
                      <a:pt x="32326" y="43214"/>
                    </a:lnTo>
                    <a:lnTo>
                      <a:pt x="32615" y="42965"/>
                    </a:lnTo>
                    <a:lnTo>
                      <a:pt x="32890" y="42703"/>
                    </a:lnTo>
                    <a:lnTo>
                      <a:pt x="33153" y="42427"/>
                    </a:lnTo>
                    <a:lnTo>
                      <a:pt x="33415" y="42152"/>
                    </a:lnTo>
                    <a:lnTo>
                      <a:pt x="33664" y="41876"/>
                    </a:lnTo>
                    <a:lnTo>
                      <a:pt x="33913" y="41588"/>
                    </a:lnTo>
                    <a:lnTo>
                      <a:pt x="34150" y="41286"/>
                    </a:lnTo>
                    <a:lnTo>
                      <a:pt x="34373" y="40984"/>
                    </a:lnTo>
                    <a:lnTo>
                      <a:pt x="34596" y="40669"/>
                    </a:lnTo>
                    <a:lnTo>
                      <a:pt x="34819" y="40354"/>
                    </a:lnTo>
                    <a:lnTo>
                      <a:pt x="35015" y="40026"/>
                    </a:lnTo>
                    <a:lnTo>
                      <a:pt x="35212" y="39698"/>
                    </a:lnTo>
                    <a:lnTo>
                      <a:pt x="35409" y="39357"/>
                    </a:lnTo>
                    <a:lnTo>
                      <a:pt x="35580" y="39016"/>
                    </a:lnTo>
                    <a:lnTo>
                      <a:pt x="35763" y="38662"/>
                    </a:lnTo>
                    <a:lnTo>
                      <a:pt x="35921" y="38308"/>
                    </a:lnTo>
                    <a:lnTo>
                      <a:pt x="36078" y="37940"/>
                    </a:lnTo>
                    <a:lnTo>
                      <a:pt x="36222" y="37573"/>
                    </a:lnTo>
                    <a:lnTo>
                      <a:pt x="36354" y="37193"/>
                    </a:lnTo>
                    <a:lnTo>
                      <a:pt x="36485" y="36812"/>
                    </a:lnTo>
                    <a:lnTo>
                      <a:pt x="36590" y="36419"/>
                    </a:lnTo>
                    <a:lnTo>
                      <a:pt x="36708" y="36025"/>
                    </a:lnTo>
                    <a:lnTo>
                      <a:pt x="36800" y="35618"/>
                    </a:lnTo>
                    <a:lnTo>
                      <a:pt x="36891" y="35212"/>
                    </a:lnTo>
                    <a:lnTo>
                      <a:pt x="36970" y="34792"/>
                    </a:lnTo>
                    <a:lnTo>
                      <a:pt x="37036" y="34372"/>
                    </a:lnTo>
                    <a:lnTo>
                      <a:pt x="37088" y="33939"/>
                    </a:lnTo>
                    <a:lnTo>
                      <a:pt x="37128" y="33493"/>
                    </a:lnTo>
                    <a:lnTo>
                      <a:pt x="37167" y="33060"/>
                    </a:lnTo>
                    <a:lnTo>
                      <a:pt x="37062" y="33349"/>
                    </a:lnTo>
                    <a:lnTo>
                      <a:pt x="36931" y="33690"/>
                    </a:lnTo>
                    <a:lnTo>
                      <a:pt x="36747" y="34136"/>
                    </a:lnTo>
                    <a:lnTo>
                      <a:pt x="36852" y="33703"/>
                    </a:lnTo>
                    <a:lnTo>
                      <a:pt x="36957" y="33270"/>
                    </a:lnTo>
                    <a:lnTo>
                      <a:pt x="37049" y="32837"/>
                    </a:lnTo>
                    <a:lnTo>
                      <a:pt x="37128" y="32391"/>
                    </a:lnTo>
                    <a:lnTo>
                      <a:pt x="37193" y="31945"/>
                    </a:lnTo>
                    <a:lnTo>
                      <a:pt x="37259" y="31499"/>
                    </a:lnTo>
                    <a:lnTo>
                      <a:pt x="37298" y="31040"/>
                    </a:lnTo>
                    <a:lnTo>
                      <a:pt x="37337" y="30581"/>
                    </a:lnTo>
                    <a:lnTo>
                      <a:pt x="38020" y="20676"/>
                    </a:lnTo>
                    <a:lnTo>
                      <a:pt x="38046" y="20046"/>
                    </a:lnTo>
                    <a:lnTo>
                      <a:pt x="38059" y="19430"/>
                    </a:lnTo>
                    <a:lnTo>
                      <a:pt x="38059" y="18826"/>
                    </a:lnTo>
                    <a:lnTo>
                      <a:pt x="38033" y="18223"/>
                    </a:lnTo>
                    <a:lnTo>
                      <a:pt x="37980" y="17619"/>
                    </a:lnTo>
                    <a:lnTo>
                      <a:pt x="37928" y="17029"/>
                    </a:lnTo>
                    <a:lnTo>
                      <a:pt x="37849" y="16438"/>
                    </a:lnTo>
                    <a:lnTo>
                      <a:pt x="37744" y="15848"/>
                    </a:lnTo>
                    <a:lnTo>
                      <a:pt x="37639" y="15271"/>
                    </a:lnTo>
                    <a:lnTo>
                      <a:pt x="37508" y="14707"/>
                    </a:lnTo>
                    <a:lnTo>
                      <a:pt x="37351" y="14143"/>
                    </a:lnTo>
                    <a:lnTo>
                      <a:pt x="37193" y="13592"/>
                    </a:lnTo>
                    <a:lnTo>
                      <a:pt x="37009" y="13041"/>
                    </a:lnTo>
                    <a:lnTo>
                      <a:pt x="36813" y="12490"/>
                    </a:lnTo>
                    <a:lnTo>
                      <a:pt x="36603" y="11965"/>
                    </a:lnTo>
                    <a:lnTo>
                      <a:pt x="36380" y="11440"/>
                    </a:lnTo>
                    <a:lnTo>
                      <a:pt x="36131" y="10915"/>
                    </a:lnTo>
                    <a:lnTo>
                      <a:pt x="35881" y="10404"/>
                    </a:lnTo>
                    <a:lnTo>
                      <a:pt x="35606" y="9905"/>
                    </a:lnTo>
                    <a:lnTo>
                      <a:pt x="35330" y="9420"/>
                    </a:lnTo>
                    <a:lnTo>
                      <a:pt x="35029" y="8934"/>
                    </a:lnTo>
                    <a:lnTo>
                      <a:pt x="34714" y="8462"/>
                    </a:lnTo>
                    <a:lnTo>
                      <a:pt x="34399" y="8003"/>
                    </a:lnTo>
                    <a:lnTo>
                      <a:pt x="34058" y="7557"/>
                    </a:lnTo>
                    <a:lnTo>
                      <a:pt x="33704" y="7111"/>
                    </a:lnTo>
                    <a:lnTo>
                      <a:pt x="33349" y="6678"/>
                    </a:lnTo>
                    <a:lnTo>
                      <a:pt x="32969" y="6258"/>
                    </a:lnTo>
                    <a:lnTo>
                      <a:pt x="32588" y="5851"/>
                    </a:lnTo>
                    <a:lnTo>
                      <a:pt x="32195" y="5458"/>
                    </a:lnTo>
                    <a:lnTo>
                      <a:pt x="31788" y="5064"/>
                    </a:lnTo>
                    <a:lnTo>
                      <a:pt x="31368" y="4697"/>
                    </a:lnTo>
                    <a:lnTo>
                      <a:pt x="30935" y="4330"/>
                    </a:lnTo>
                    <a:lnTo>
                      <a:pt x="30502" y="3988"/>
                    </a:lnTo>
                    <a:lnTo>
                      <a:pt x="30056" y="3647"/>
                    </a:lnTo>
                    <a:lnTo>
                      <a:pt x="29597" y="3319"/>
                    </a:lnTo>
                    <a:lnTo>
                      <a:pt x="29138" y="3018"/>
                    </a:lnTo>
                    <a:lnTo>
                      <a:pt x="28653" y="2716"/>
                    </a:lnTo>
                    <a:lnTo>
                      <a:pt x="28180" y="2440"/>
                    </a:lnTo>
                    <a:lnTo>
                      <a:pt x="27682" y="2165"/>
                    </a:lnTo>
                    <a:lnTo>
                      <a:pt x="27183" y="1916"/>
                    </a:lnTo>
                    <a:lnTo>
                      <a:pt x="26685" y="1680"/>
                    </a:lnTo>
                    <a:lnTo>
                      <a:pt x="26160" y="1443"/>
                    </a:lnTo>
                    <a:lnTo>
                      <a:pt x="25648" y="1233"/>
                    </a:lnTo>
                    <a:lnTo>
                      <a:pt x="25111" y="1050"/>
                    </a:lnTo>
                    <a:lnTo>
                      <a:pt x="24586" y="866"/>
                    </a:lnTo>
                    <a:lnTo>
                      <a:pt x="24048" y="709"/>
                    </a:lnTo>
                    <a:lnTo>
                      <a:pt x="23497" y="551"/>
                    </a:lnTo>
                    <a:lnTo>
                      <a:pt x="22946" y="433"/>
                    </a:lnTo>
                    <a:lnTo>
                      <a:pt x="22395" y="315"/>
                    </a:lnTo>
                    <a:lnTo>
                      <a:pt x="21831" y="223"/>
                    </a:lnTo>
                    <a:lnTo>
                      <a:pt x="21267" y="145"/>
                    </a:lnTo>
                    <a:lnTo>
                      <a:pt x="20689" y="79"/>
                    </a:lnTo>
                    <a:lnTo>
                      <a:pt x="20125" y="27"/>
                    </a:lnTo>
                    <a:lnTo>
                      <a:pt x="195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8" name="Google Shape;2438;p45"/>
              <p:cNvSpPr/>
              <p:nvPr/>
            </p:nvSpPr>
            <p:spPr>
              <a:xfrm>
                <a:off x="2064354" y="2534129"/>
                <a:ext cx="246328" cy="126942"/>
              </a:xfrm>
              <a:custGeom>
                <a:avLst/>
                <a:gdLst/>
                <a:ahLst/>
                <a:cxnLst/>
                <a:rect l="l" t="t" r="r" b="b"/>
                <a:pathLst>
                  <a:path w="13723" h="7072" extrusionOk="0">
                    <a:moveTo>
                      <a:pt x="3346" y="1"/>
                    </a:moveTo>
                    <a:lnTo>
                      <a:pt x="3175" y="14"/>
                    </a:lnTo>
                    <a:lnTo>
                      <a:pt x="2991" y="40"/>
                    </a:lnTo>
                    <a:lnTo>
                      <a:pt x="2821" y="66"/>
                    </a:lnTo>
                    <a:lnTo>
                      <a:pt x="2650" y="106"/>
                    </a:lnTo>
                    <a:lnTo>
                      <a:pt x="2480" y="158"/>
                    </a:lnTo>
                    <a:lnTo>
                      <a:pt x="2322" y="211"/>
                    </a:lnTo>
                    <a:lnTo>
                      <a:pt x="2152" y="276"/>
                    </a:lnTo>
                    <a:lnTo>
                      <a:pt x="2007" y="342"/>
                    </a:lnTo>
                    <a:lnTo>
                      <a:pt x="1850" y="421"/>
                    </a:lnTo>
                    <a:lnTo>
                      <a:pt x="1706" y="512"/>
                    </a:lnTo>
                    <a:lnTo>
                      <a:pt x="1561" y="604"/>
                    </a:lnTo>
                    <a:lnTo>
                      <a:pt x="1417" y="696"/>
                    </a:lnTo>
                    <a:lnTo>
                      <a:pt x="1286" y="801"/>
                    </a:lnTo>
                    <a:lnTo>
                      <a:pt x="1155" y="919"/>
                    </a:lnTo>
                    <a:lnTo>
                      <a:pt x="1037" y="1037"/>
                    </a:lnTo>
                    <a:lnTo>
                      <a:pt x="919" y="1155"/>
                    </a:lnTo>
                    <a:lnTo>
                      <a:pt x="801" y="1286"/>
                    </a:lnTo>
                    <a:lnTo>
                      <a:pt x="696" y="1418"/>
                    </a:lnTo>
                    <a:lnTo>
                      <a:pt x="604" y="1562"/>
                    </a:lnTo>
                    <a:lnTo>
                      <a:pt x="512" y="1706"/>
                    </a:lnTo>
                    <a:lnTo>
                      <a:pt x="420" y="1851"/>
                    </a:lnTo>
                    <a:lnTo>
                      <a:pt x="341" y="1995"/>
                    </a:lnTo>
                    <a:lnTo>
                      <a:pt x="276" y="2152"/>
                    </a:lnTo>
                    <a:lnTo>
                      <a:pt x="210" y="2323"/>
                    </a:lnTo>
                    <a:lnTo>
                      <a:pt x="158" y="2480"/>
                    </a:lnTo>
                    <a:lnTo>
                      <a:pt x="105" y="2651"/>
                    </a:lnTo>
                    <a:lnTo>
                      <a:pt x="66" y="2821"/>
                    </a:lnTo>
                    <a:lnTo>
                      <a:pt x="40" y="2992"/>
                    </a:lnTo>
                    <a:lnTo>
                      <a:pt x="13" y="3176"/>
                    </a:lnTo>
                    <a:lnTo>
                      <a:pt x="0" y="3346"/>
                    </a:lnTo>
                    <a:lnTo>
                      <a:pt x="0" y="3530"/>
                    </a:lnTo>
                    <a:lnTo>
                      <a:pt x="0" y="3713"/>
                    </a:lnTo>
                    <a:lnTo>
                      <a:pt x="13" y="3897"/>
                    </a:lnTo>
                    <a:lnTo>
                      <a:pt x="40" y="4068"/>
                    </a:lnTo>
                    <a:lnTo>
                      <a:pt x="66" y="4251"/>
                    </a:lnTo>
                    <a:lnTo>
                      <a:pt x="105" y="4422"/>
                    </a:lnTo>
                    <a:lnTo>
                      <a:pt x="158" y="4579"/>
                    </a:lnTo>
                    <a:lnTo>
                      <a:pt x="210" y="4750"/>
                    </a:lnTo>
                    <a:lnTo>
                      <a:pt x="276" y="4907"/>
                    </a:lnTo>
                    <a:lnTo>
                      <a:pt x="341" y="5065"/>
                    </a:lnTo>
                    <a:lnTo>
                      <a:pt x="420" y="5222"/>
                    </a:lnTo>
                    <a:lnTo>
                      <a:pt x="512" y="5366"/>
                    </a:lnTo>
                    <a:lnTo>
                      <a:pt x="604" y="5511"/>
                    </a:lnTo>
                    <a:lnTo>
                      <a:pt x="696" y="5655"/>
                    </a:lnTo>
                    <a:lnTo>
                      <a:pt x="801" y="5786"/>
                    </a:lnTo>
                    <a:lnTo>
                      <a:pt x="919" y="5904"/>
                    </a:lnTo>
                    <a:lnTo>
                      <a:pt x="1037" y="6036"/>
                    </a:lnTo>
                    <a:lnTo>
                      <a:pt x="1155" y="6154"/>
                    </a:lnTo>
                    <a:lnTo>
                      <a:pt x="1286" y="6259"/>
                    </a:lnTo>
                    <a:lnTo>
                      <a:pt x="1417" y="6364"/>
                    </a:lnTo>
                    <a:lnTo>
                      <a:pt x="1561" y="6468"/>
                    </a:lnTo>
                    <a:lnTo>
                      <a:pt x="1706" y="6560"/>
                    </a:lnTo>
                    <a:lnTo>
                      <a:pt x="1850" y="6639"/>
                    </a:lnTo>
                    <a:lnTo>
                      <a:pt x="2007" y="6718"/>
                    </a:lnTo>
                    <a:lnTo>
                      <a:pt x="2152" y="6796"/>
                    </a:lnTo>
                    <a:lnTo>
                      <a:pt x="2322" y="6849"/>
                    </a:lnTo>
                    <a:lnTo>
                      <a:pt x="2480" y="6915"/>
                    </a:lnTo>
                    <a:lnTo>
                      <a:pt x="2650" y="6954"/>
                    </a:lnTo>
                    <a:lnTo>
                      <a:pt x="2821" y="6993"/>
                    </a:lnTo>
                    <a:lnTo>
                      <a:pt x="2991" y="7033"/>
                    </a:lnTo>
                    <a:lnTo>
                      <a:pt x="3175" y="7046"/>
                    </a:lnTo>
                    <a:lnTo>
                      <a:pt x="3346" y="7059"/>
                    </a:lnTo>
                    <a:lnTo>
                      <a:pt x="3529" y="7072"/>
                    </a:lnTo>
                    <a:lnTo>
                      <a:pt x="10194" y="7072"/>
                    </a:lnTo>
                    <a:lnTo>
                      <a:pt x="10364" y="7059"/>
                    </a:lnTo>
                    <a:lnTo>
                      <a:pt x="10548" y="7046"/>
                    </a:lnTo>
                    <a:lnTo>
                      <a:pt x="10732" y="7033"/>
                    </a:lnTo>
                    <a:lnTo>
                      <a:pt x="10902" y="6993"/>
                    </a:lnTo>
                    <a:lnTo>
                      <a:pt x="11073" y="6954"/>
                    </a:lnTo>
                    <a:lnTo>
                      <a:pt x="11243" y="6915"/>
                    </a:lnTo>
                    <a:lnTo>
                      <a:pt x="11401" y="6849"/>
                    </a:lnTo>
                    <a:lnTo>
                      <a:pt x="11558" y="6796"/>
                    </a:lnTo>
                    <a:lnTo>
                      <a:pt x="11716" y="6718"/>
                    </a:lnTo>
                    <a:lnTo>
                      <a:pt x="11873" y="6639"/>
                    </a:lnTo>
                    <a:lnTo>
                      <a:pt x="12017" y="6560"/>
                    </a:lnTo>
                    <a:lnTo>
                      <a:pt x="12162" y="6468"/>
                    </a:lnTo>
                    <a:lnTo>
                      <a:pt x="12306" y="6364"/>
                    </a:lnTo>
                    <a:lnTo>
                      <a:pt x="12437" y="6259"/>
                    </a:lnTo>
                    <a:lnTo>
                      <a:pt x="12568" y="6154"/>
                    </a:lnTo>
                    <a:lnTo>
                      <a:pt x="12686" y="6036"/>
                    </a:lnTo>
                    <a:lnTo>
                      <a:pt x="12804" y="5904"/>
                    </a:lnTo>
                    <a:lnTo>
                      <a:pt x="12909" y="5786"/>
                    </a:lnTo>
                    <a:lnTo>
                      <a:pt x="13014" y="5655"/>
                    </a:lnTo>
                    <a:lnTo>
                      <a:pt x="13119" y="5511"/>
                    </a:lnTo>
                    <a:lnTo>
                      <a:pt x="13211" y="5366"/>
                    </a:lnTo>
                    <a:lnTo>
                      <a:pt x="13290" y="5222"/>
                    </a:lnTo>
                    <a:lnTo>
                      <a:pt x="13369" y="5065"/>
                    </a:lnTo>
                    <a:lnTo>
                      <a:pt x="13447" y="4907"/>
                    </a:lnTo>
                    <a:lnTo>
                      <a:pt x="13513" y="4750"/>
                    </a:lnTo>
                    <a:lnTo>
                      <a:pt x="13565" y="4579"/>
                    </a:lnTo>
                    <a:lnTo>
                      <a:pt x="13618" y="4422"/>
                    </a:lnTo>
                    <a:lnTo>
                      <a:pt x="13657" y="4251"/>
                    </a:lnTo>
                    <a:lnTo>
                      <a:pt x="13683" y="4068"/>
                    </a:lnTo>
                    <a:lnTo>
                      <a:pt x="13710" y="3897"/>
                    </a:lnTo>
                    <a:lnTo>
                      <a:pt x="13723" y="3713"/>
                    </a:lnTo>
                    <a:lnTo>
                      <a:pt x="13723" y="3530"/>
                    </a:lnTo>
                    <a:lnTo>
                      <a:pt x="13723" y="3346"/>
                    </a:lnTo>
                    <a:lnTo>
                      <a:pt x="13710" y="3176"/>
                    </a:lnTo>
                    <a:lnTo>
                      <a:pt x="13683" y="2992"/>
                    </a:lnTo>
                    <a:lnTo>
                      <a:pt x="13657" y="2821"/>
                    </a:lnTo>
                    <a:lnTo>
                      <a:pt x="13618" y="2651"/>
                    </a:lnTo>
                    <a:lnTo>
                      <a:pt x="13565" y="2480"/>
                    </a:lnTo>
                    <a:lnTo>
                      <a:pt x="13513" y="2323"/>
                    </a:lnTo>
                    <a:lnTo>
                      <a:pt x="13447" y="2152"/>
                    </a:lnTo>
                    <a:lnTo>
                      <a:pt x="13369" y="1995"/>
                    </a:lnTo>
                    <a:lnTo>
                      <a:pt x="13290" y="1851"/>
                    </a:lnTo>
                    <a:lnTo>
                      <a:pt x="13211" y="1706"/>
                    </a:lnTo>
                    <a:lnTo>
                      <a:pt x="13119" y="1562"/>
                    </a:lnTo>
                    <a:lnTo>
                      <a:pt x="13014" y="1418"/>
                    </a:lnTo>
                    <a:lnTo>
                      <a:pt x="12909" y="1286"/>
                    </a:lnTo>
                    <a:lnTo>
                      <a:pt x="12804" y="1155"/>
                    </a:lnTo>
                    <a:lnTo>
                      <a:pt x="12686" y="1037"/>
                    </a:lnTo>
                    <a:lnTo>
                      <a:pt x="12568" y="919"/>
                    </a:lnTo>
                    <a:lnTo>
                      <a:pt x="12437" y="801"/>
                    </a:lnTo>
                    <a:lnTo>
                      <a:pt x="12306" y="696"/>
                    </a:lnTo>
                    <a:lnTo>
                      <a:pt x="12162" y="604"/>
                    </a:lnTo>
                    <a:lnTo>
                      <a:pt x="12017" y="512"/>
                    </a:lnTo>
                    <a:lnTo>
                      <a:pt x="11873" y="421"/>
                    </a:lnTo>
                    <a:lnTo>
                      <a:pt x="11716" y="342"/>
                    </a:lnTo>
                    <a:lnTo>
                      <a:pt x="11558" y="276"/>
                    </a:lnTo>
                    <a:lnTo>
                      <a:pt x="11401" y="211"/>
                    </a:lnTo>
                    <a:lnTo>
                      <a:pt x="11243" y="158"/>
                    </a:lnTo>
                    <a:lnTo>
                      <a:pt x="11073" y="106"/>
                    </a:lnTo>
                    <a:lnTo>
                      <a:pt x="10902" y="66"/>
                    </a:lnTo>
                    <a:lnTo>
                      <a:pt x="10732" y="40"/>
                    </a:lnTo>
                    <a:lnTo>
                      <a:pt x="10548" y="14"/>
                    </a:lnTo>
                    <a:lnTo>
                      <a:pt x="103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9" name="Google Shape;2439;p45"/>
              <p:cNvSpPr/>
              <p:nvPr/>
            </p:nvSpPr>
            <p:spPr>
              <a:xfrm>
                <a:off x="2165143" y="3497038"/>
                <a:ext cx="44749" cy="533869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9742" extrusionOk="0">
                    <a:moveTo>
                      <a:pt x="0" y="0"/>
                    </a:moveTo>
                    <a:lnTo>
                      <a:pt x="0" y="29741"/>
                    </a:lnTo>
                    <a:lnTo>
                      <a:pt x="2493" y="29741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0" name="Google Shape;2440;p45"/>
              <p:cNvSpPr/>
              <p:nvPr/>
            </p:nvSpPr>
            <p:spPr>
              <a:xfrm>
                <a:off x="2131469" y="2564033"/>
                <a:ext cx="112098" cy="955389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53225" extrusionOk="0">
                    <a:moveTo>
                      <a:pt x="1023" y="1"/>
                    </a:moveTo>
                    <a:lnTo>
                      <a:pt x="905" y="14"/>
                    </a:lnTo>
                    <a:lnTo>
                      <a:pt x="800" y="53"/>
                    </a:lnTo>
                    <a:lnTo>
                      <a:pt x="696" y="80"/>
                    </a:lnTo>
                    <a:lnTo>
                      <a:pt x="604" y="132"/>
                    </a:lnTo>
                    <a:lnTo>
                      <a:pt x="499" y="185"/>
                    </a:lnTo>
                    <a:lnTo>
                      <a:pt x="420" y="250"/>
                    </a:lnTo>
                    <a:lnTo>
                      <a:pt x="341" y="329"/>
                    </a:lnTo>
                    <a:lnTo>
                      <a:pt x="263" y="408"/>
                    </a:lnTo>
                    <a:lnTo>
                      <a:pt x="197" y="499"/>
                    </a:lnTo>
                    <a:lnTo>
                      <a:pt x="145" y="591"/>
                    </a:lnTo>
                    <a:lnTo>
                      <a:pt x="92" y="696"/>
                    </a:lnTo>
                    <a:lnTo>
                      <a:pt x="53" y="801"/>
                    </a:lnTo>
                    <a:lnTo>
                      <a:pt x="26" y="906"/>
                    </a:lnTo>
                    <a:lnTo>
                      <a:pt x="13" y="1024"/>
                    </a:lnTo>
                    <a:lnTo>
                      <a:pt x="0" y="1129"/>
                    </a:lnTo>
                    <a:lnTo>
                      <a:pt x="0" y="50116"/>
                    </a:lnTo>
                    <a:lnTo>
                      <a:pt x="0" y="50273"/>
                    </a:lnTo>
                    <a:lnTo>
                      <a:pt x="13" y="50430"/>
                    </a:lnTo>
                    <a:lnTo>
                      <a:pt x="40" y="50588"/>
                    </a:lnTo>
                    <a:lnTo>
                      <a:pt x="66" y="50745"/>
                    </a:lnTo>
                    <a:lnTo>
                      <a:pt x="145" y="51034"/>
                    </a:lnTo>
                    <a:lnTo>
                      <a:pt x="249" y="51322"/>
                    </a:lnTo>
                    <a:lnTo>
                      <a:pt x="381" y="51598"/>
                    </a:lnTo>
                    <a:lnTo>
                      <a:pt x="538" y="51860"/>
                    </a:lnTo>
                    <a:lnTo>
                      <a:pt x="709" y="52097"/>
                    </a:lnTo>
                    <a:lnTo>
                      <a:pt x="919" y="52320"/>
                    </a:lnTo>
                    <a:lnTo>
                      <a:pt x="1142" y="52516"/>
                    </a:lnTo>
                    <a:lnTo>
                      <a:pt x="1378" y="52700"/>
                    </a:lnTo>
                    <a:lnTo>
                      <a:pt x="1640" y="52857"/>
                    </a:lnTo>
                    <a:lnTo>
                      <a:pt x="1902" y="52989"/>
                    </a:lnTo>
                    <a:lnTo>
                      <a:pt x="2191" y="53094"/>
                    </a:lnTo>
                    <a:lnTo>
                      <a:pt x="2493" y="53172"/>
                    </a:lnTo>
                    <a:lnTo>
                      <a:pt x="2650" y="53199"/>
                    </a:lnTo>
                    <a:lnTo>
                      <a:pt x="2808" y="53212"/>
                    </a:lnTo>
                    <a:lnTo>
                      <a:pt x="2965" y="53225"/>
                    </a:lnTo>
                    <a:lnTo>
                      <a:pt x="3280" y="53225"/>
                    </a:lnTo>
                    <a:lnTo>
                      <a:pt x="3437" y="53212"/>
                    </a:lnTo>
                    <a:lnTo>
                      <a:pt x="3595" y="53199"/>
                    </a:lnTo>
                    <a:lnTo>
                      <a:pt x="3752" y="53172"/>
                    </a:lnTo>
                    <a:lnTo>
                      <a:pt x="4054" y="53094"/>
                    </a:lnTo>
                    <a:lnTo>
                      <a:pt x="4329" y="52989"/>
                    </a:lnTo>
                    <a:lnTo>
                      <a:pt x="4605" y="52857"/>
                    </a:lnTo>
                    <a:lnTo>
                      <a:pt x="4867" y="52700"/>
                    </a:lnTo>
                    <a:lnTo>
                      <a:pt x="5103" y="52516"/>
                    </a:lnTo>
                    <a:lnTo>
                      <a:pt x="5326" y="52320"/>
                    </a:lnTo>
                    <a:lnTo>
                      <a:pt x="5523" y="52097"/>
                    </a:lnTo>
                    <a:lnTo>
                      <a:pt x="5707" y="51860"/>
                    </a:lnTo>
                    <a:lnTo>
                      <a:pt x="5864" y="51598"/>
                    </a:lnTo>
                    <a:lnTo>
                      <a:pt x="5996" y="51322"/>
                    </a:lnTo>
                    <a:lnTo>
                      <a:pt x="6101" y="51034"/>
                    </a:lnTo>
                    <a:lnTo>
                      <a:pt x="6179" y="50745"/>
                    </a:lnTo>
                    <a:lnTo>
                      <a:pt x="6205" y="50588"/>
                    </a:lnTo>
                    <a:lnTo>
                      <a:pt x="6219" y="50430"/>
                    </a:lnTo>
                    <a:lnTo>
                      <a:pt x="6232" y="50273"/>
                    </a:lnTo>
                    <a:lnTo>
                      <a:pt x="6245" y="50116"/>
                    </a:lnTo>
                    <a:lnTo>
                      <a:pt x="6245" y="1129"/>
                    </a:lnTo>
                    <a:lnTo>
                      <a:pt x="6232" y="1024"/>
                    </a:lnTo>
                    <a:lnTo>
                      <a:pt x="6219" y="906"/>
                    </a:lnTo>
                    <a:lnTo>
                      <a:pt x="6192" y="801"/>
                    </a:lnTo>
                    <a:lnTo>
                      <a:pt x="6153" y="696"/>
                    </a:lnTo>
                    <a:lnTo>
                      <a:pt x="6101" y="591"/>
                    </a:lnTo>
                    <a:lnTo>
                      <a:pt x="6048" y="499"/>
                    </a:lnTo>
                    <a:lnTo>
                      <a:pt x="5982" y="408"/>
                    </a:lnTo>
                    <a:lnTo>
                      <a:pt x="5904" y="329"/>
                    </a:lnTo>
                    <a:lnTo>
                      <a:pt x="5825" y="250"/>
                    </a:lnTo>
                    <a:lnTo>
                      <a:pt x="5733" y="185"/>
                    </a:lnTo>
                    <a:lnTo>
                      <a:pt x="5641" y="132"/>
                    </a:lnTo>
                    <a:lnTo>
                      <a:pt x="5550" y="80"/>
                    </a:lnTo>
                    <a:lnTo>
                      <a:pt x="5445" y="53"/>
                    </a:lnTo>
                    <a:lnTo>
                      <a:pt x="5326" y="14"/>
                    </a:lnTo>
                    <a:lnTo>
                      <a:pt x="52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1" name="Google Shape;2441;p45"/>
              <p:cNvSpPr/>
              <p:nvPr/>
            </p:nvSpPr>
            <p:spPr>
              <a:xfrm>
                <a:off x="1780583" y="3354102"/>
                <a:ext cx="813871" cy="74654"/>
              </a:xfrm>
              <a:custGeom>
                <a:avLst/>
                <a:gdLst/>
                <a:ahLst/>
                <a:cxnLst/>
                <a:rect l="l" t="t" r="r" b="b"/>
                <a:pathLst>
                  <a:path w="45341" h="4159" extrusionOk="0">
                    <a:moveTo>
                      <a:pt x="1" y="0"/>
                    </a:moveTo>
                    <a:lnTo>
                      <a:pt x="14" y="210"/>
                    </a:lnTo>
                    <a:lnTo>
                      <a:pt x="27" y="420"/>
                    </a:lnTo>
                    <a:lnTo>
                      <a:pt x="53" y="630"/>
                    </a:lnTo>
                    <a:lnTo>
                      <a:pt x="93" y="840"/>
                    </a:lnTo>
                    <a:lnTo>
                      <a:pt x="132" y="1037"/>
                    </a:lnTo>
                    <a:lnTo>
                      <a:pt x="185" y="1233"/>
                    </a:lnTo>
                    <a:lnTo>
                      <a:pt x="250" y="1430"/>
                    </a:lnTo>
                    <a:lnTo>
                      <a:pt x="329" y="1614"/>
                    </a:lnTo>
                    <a:lnTo>
                      <a:pt x="421" y="1798"/>
                    </a:lnTo>
                    <a:lnTo>
                      <a:pt x="513" y="1981"/>
                    </a:lnTo>
                    <a:lnTo>
                      <a:pt x="604" y="2152"/>
                    </a:lnTo>
                    <a:lnTo>
                      <a:pt x="709" y="2322"/>
                    </a:lnTo>
                    <a:lnTo>
                      <a:pt x="827" y="2480"/>
                    </a:lnTo>
                    <a:lnTo>
                      <a:pt x="959" y="2637"/>
                    </a:lnTo>
                    <a:lnTo>
                      <a:pt x="1090" y="2795"/>
                    </a:lnTo>
                    <a:lnTo>
                      <a:pt x="1221" y="2939"/>
                    </a:lnTo>
                    <a:lnTo>
                      <a:pt x="1365" y="3070"/>
                    </a:lnTo>
                    <a:lnTo>
                      <a:pt x="1523" y="3201"/>
                    </a:lnTo>
                    <a:lnTo>
                      <a:pt x="1680" y="3332"/>
                    </a:lnTo>
                    <a:lnTo>
                      <a:pt x="1838" y="3450"/>
                    </a:lnTo>
                    <a:lnTo>
                      <a:pt x="2008" y="3555"/>
                    </a:lnTo>
                    <a:lnTo>
                      <a:pt x="2179" y="3647"/>
                    </a:lnTo>
                    <a:lnTo>
                      <a:pt x="2362" y="3739"/>
                    </a:lnTo>
                    <a:lnTo>
                      <a:pt x="2546" y="3831"/>
                    </a:lnTo>
                    <a:lnTo>
                      <a:pt x="2730" y="3897"/>
                    </a:lnTo>
                    <a:lnTo>
                      <a:pt x="2926" y="3962"/>
                    </a:lnTo>
                    <a:lnTo>
                      <a:pt x="3123" y="4028"/>
                    </a:lnTo>
                    <a:lnTo>
                      <a:pt x="3320" y="4067"/>
                    </a:lnTo>
                    <a:lnTo>
                      <a:pt x="3530" y="4106"/>
                    </a:lnTo>
                    <a:lnTo>
                      <a:pt x="3740" y="4133"/>
                    </a:lnTo>
                    <a:lnTo>
                      <a:pt x="3950" y="4146"/>
                    </a:lnTo>
                    <a:lnTo>
                      <a:pt x="4160" y="4159"/>
                    </a:lnTo>
                    <a:lnTo>
                      <a:pt x="41181" y="4159"/>
                    </a:lnTo>
                    <a:lnTo>
                      <a:pt x="41391" y="4146"/>
                    </a:lnTo>
                    <a:lnTo>
                      <a:pt x="41601" y="4133"/>
                    </a:lnTo>
                    <a:lnTo>
                      <a:pt x="41811" y="4106"/>
                    </a:lnTo>
                    <a:lnTo>
                      <a:pt x="42021" y="4067"/>
                    </a:lnTo>
                    <a:lnTo>
                      <a:pt x="42218" y="4028"/>
                    </a:lnTo>
                    <a:lnTo>
                      <a:pt x="42415" y="3962"/>
                    </a:lnTo>
                    <a:lnTo>
                      <a:pt x="42611" y="3897"/>
                    </a:lnTo>
                    <a:lnTo>
                      <a:pt x="42795" y="3831"/>
                    </a:lnTo>
                    <a:lnTo>
                      <a:pt x="42979" y="3739"/>
                    </a:lnTo>
                    <a:lnTo>
                      <a:pt x="43162" y="3647"/>
                    </a:lnTo>
                    <a:lnTo>
                      <a:pt x="43333" y="3555"/>
                    </a:lnTo>
                    <a:lnTo>
                      <a:pt x="43503" y="3450"/>
                    </a:lnTo>
                    <a:lnTo>
                      <a:pt x="43661" y="3332"/>
                    </a:lnTo>
                    <a:lnTo>
                      <a:pt x="43818" y="3201"/>
                    </a:lnTo>
                    <a:lnTo>
                      <a:pt x="43976" y="3070"/>
                    </a:lnTo>
                    <a:lnTo>
                      <a:pt x="44120" y="2939"/>
                    </a:lnTo>
                    <a:lnTo>
                      <a:pt x="44251" y="2795"/>
                    </a:lnTo>
                    <a:lnTo>
                      <a:pt x="44382" y="2637"/>
                    </a:lnTo>
                    <a:lnTo>
                      <a:pt x="44514" y="2480"/>
                    </a:lnTo>
                    <a:lnTo>
                      <a:pt x="44632" y="2322"/>
                    </a:lnTo>
                    <a:lnTo>
                      <a:pt x="44737" y="2152"/>
                    </a:lnTo>
                    <a:lnTo>
                      <a:pt x="44828" y="1981"/>
                    </a:lnTo>
                    <a:lnTo>
                      <a:pt x="44920" y="1798"/>
                    </a:lnTo>
                    <a:lnTo>
                      <a:pt x="45012" y="1614"/>
                    </a:lnTo>
                    <a:lnTo>
                      <a:pt x="45078" y="1430"/>
                    </a:lnTo>
                    <a:lnTo>
                      <a:pt x="45143" y="1233"/>
                    </a:lnTo>
                    <a:lnTo>
                      <a:pt x="45209" y="1037"/>
                    </a:lnTo>
                    <a:lnTo>
                      <a:pt x="45248" y="840"/>
                    </a:lnTo>
                    <a:lnTo>
                      <a:pt x="45288" y="630"/>
                    </a:lnTo>
                    <a:lnTo>
                      <a:pt x="45314" y="420"/>
                    </a:lnTo>
                    <a:lnTo>
                      <a:pt x="45327" y="210"/>
                    </a:lnTo>
                    <a:lnTo>
                      <a:pt x="4534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2" name="Google Shape;2442;p45"/>
              <p:cNvSpPr/>
              <p:nvPr/>
            </p:nvSpPr>
            <p:spPr>
              <a:xfrm>
                <a:off x="1847931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4" y="0"/>
                    </a:moveTo>
                    <a:lnTo>
                      <a:pt x="2231" y="13"/>
                    </a:lnTo>
                    <a:lnTo>
                      <a:pt x="1982" y="53"/>
                    </a:lnTo>
                    <a:lnTo>
                      <a:pt x="1746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090" y="433"/>
                    </a:lnTo>
                    <a:lnTo>
                      <a:pt x="906" y="577"/>
                    </a:lnTo>
                    <a:lnTo>
                      <a:pt x="723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85" y="1522"/>
                    </a:lnTo>
                    <a:lnTo>
                      <a:pt x="106" y="1758"/>
                    </a:lnTo>
                    <a:lnTo>
                      <a:pt x="40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40" y="3004"/>
                    </a:lnTo>
                    <a:lnTo>
                      <a:pt x="106" y="3241"/>
                    </a:lnTo>
                    <a:lnTo>
                      <a:pt x="185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23" y="4264"/>
                    </a:lnTo>
                    <a:lnTo>
                      <a:pt x="906" y="4421"/>
                    </a:lnTo>
                    <a:lnTo>
                      <a:pt x="1090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46" y="4881"/>
                    </a:lnTo>
                    <a:lnTo>
                      <a:pt x="1982" y="4946"/>
                    </a:lnTo>
                    <a:lnTo>
                      <a:pt x="2231" y="4985"/>
                    </a:lnTo>
                    <a:lnTo>
                      <a:pt x="2494" y="4999"/>
                    </a:lnTo>
                    <a:lnTo>
                      <a:pt x="2743" y="4985"/>
                    </a:lnTo>
                    <a:lnTo>
                      <a:pt x="2992" y="4946"/>
                    </a:lnTo>
                    <a:lnTo>
                      <a:pt x="3228" y="4881"/>
                    </a:lnTo>
                    <a:lnTo>
                      <a:pt x="3464" y="4802"/>
                    </a:lnTo>
                    <a:lnTo>
                      <a:pt x="3674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52" y="4264"/>
                    </a:lnTo>
                    <a:lnTo>
                      <a:pt x="4422" y="4080"/>
                    </a:lnTo>
                    <a:lnTo>
                      <a:pt x="4553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68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68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53" y="1102"/>
                    </a:lnTo>
                    <a:lnTo>
                      <a:pt x="4422" y="905"/>
                    </a:lnTo>
                    <a:lnTo>
                      <a:pt x="4252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74" y="302"/>
                    </a:lnTo>
                    <a:lnTo>
                      <a:pt x="3464" y="197"/>
                    </a:lnTo>
                    <a:lnTo>
                      <a:pt x="3228" y="118"/>
                    </a:lnTo>
                    <a:lnTo>
                      <a:pt x="2992" y="53"/>
                    </a:lnTo>
                    <a:lnTo>
                      <a:pt x="2743" y="13"/>
                    </a:lnTo>
                    <a:lnTo>
                      <a:pt x="2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3" name="Google Shape;2443;p45"/>
              <p:cNvSpPr/>
              <p:nvPr/>
            </p:nvSpPr>
            <p:spPr>
              <a:xfrm>
                <a:off x="1870315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7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66" y="66"/>
                    </a:lnTo>
                    <a:lnTo>
                      <a:pt x="761" y="106"/>
                    </a:lnTo>
                    <a:lnTo>
                      <a:pt x="643" y="158"/>
                    </a:lnTo>
                    <a:lnTo>
                      <a:pt x="551" y="224"/>
                    </a:lnTo>
                    <a:lnTo>
                      <a:pt x="446" y="289"/>
                    </a:lnTo>
                    <a:lnTo>
                      <a:pt x="368" y="368"/>
                    </a:lnTo>
                    <a:lnTo>
                      <a:pt x="276" y="460"/>
                    </a:lnTo>
                    <a:lnTo>
                      <a:pt x="210" y="552"/>
                    </a:lnTo>
                    <a:lnTo>
                      <a:pt x="145" y="656"/>
                    </a:lnTo>
                    <a:lnTo>
                      <a:pt x="92" y="761"/>
                    </a:lnTo>
                    <a:lnTo>
                      <a:pt x="53" y="880"/>
                    </a:lnTo>
                    <a:lnTo>
                      <a:pt x="27" y="998"/>
                    </a:lnTo>
                    <a:lnTo>
                      <a:pt x="0" y="1129"/>
                    </a:lnTo>
                    <a:lnTo>
                      <a:pt x="0" y="1247"/>
                    </a:lnTo>
                    <a:lnTo>
                      <a:pt x="0" y="1378"/>
                    </a:lnTo>
                    <a:lnTo>
                      <a:pt x="27" y="1509"/>
                    </a:lnTo>
                    <a:lnTo>
                      <a:pt x="53" y="1627"/>
                    </a:lnTo>
                    <a:lnTo>
                      <a:pt x="92" y="1732"/>
                    </a:lnTo>
                    <a:lnTo>
                      <a:pt x="145" y="1850"/>
                    </a:lnTo>
                    <a:lnTo>
                      <a:pt x="210" y="1955"/>
                    </a:lnTo>
                    <a:lnTo>
                      <a:pt x="276" y="2047"/>
                    </a:lnTo>
                    <a:lnTo>
                      <a:pt x="368" y="2139"/>
                    </a:lnTo>
                    <a:lnTo>
                      <a:pt x="446" y="2218"/>
                    </a:lnTo>
                    <a:lnTo>
                      <a:pt x="551" y="2283"/>
                    </a:lnTo>
                    <a:lnTo>
                      <a:pt x="643" y="2349"/>
                    </a:lnTo>
                    <a:lnTo>
                      <a:pt x="761" y="2401"/>
                    </a:lnTo>
                    <a:lnTo>
                      <a:pt x="866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7" y="2506"/>
                    </a:lnTo>
                    <a:lnTo>
                      <a:pt x="1365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34" y="2218"/>
                    </a:lnTo>
                    <a:lnTo>
                      <a:pt x="2126" y="2139"/>
                    </a:lnTo>
                    <a:lnTo>
                      <a:pt x="2204" y="2047"/>
                    </a:lnTo>
                    <a:lnTo>
                      <a:pt x="2283" y="1955"/>
                    </a:lnTo>
                    <a:lnTo>
                      <a:pt x="2335" y="1850"/>
                    </a:lnTo>
                    <a:lnTo>
                      <a:pt x="2388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80" y="1378"/>
                    </a:lnTo>
                    <a:lnTo>
                      <a:pt x="2493" y="1247"/>
                    </a:lnTo>
                    <a:lnTo>
                      <a:pt x="2480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388" y="761"/>
                    </a:lnTo>
                    <a:lnTo>
                      <a:pt x="2335" y="656"/>
                    </a:lnTo>
                    <a:lnTo>
                      <a:pt x="2283" y="552"/>
                    </a:lnTo>
                    <a:lnTo>
                      <a:pt x="2204" y="460"/>
                    </a:lnTo>
                    <a:lnTo>
                      <a:pt x="2126" y="368"/>
                    </a:lnTo>
                    <a:lnTo>
                      <a:pt x="2034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65" y="14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4" name="Google Shape;2444;p45"/>
              <p:cNvSpPr/>
              <p:nvPr/>
            </p:nvSpPr>
            <p:spPr>
              <a:xfrm>
                <a:off x="1855237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7475" y="1"/>
                    </a:moveTo>
                    <a:lnTo>
                      <a:pt x="512" y="2415"/>
                    </a:lnTo>
                    <a:lnTo>
                      <a:pt x="407" y="2441"/>
                    </a:lnTo>
                    <a:lnTo>
                      <a:pt x="316" y="2480"/>
                    </a:lnTo>
                    <a:lnTo>
                      <a:pt x="224" y="2546"/>
                    </a:lnTo>
                    <a:lnTo>
                      <a:pt x="145" y="2611"/>
                    </a:lnTo>
                    <a:lnTo>
                      <a:pt x="92" y="2703"/>
                    </a:lnTo>
                    <a:lnTo>
                      <a:pt x="40" y="2795"/>
                    </a:lnTo>
                    <a:lnTo>
                      <a:pt x="14" y="2900"/>
                    </a:lnTo>
                    <a:lnTo>
                      <a:pt x="1" y="3005"/>
                    </a:lnTo>
                    <a:lnTo>
                      <a:pt x="14" y="3123"/>
                    </a:lnTo>
                    <a:lnTo>
                      <a:pt x="53" y="3241"/>
                    </a:lnTo>
                    <a:lnTo>
                      <a:pt x="106" y="3333"/>
                    </a:lnTo>
                    <a:lnTo>
                      <a:pt x="184" y="3425"/>
                    </a:lnTo>
                    <a:lnTo>
                      <a:pt x="263" y="3503"/>
                    </a:lnTo>
                    <a:lnTo>
                      <a:pt x="368" y="3556"/>
                    </a:lnTo>
                    <a:lnTo>
                      <a:pt x="473" y="3582"/>
                    </a:lnTo>
                    <a:lnTo>
                      <a:pt x="604" y="3595"/>
                    </a:lnTo>
                    <a:lnTo>
                      <a:pt x="17475" y="3595"/>
                    </a:lnTo>
                    <a:lnTo>
                      <a:pt x="17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5" name="Google Shape;2445;p45"/>
              <p:cNvSpPr/>
              <p:nvPr/>
            </p:nvSpPr>
            <p:spPr>
              <a:xfrm>
                <a:off x="2437589" y="4030889"/>
                <a:ext cx="89517" cy="89732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4999" extrusionOk="0">
                    <a:moveTo>
                      <a:pt x="2493" y="0"/>
                    </a:moveTo>
                    <a:lnTo>
                      <a:pt x="2244" y="13"/>
                    </a:lnTo>
                    <a:lnTo>
                      <a:pt x="1995" y="53"/>
                    </a:lnTo>
                    <a:lnTo>
                      <a:pt x="1759" y="118"/>
                    </a:lnTo>
                    <a:lnTo>
                      <a:pt x="1523" y="197"/>
                    </a:lnTo>
                    <a:lnTo>
                      <a:pt x="1300" y="302"/>
                    </a:lnTo>
                    <a:lnTo>
                      <a:pt x="1103" y="433"/>
                    </a:lnTo>
                    <a:lnTo>
                      <a:pt x="906" y="577"/>
                    </a:lnTo>
                    <a:lnTo>
                      <a:pt x="736" y="735"/>
                    </a:lnTo>
                    <a:lnTo>
                      <a:pt x="565" y="905"/>
                    </a:lnTo>
                    <a:lnTo>
                      <a:pt x="421" y="1102"/>
                    </a:lnTo>
                    <a:lnTo>
                      <a:pt x="303" y="1312"/>
                    </a:lnTo>
                    <a:lnTo>
                      <a:pt x="198" y="1522"/>
                    </a:lnTo>
                    <a:lnTo>
                      <a:pt x="106" y="1758"/>
                    </a:lnTo>
                    <a:lnTo>
                      <a:pt x="53" y="1994"/>
                    </a:lnTo>
                    <a:lnTo>
                      <a:pt x="14" y="2244"/>
                    </a:lnTo>
                    <a:lnTo>
                      <a:pt x="1" y="2493"/>
                    </a:lnTo>
                    <a:lnTo>
                      <a:pt x="14" y="2755"/>
                    </a:lnTo>
                    <a:lnTo>
                      <a:pt x="53" y="3004"/>
                    </a:lnTo>
                    <a:lnTo>
                      <a:pt x="106" y="3241"/>
                    </a:lnTo>
                    <a:lnTo>
                      <a:pt x="198" y="3477"/>
                    </a:lnTo>
                    <a:lnTo>
                      <a:pt x="303" y="3687"/>
                    </a:lnTo>
                    <a:lnTo>
                      <a:pt x="421" y="3897"/>
                    </a:lnTo>
                    <a:lnTo>
                      <a:pt x="565" y="4080"/>
                    </a:lnTo>
                    <a:lnTo>
                      <a:pt x="736" y="4264"/>
                    </a:lnTo>
                    <a:lnTo>
                      <a:pt x="906" y="4421"/>
                    </a:lnTo>
                    <a:lnTo>
                      <a:pt x="1103" y="4566"/>
                    </a:lnTo>
                    <a:lnTo>
                      <a:pt x="1300" y="4697"/>
                    </a:lnTo>
                    <a:lnTo>
                      <a:pt x="1523" y="4802"/>
                    </a:lnTo>
                    <a:lnTo>
                      <a:pt x="1759" y="4881"/>
                    </a:lnTo>
                    <a:lnTo>
                      <a:pt x="1995" y="4946"/>
                    </a:lnTo>
                    <a:lnTo>
                      <a:pt x="2244" y="4985"/>
                    </a:lnTo>
                    <a:lnTo>
                      <a:pt x="2493" y="4999"/>
                    </a:lnTo>
                    <a:lnTo>
                      <a:pt x="2756" y="4985"/>
                    </a:lnTo>
                    <a:lnTo>
                      <a:pt x="2992" y="4946"/>
                    </a:lnTo>
                    <a:lnTo>
                      <a:pt x="3241" y="4881"/>
                    </a:lnTo>
                    <a:lnTo>
                      <a:pt x="3464" y="4802"/>
                    </a:lnTo>
                    <a:lnTo>
                      <a:pt x="3687" y="4697"/>
                    </a:lnTo>
                    <a:lnTo>
                      <a:pt x="3884" y="4566"/>
                    </a:lnTo>
                    <a:lnTo>
                      <a:pt x="4081" y="4421"/>
                    </a:lnTo>
                    <a:lnTo>
                      <a:pt x="4265" y="4264"/>
                    </a:lnTo>
                    <a:lnTo>
                      <a:pt x="4422" y="4080"/>
                    </a:lnTo>
                    <a:lnTo>
                      <a:pt x="4566" y="3897"/>
                    </a:lnTo>
                    <a:lnTo>
                      <a:pt x="4684" y="3687"/>
                    </a:lnTo>
                    <a:lnTo>
                      <a:pt x="4789" y="3477"/>
                    </a:lnTo>
                    <a:lnTo>
                      <a:pt x="4881" y="3241"/>
                    </a:lnTo>
                    <a:lnTo>
                      <a:pt x="4934" y="3004"/>
                    </a:lnTo>
                    <a:lnTo>
                      <a:pt x="4973" y="2755"/>
                    </a:lnTo>
                    <a:lnTo>
                      <a:pt x="4986" y="2493"/>
                    </a:lnTo>
                    <a:lnTo>
                      <a:pt x="4973" y="2244"/>
                    </a:lnTo>
                    <a:lnTo>
                      <a:pt x="4934" y="1994"/>
                    </a:lnTo>
                    <a:lnTo>
                      <a:pt x="4881" y="1758"/>
                    </a:lnTo>
                    <a:lnTo>
                      <a:pt x="4789" y="1522"/>
                    </a:lnTo>
                    <a:lnTo>
                      <a:pt x="4684" y="1312"/>
                    </a:lnTo>
                    <a:lnTo>
                      <a:pt x="4566" y="1102"/>
                    </a:lnTo>
                    <a:lnTo>
                      <a:pt x="4422" y="905"/>
                    </a:lnTo>
                    <a:lnTo>
                      <a:pt x="4265" y="735"/>
                    </a:lnTo>
                    <a:lnTo>
                      <a:pt x="4081" y="577"/>
                    </a:lnTo>
                    <a:lnTo>
                      <a:pt x="3884" y="433"/>
                    </a:lnTo>
                    <a:lnTo>
                      <a:pt x="3687" y="302"/>
                    </a:lnTo>
                    <a:lnTo>
                      <a:pt x="3464" y="197"/>
                    </a:lnTo>
                    <a:lnTo>
                      <a:pt x="3241" y="118"/>
                    </a:lnTo>
                    <a:lnTo>
                      <a:pt x="2992" y="53"/>
                    </a:lnTo>
                    <a:lnTo>
                      <a:pt x="2756" y="1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6" name="Google Shape;2446;p45"/>
              <p:cNvSpPr/>
              <p:nvPr/>
            </p:nvSpPr>
            <p:spPr>
              <a:xfrm>
                <a:off x="2459972" y="4053255"/>
                <a:ext cx="44749" cy="45001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2507" extrusionOk="0">
                    <a:moveTo>
                      <a:pt x="1246" y="1"/>
                    </a:moveTo>
                    <a:lnTo>
                      <a:pt x="1115" y="14"/>
                    </a:lnTo>
                    <a:lnTo>
                      <a:pt x="997" y="27"/>
                    </a:lnTo>
                    <a:lnTo>
                      <a:pt x="879" y="66"/>
                    </a:lnTo>
                    <a:lnTo>
                      <a:pt x="761" y="106"/>
                    </a:lnTo>
                    <a:lnTo>
                      <a:pt x="656" y="158"/>
                    </a:lnTo>
                    <a:lnTo>
                      <a:pt x="551" y="224"/>
                    </a:lnTo>
                    <a:lnTo>
                      <a:pt x="459" y="289"/>
                    </a:lnTo>
                    <a:lnTo>
                      <a:pt x="367" y="368"/>
                    </a:lnTo>
                    <a:lnTo>
                      <a:pt x="289" y="460"/>
                    </a:lnTo>
                    <a:lnTo>
                      <a:pt x="210" y="552"/>
                    </a:lnTo>
                    <a:lnTo>
                      <a:pt x="158" y="656"/>
                    </a:lnTo>
                    <a:lnTo>
                      <a:pt x="105" y="761"/>
                    </a:lnTo>
                    <a:lnTo>
                      <a:pt x="53" y="880"/>
                    </a:lnTo>
                    <a:lnTo>
                      <a:pt x="26" y="998"/>
                    </a:lnTo>
                    <a:lnTo>
                      <a:pt x="13" y="1129"/>
                    </a:lnTo>
                    <a:lnTo>
                      <a:pt x="0" y="1247"/>
                    </a:lnTo>
                    <a:lnTo>
                      <a:pt x="13" y="1378"/>
                    </a:lnTo>
                    <a:lnTo>
                      <a:pt x="26" y="1509"/>
                    </a:lnTo>
                    <a:lnTo>
                      <a:pt x="53" y="1627"/>
                    </a:lnTo>
                    <a:lnTo>
                      <a:pt x="105" y="1732"/>
                    </a:lnTo>
                    <a:lnTo>
                      <a:pt x="158" y="1850"/>
                    </a:lnTo>
                    <a:lnTo>
                      <a:pt x="210" y="1955"/>
                    </a:lnTo>
                    <a:lnTo>
                      <a:pt x="289" y="2047"/>
                    </a:lnTo>
                    <a:lnTo>
                      <a:pt x="367" y="2139"/>
                    </a:lnTo>
                    <a:lnTo>
                      <a:pt x="459" y="2218"/>
                    </a:lnTo>
                    <a:lnTo>
                      <a:pt x="551" y="2283"/>
                    </a:lnTo>
                    <a:lnTo>
                      <a:pt x="656" y="2349"/>
                    </a:lnTo>
                    <a:lnTo>
                      <a:pt x="761" y="2401"/>
                    </a:lnTo>
                    <a:lnTo>
                      <a:pt x="879" y="2441"/>
                    </a:lnTo>
                    <a:lnTo>
                      <a:pt x="997" y="2480"/>
                    </a:lnTo>
                    <a:lnTo>
                      <a:pt x="1115" y="2493"/>
                    </a:lnTo>
                    <a:lnTo>
                      <a:pt x="1246" y="2506"/>
                    </a:lnTo>
                    <a:lnTo>
                      <a:pt x="1378" y="2493"/>
                    </a:lnTo>
                    <a:lnTo>
                      <a:pt x="1496" y="2480"/>
                    </a:lnTo>
                    <a:lnTo>
                      <a:pt x="1614" y="2441"/>
                    </a:lnTo>
                    <a:lnTo>
                      <a:pt x="1732" y="2401"/>
                    </a:lnTo>
                    <a:lnTo>
                      <a:pt x="1837" y="2349"/>
                    </a:lnTo>
                    <a:lnTo>
                      <a:pt x="1942" y="2283"/>
                    </a:lnTo>
                    <a:lnTo>
                      <a:pt x="2047" y="2218"/>
                    </a:lnTo>
                    <a:lnTo>
                      <a:pt x="2125" y="2139"/>
                    </a:lnTo>
                    <a:lnTo>
                      <a:pt x="2217" y="2047"/>
                    </a:lnTo>
                    <a:lnTo>
                      <a:pt x="2283" y="1955"/>
                    </a:lnTo>
                    <a:lnTo>
                      <a:pt x="2348" y="1850"/>
                    </a:lnTo>
                    <a:lnTo>
                      <a:pt x="2401" y="1732"/>
                    </a:lnTo>
                    <a:lnTo>
                      <a:pt x="2440" y="1627"/>
                    </a:lnTo>
                    <a:lnTo>
                      <a:pt x="2467" y="1509"/>
                    </a:lnTo>
                    <a:lnTo>
                      <a:pt x="2493" y="1378"/>
                    </a:lnTo>
                    <a:lnTo>
                      <a:pt x="2493" y="1247"/>
                    </a:lnTo>
                    <a:lnTo>
                      <a:pt x="2493" y="1129"/>
                    </a:lnTo>
                    <a:lnTo>
                      <a:pt x="2467" y="998"/>
                    </a:lnTo>
                    <a:lnTo>
                      <a:pt x="2440" y="880"/>
                    </a:lnTo>
                    <a:lnTo>
                      <a:pt x="2401" y="761"/>
                    </a:lnTo>
                    <a:lnTo>
                      <a:pt x="2348" y="656"/>
                    </a:lnTo>
                    <a:lnTo>
                      <a:pt x="2283" y="552"/>
                    </a:lnTo>
                    <a:lnTo>
                      <a:pt x="2217" y="460"/>
                    </a:lnTo>
                    <a:lnTo>
                      <a:pt x="2125" y="368"/>
                    </a:lnTo>
                    <a:lnTo>
                      <a:pt x="2047" y="289"/>
                    </a:lnTo>
                    <a:lnTo>
                      <a:pt x="1942" y="224"/>
                    </a:lnTo>
                    <a:lnTo>
                      <a:pt x="1837" y="158"/>
                    </a:lnTo>
                    <a:lnTo>
                      <a:pt x="1732" y="106"/>
                    </a:lnTo>
                    <a:lnTo>
                      <a:pt x="1614" y="66"/>
                    </a:lnTo>
                    <a:lnTo>
                      <a:pt x="1496" y="27"/>
                    </a:lnTo>
                    <a:lnTo>
                      <a:pt x="1378" y="14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7" name="Google Shape;2447;p45"/>
              <p:cNvSpPr/>
              <p:nvPr/>
            </p:nvSpPr>
            <p:spPr>
              <a:xfrm>
                <a:off x="2206105" y="3966359"/>
                <a:ext cx="313694" cy="64548"/>
              </a:xfrm>
              <a:custGeom>
                <a:avLst/>
                <a:gdLst/>
                <a:ahLst/>
                <a:cxnLst/>
                <a:rect l="l" t="t" r="r" b="b"/>
                <a:pathLst>
                  <a:path w="17476" h="3596" extrusionOk="0">
                    <a:moveTo>
                      <a:pt x="1" y="1"/>
                    </a:moveTo>
                    <a:lnTo>
                      <a:pt x="1" y="3595"/>
                    </a:lnTo>
                    <a:lnTo>
                      <a:pt x="16872" y="3595"/>
                    </a:lnTo>
                    <a:lnTo>
                      <a:pt x="16990" y="3582"/>
                    </a:lnTo>
                    <a:lnTo>
                      <a:pt x="17108" y="3556"/>
                    </a:lnTo>
                    <a:lnTo>
                      <a:pt x="17213" y="3503"/>
                    </a:lnTo>
                    <a:lnTo>
                      <a:pt x="17292" y="3425"/>
                    </a:lnTo>
                    <a:lnTo>
                      <a:pt x="17370" y="3333"/>
                    </a:lnTo>
                    <a:lnTo>
                      <a:pt x="17423" y="3241"/>
                    </a:lnTo>
                    <a:lnTo>
                      <a:pt x="17462" y="3123"/>
                    </a:lnTo>
                    <a:lnTo>
                      <a:pt x="17475" y="3005"/>
                    </a:lnTo>
                    <a:lnTo>
                      <a:pt x="17462" y="2900"/>
                    </a:lnTo>
                    <a:lnTo>
                      <a:pt x="17436" y="2795"/>
                    </a:lnTo>
                    <a:lnTo>
                      <a:pt x="17384" y="2703"/>
                    </a:lnTo>
                    <a:lnTo>
                      <a:pt x="17331" y="2611"/>
                    </a:lnTo>
                    <a:lnTo>
                      <a:pt x="17252" y="2546"/>
                    </a:lnTo>
                    <a:lnTo>
                      <a:pt x="17161" y="2480"/>
                    </a:lnTo>
                    <a:lnTo>
                      <a:pt x="17069" y="2441"/>
                    </a:lnTo>
                    <a:lnTo>
                      <a:pt x="16964" y="24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8" name="Google Shape;2448;p45"/>
              <p:cNvSpPr/>
              <p:nvPr/>
            </p:nvSpPr>
            <p:spPr>
              <a:xfrm>
                <a:off x="2161374" y="3978601"/>
                <a:ext cx="44749" cy="112116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6246" extrusionOk="0">
                    <a:moveTo>
                      <a:pt x="0" y="1"/>
                    </a:moveTo>
                    <a:lnTo>
                      <a:pt x="420" y="6245"/>
                    </a:lnTo>
                    <a:lnTo>
                      <a:pt x="2073" y="6245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9" name="Google Shape;2449;p45"/>
              <p:cNvSpPr/>
              <p:nvPr/>
            </p:nvSpPr>
            <p:spPr>
              <a:xfrm>
                <a:off x="2162792" y="4068333"/>
                <a:ext cx="41931" cy="104559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5825" extrusionOk="0">
                    <a:moveTo>
                      <a:pt x="1050" y="0"/>
                    </a:moveTo>
                    <a:lnTo>
                      <a:pt x="931" y="26"/>
                    </a:lnTo>
                    <a:lnTo>
                      <a:pt x="827" y="53"/>
                    </a:lnTo>
                    <a:lnTo>
                      <a:pt x="722" y="92"/>
                    </a:lnTo>
                    <a:lnTo>
                      <a:pt x="617" y="131"/>
                    </a:lnTo>
                    <a:lnTo>
                      <a:pt x="512" y="197"/>
                    </a:lnTo>
                    <a:lnTo>
                      <a:pt x="433" y="263"/>
                    </a:lnTo>
                    <a:lnTo>
                      <a:pt x="341" y="341"/>
                    </a:lnTo>
                    <a:lnTo>
                      <a:pt x="276" y="420"/>
                    </a:lnTo>
                    <a:lnTo>
                      <a:pt x="197" y="512"/>
                    </a:lnTo>
                    <a:lnTo>
                      <a:pt x="144" y="604"/>
                    </a:lnTo>
                    <a:lnTo>
                      <a:pt x="92" y="709"/>
                    </a:lnTo>
                    <a:lnTo>
                      <a:pt x="52" y="814"/>
                    </a:lnTo>
                    <a:lnTo>
                      <a:pt x="26" y="932"/>
                    </a:lnTo>
                    <a:lnTo>
                      <a:pt x="13" y="1037"/>
                    </a:lnTo>
                    <a:lnTo>
                      <a:pt x="0" y="1168"/>
                    </a:lnTo>
                    <a:lnTo>
                      <a:pt x="0" y="4657"/>
                    </a:lnTo>
                    <a:lnTo>
                      <a:pt x="13" y="4775"/>
                    </a:lnTo>
                    <a:lnTo>
                      <a:pt x="26" y="4894"/>
                    </a:lnTo>
                    <a:lnTo>
                      <a:pt x="52" y="4999"/>
                    </a:lnTo>
                    <a:lnTo>
                      <a:pt x="92" y="5103"/>
                    </a:lnTo>
                    <a:lnTo>
                      <a:pt x="144" y="5208"/>
                    </a:lnTo>
                    <a:lnTo>
                      <a:pt x="197" y="5300"/>
                    </a:lnTo>
                    <a:lnTo>
                      <a:pt x="276" y="5392"/>
                    </a:lnTo>
                    <a:lnTo>
                      <a:pt x="341" y="5484"/>
                    </a:lnTo>
                    <a:lnTo>
                      <a:pt x="433" y="5550"/>
                    </a:lnTo>
                    <a:lnTo>
                      <a:pt x="512" y="5615"/>
                    </a:lnTo>
                    <a:lnTo>
                      <a:pt x="617" y="5681"/>
                    </a:lnTo>
                    <a:lnTo>
                      <a:pt x="722" y="5733"/>
                    </a:lnTo>
                    <a:lnTo>
                      <a:pt x="827" y="5773"/>
                    </a:lnTo>
                    <a:lnTo>
                      <a:pt x="931" y="5799"/>
                    </a:lnTo>
                    <a:lnTo>
                      <a:pt x="1050" y="5812"/>
                    </a:lnTo>
                    <a:lnTo>
                      <a:pt x="1168" y="5825"/>
                    </a:lnTo>
                    <a:lnTo>
                      <a:pt x="1286" y="5812"/>
                    </a:lnTo>
                    <a:lnTo>
                      <a:pt x="1404" y="5799"/>
                    </a:lnTo>
                    <a:lnTo>
                      <a:pt x="1509" y="5773"/>
                    </a:lnTo>
                    <a:lnTo>
                      <a:pt x="1627" y="5733"/>
                    </a:lnTo>
                    <a:lnTo>
                      <a:pt x="1719" y="5681"/>
                    </a:lnTo>
                    <a:lnTo>
                      <a:pt x="1824" y="5615"/>
                    </a:lnTo>
                    <a:lnTo>
                      <a:pt x="1915" y="5550"/>
                    </a:lnTo>
                    <a:lnTo>
                      <a:pt x="1994" y="5484"/>
                    </a:lnTo>
                    <a:lnTo>
                      <a:pt x="2073" y="5392"/>
                    </a:lnTo>
                    <a:lnTo>
                      <a:pt x="2138" y="5300"/>
                    </a:lnTo>
                    <a:lnTo>
                      <a:pt x="2191" y="5208"/>
                    </a:lnTo>
                    <a:lnTo>
                      <a:pt x="2243" y="5103"/>
                    </a:lnTo>
                    <a:lnTo>
                      <a:pt x="2283" y="4999"/>
                    </a:lnTo>
                    <a:lnTo>
                      <a:pt x="2309" y="4894"/>
                    </a:lnTo>
                    <a:lnTo>
                      <a:pt x="2322" y="4775"/>
                    </a:lnTo>
                    <a:lnTo>
                      <a:pt x="2335" y="4657"/>
                    </a:lnTo>
                    <a:lnTo>
                      <a:pt x="2335" y="1168"/>
                    </a:lnTo>
                    <a:lnTo>
                      <a:pt x="2322" y="1037"/>
                    </a:lnTo>
                    <a:lnTo>
                      <a:pt x="2309" y="932"/>
                    </a:lnTo>
                    <a:lnTo>
                      <a:pt x="2283" y="814"/>
                    </a:lnTo>
                    <a:lnTo>
                      <a:pt x="2243" y="709"/>
                    </a:lnTo>
                    <a:lnTo>
                      <a:pt x="2191" y="604"/>
                    </a:lnTo>
                    <a:lnTo>
                      <a:pt x="2138" y="512"/>
                    </a:lnTo>
                    <a:lnTo>
                      <a:pt x="2073" y="420"/>
                    </a:lnTo>
                    <a:lnTo>
                      <a:pt x="1994" y="341"/>
                    </a:lnTo>
                    <a:lnTo>
                      <a:pt x="1915" y="263"/>
                    </a:lnTo>
                    <a:lnTo>
                      <a:pt x="1824" y="197"/>
                    </a:lnTo>
                    <a:lnTo>
                      <a:pt x="1719" y="131"/>
                    </a:lnTo>
                    <a:lnTo>
                      <a:pt x="1627" y="92"/>
                    </a:lnTo>
                    <a:lnTo>
                      <a:pt x="1509" y="53"/>
                    </a:lnTo>
                    <a:lnTo>
                      <a:pt x="1404" y="26"/>
                    </a:lnTo>
                    <a:lnTo>
                      <a:pt x="12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0" name="Google Shape;2450;p45"/>
              <p:cNvSpPr/>
              <p:nvPr/>
            </p:nvSpPr>
            <p:spPr>
              <a:xfrm>
                <a:off x="1891747" y="1544617"/>
                <a:ext cx="591309" cy="702240"/>
              </a:xfrm>
              <a:custGeom>
                <a:avLst/>
                <a:gdLst/>
                <a:ahLst/>
                <a:cxnLst/>
                <a:rect l="l" t="t" r="r" b="b"/>
                <a:pathLst>
                  <a:path w="32942" h="39122" extrusionOk="0">
                    <a:moveTo>
                      <a:pt x="19009" y="1"/>
                    </a:moveTo>
                    <a:lnTo>
                      <a:pt x="18695" y="27"/>
                    </a:lnTo>
                    <a:lnTo>
                      <a:pt x="18406" y="93"/>
                    </a:lnTo>
                    <a:lnTo>
                      <a:pt x="18130" y="171"/>
                    </a:lnTo>
                    <a:lnTo>
                      <a:pt x="17881" y="276"/>
                    </a:lnTo>
                    <a:lnTo>
                      <a:pt x="17645" y="407"/>
                    </a:lnTo>
                    <a:lnTo>
                      <a:pt x="17422" y="552"/>
                    </a:lnTo>
                    <a:lnTo>
                      <a:pt x="17238" y="709"/>
                    </a:lnTo>
                    <a:lnTo>
                      <a:pt x="17055" y="893"/>
                    </a:lnTo>
                    <a:lnTo>
                      <a:pt x="16897" y="1090"/>
                    </a:lnTo>
                    <a:lnTo>
                      <a:pt x="16766" y="1299"/>
                    </a:lnTo>
                    <a:lnTo>
                      <a:pt x="16648" y="1523"/>
                    </a:lnTo>
                    <a:lnTo>
                      <a:pt x="16556" y="1746"/>
                    </a:lnTo>
                    <a:lnTo>
                      <a:pt x="16478" y="1982"/>
                    </a:lnTo>
                    <a:lnTo>
                      <a:pt x="16412" y="2231"/>
                    </a:lnTo>
                    <a:lnTo>
                      <a:pt x="16373" y="2480"/>
                    </a:lnTo>
                    <a:lnTo>
                      <a:pt x="16359" y="2729"/>
                    </a:lnTo>
                    <a:lnTo>
                      <a:pt x="16281" y="2848"/>
                    </a:lnTo>
                    <a:lnTo>
                      <a:pt x="16254" y="2848"/>
                    </a:lnTo>
                    <a:lnTo>
                      <a:pt x="15874" y="2874"/>
                    </a:lnTo>
                    <a:lnTo>
                      <a:pt x="15507" y="2913"/>
                    </a:lnTo>
                    <a:lnTo>
                      <a:pt x="15152" y="2952"/>
                    </a:lnTo>
                    <a:lnTo>
                      <a:pt x="14798" y="2992"/>
                    </a:lnTo>
                    <a:lnTo>
                      <a:pt x="14457" y="3044"/>
                    </a:lnTo>
                    <a:lnTo>
                      <a:pt x="14116" y="3110"/>
                    </a:lnTo>
                    <a:lnTo>
                      <a:pt x="13788" y="3175"/>
                    </a:lnTo>
                    <a:lnTo>
                      <a:pt x="13460" y="3254"/>
                    </a:lnTo>
                    <a:lnTo>
                      <a:pt x="13145" y="3333"/>
                    </a:lnTo>
                    <a:lnTo>
                      <a:pt x="12830" y="3425"/>
                    </a:lnTo>
                    <a:lnTo>
                      <a:pt x="12516" y="3517"/>
                    </a:lnTo>
                    <a:lnTo>
                      <a:pt x="12214" y="3622"/>
                    </a:lnTo>
                    <a:lnTo>
                      <a:pt x="11925" y="3726"/>
                    </a:lnTo>
                    <a:lnTo>
                      <a:pt x="11637" y="3845"/>
                    </a:lnTo>
                    <a:lnTo>
                      <a:pt x="11348" y="3963"/>
                    </a:lnTo>
                    <a:lnTo>
                      <a:pt x="11072" y="4094"/>
                    </a:lnTo>
                    <a:lnTo>
                      <a:pt x="10810" y="4238"/>
                    </a:lnTo>
                    <a:lnTo>
                      <a:pt x="10548" y="4382"/>
                    </a:lnTo>
                    <a:lnTo>
                      <a:pt x="10285" y="4527"/>
                    </a:lnTo>
                    <a:lnTo>
                      <a:pt x="10036" y="4684"/>
                    </a:lnTo>
                    <a:lnTo>
                      <a:pt x="9800" y="4842"/>
                    </a:lnTo>
                    <a:lnTo>
                      <a:pt x="9551" y="5012"/>
                    </a:lnTo>
                    <a:lnTo>
                      <a:pt x="9328" y="5183"/>
                    </a:lnTo>
                    <a:lnTo>
                      <a:pt x="9105" y="5366"/>
                    </a:lnTo>
                    <a:lnTo>
                      <a:pt x="8882" y="5550"/>
                    </a:lnTo>
                    <a:lnTo>
                      <a:pt x="8672" y="5747"/>
                    </a:lnTo>
                    <a:lnTo>
                      <a:pt x="8462" y="5944"/>
                    </a:lnTo>
                    <a:lnTo>
                      <a:pt x="8252" y="6154"/>
                    </a:lnTo>
                    <a:lnTo>
                      <a:pt x="8068" y="6363"/>
                    </a:lnTo>
                    <a:lnTo>
                      <a:pt x="7871" y="6586"/>
                    </a:lnTo>
                    <a:lnTo>
                      <a:pt x="7688" y="6809"/>
                    </a:lnTo>
                    <a:lnTo>
                      <a:pt x="7517" y="7032"/>
                    </a:lnTo>
                    <a:lnTo>
                      <a:pt x="7347" y="7269"/>
                    </a:lnTo>
                    <a:lnTo>
                      <a:pt x="7176" y="7505"/>
                    </a:lnTo>
                    <a:lnTo>
                      <a:pt x="7019" y="7754"/>
                    </a:lnTo>
                    <a:lnTo>
                      <a:pt x="6874" y="8003"/>
                    </a:lnTo>
                    <a:lnTo>
                      <a:pt x="6730" y="8266"/>
                    </a:lnTo>
                    <a:lnTo>
                      <a:pt x="6586" y="8515"/>
                    </a:lnTo>
                    <a:lnTo>
                      <a:pt x="6323" y="9066"/>
                    </a:lnTo>
                    <a:lnTo>
                      <a:pt x="6087" y="9617"/>
                    </a:lnTo>
                    <a:lnTo>
                      <a:pt x="5877" y="10194"/>
                    </a:lnTo>
                    <a:lnTo>
                      <a:pt x="5681" y="10798"/>
                    </a:lnTo>
                    <a:lnTo>
                      <a:pt x="5523" y="11414"/>
                    </a:lnTo>
                    <a:lnTo>
                      <a:pt x="5379" y="12057"/>
                    </a:lnTo>
                    <a:lnTo>
                      <a:pt x="5261" y="12713"/>
                    </a:lnTo>
                    <a:lnTo>
                      <a:pt x="5169" y="13395"/>
                    </a:lnTo>
                    <a:lnTo>
                      <a:pt x="5090" y="14077"/>
                    </a:lnTo>
                    <a:lnTo>
                      <a:pt x="5051" y="14799"/>
                    </a:lnTo>
                    <a:lnTo>
                      <a:pt x="5025" y="15520"/>
                    </a:lnTo>
                    <a:lnTo>
                      <a:pt x="5025" y="16255"/>
                    </a:lnTo>
                    <a:lnTo>
                      <a:pt x="5051" y="17016"/>
                    </a:lnTo>
                    <a:lnTo>
                      <a:pt x="5025" y="17803"/>
                    </a:lnTo>
                    <a:lnTo>
                      <a:pt x="4985" y="18577"/>
                    </a:lnTo>
                    <a:lnTo>
                      <a:pt x="4920" y="19351"/>
                    </a:lnTo>
                    <a:lnTo>
                      <a:pt x="4841" y="20112"/>
                    </a:lnTo>
                    <a:lnTo>
                      <a:pt x="4736" y="20873"/>
                    </a:lnTo>
                    <a:lnTo>
                      <a:pt x="4618" y="21634"/>
                    </a:lnTo>
                    <a:lnTo>
                      <a:pt x="4461" y="22382"/>
                    </a:lnTo>
                    <a:lnTo>
                      <a:pt x="4303" y="23130"/>
                    </a:lnTo>
                    <a:lnTo>
                      <a:pt x="4106" y="23877"/>
                    </a:lnTo>
                    <a:lnTo>
                      <a:pt x="3896" y="24612"/>
                    </a:lnTo>
                    <a:lnTo>
                      <a:pt x="3673" y="25334"/>
                    </a:lnTo>
                    <a:lnTo>
                      <a:pt x="3424" y="26068"/>
                    </a:lnTo>
                    <a:lnTo>
                      <a:pt x="3149" y="26790"/>
                    </a:lnTo>
                    <a:lnTo>
                      <a:pt x="2860" y="27498"/>
                    </a:lnTo>
                    <a:lnTo>
                      <a:pt x="2545" y="28220"/>
                    </a:lnTo>
                    <a:lnTo>
                      <a:pt x="2204" y="28928"/>
                    </a:lnTo>
                    <a:lnTo>
                      <a:pt x="2020" y="29309"/>
                    </a:lnTo>
                    <a:lnTo>
                      <a:pt x="1811" y="29715"/>
                    </a:lnTo>
                    <a:lnTo>
                      <a:pt x="1338" y="30594"/>
                    </a:lnTo>
                    <a:lnTo>
                      <a:pt x="1102" y="31067"/>
                    </a:lnTo>
                    <a:lnTo>
                      <a:pt x="879" y="31552"/>
                    </a:lnTo>
                    <a:lnTo>
                      <a:pt x="656" y="32050"/>
                    </a:lnTo>
                    <a:lnTo>
                      <a:pt x="459" y="32549"/>
                    </a:lnTo>
                    <a:lnTo>
                      <a:pt x="289" y="33047"/>
                    </a:lnTo>
                    <a:lnTo>
                      <a:pt x="223" y="33310"/>
                    </a:lnTo>
                    <a:lnTo>
                      <a:pt x="158" y="33559"/>
                    </a:lnTo>
                    <a:lnTo>
                      <a:pt x="105" y="33808"/>
                    </a:lnTo>
                    <a:lnTo>
                      <a:pt x="53" y="34058"/>
                    </a:lnTo>
                    <a:lnTo>
                      <a:pt x="26" y="34307"/>
                    </a:lnTo>
                    <a:lnTo>
                      <a:pt x="13" y="34556"/>
                    </a:lnTo>
                    <a:lnTo>
                      <a:pt x="0" y="34792"/>
                    </a:lnTo>
                    <a:lnTo>
                      <a:pt x="13" y="35042"/>
                    </a:lnTo>
                    <a:lnTo>
                      <a:pt x="39" y="35278"/>
                    </a:lnTo>
                    <a:lnTo>
                      <a:pt x="79" y="35501"/>
                    </a:lnTo>
                    <a:lnTo>
                      <a:pt x="144" y="35737"/>
                    </a:lnTo>
                    <a:lnTo>
                      <a:pt x="210" y="35960"/>
                    </a:lnTo>
                    <a:lnTo>
                      <a:pt x="315" y="36183"/>
                    </a:lnTo>
                    <a:lnTo>
                      <a:pt x="420" y="36393"/>
                    </a:lnTo>
                    <a:lnTo>
                      <a:pt x="538" y="36563"/>
                    </a:lnTo>
                    <a:lnTo>
                      <a:pt x="656" y="36734"/>
                    </a:lnTo>
                    <a:lnTo>
                      <a:pt x="787" y="36891"/>
                    </a:lnTo>
                    <a:lnTo>
                      <a:pt x="932" y="37036"/>
                    </a:lnTo>
                    <a:lnTo>
                      <a:pt x="1089" y="37180"/>
                    </a:lnTo>
                    <a:lnTo>
                      <a:pt x="1246" y="37311"/>
                    </a:lnTo>
                    <a:lnTo>
                      <a:pt x="1417" y="37429"/>
                    </a:lnTo>
                    <a:lnTo>
                      <a:pt x="1587" y="37547"/>
                    </a:lnTo>
                    <a:lnTo>
                      <a:pt x="1771" y="37652"/>
                    </a:lnTo>
                    <a:lnTo>
                      <a:pt x="1968" y="37757"/>
                    </a:lnTo>
                    <a:lnTo>
                      <a:pt x="2152" y="37849"/>
                    </a:lnTo>
                    <a:lnTo>
                      <a:pt x="2362" y="37928"/>
                    </a:lnTo>
                    <a:lnTo>
                      <a:pt x="2558" y="38006"/>
                    </a:lnTo>
                    <a:lnTo>
                      <a:pt x="2768" y="38072"/>
                    </a:lnTo>
                    <a:lnTo>
                      <a:pt x="3201" y="38190"/>
                    </a:lnTo>
                    <a:lnTo>
                      <a:pt x="3634" y="38269"/>
                    </a:lnTo>
                    <a:lnTo>
                      <a:pt x="4080" y="38334"/>
                    </a:lnTo>
                    <a:lnTo>
                      <a:pt x="4513" y="38374"/>
                    </a:lnTo>
                    <a:lnTo>
                      <a:pt x="4959" y="38374"/>
                    </a:lnTo>
                    <a:lnTo>
                      <a:pt x="5379" y="38361"/>
                    </a:lnTo>
                    <a:lnTo>
                      <a:pt x="5799" y="38334"/>
                    </a:lnTo>
                    <a:lnTo>
                      <a:pt x="6205" y="38282"/>
                    </a:lnTo>
                    <a:lnTo>
                      <a:pt x="6573" y="38203"/>
                    </a:lnTo>
                    <a:lnTo>
                      <a:pt x="6874" y="38125"/>
                    </a:lnTo>
                    <a:lnTo>
                      <a:pt x="7163" y="38033"/>
                    </a:lnTo>
                    <a:lnTo>
                      <a:pt x="7452" y="37941"/>
                    </a:lnTo>
                    <a:lnTo>
                      <a:pt x="7727" y="37836"/>
                    </a:lnTo>
                    <a:lnTo>
                      <a:pt x="7990" y="37705"/>
                    </a:lnTo>
                    <a:lnTo>
                      <a:pt x="8252" y="37574"/>
                    </a:lnTo>
                    <a:lnTo>
                      <a:pt x="8514" y="37442"/>
                    </a:lnTo>
                    <a:lnTo>
                      <a:pt x="8764" y="37285"/>
                    </a:lnTo>
                    <a:lnTo>
                      <a:pt x="8987" y="37521"/>
                    </a:lnTo>
                    <a:lnTo>
                      <a:pt x="9236" y="37731"/>
                    </a:lnTo>
                    <a:lnTo>
                      <a:pt x="9472" y="37928"/>
                    </a:lnTo>
                    <a:lnTo>
                      <a:pt x="9721" y="38111"/>
                    </a:lnTo>
                    <a:lnTo>
                      <a:pt x="9984" y="38282"/>
                    </a:lnTo>
                    <a:lnTo>
                      <a:pt x="10246" y="38426"/>
                    </a:lnTo>
                    <a:lnTo>
                      <a:pt x="10522" y="38571"/>
                    </a:lnTo>
                    <a:lnTo>
                      <a:pt x="10784" y="38689"/>
                    </a:lnTo>
                    <a:lnTo>
                      <a:pt x="11059" y="38794"/>
                    </a:lnTo>
                    <a:lnTo>
                      <a:pt x="11348" y="38885"/>
                    </a:lnTo>
                    <a:lnTo>
                      <a:pt x="11637" y="38951"/>
                    </a:lnTo>
                    <a:lnTo>
                      <a:pt x="11925" y="39017"/>
                    </a:lnTo>
                    <a:lnTo>
                      <a:pt x="12214" y="39056"/>
                    </a:lnTo>
                    <a:lnTo>
                      <a:pt x="12502" y="39095"/>
                    </a:lnTo>
                    <a:lnTo>
                      <a:pt x="12791" y="39108"/>
                    </a:lnTo>
                    <a:lnTo>
                      <a:pt x="13093" y="39122"/>
                    </a:lnTo>
                    <a:lnTo>
                      <a:pt x="13395" y="39108"/>
                    </a:lnTo>
                    <a:lnTo>
                      <a:pt x="13683" y="39095"/>
                    </a:lnTo>
                    <a:lnTo>
                      <a:pt x="13985" y="39056"/>
                    </a:lnTo>
                    <a:lnTo>
                      <a:pt x="14274" y="39017"/>
                    </a:lnTo>
                    <a:lnTo>
                      <a:pt x="14575" y="38951"/>
                    </a:lnTo>
                    <a:lnTo>
                      <a:pt x="14877" y="38885"/>
                    </a:lnTo>
                    <a:lnTo>
                      <a:pt x="15166" y="38807"/>
                    </a:lnTo>
                    <a:lnTo>
                      <a:pt x="15454" y="38715"/>
                    </a:lnTo>
                    <a:lnTo>
                      <a:pt x="15743" y="38623"/>
                    </a:lnTo>
                    <a:lnTo>
                      <a:pt x="16031" y="38505"/>
                    </a:lnTo>
                    <a:lnTo>
                      <a:pt x="16320" y="38387"/>
                    </a:lnTo>
                    <a:lnTo>
                      <a:pt x="16596" y="38256"/>
                    </a:lnTo>
                    <a:lnTo>
                      <a:pt x="16871" y="38111"/>
                    </a:lnTo>
                    <a:lnTo>
                      <a:pt x="17133" y="37967"/>
                    </a:lnTo>
                    <a:lnTo>
                      <a:pt x="17409" y="37810"/>
                    </a:lnTo>
                    <a:lnTo>
                      <a:pt x="17671" y="37639"/>
                    </a:lnTo>
                    <a:lnTo>
                      <a:pt x="17684" y="37652"/>
                    </a:lnTo>
                    <a:lnTo>
                      <a:pt x="17881" y="37757"/>
                    </a:lnTo>
                    <a:lnTo>
                      <a:pt x="18078" y="37862"/>
                    </a:lnTo>
                    <a:lnTo>
                      <a:pt x="18275" y="37954"/>
                    </a:lnTo>
                    <a:lnTo>
                      <a:pt x="18485" y="38046"/>
                    </a:lnTo>
                    <a:lnTo>
                      <a:pt x="18681" y="38111"/>
                    </a:lnTo>
                    <a:lnTo>
                      <a:pt x="18891" y="38190"/>
                    </a:lnTo>
                    <a:lnTo>
                      <a:pt x="19088" y="38243"/>
                    </a:lnTo>
                    <a:lnTo>
                      <a:pt x="19298" y="38295"/>
                    </a:lnTo>
                    <a:lnTo>
                      <a:pt x="19705" y="38374"/>
                    </a:lnTo>
                    <a:lnTo>
                      <a:pt x="20125" y="38426"/>
                    </a:lnTo>
                    <a:lnTo>
                      <a:pt x="20531" y="38453"/>
                    </a:lnTo>
                    <a:lnTo>
                      <a:pt x="20951" y="38439"/>
                    </a:lnTo>
                    <a:lnTo>
                      <a:pt x="21358" y="38400"/>
                    </a:lnTo>
                    <a:lnTo>
                      <a:pt x="21751" y="38321"/>
                    </a:lnTo>
                    <a:lnTo>
                      <a:pt x="22145" y="38216"/>
                    </a:lnTo>
                    <a:lnTo>
                      <a:pt x="22538" y="38085"/>
                    </a:lnTo>
                    <a:lnTo>
                      <a:pt x="22919" y="37928"/>
                    </a:lnTo>
                    <a:lnTo>
                      <a:pt x="23103" y="37836"/>
                    </a:lnTo>
                    <a:lnTo>
                      <a:pt x="23273" y="37731"/>
                    </a:lnTo>
                    <a:lnTo>
                      <a:pt x="23457" y="37626"/>
                    </a:lnTo>
                    <a:lnTo>
                      <a:pt x="23627" y="37508"/>
                    </a:lnTo>
                    <a:lnTo>
                      <a:pt x="23798" y="37390"/>
                    </a:lnTo>
                    <a:lnTo>
                      <a:pt x="23968" y="37259"/>
                    </a:lnTo>
                    <a:lnTo>
                      <a:pt x="24244" y="37429"/>
                    </a:lnTo>
                    <a:lnTo>
                      <a:pt x="24533" y="37587"/>
                    </a:lnTo>
                    <a:lnTo>
                      <a:pt x="24834" y="37731"/>
                    </a:lnTo>
                    <a:lnTo>
                      <a:pt x="25149" y="37875"/>
                    </a:lnTo>
                    <a:lnTo>
                      <a:pt x="25477" y="38006"/>
                    </a:lnTo>
                    <a:lnTo>
                      <a:pt x="25805" y="38125"/>
                    </a:lnTo>
                    <a:lnTo>
                      <a:pt x="26159" y="38243"/>
                    </a:lnTo>
                    <a:lnTo>
                      <a:pt x="26514" y="38334"/>
                    </a:lnTo>
                    <a:lnTo>
                      <a:pt x="26868" y="38426"/>
                    </a:lnTo>
                    <a:lnTo>
                      <a:pt x="27222" y="38492"/>
                    </a:lnTo>
                    <a:lnTo>
                      <a:pt x="27589" y="38557"/>
                    </a:lnTo>
                    <a:lnTo>
                      <a:pt x="27957" y="38597"/>
                    </a:lnTo>
                    <a:lnTo>
                      <a:pt x="28311" y="38623"/>
                    </a:lnTo>
                    <a:lnTo>
                      <a:pt x="28678" y="38636"/>
                    </a:lnTo>
                    <a:lnTo>
                      <a:pt x="29032" y="38636"/>
                    </a:lnTo>
                    <a:lnTo>
                      <a:pt x="29387" y="38610"/>
                    </a:lnTo>
                    <a:lnTo>
                      <a:pt x="29728" y="38571"/>
                    </a:lnTo>
                    <a:lnTo>
                      <a:pt x="30056" y="38505"/>
                    </a:lnTo>
                    <a:lnTo>
                      <a:pt x="30384" y="38426"/>
                    </a:lnTo>
                    <a:lnTo>
                      <a:pt x="30698" y="38334"/>
                    </a:lnTo>
                    <a:lnTo>
                      <a:pt x="30987" y="38203"/>
                    </a:lnTo>
                    <a:lnTo>
                      <a:pt x="31276" y="38059"/>
                    </a:lnTo>
                    <a:lnTo>
                      <a:pt x="31538" y="37902"/>
                    </a:lnTo>
                    <a:lnTo>
                      <a:pt x="31787" y="37705"/>
                    </a:lnTo>
                    <a:lnTo>
                      <a:pt x="31905" y="37600"/>
                    </a:lnTo>
                    <a:lnTo>
                      <a:pt x="32023" y="37495"/>
                    </a:lnTo>
                    <a:lnTo>
                      <a:pt x="32128" y="37377"/>
                    </a:lnTo>
                    <a:lnTo>
                      <a:pt x="32233" y="37246"/>
                    </a:lnTo>
                    <a:lnTo>
                      <a:pt x="32325" y="37128"/>
                    </a:lnTo>
                    <a:lnTo>
                      <a:pt x="32417" y="36983"/>
                    </a:lnTo>
                    <a:lnTo>
                      <a:pt x="32496" y="36839"/>
                    </a:lnTo>
                    <a:lnTo>
                      <a:pt x="32574" y="36695"/>
                    </a:lnTo>
                    <a:lnTo>
                      <a:pt x="32640" y="36537"/>
                    </a:lnTo>
                    <a:lnTo>
                      <a:pt x="32706" y="36380"/>
                    </a:lnTo>
                    <a:lnTo>
                      <a:pt x="32758" y="36209"/>
                    </a:lnTo>
                    <a:lnTo>
                      <a:pt x="32811" y="36026"/>
                    </a:lnTo>
                    <a:lnTo>
                      <a:pt x="32850" y="35842"/>
                    </a:lnTo>
                    <a:lnTo>
                      <a:pt x="32889" y="35645"/>
                    </a:lnTo>
                    <a:lnTo>
                      <a:pt x="32916" y="35448"/>
                    </a:lnTo>
                    <a:lnTo>
                      <a:pt x="32942" y="35238"/>
                    </a:lnTo>
                    <a:lnTo>
                      <a:pt x="32942" y="35002"/>
                    </a:lnTo>
                    <a:lnTo>
                      <a:pt x="32942" y="34779"/>
                    </a:lnTo>
                    <a:lnTo>
                      <a:pt x="32942" y="34543"/>
                    </a:lnTo>
                    <a:lnTo>
                      <a:pt x="32916" y="34320"/>
                    </a:lnTo>
                    <a:lnTo>
                      <a:pt x="32889" y="34097"/>
                    </a:lnTo>
                    <a:lnTo>
                      <a:pt x="32850" y="33887"/>
                    </a:lnTo>
                    <a:lnTo>
                      <a:pt x="32811" y="33664"/>
                    </a:lnTo>
                    <a:lnTo>
                      <a:pt x="32758" y="33454"/>
                    </a:lnTo>
                    <a:lnTo>
                      <a:pt x="32627" y="33021"/>
                    </a:lnTo>
                    <a:lnTo>
                      <a:pt x="32470" y="32615"/>
                    </a:lnTo>
                    <a:lnTo>
                      <a:pt x="32286" y="32208"/>
                    </a:lnTo>
                    <a:lnTo>
                      <a:pt x="32089" y="31801"/>
                    </a:lnTo>
                    <a:lnTo>
                      <a:pt x="31879" y="31408"/>
                    </a:lnTo>
                    <a:lnTo>
                      <a:pt x="31656" y="31014"/>
                    </a:lnTo>
                    <a:lnTo>
                      <a:pt x="31197" y="30240"/>
                    </a:lnTo>
                    <a:lnTo>
                      <a:pt x="30751" y="29453"/>
                    </a:lnTo>
                    <a:lnTo>
                      <a:pt x="30528" y="29059"/>
                    </a:lnTo>
                    <a:lnTo>
                      <a:pt x="30318" y="28666"/>
                    </a:lnTo>
                    <a:lnTo>
                      <a:pt x="30174" y="28351"/>
                    </a:lnTo>
                    <a:lnTo>
                      <a:pt x="30029" y="28023"/>
                    </a:lnTo>
                    <a:lnTo>
                      <a:pt x="29898" y="27695"/>
                    </a:lnTo>
                    <a:lnTo>
                      <a:pt x="29767" y="27367"/>
                    </a:lnTo>
                    <a:lnTo>
                      <a:pt x="29636" y="26960"/>
                    </a:lnTo>
                    <a:lnTo>
                      <a:pt x="29518" y="26540"/>
                    </a:lnTo>
                    <a:lnTo>
                      <a:pt x="29413" y="26108"/>
                    </a:lnTo>
                    <a:lnTo>
                      <a:pt x="29321" y="25661"/>
                    </a:lnTo>
                    <a:lnTo>
                      <a:pt x="29242" y="25215"/>
                    </a:lnTo>
                    <a:lnTo>
                      <a:pt x="29177" y="24756"/>
                    </a:lnTo>
                    <a:lnTo>
                      <a:pt x="29111" y="24297"/>
                    </a:lnTo>
                    <a:lnTo>
                      <a:pt x="29072" y="23825"/>
                    </a:lnTo>
                    <a:lnTo>
                      <a:pt x="29032" y="23366"/>
                    </a:lnTo>
                    <a:lnTo>
                      <a:pt x="29006" y="22893"/>
                    </a:lnTo>
                    <a:lnTo>
                      <a:pt x="28967" y="21962"/>
                    </a:lnTo>
                    <a:lnTo>
                      <a:pt x="28954" y="21057"/>
                    </a:lnTo>
                    <a:lnTo>
                      <a:pt x="28941" y="20178"/>
                    </a:lnTo>
                    <a:lnTo>
                      <a:pt x="28954" y="19496"/>
                    </a:lnTo>
                    <a:lnTo>
                      <a:pt x="28980" y="18840"/>
                    </a:lnTo>
                    <a:lnTo>
                      <a:pt x="29019" y="18184"/>
                    </a:lnTo>
                    <a:lnTo>
                      <a:pt x="29072" y="17554"/>
                    </a:lnTo>
                    <a:lnTo>
                      <a:pt x="29177" y="16268"/>
                    </a:lnTo>
                    <a:lnTo>
                      <a:pt x="29216" y="15639"/>
                    </a:lnTo>
                    <a:lnTo>
                      <a:pt x="29255" y="14996"/>
                    </a:lnTo>
                    <a:lnTo>
                      <a:pt x="29255" y="14340"/>
                    </a:lnTo>
                    <a:lnTo>
                      <a:pt x="29242" y="13671"/>
                    </a:lnTo>
                    <a:lnTo>
                      <a:pt x="29216" y="13330"/>
                    </a:lnTo>
                    <a:lnTo>
                      <a:pt x="29190" y="12975"/>
                    </a:lnTo>
                    <a:lnTo>
                      <a:pt x="29150" y="12634"/>
                    </a:lnTo>
                    <a:lnTo>
                      <a:pt x="29098" y="12280"/>
                    </a:lnTo>
                    <a:lnTo>
                      <a:pt x="29032" y="11913"/>
                    </a:lnTo>
                    <a:lnTo>
                      <a:pt x="28967" y="11545"/>
                    </a:lnTo>
                    <a:lnTo>
                      <a:pt x="28875" y="11165"/>
                    </a:lnTo>
                    <a:lnTo>
                      <a:pt x="28783" y="10785"/>
                    </a:lnTo>
                    <a:lnTo>
                      <a:pt x="28678" y="10391"/>
                    </a:lnTo>
                    <a:lnTo>
                      <a:pt x="28547" y="9997"/>
                    </a:lnTo>
                    <a:lnTo>
                      <a:pt x="28403" y="9591"/>
                    </a:lnTo>
                    <a:lnTo>
                      <a:pt x="28245" y="9171"/>
                    </a:lnTo>
                    <a:lnTo>
                      <a:pt x="28140" y="8935"/>
                    </a:lnTo>
                    <a:lnTo>
                      <a:pt x="28035" y="8685"/>
                    </a:lnTo>
                    <a:lnTo>
                      <a:pt x="27904" y="8462"/>
                    </a:lnTo>
                    <a:lnTo>
                      <a:pt x="27773" y="8226"/>
                    </a:lnTo>
                    <a:lnTo>
                      <a:pt x="27629" y="8016"/>
                    </a:lnTo>
                    <a:lnTo>
                      <a:pt x="27484" y="7807"/>
                    </a:lnTo>
                    <a:lnTo>
                      <a:pt x="27327" y="7597"/>
                    </a:lnTo>
                    <a:lnTo>
                      <a:pt x="27169" y="7400"/>
                    </a:lnTo>
                    <a:lnTo>
                      <a:pt x="26841" y="7032"/>
                    </a:lnTo>
                    <a:lnTo>
                      <a:pt x="26514" y="6691"/>
                    </a:lnTo>
                    <a:lnTo>
                      <a:pt x="26172" y="6377"/>
                    </a:lnTo>
                    <a:lnTo>
                      <a:pt x="25831" y="6088"/>
                    </a:lnTo>
                    <a:lnTo>
                      <a:pt x="25503" y="5839"/>
                    </a:lnTo>
                    <a:lnTo>
                      <a:pt x="25202" y="5629"/>
                    </a:lnTo>
                    <a:lnTo>
                      <a:pt x="24926" y="5445"/>
                    </a:lnTo>
                    <a:lnTo>
                      <a:pt x="24690" y="5288"/>
                    </a:lnTo>
                    <a:lnTo>
                      <a:pt x="24336" y="5091"/>
                    </a:lnTo>
                    <a:lnTo>
                      <a:pt x="24191" y="5025"/>
                    </a:lnTo>
                    <a:lnTo>
                      <a:pt x="24244" y="4789"/>
                    </a:lnTo>
                    <a:lnTo>
                      <a:pt x="24270" y="4553"/>
                    </a:lnTo>
                    <a:lnTo>
                      <a:pt x="24270" y="4304"/>
                    </a:lnTo>
                    <a:lnTo>
                      <a:pt x="24244" y="4068"/>
                    </a:lnTo>
                    <a:lnTo>
                      <a:pt x="24205" y="3831"/>
                    </a:lnTo>
                    <a:lnTo>
                      <a:pt x="24126" y="3608"/>
                    </a:lnTo>
                    <a:lnTo>
                      <a:pt x="24034" y="3385"/>
                    </a:lnTo>
                    <a:lnTo>
                      <a:pt x="23916" y="3175"/>
                    </a:lnTo>
                    <a:lnTo>
                      <a:pt x="23772" y="2992"/>
                    </a:lnTo>
                    <a:lnTo>
                      <a:pt x="23614" y="2821"/>
                    </a:lnTo>
                    <a:lnTo>
                      <a:pt x="23522" y="2743"/>
                    </a:lnTo>
                    <a:lnTo>
                      <a:pt x="23431" y="2664"/>
                    </a:lnTo>
                    <a:lnTo>
                      <a:pt x="23326" y="2598"/>
                    </a:lnTo>
                    <a:lnTo>
                      <a:pt x="23221" y="2546"/>
                    </a:lnTo>
                    <a:lnTo>
                      <a:pt x="23103" y="2493"/>
                    </a:lnTo>
                    <a:lnTo>
                      <a:pt x="22985" y="2441"/>
                    </a:lnTo>
                    <a:lnTo>
                      <a:pt x="22866" y="2401"/>
                    </a:lnTo>
                    <a:lnTo>
                      <a:pt x="22735" y="2375"/>
                    </a:lnTo>
                    <a:lnTo>
                      <a:pt x="22591" y="2349"/>
                    </a:lnTo>
                    <a:lnTo>
                      <a:pt x="22460" y="2336"/>
                    </a:lnTo>
                    <a:lnTo>
                      <a:pt x="22302" y="2323"/>
                    </a:lnTo>
                    <a:lnTo>
                      <a:pt x="22158" y="2336"/>
                    </a:lnTo>
                    <a:lnTo>
                      <a:pt x="22040" y="2349"/>
                    </a:lnTo>
                    <a:lnTo>
                      <a:pt x="21922" y="2362"/>
                    </a:lnTo>
                    <a:lnTo>
                      <a:pt x="21883" y="2126"/>
                    </a:lnTo>
                    <a:lnTo>
                      <a:pt x="21804" y="1890"/>
                    </a:lnTo>
                    <a:lnTo>
                      <a:pt x="21725" y="1654"/>
                    </a:lnTo>
                    <a:lnTo>
                      <a:pt x="21620" y="1431"/>
                    </a:lnTo>
                    <a:lnTo>
                      <a:pt x="21489" y="1221"/>
                    </a:lnTo>
                    <a:lnTo>
                      <a:pt x="21358" y="1024"/>
                    </a:lnTo>
                    <a:lnTo>
                      <a:pt x="21200" y="827"/>
                    </a:lnTo>
                    <a:lnTo>
                      <a:pt x="21030" y="657"/>
                    </a:lnTo>
                    <a:lnTo>
                      <a:pt x="20833" y="499"/>
                    </a:lnTo>
                    <a:lnTo>
                      <a:pt x="20623" y="368"/>
                    </a:lnTo>
                    <a:lnTo>
                      <a:pt x="20400" y="250"/>
                    </a:lnTo>
                    <a:lnTo>
                      <a:pt x="20151" y="145"/>
                    </a:lnTo>
                    <a:lnTo>
                      <a:pt x="19888" y="66"/>
                    </a:lnTo>
                    <a:lnTo>
                      <a:pt x="19613" y="27"/>
                    </a:lnTo>
                    <a:lnTo>
                      <a:pt x="1932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1" name="Google Shape;2451;p45"/>
              <p:cNvSpPr/>
              <p:nvPr/>
            </p:nvSpPr>
            <p:spPr>
              <a:xfrm>
                <a:off x="1989700" y="3428739"/>
                <a:ext cx="395636" cy="44767"/>
              </a:xfrm>
              <a:custGeom>
                <a:avLst/>
                <a:gdLst/>
                <a:ahLst/>
                <a:cxnLst/>
                <a:rect l="l" t="t" r="r" b="b"/>
                <a:pathLst>
                  <a:path w="22041" h="2494" extrusionOk="0">
                    <a:moveTo>
                      <a:pt x="1" y="1"/>
                    </a:moveTo>
                    <a:lnTo>
                      <a:pt x="14" y="250"/>
                    </a:lnTo>
                    <a:lnTo>
                      <a:pt x="53" y="499"/>
                    </a:lnTo>
                    <a:lnTo>
                      <a:pt x="106" y="736"/>
                    </a:lnTo>
                    <a:lnTo>
                      <a:pt x="197" y="972"/>
                    </a:lnTo>
                    <a:lnTo>
                      <a:pt x="302" y="1182"/>
                    </a:lnTo>
                    <a:lnTo>
                      <a:pt x="420" y="1392"/>
                    </a:lnTo>
                    <a:lnTo>
                      <a:pt x="565" y="1588"/>
                    </a:lnTo>
                    <a:lnTo>
                      <a:pt x="735" y="1759"/>
                    </a:lnTo>
                    <a:lnTo>
                      <a:pt x="906" y="1916"/>
                    </a:lnTo>
                    <a:lnTo>
                      <a:pt x="1103" y="2061"/>
                    </a:lnTo>
                    <a:lnTo>
                      <a:pt x="1299" y="2192"/>
                    </a:lnTo>
                    <a:lnTo>
                      <a:pt x="1522" y="2297"/>
                    </a:lnTo>
                    <a:lnTo>
                      <a:pt x="1759" y="2375"/>
                    </a:lnTo>
                    <a:lnTo>
                      <a:pt x="1995" y="2441"/>
                    </a:lnTo>
                    <a:lnTo>
                      <a:pt x="2244" y="2480"/>
                    </a:lnTo>
                    <a:lnTo>
                      <a:pt x="2493" y="2494"/>
                    </a:lnTo>
                    <a:lnTo>
                      <a:pt x="19548" y="2494"/>
                    </a:lnTo>
                    <a:lnTo>
                      <a:pt x="19797" y="2480"/>
                    </a:lnTo>
                    <a:lnTo>
                      <a:pt x="20046" y="2441"/>
                    </a:lnTo>
                    <a:lnTo>
                      <a:pt x="20282" y="2375"/>
                    </a:lnTo>
                    <a:lnTo>
                      <a:pt x="20519" y="2297"/>
                    </a:lnTo>
                    <a:lnTo>
                      <a:pt x="20729" y="2192"/>
                    </a:lnTo>
                    <a:lnTo>
                      <a:pt x="20938" y="2061"/>
                    </a:lnTo>
                    <a:lnTo>
                      <a:pt x="21135" y="1916"/>
                    </a:lnTo>
                    <a:lnTo>
                      <a:pt x="21306" y="1759"/>
                    </a:lnTo>
                    <a:lnTo>
                      <a:pt x="21476" y="1588"/>
                    </a:lnTo>
                    <a:lnTo>
                      <a:pt x="21621" y="1392"/>
                    </a:lnTo>
                    <a:lnTo>
                      <a:pt x="21739" y="1182"/>
                    </a:lnTo>
                    <a:lnTo>
                      <a:pt x="21844" y="972"/>
                    </a:lnTo>
                    <a:lnTo>
                      <a:pt x="21922" y="736"/>
                    </a:lnTo>
                    <a:lnTo>
                      <a:pt x="21988" y="499"/>
                    </a:lnTo>
                    <a:lnTo>
                      <a:pt x="22027" y="250"/>
                    </a:lnTo>
                    <a:lnTo>
                      <a:pt x="2204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79525" y="267335"/>
            <a:ext cx="5547360" cy="485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20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 Graduation Project  Collaborators</a:t>
            </a:r>
            <a:endParaRPr lang="en-US" altLang="en-US" sz="20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2067560"/>
            <a:ext cx="4464050" cy="3081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. OMAR TAMER </a:t>
            </a:r>
            <a:endParaRPr lang="en-US" sz="240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  . TASNIM HAMDY </a:t>
            </a:r>
            <a:endParaRPr lang="en-US" sz="240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endParaRPr lang="en-US" sz="24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. BASSANT GABER</a:t>
            </a:r>
            <a:endParaRPr lang="en-US" sz="24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4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. BASSANY ELIWA </a:t>
            </a:r>
            <a:endParaRPr lang="en-US" sz="240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Applications OF THE MODLE </a:t>
            </a:r>
            <a:endParaRPr lang="en-US" altLang="en-US"/>
          </a:p>
        </p:txBody>
      </p:sp>
      <p:sp>
        <p:nvSpPr>
          <p:cNvPr id="2260" name="Google Shape;2260;p44"/>
          <p:cNvSpPr/>
          <p:nvPr/>
        </p:nvSpPr>
        <p:spPr>
          <a:xfrm>
            <a:off x="2661895" y="2643505"/>
            <a:ext cx="3819600" cy="2169600"/>
          </a:xfrm>
          <a:prstGeom prst="roundRect">
            <a:avLst>
              <a:gd name="adj" fmla="val 16667"/>
            </a:avLst>
          </a:prstGeom>
          <a:solidFill>
            <a:srgbClr val="E99B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1.Urban sprawl monitoring.</a:t>
            </a:r>
            <a:endParaRPr lang="en-US" altLang="en-US"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2.Precision agriculture (crop health).</a:t>
            </a:r>
            <a:endParaRPr lang="en-US" altLang="en-US"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>
              <a:latin typeface="Bahnschrift" panose="020B0502040204020203" charset="0"/>
              <a:cs typeface="Bahnschrift" panose="020B0502040204020203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Bahnschrift" panose="020B0502040204020203" charset="0"/>
                <a:cs typeface="Bahnschrift" panose="020B0502040204020203" charset="0"/>
              </a:rPr>
              <a:t>3.Disaster response (flood/forest fire detection).</a:t>
            </a:r>
            <a:endParaRPr>
              <a:latin typeface="Bahnschrift" panose="020B0502040204020203" charset="0"/>
              <a:cs typeface="Bahnschrift" panose="020B0502040204020203" charset="0"/>
            </a:endParaRPr>
          </a:p>
        </p:txBody>
      </p:sp>
      <p:grpSp>
        <p:nvGrpSpPr>
          <p:cNvPr id="2261" name="Google Shape;2261;p44"/>
          <p:cNvGrpSpPr/>
          <p:nvPr/>
        </p:nvGrpSpPr>
        <p:grpSpPr>
          <a:xfrm>
            <a:off x="695388" y="3003631"/>
            <a:ext cx="5055056" cy="1328144"/>
            <a:chOff x="695388" y="2462731"/>
            <a:chExt cx="5055056" cy="1328144"/>
          </a:xfrm>
        </p:grpSpPr>
        <p:sp>
          <p:nvSpPr>
            <p:cNvPr id="2262" name="Google Shape;2262;p44"/>
            <p:cNvSpPr txBox="1"/>
            <p:nvPr/>
          </p:nvSpPr>
          <p:spPr>
            <a:xfrm>
              <a:off x="3636044" y="2462731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Real-World Use Cases:</a:t>
              </a:r>
              <a:endParaRPr lang="en-US" altLang="en-US" sz="16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263" name="Google Shape;2263;p44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2264" name="Google Shape;2264;p44"/>
          <p:cNvGrpSpPr/>
          <p:nvPr/>
        </p:nvGrpSpPr>
        <p:grpSpPr>
          <a:xfrm>
            <a:off x="5114996" y="2842976"/>
            <a:ext cx="3343204" cy="1488799"/>
            <a:chOff x="5114996" y="2302076"/>
            <a:chExt cx="3343204" cy="1488799"/>
          </a:xfrm>
        </p:grpSpPr>
        <p:sp>
          <p:nvSpPr>
            <p:cNvPr id="2265" name="Google Shape;2265;p44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2266" name="Google Shape;2266;p44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2273" name="Google Shape;2273;p44"/>
          <p:cNvSpPr/>
          <p:nvPr/>
        </p:nvSpPr>
        <p:spPr>
          <a:xfrm>
            <a:off x="1219200" y="1200075"/>
            <a:ext cx="6717600" cy="532500"/>
          </a:xfrm>
          <a:prstGeom prst="roundRect">
            <a:avLst>
              <a:gd name="adj" fmla="val 50000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4" name="Google Shape;2274;p44"/>
          <p:cNvSpPr txBox="1"/>
          <p:nvPr/>
        </p:nvSpPr>
        <p:spPr>
          <a:xfrm>
            <a:off x="2202450" y="1296550"/>
            <a:ext cx="4750800" cy="3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 b="1">
                <a:solidFill>
                  <a:schemeClr val="dk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Applications</a:t>
            </a:r>
            <a:endParaRPr lang="en-US" altLang="en-US" sz="1800" b="1">
              <a:solidFill>
                <a:schemeClr val="dk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cxnSp>
        <p:nvCxnSpPr>
          <p:cNvPr id="2275" name="Google Shape;2275;p44"/>
          <p:cNvCxnSpPr/>
          <p:nvPr/>
        </p:nvCxnSpPr>
        <p:spPr>
          <a:xfrm rot="5400000">
            <a:off x="4047490" y="2200910"/>
            <a:ext cx="910590" cy="6350"/>
          </a:xfrm>
          <a:prstGeom prst="bentConnector3">
            <a:avLst>
              <a:gd name="adj1" fmla="val -5927"/>
            </a:avLst>
          </a:prstGeom>
          <a:noFill/>
          <a:ln w="19050" cap="sq" cmpd="dbl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grpSp>
        <p:nvGrpSpPr>
          <p:cNvPr id="2277" name="Google Shape;2277;p44"/>
          <p:cNvGrpSpPr/>
          <p:nvPr/>
        </p:nvGrpSpPr>
        <p:grpSpPr>
          <a:xfrm>
            <a:off x="7388734" y="893408"/>
            <a:ext cx="1298078" cy="1145747"/>
            <a:chOff x="3268225" y="2120225"/>
            <a:chExt cx="1107575" cy="977600"/>
          </a:xfrm>
        </p:grpSpPr>
        <p:sp>
          <p:nvSpPr>
            <p:cNvPr id="2278" name="Google Shape;2278;p44"/>
            <p:cNvSpPr/>
            <p:nvPr/>
          </p:nvSpPr>
          <p:spPr>
            <a:xfrm>
              <a:off x="3783725" y="2149375"/>
              <a:ext cx="30450" cy="180600"/>
            </a:xfrm>
            <a:custGeom>
              <a:avLst/>
              <a:gdLst/>
              <a:ahLst/>
              <a:cxnLst/>
              <a:rect l="l" t="t" r="r" b="b"/>
              <a:pathLst>
                <a:path w="1218" h="7224" extrusionOk="0">
                  <a:moveTo>
                    <a:pt x="616" y="0"/>
                  </a:moveTo>
                  <a:lnTo>
                    <a:pt x="487" y="13"/>
                  </a:lnTo>
                  <a:lnTo>
                    <a:pt x="372" y="39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2"/>
                  </a:lnTo>
                  <a:lnTo>
                    <a:pt x="1" y="6622"/>
                  </a:lnTo>
                  <a:lnTo>
                    <a:pt x="14" y="6737"/>
                  </a:lnTo>
                  <a:lnTo>
                    <a:pt x="52" y="6853"/>
                  </a:lnTo>
                  <a:lnTo>
                    <a:pt x="103" y="6955"/>
                  </a:lnTo>
                  <a:lnTo>
                    <a:pt x="180" y="7045"/>
                  </a:lnTo>
                  <a:lnTo>
                    <a:pt x="270" y="7122"/>
                  </a:lnTo>
                  <a:lnTo>
                    <a:pt x="372" y="7173"/>
                  </a:lnTo>
                  <a:lnTo>
                    <a:pt x="487" y="7211"/>
                  </a:lnTo>
                  <a:lnTo>
                    <a:pt x="616" y="7224"/>
                  </a:lnTo>
                  <a:lnTo>
                    <a:pt x="731" y="7211"/>
                  </a:lnTo>
                  <a:lnTo>
                    <a:pt x="846" y="7173"/>
                  </a:lnTo>
                  <a:lnTo>
                    <a:pt x="949" y="7122"/>
                  </a:lnTo>
                  <a:lnTo>
                    <a:pt x="1038" y="7045"/>
                  </a:lnTo>
                  <a:lnTo>
                    <a:pt x="1115" y="6955"/>
                  </a:lnTo>
                  <a:lnTo>
                    <a:pt x="1166" y="6853"/>
                  </a:lnTo>
                  <a:lnTo>
                    <a:pt x="1205" y="6737"/>
                  </a:lnTo>
                  <a:lnTo>
                    <a:pt x="1218" y="6622"/>
                  </a:lnTo>
                  <a:lnTo>
                    <a:pt x="1218" y="602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39"/>
                  </a:lnTo>
                  <a:lnTo>
                    <a:pt x="731" y="13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9" name="Google Shape;2279;p44"/>
            <p:cNvSpPr/>
            <p:nvPr/>
          </p:nvSpPr>
          <p:spPr>
            <a:xfrm>
              <a:off x="3953425" y="2135275"/>
              <a:ext cx="226425" cy="251075"/>
            </a:xfrm>
            <a:custGeom>
              <a:avLst/>
              <a:gdLst/>
              <a:ahLst/>
              <a:cxnLst/>
              <a:rect l="l" t="t" r="r" b="b"/>
              <a:pathLst>
                <a:path w="9057" h="10043" extrusionOk="0">
                  <a:moveTo>
                    <a:pt x="4791" y="1"/>
                  </a:moveTo>
                  <a:lnTo>
                    <a:pt x="4663" y="14"/>
                  </a:lnTo>
                  <a:lnTo>
                    <a:pt x="4548" y="52"/>
                  </a:lnTo>
                  <a:lnTo>
                    <a:pt x="4445" y="103"/>
                  </a:lnTo>
                  <a:lnTo>
                    <a:pt x="4356" y="180"/>
                  </a:lnTo>
                  <a:lnTo>
                    <a:pt x="4292" y="270"/>
                  </a:lnTo>
                  <a:lnTo>
                    <a:pt x="4228" y="372"/>
                  </a:lnTo>
                  <a:lnTo>
                    <a:pt x="4189" y="487"/>
                  </a:lnTo>
                  <a:lnTo>
                    <a:pt x="4176" y="616"/>
                  </a:lnTo>
                  <a:lnTo>
                    <a:pt x="4176" y="4394"/>
                  </a:lnTo>
                  <a:lnTo>
                    <a:pt x="155" y="9030"/>
                  </a:lnTo>
                  <a:lnTo>
                    <a:pt x="78" y="9133"/>
                  </a:lnTo>
                  <a:lnTo>
                    <a:pt x="27" y="9235"/>
                  </a:lnTo>
                  <a:lnTo>
                    <a:pt x="1" y="9351"/>
                  </a:lnTo>
                  <a:lnTo>
                    <a:pt x="1" y="9479"/>
                  </a:lnTo>
                  <a:lnTo>
                    <a:pt x="14" y="9581"/>
                  </a:lnTo>
                  <a:lnTo>
                    <a:pt x="65" y="9696"/>
                  </a:lnTo>
                  <a:lnTo>
                    <a:pt x="129" y="9799"/>
                  </a:lnTo>
                  <a:lnTo>
                    <a:pt x="206" y="9888"/>
                  </a:lnTo>
                  <a:lnTo>
                    <a:pt x="296" y="9953"/>
                  </a:lnTo>
                  <a:lnTo>
                    <a:pt x="398" y="10004"/>
                  </a:lnTo>
                  <a:lnTo>
                    <a:pt x="500" y="10029"/>
                  </a:lnTo>
                  <a:lnTo>
                    <a:pt x="603" y="10042"/>
                  </a:lnTo>
                  <a:lnTo>
                    <a:pt x="731" y="10029"/>
                  </a:lnTo>
                  <a:lnTo>
                    <a:pt x="859" y="9991"/>
                  </a:lnTo>
                  <a:lnTo>
                    <a:pt x="962" y="9914"/>
                  </a:lnTo>
                  <a:lnTo>
                    <a:pt x="1064" y="9824"/>
                  </a:lnTo>
                  <a:lnTo>
                    <a:pt x="5252" y="5021"/>
                  </a:lnTo>
                  <a:lnTo>
                    <a:pt x="5316" y="4932"/>
                  </a:lnTo>
                  <a:lnTo>
                    <a:pt x="5355" y="4829"/>
                  </a:lnTo>
                  <a:lnTo>
                    <a:pt x="5380" y="4727"/>
                  </a:lnTo>
                  <a:lnTo>
                    <a:pt x="5393" y="4624"/>
                  </a:lnTo>
                  <a:lnTo>
                    <a:pt x="5393" y="1218"/>
                  </a:lnTo>
                  <a:lnTo>
                    <a:pt x="8441" y="1218"/>
                  </a:lnTo>
                  <a:lnTo>
                    <a:pt x="8569" y="1205"/>
                  </a:lnTo>
                  <a:lnTo>
                    <a:pt x="8685" y="1166"/>
                  </a:lnTo>
                  <a:lnTo>
                    <a:pt x="8787" y="1115"/>
                  </a:lnTo>
                  <a:lnTo>
                    <a:pt x="8877" y="1038"/>
                  </a:lnTo>
                  <a:lnTo>
                    <a:pt x="8941" y="949"/>
                  </a:lnTo>
                  <a:lnTo>
                    <a:pt x="9005" y="846"/>
                  </a:lnTo>
                  <a:lnTo>
                    <a:pt x="9043" y="731"/>
                  </a:lnTo>
                  <a:lnTo>
                    <a:pt x="9056" y="616"/>
                  </a:lnTo>
                  <a:lnTo>
                    <a:pt x="9043" y="487"/>
                  </a:lnTo>
                  <a:lnTo>
                    <a:pt x="9005" y="372"/>
                  </a:lnTo>
                  <a:lnTo>
                    <a:pt x="8941" y="270"/>
                  </a:lnTo>
                  <a:lnTo>
                    <a:pt x="8877" y="180"/>
                  </a:lnTo>
                  <a:lnTo>
                    <a:pt x="8787" y="103"/>
                  </a:lnTo>
                  <a:lnTo>
                    <a:pt x="8685" y="52"/>
                  </a:lnTo>
                  <a:lnTo>
                    <a:pt x="8569" y="14"/>
                  </a:lnTo>
                  <a:lnTo>
                    <a:pt x="84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0" name="Google Shape;2280;p44"/>
            <p:cNvSpPr/>
            <p:nvPr/>
          </p:nvSpPr>
          <p:spPr>
            <a:xfrm>
              <a:off x="4051425" y="2316525"/>
              <a:ext cx="108875" cy="208450"/>
            </a:xfrm>
            <a:custGeom>
              <a:avLst/>
              <a:gdLst/>
              <a:ahLst/>
              <a:cxnLst/>
              <a:rect l="l" t="t" r="r" b="b"/>
              <a:pathLst>
                <a:path w="4355" h="8338" extrusionOk="0">
                  <a:moveTo>
                    <a:pt x="3625" y="0"/>
                  </a:moveTo>
                  <a:lnTo>
                    <a:pt x="3509" y="38"/>
                  </a:lnTo>
                  <a:lnTo>
                    <a:pt x="3407" y="103"/>
                  </a:lnTo>
                  <a:lnTo>
                    <a:pt x="3317" y="167"/>
                  </a:lnTo>
                  <a:lnTo>
                    <a:pt x="3241" y="256"/>
                  </a:lnTo>
                  <a:lnTo>
                    <a:pt x="3189" y="359"/>
                  </a:lnTo>
                  <a:lnTo>
                    <a:pt x="3151" y="474"/>
                  </a:lnTo>
                  <a:lnTo>
                    <a:pt x="3138" y="602"/>
                  </a:lnTo>
                  <a:lnTo>
                    <a:pt x="3138" y="4572"/>
                  </a:lnTo>
                  <a:lnTo>
                    <a:pt x="192" y="7288"/>
                  </a:lnTo>
                  <a:lnTo>
                    <a:pt x="115" y="7377"/>
                  </a:lnTo>
                  <a:lnTo>
                    <a:pt x="51" y="7480"/>
                  </a:lnTo>
                  <a:lnTo>
                    <a:pt x="13" y="7595"/>
                  </a:lnTo>
                  <a:lnTo>
                    <a:pt x="0" y="7710"/>
                  </a:lnTo>
                  <a:lnTo>
                    <a:pt x="0" y="7826"/>
                  </a:lnTo>
                  <a:lnTo>
                    <a:pt x="39" y="7941"/>
                  </a:lnTo>
                  <a:lnTo>
                    <a:pt x="90" y="8043"/>
                  </a:lnTo>
                  <a:lnTo>
                    <a:pt x="154" y="8146"/>
                  </a:lnTo>
                  <a:lnTo>
                    <a:pt x="256" y="8223"/>
                  </a:lnTo>
                  <a:lnTo>
                    <a:pt x="372" y="8287"/>
                  </a:lnTo>
                  <a:lnTo>
                    <a:pt x="487" y="8325"/>
                  </a:lnTo>
                  <a:lnTo>
                    <a:pt x="602" y="8338"/>
                  </a:lnTo>
                  <a:lnTo>
                    <a:pt x="717" y="8325"/>
                  </a:lnTo>
                  <a:lnTo>
                    <a:pt x="820" y="8300"/>
                  </a:lnTo>
                  <a:lnTo>
                    <a:pt x="922" y="8248"/>
                  </a:lnTo>
                  <a:lnTo>
                    <a:pt x="1012" y="8172"/>
                  </a:lnTo>
                  <a:lnTo>
                    <a:pt x="4150" y="5277"/>
                  </a:lnTo>
                  <a:lnTo>
                    <a:pt x="4240" y="5187"/>
                  </a:lnTo>
                  <a:lnTo>
                    <a:pt x="4304" y="5072"/>
                  </a:lnTo>
                  <a:lnTo>
                    <a:pt x="4342" y="4957"/>
                  </a:lnTo>
                  <a:lnTo>
                    <a:pt x="4355" y="4829"/>
                  </a:lnTo>
                  <a:lnTo>
                    <a:pt x="4355" y="602"/>
                  </a:lnTo>
                  <a:lnTo>
                    <a:pt x="4342" y="474"/>
                  </a:lnTo>
                  <a:lnTo>
                    <a:pt x="4304" y="359"/>
                  </a:lnTo>
                  <a:lnTo>
                    <a:pt x="4252" y="256"/>
                  </a:lnTo>
                  <a:lnTo>
                    <a:pt x="4175" y="167"/>
                  </a:lnTo>
                  <a:lnTo>
                    <a:pt x="4086" y="103"/>
                  </a:lnTo>
                  <a:lnTo>
                    <a:pt x="3983" y="38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1" name="Google Shape;2281;p44"/>
            <p:cNvSpPr/>
            <p:nvPr/>
          </p:nvSpPr>
          <p:spPr>
            <a:xfrm>
              <a:off x="4057825" y="2603100"/>
              <a:ext cx="302925" cy="116900"/>
            </a:xfrm>
            <a:custGeom>
              <a:avLst/>
              <a:gdLst/>
              <a:ahLst/>
              <a:cxnLst/>
              <a:rect l="l" t="t" r="r" b="b"/>
              <a:pathLst>
                <a:path w="12117" h="4676" extrusionOk="0">
                  <a:moveTo>
                    <a:pt x="615" y="0"/>
                  </a:moveTo>
                  <a:lnTo>
                    <a:pt x="487" y="13"/>
                  </a:lnTo>
                  <a:lnTo>
                    <a:pt x="372" y="51"/>
                  </a:lnTo>
                  <a:lnTo>
                    <a:pt x="269" y="103"/>
                  </a:lnTo>
                  <a:lnTo>
                    <a:pt x="180" y="179"/>
                  </a:lnTo>
                  <a:lnTo>
                    <a:pt x="116" y="269"/>
                  </a:lnTo>
                  <a:lnTo>
                    <a:pt x="52" y="372"/>
                  </a:lnTo>
                  <a:lnTo>
                    <a:pt x="13" y="487"/>
                  </a:lnTo>
                  <a:lnTo>
                    <a:pt x="0" y="615"/>
                  </a:lnTo>
                  <a:lnTo>
                    <a:pt x="13" y="730"/>
                  </a:lnTo>
                  <a:lnTo>
                    <a:pt x="52" y="845"/>
                  </a:lnTo>
                  <a:lnTo>
                    <a:pt x="116" y="948"/>
                  </a:lnTo>
                  <a:lnTo>
                    <a:pt x="180" y="1038"/>
                  </a:lnTo>
                  <a:lnTo>
                    <a:pt x="269" y="1114"/>
                  </a:lnTo>
                  <a:lnTo>
                    <a:pt x="372" y="1166"/>
                  </a:lnTo>
                  <a:lnTo>
                    <a:pt x="487" y="1204"/>
                  </a:lnTo>
                  <a:lnTo>
                    <a:pt x="615" y="1217"/>
                  </a:lnTo>
                  <a:lnTo>
                    <a:pt x="6225" y="1217"/>
                  </a:lnTo>
                  <a:lnTo>
                    <a:pt x="6225" y="4060"/>
                  </a:lnTo>
                  <a:lnTo>
                    <a:pt x="6238" y="4188"/>
                  </a:lnTo>
                  <a:lnTo>
                    <a:pt x="6263" y="4304"/>
                  </a:lnTo>
                  <a:lnTo>
                    <a:pt x="6327" y="4406"/>
                  </a:lnTo>
                  <a:lnTo>
                    <a:pt x="6404" y="4496"/>
                  </a:lnTo>
                  <a:lnTo>
                    <a:pt x="6494" y="4573"/>
                  </a:lnTo>
                  <a:lnTo>
                    <a:pt x="6596" y="4624"/>
                  </a:lnTo>
                  <a:lnTo>
                    <a:pt x="6712" y="4662"/>
                  </a:lnTo>
                  <a:lnTo>
                    <a:pt x="6827" y="4675"/>
                  </a:lnTo>
                  <a:lnTo>
                    <a:pt x="11502" y="4675"/>
                  </a:lnTo>
                  <a:lnTo>
                    <a:pt x="11630" y="4662"/>
                  </a:lnTo>
                  <a:lnTo>
                    <a:pt x="11745" y="4624"/>
                  </a:lnTo>
                  <a:lnTo>
                    <a:pt x="11848" y="4573"/>
                  </a:lnTo>
                  <a:lnTo>
                    <a:pt x="11937" y="4496"/>
                  </a:lnTo>
                  <a:lnTo>
                    <a:pt x="12014" y="4406"/>
                  </a:lnTo>
                  <a:lnTo>
                    <a:pt x="12065" y="4304"/>
                  </a:lnTo>
                  <a:lnTo>
                    <a:pt x="12104" y="4188"/>
                  </a:lnTo>
                  <a:lnTo>
                    <a:pt x="12117" y="4060"/>
                  </a:lnTo>
                  <a:lnTo>
                    <a:pt x="12104" y="3945"/>
                  </a:lnTo>
                  <a:lnTo>
                    <a:pt x="12065" y="3830"/>
                  </a:lnTo>
                  <a:lnTo>
                    <a:pt x="12014" y="3727"/>
                  </a:lnTo>
                  <a:lnTo>
                    <a:pt x="11937" y="3638"/>
                  </a:lnTo>
                  <a:lnTo>
                    <a:pt x="11848" y="3561"/>
                  </a:lnTo>
                  <a:lnTo>
                    <a:pt x="11745" y="3509"/>
                  </a:lnTo>
                  <a:lnTo>
                    <a:pt x="11630" y="3471"/>
                  </a:lnTo>
                  <a:lnTo>
                    <a:pt x="11502" y="3458"/>
                  </a:lnTo>
                  <a:lnTo>
                    <a:pt x="7442" y="3458"/>
                  </a:lnTo>
                  <a:lnTo>
                    <a:pt x="7442" y="615"/>
                  </a:lnTo>
                  <a:lnTo>
                    <a:pt x="7429" y="487"/>
                  </a:lnTo>
                  <a:lnTo>
                    <a:pt x="7390" y="372"/>
                  </a:lnTo>
                  <a:lnTo>
                    <a:pt x="7326" y="269"/>
                  </a:lnTo>
                  <a:lnTo>
                    <a:pt x="7262" y="179"/>
                  </a:lnTo>
                  <a:lnTo>
                    <a:pt x="7173" y="103"/>
                  </a:lnTo>
                  <a:lnTo>
                    <a:pt x="7070" y="51"/>
                  </a:lnTo>
                  <a:lnTo>
                    <a:pt x="6955" y="13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2" name="Google Shape;2282;p44"/>
            <p:cNvSpPr/>
            <p:nvPr/>
          </p:nvSpPr>
          <p:spPr>
            <a:xfrm>
              <a:off x="4025475" y="2700750"/>
              <a:ext cx="248825" cy="167175"/>
            </a:xfrm>
            <a:custGeom>
              <a:avLst/>
              <a:gdLst/>
              <a:ahLst/>
              <a:cxnLst/>
              <a:rect l="l" t="t" r="r" b="b"/>
              <a:pathLst>
                <a:path w="9953" h="6687" extrusionOk="0">
                  <a:moveTo>
                    <a:pt x="590" y="1"/>
                  </a:moveTo>
                  <a:lnTo>
                    <a:pt x="475" y="13"/>
                  </a:lnTo>
                  <a:lnTo>
                    <a:pt x="359" y="52"/>
                  </a:lnTo>
                  <a:lnTo>
                    <a:pt x="257" y="103"/>
                  </a:lnTo>
                  <a:lnTo>
                    <a:pt x="167" y="180"/>
                  </a:lnTo>
                  <a:lnTo>
                    <a:pt x="90" y="282"/>
                  </a:lnTo>
                  <a:lnTo>
                    <a:pt x="39" y="398"/>
                  </a:lnTo>
                  <a:lnTo>
                    <a:pt x="13" y="513"/>
                  </a:lnTo>
                  <a:lnTo>
                    <a:pt x="1" y="628"/>
                  </a:lnTo>
                  <a:lnTo>
                    <a:pt x="13" y="743"/>
                  </a:lnTo>
                  <a:lnTo>
                    <a:pt x="52" y="846"/>
                  </a:lnTo>
                  <a:lnTo>
                    <a:pt x="116" y="948"/>
                  </a:lnTo>
                  <a:lnTo>
                    <a:pt x="193" y="1038"/>
                  </a:lnTo>
                  <a:lnTo>
                    <a:pt x="282" y="1115"/>
                  </a:lnTo>
                  <a:lnTo>
                    <a:pt x="9030" y="6597"/>
                  </a:lnTo>
                  <a:lnTo>
                    <a:pt x="9107" y="6635"/>
                  </a:lnTo>
                  <a:lnTo>
                    <a:pt x="9184" y="6661"/>
                  </a:lnTo>
                  <a:lnTo>
                    <a:pt x="9261" y="6686"/>
                  </a:lnTo>
                  <a:lnTo>
                    <a:pt x="9427" y="6686"/>
                  </a:lnTo>
                  <a:lnTo>
                    <a:pt x="9491" y="6673"/>
                  </a:lnTo>
                  <a:lnTo>
                    <a:pt x="9568" y="6648"/>
                  </a:lnTo>
                  <a:lnTo>
                    <a:pt x="9632" y="6609"/>
                  </a:lnTo>
                  <a:lnTo>
                    <a:pt x="9696" y="6571"/>
                  </a:lnTo>
                  <a:lnTo>
                    <a:pt x="9760" y="6520"/>
                  </a:lnTo>
                  <a:lnTo>
                    <a:pt x="9812" y="6469"/>
                  </a:lnTo>
                  <a:lnTo>
                    <a:pt x="9863" y="6404"/>
                  </a:lnTo>
                  <a:lnTo>
                    <a:pt x="9914" y="6289"/>
                  </a:lnTo>
                  <a:lnTo>
                    <a:pt x="9952" y="6174"/>
                  </a:lnTo>
                  <a:lnTo>
                    <a:pt x="9952" y="6059"/>
                  </a:lnTo>
                  <a:lnTo>
                    <a:pt x="9940" y="5943"/>
                  </a:lnTo>
                  <a:lnTo>
                    <a:pt x="9901" y="5841"/>
                  </a:lnTo>
                  <a:lnTo>
                    <a:pt x="9850" y="5738"/>
                  </a:lnTo>
                  <a:lnTo>
                    <a:pt x="9773" y="5636"/>
                  </a:lnTo>
                  <a:lnTo>
                    <a:pt x="9671" y="5572"/>
                  </a:lnTo>
                  <a:lnTo>
                    <a:pt x="936" y="90"/>
                  </a:lnTo>
                  <a:lnTo>
                    <a:pt x="820" y="39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3" name="Google Shape;2283;p44"/>
            <p:cNvSpPr/>
            <p:nvPr/>
          </p:nvSpPr>
          <p:spPr>
            <a:xfrm>
              <a:off x="3967200" y="2775025"/>
              <a:ext cx="114650" cy="266750"/>
            </a:xfrm>
            <a:custGeom>
              <a:avLst/>
              <a:gdLst/>
              <a:ahLst/>
              <a:cxnLst/>
              <a:rect l="l" t="t" r="r" b="b"/>
              <a:pathLst>
                <a:path w="4586" h="10670" extrusionOk="0">
                  <a:moveTo>
                    <a:pt x="513" y="1"/>
                  </a:moveTo>
                  <a:lnTo>
                    <a:pt x="398" y="27"/>
                  </a:lnTo>
                  <a:lnTo>
                    <a:pt x="295" y="78"/>
                  </a:lnTo>
                  <a:lnTo>
                    <a:pt x="206" y="155"/>
                  </a:lnTo>
                  <a:lnTo>
                    <a:pt x="116" y="244"/>
                  </a:lnTo>
                  <a:lnTo>
                    <a:pt x="52" y="347"/>
                  </a:lnTo>
                  <a:lnTo>
                    <a:pt x="13" y="462"/>
                  </a:lnTo>
                  <a:lnTo>
                    <a:pt x="1" y="577"/>
                  </a:lnTo>
                  <a:lnTo>
                    <a:pt x="1" y="693"/>
                  </a:lnTo>
                  <a:lnTo>
                    <a:pt x="26" y="808"/>
                  </a:lnTo>
                  <a:lnTo>
                    <a:pt x="78" y="910"/>
                  </a:lnTo>
                  <a:lnTo>
                    <a:pt x="154" y="1013"/>
                  </a:lnTo>
                  <a:lnTo>
                    <a:pt x="244" y="1090"/>
                  </a:lnTo>
                  <a:lnTo>
                    <a:pt x="3369" y="3421"/>
                  </a:lnTo>
                  <a:lnTo>
                    <a:pt x="3369" y="10055"/>
                  </a:lnTo>
                  <a:lnTo>
                    <a:pt x="3382" y="10183"/>
                  </a:lnTo>
                  <a:lnTo>
                    <a:pt x="3420" y="10299"/>
                  </a:lnTo>
                  <a:lnTo>
                    <a:pt x="3472" y="10401"/>
                  </a:lnTo>
                  <a:lnTo>
                    <a:pt x="3548" y="10491"/>
                  </a:lnTo>
                  <a:lnTo>
                    <a:pt x="3638" y="10567"/>
                  </a:lnTo>
                  <a:lnTo>
                    <a:pt x="3741" y="10619"/>
                  </a:lnTo>
                  <a:lnTo>
                    <a:pt x="3856" y="10657"/>
                  </a:lnTo>
                  <a:lnTo>
                    <a:pt x="3971" y="10670"/>
                  </a:lnTo>
                  <a:lnTo>
                    <a:pt x="4099" y="10657"/>
                  </a:lnTo>
                  <a:lnTo>
                    <a:pt x="4214" y="10619"/>
                  </a:lnTo>
                  <a:lnTo>
                    <a:pt x="4317" y="10567"/>
                  </a:lnTo>
                  <a:lnTo>
                    <a:pt x="4407" y="10491"/>
                  </a:lnTo>
                  <a:lnTo>
                    <a:pt x="4483" y="10401"/>
                  </a:lnTo>
                  <a:lnTo>
                    <a:pt x="4535" y="10299"/>
                  </a:lnTo>
                  <a:lnTo>
                    <a:pt x="4573" y="10183"/>
                  </a:lnTo>
                  <a:lnTo>
                    <a:pt x="4586" y="10055"/>
                  </a:lnTo>
                  <a:lnTo>
                    <a:pt x="4586" y="3113"/>
                  </a:lnTo>
                  <a:lnTo>
                    <a:pt x="4573" y="3036"/>
                  </a:lnTo>
                  <a:lnTo>
                    <a:pt x="4560" y="2972"/>
                  </a:lnTo>
                  <a:lnTo>
                    <a:pt x="4547" y="2896"/>
                  </a:lnTo>
                  <a:lnTo>
                    <a:pt x="4522" y="2832"/>
                  </a:lnTo>
                  <a:lnTo>
                    <a:pt x="4483" y="2780"/>
                  </a:lnTo>
                  <a:lnTo>
                    <a:pt x="4445" y="2716"/>
                  </a:lnTo>
                  <a:lnTo>
                    <a:pt x="4394" y="2665"/>
                  </a:lnTo>
                  <a:lnTo>
                    <a:pt x="4330" y="2627"/>
                  </a:lnTo>
                  <a:lnTo>
                    <a:pt x="961" y="116"/>
                  </a:lnTo>
                  <a:lnTo>
                    <a:pt x="859" y="52"/>
                  </a:lnTo>
                  <a:lnTo>
                    <a:pt x="744" y="14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4" name="Google Shape;2284;p44"/>
            <p:cNvSpPr/>
            <p:nvPr/>
          </p:nvSpPr>
          <p:spPr>
            <a:xfrm>
              <a:off x="3400125" y="2793925"/>
              <a:ext cx="254275" cy="218400"/>
            </a:xfrm>
            <a:custGeom>
              <a:avLst/>
              <a:gdLst/>
              <a:ahLst/>
              <a:cxnLst/>
              <a:rect l="l" t="t" r="r" b="b"/>
              <a:pathLst>
                <a:path w="10171" h="8736" extrusionOk="0">
                  <a:moveTo>
                    <a:pt x="9556" y="1"/>
                  </a:moveTo>
                  <a:lnTo>
                    <a:pt x="9440" y="13"/>
                  </a:lnTo>
                  <a:lnTo>
                    <a:pt x="9325" y="52"/>
                  </a:lnTo>
                  <a:lnTo>
                    <a:pt x="9223" y="103"/>
                  </a:lnTo>
                  <a:lnTo>
                    <a:pt x="9133" y="180"/>
                  </a:lnTo>
                  <a:lnTo>
                    <a:pt x="5483" y="3971"/>
                  </a:lnTo>
                  <a:lnTo>
                    <a:pt x="616" y="3971"/>
                  </a:lnTo>
                  <a:lnTo>
                    <a:pt x="488" y="3984"/>
                  </a:lnTo>
                  <a:lnTo>
                    <a:pt x="372" y="4022"/>
                  </a:lnTo>
                  <a:lnTo>
                    <a:pt x="270" y="4074"/>
                  </a:lnTo>
                  <a:lnTo>
                    <a:pt x="180" y="4150"/>
                  </a:lnTo>
                  <a:lnTo>
                    <a:pt x="103" y="4240"/>
                  </a:lnTo>
                  <a:lnTo>
                    <a:pt x="52" y="4343"/>
                  </a:lnTo>
                  <a:lnTo>
                    <a:pt x="14" y="4458"/>
                  </a:lnTo>
                  <a:lnTo>
                    <a:pt x="1" y="4573"/>
                  </a:lnTo>
                  <a:lnTo>
                    <a:pt x="1" y="8134"/>
                  </a:lnTo>
                  <a:lnTo>
                    <a:pt x="14" y="8249"/>
                  </a:lnTo>
                  <a:lnTo>
                    <a:pt x="52" y="8364"/>
                  </a:lnTo>
                  <a:lnTo>
                    <a:pt x="103" y="8467"/>
                  </a:lnTo>
                  <a:lnTo>
                    <a:pt x="180" y="8556"/>
                  </a:lnTo>
                  <a:lnTo>
                    <a:pt x="270" y="8633"/>
                  </a:lnTo>
                  <a:lnTo>
                    <a:pt x="372" y="8684"/>
                  </a:lnTo>
                  <a:lnTo>
                    <a:pt x="488" y="8723"/>
                  </a:lnTo>
                  <a:lnTo>
                    <a:pt x="616" y="8736"/>
                  </a:lnTo>
                  <a:lnTo>
                    <a:pt x="731" y="8723"/>
                  </a:lnTo>
                  <a:lnTo>
                    <a:pt x="846" y="8684"/>
                  </a:lnTo>
                  <a:lnTo>
                    <a:pt x="949" y="8633"/>
                  </a:lnTo>
                  <a:lnTo>
                    <a:pt x="1038" y="8556"/>
                  </a:lnTo>
                  <a:lnTo>
                    <a:pt x="1115" y="8467"/>
                  </a:lnTo>
                  <a:lnTo>
                    <a:pt x="1166" y="8364"/>
                  </a:lnTo>
                  <a:lnTo>
                    <a:pt x="1205" y="8249"/>
                  </a:lnTo>
                  <a:lnTo>
                    <a:pt x="1218" y="8134"/>
                  </a:lnTo>
                  <a:lnTo>
                    <a:pt x="1218" y="5188"/>
                  </a:lnTo>
                  <a:lnTo>
                    <a:pt x="5739" y="5188"/>
                  </a:lnTo>
                  <a:lnTo>
                    <a:pt x="5854" y="5175"/>
                  </a:lnTo>
                  <a:lnTo>
                    <a:pt x="5969" y="5137"/>
                  </a:lnTo>
                  <a:lnTo>
                    <a:pt x="6085" y="5073"/>
                  </a:lnTo>
                  <a:lnTo>
                    <a:pt x="6174" y="4996"/>
                  </a:lnTo>
                  <a:lnTo>
                    <a:pt x="10004" y="1025"/>
                  </a:lnTo>
                  <a:lnTo>
                    <a:pt x="10081" y="923"/>
                  </a:lnTo>
                  <a:lnTo>
                    <a:pt x="10132" y="820"/>
                  </a:lnTo>
                  <a:lnTo>
                    <a:pt x="10158" y="705"/>
                  </a:lnTo>
                  <a:lnTo>
                    <a:pt x="10170" y="590"/>
                  </a:lnTo>
                  <a:lnTo>
                    <a:pt x="10158" y="475"/>
                  </a:lnTo>
                  <a:lnTo>
                    <a:pt x="10119" y="359"/>
                  </a:lnTo>
                  <a:lnTo>
                    <a:pt x="10068" y="257"/>
                  </a:lnTo>
                  <a:lnTo>
                    <a:pt x="9991" y="167"/>
                  </a:lnTo>
                  <a:lnTo>
                    <a:pt x="9889" y="90"/>
                  </a:lnTo>
                  <a:lnTo>
                    <a:pt x="9786" y="39"/>
                  </a:lnTo>
                  <a:lnTo>
                    <a:pt x="967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5" name="Google Shape;2285;p44"/>
            <p:cNvSpPr/>
            <p:nvPr/>
          </p:nvSpPr>
          <p:spPr>
            <a:xfrm>
              <a:off x="3283275" y="2700750"/>
              <a:ext cx="289150" cy="104725"/>
            </a:xfrm>
            <a:custGeom>
              <a:avLst/>
              <a:gdLst/>
              <a:ahLst/>
              <a:cxnLst/>
              <a:rect l="l" t="t" r="r" b="b"/>
              <a:pathLst>
                <a:path w="11566" h="4189" extrusionOk="0">
                  <a:moveTo>
                    <a:pt x="10887" y="1"/>
                  </a:moveTo>
                  <a:lnTo>
                    <a:pt x="10771" y="26"/>
                  </a:lnTo>
                  <a:lnTo>
                    <a:pt x="10669" y="77"/>
                  </a:lnTo>
                  <a:lnTo>
                    <a:pt x="10567" y="141"/>
                  </a:lnTo>
                  <a:lnTo>
                    <a:pt x="7288" y="2972"/>
                  </a:lnTo>
                  <a:lnTo>
                    <a:pt x="602" y="2972"/>
                  </a:lnTo>
                  <a:lnTo>
                    <a:pt x="487" y="2985"/>
                  </a:lnTo>
                  <a:lnTo>
                    <a:pt x="372" y="3023"/>
                  </a:lnTo>
                  <a:lnTo>
                    <a:pt x="269" y="3074"/>
                  </a:lnTo>
                  <a:lnTo>
                    <a:pt x="179" y="3151"/>
                  </a:lnTo>
                  <a:lnTo>
                    <a:pt x="103" y="3241"/>
                  </a:lnTo>
                  <a:lnTo>
                    <a:pt x="51" y="3343"/>
                  </a:lnTo>
                  <a:lnTo>
                    <a:pt x="13" y="3459"/>
                  </a:lnTo>
                  <a:lnTo>
                    <a:pt x="0" y="3574"/>
                  </a:lnTo>
                  <a:lnTo>
                    <a:pt x="13" y="3702"/>
                  </a:lnTo>
                  <a:lnTo>
                    <a:pt x="51" y="3817"/>
                  </a:lnTo>
                  <a:lnTo>
                    <a:pt x="103" y="3920"/>
                  </a:lnTo>
                  <a:lnTo>
                    <a:pt x="179" y="4009"/>
                  </a:lnTo>
                  <a:lnTo>
                    <a:pt x="269" y="4073"/>
                  </a:lnTo>
                  <a:lnTo>
                    <a:pt x="372" y="4137"/>
                  </a:lnTo>
                  <a:lnTo>
                    <a:pt x="487" y="4176"/>
                  </a:lnTo>
                  <a:lnTo>
                    <a:pt x="602" y="4189"/>
                  </a:lnTo>
                  <a:lnTo>
                    <a:pt x="7518" y="4189"/>
                  </a:lnTo>
                  <a:lnTo>
                    <a:pt x="7621" y="4176"/>
                  </a:lnTo>
                  <a:lnTo>
                    <a:pt x="7723" y="4150"/>
                  </a:lnTo>
                  <a:lnTo>
                    <a:pt x="7826" y="4099"/>
                  </a:lnTo>
                  <a:lnTo>
                    <a:pt x="7915" y="4035"/>
                  </a:lnTo>
                  <a:lnTo>
                    <a:pt x="11361" y="1064"/>
                  </a:lnTo>
                  <a:lnTo>
                    <a:pt x="11450" y="974"/>
                  </a:lnTo>
                  <a:lnTo>
                    <a:pt x="11502" y="871"/>
                  </a:lnTo>
                  <a:lnTo>
                    <a:pt x="11553" y="769"/>
                  </a:lnTo>
                  <a:lnTo>
                    <a:pt x="11566" y="654"/>
                  </a:lnTo>
                  <a:lnTo>
                    <a:pt x="11566" y="526"/>
                  </a:lnTo>
                  <a:lnTo>
                    <a:pt x="11540" y="423"/>
                  </a:lnTo>
                  <a:lnTo>
                    <a:pt x="11489" y="308"/>
                  </a:lnTo>
                  <a:lnTo>
                    <a:pt x="11425" y="205"/>
                  </a:lnTo>
                  <a:lnTo>
                    <a:pt x="11335" y="129"/>
                  </a:lnTo>
                  <a:lnTo>
                    <a:pt x="11233" y="65"/>
                  </a:lnTo>
                  <a:lnTo>
                    <a:pt x="11117" y="13"/>
                  </a:lnTo>
                  <a:lnTo>
                    <a:pt x="110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6" name="Google Shape;2286;p44"/>
            <p:cNvSpPr/>
            <p:nvPr/>
          </p:nvSpPr>
          <p:spPr>
            <a:xfrm>
              <a:off x="3350175" y="2633825"/>
              <a:ext cx="192475" cy="30450"/>
            </a:xfrm>
            <a:custGeom>
              <a:avLst/>
              <a:gdLst/>
              <a:ahLst/>
              <a:cxnLst/>
              <a:rect l="l" t="t" r="r" b="b"/>
              <a:pathLst>
                <a:path w="7699" h="1218" extrusionOk="0">
                  <a:moveTo>
                    <a:pt x="603" y="1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70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03"/>
                  </a:lnTo>
                  <a:lnTo>
                    <a:pt x="14" y="731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5"/>
                  </a:lnTo>
                  <a:lnTo>
                    <a:pt x="603" y="1217"/>
                  </a:lnTo>
                  <a:lnTo>
                    <a:pt x="7084" y="1217"/>
                  </a:lnTo>
                  <a:lnTo>
                    <a:pt x="7212" y="1205"/>
                  </a:lnTo>
                  <a:lnTo>
                    <a:pt x="7327" y="1166"/>
                  </a:lnTo>
                  <a:lnTo>
                    <a:pt x="7429" y="1115"/>
                  </a:lnTo>
                  <a:lnTo>
                    <a:pt x="7519" y="1038"/>
                  </a:lnTo>
                  <a:lnTo>
                    <a:pt x="7596" y="948"/>
                  </a:lnTo>
                  <a:lnTo>
                    <a:pt x="7647" y="846"/>
                  </a:lnTo>
                  <a:lnTo>
                    <a:pt x="7686" y="731"/>
                  </a:lnTo>
                  <a:lnTo>
                    <a:pt x="7698" y="603"/>
                  </a:lnTo>
                  <a:lnTo>
                    <a:pt x="7686" y="487"/>
                  </a:lnTo>
                  <a:lnTo>
                    <a:pt x="7647" y="372"/>
                  </a:lnTo>
                  <a:lnTo>
                    <a:pt x="7596" y="270"/>
                  </a:lnTo>
                  <a:lnTo>
                    <a:pt x="7519" y="180"/>
                  </a:lnTo>
                  <a:lnTo>
                    <a:pt x="7429" y="103"/>
                  </a:lnTo>
                  <a:lnTo>
                    <a:pt x="7327" y="52"/>
                  </a:lnTo>
                  <a:lnTo>
                    <a:pt x="7212" y="13"/>
                  </a:lnTo>
                  <a:lnTo>
                    <a:pt x="70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7" name="Google Shape;2287;p44"/>
            <p:cNvSpPr/>
            <p:nvPr/>
          </p:nvSpPr>
          <p:spPr>
            <a:xfrm>
              <a:off x="3283275" y="2447150"/>
              <a:ext cx="256800" cy="130675"/>
            </a:xfrm>
            <a:custGeom>
              <a:avLst/>
              <a:gdLst/>
              <a:ahLst/>
              <a:cxnLst/>
              <a:rect l="l" t="t" r="r" b="b"/>
              <a:pathLst>
                <a:path w="10272" h="5227" extrusionOk="0">
                  <a:moveTo>
                    <a:pt x="615" y="1"/>
                  </a:moveTo>
                  <a:lnTo>
                    <a:pt x="500" y="13"/>
                  </a:lnTo>
                  <a:lnTo>
                    <a:pt x="384" y="39"/>
                  </a:lnTo>
                  <a:lnTo>
                    <a:pt x="282" y="103"/>
                  </a:lnTo>
                  <a:lnTo>
                    <a:pt x="192" y="167"/>
                  </a:lnTo>
                  <a:lnTo>
                    <a:pt x="115" y="257"/>
                  </a:lnTo>
                  <a:lnTo>
                    <a:pt x="51" y="359"/>
                  </a:lnTo>
                  <a:lnTo>
                    <a:pt x="13" y="487"/>
                  </a:lnTo>
                  <a:lnTo>
                    <a:pt x="0" y="603"/>
                  </a:lnTo>
                  <a:lnTo>
                    <a:pt x="13" y="718"/>
                  </a:lnTo>
                  <a:lnTo>
                    <a:pt x="39" y="833"/>
                  </a:lnTo>
                  <a:lnTo>
                    <a:pt x="90" y="936"/>
                  </a:lnTo>
                  <a:lnTo>
                    <a:pt x="167" y="1025"/>
                  </a:lnTo>
                  <a:lnTo>
                    <a:pt x="256" y="1102"/>
                  </a:lnTo>
                  <a:lnTo>
                    <a:pt x="359" y="1166"/>
                  </a:lnTo>
                  <a:lnTo>
                    <a:pt x="9414" y="5175"/>
                  </a:lnTo>
                  <a:lnTo>
                    <a:pt x="9542" y="5213"/>
                  </a:lnTo>
                  <a:lnTo>
                    <a:pt x="9670" y="5226"/>
                  </a:lnTo>
                  <a:lnTo>
                    <a:pt x="9747" y="5226"/>
                  </a:lnTo>
                  <a:lnTo>
                    <a:pt x="9837" y="5201"/>
                  </a:lnTo>
                  <a:lnTo>
                    <a:pt x="9913" y="5175"/>
                  </a:lnTo>
                  <a:lnTo>
                    <a:pt x="9990" y="5137"/>
                  </a:lnTo>
                  <a:lnTo>
                    <a:pt x="10067" y="5085"/>
                  </a:lnTo>
                  <a:lnTo>
                    <a:pt x="10118" y="5021"/>
                  </a:lnTo>
                  <a:lnTo>
                    <a:pt x="10182" y="4945"/>
                  </a:lnTo>
                  <a:lnTo>
                    <a:pt x="10221" y="4868"/>
                  </a:lnTo>
                  <a:lnTo>
                    <a:pt x="10259" y="4752"/>
                  </a:lnTo>
                  <a:lnTo>
                    <a:pt x="10272" y="4637"/>
                  </a:lnTo>
                  <a:lnTo>
                    <a:pt x="10259" y="4509"/>
                  </a:lnTo>
                  <a:lnTo>
                    <a:pt x="10234" y="4407"/>
                  </a:lnTo>
                  <a:lnTo>
                    <a:pt x="10182" y="4304"/>
                  </a:lnTo>
                  <a:lnTo>
                    <a:pt x="10105" y="4202"/>
                  </a:lnTo>
                  <a:lnTo>
                    <a:pt x="10016" y="4125"/>
                  </a:lnTo>
                  <a:lnTo>
                    <a:pt x="9913" y="4061"/>
                  </a:lnTo>
                  <a:lnTo>
                    <a:pt x="858" y="52"/>
                  </a:lnTo>
                  <a:lnTo>
                    <a:pt x="743" y="13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8" name="Google Shape;2288;p44"/>
            <p:cNvSpPr/>
            <p:nvPr/>
          </p:nvSpPr>
          <p:spPr>
            <a:xfrm>
              <a:off x="3366825" y="2191000"/>
              <a:ext cx="205600" cy="281150"/>
            </a:xfrm>
            <a:custGeom>
              <a:avLst/>
              <a:gdLst/>
              <a:ahLst/>
              <a:cxnLst/>
              <a:rect l="l" t="t" r="r" b="b"/>
              <a:pathLst>
                <a:path w="8224" h="11246" extrusionOk="0">
                  <a:moveTo>
                    <a:pt x="603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" y="7198"/>
                  </a:lnTo>
                  <a:lnTo>
                    <a:pt x="1" y="7288"/>
                  </a:lnTo>
                  <a:lnTo>
                    <a:pt x="27" y="7365"/>
                  </a:lnTo>
                  <a:lnTo>
                    <a:pt x="52" y="7455"/>
                  </a:lnTo>
                  <a:lnTo>
                    <a:pt x="91" y="7519"/>
                  </a:lnTo>
                  <a:lnTo>
                    <a:pt x="142" y="7595"/>
                  </a:lnTo>
                  <a:lnTo>
                    <a:pt x="206" y="7647"/>
                  </a:lnTo>
                  <a:lnTo>
                    <a:pt x="270" y="7698"/>
                  </a:lnTo>
                  <a:lnTo>
                    <a:pt x="347" y="7749"/>
                  </a:lnTo>
                  <a:lnTo>
                    <a:pt x="7353" y="11182"/>
                  </a:lnTo>
                  <a:lnTo>
                    <a:pt x="7417" y="11207"/>
                  </a:lnTo>
                  <a:lnTo>
                    <a:pt x="7481" y="11220"/>
                  </a:lnTo>
                  <a:lnTo>
                    <a:pt x="7558" y="11233"/>
                  </a:lnTo>
                  <a:lnTo>
                    <a:pt x="7622" y="11246"/>
                  </a:lnTo>
                  <a:lnTo>
                    <a:pt x="7698" y="11233"/>
                  </a:lnTo>
                  <a:lnTo>
                    <a:pt x="7788" y="11220"/>
                  </a:lnTo>
                  <a:lnTo>
                    <a:pt x="7865" y="11194"/>
                  </a:lnTo>
                  <a:lnTo>
                    <a:pt x="7942" y="11156"/>
                  </a:lnTo>
                  <a:lnTo>
                    <a:pt x="8006" y="11105"/>
                  </a:lnTo>
                  <a:lnTo>
                    <a:pt x="8070" y="11041"/>
                  </a:lnTo>
                  <a:lnTo>
                    <a:pt x="8121" y="10977"/>
                  </a:lnTo>
                  <a:lnTo>
                    <a:pt x="8172" y="10900"/>
                  </a:lnTo>
                  <a:lnTo>
                    <a:pt x="8211" y="10785"/>
                  </a:lnTo>
                  <a:lnTo>
                    <a:pt x="8224" y="10669"/>
                  </a:lnTo>
                  <a:lnTo>
                    <a:pt x="8224" y="10554"/>
                  </a:lnTo>
                  <a:lnTo>
                    <a:pt x="8198" y="10439"/>
                  </a:lnTo>
                  <a:lnTo>
                    <a:pt x="8147" y="10336"/>
                  </a:lnTo>
                  <a:lnTo>
                    <a:pt x="8083" y="10234"/>
                  </a:lnTo>
                  <a:lnTo>
                    <a:pt x="7993" y="10157"/>
                  </a:lnTo>
                  <a:lnTo>
                    <a:pt x="7891" y="10093"/>
                  </a:lnTo>
                  <a:lnTo>
                    <a:pt x="1218" y="6827"/>
                  </a:lnTo>
                  <a:lnTo>
                    <a:pt x="1218" y="615"/>
                  </a:lnTo>
                  <a:lnTo>
                    <a:pt x="1205" y="487"/>
                  </a:lnTo>
                  <a:lnTo>
                    <a:pt x="1166" y="372"/>
                  </a:lnTo>
                  <a:lnTo>
                    <a:pt x="1115" y="269"/>
                  </a:lnTo>
                  <a:lnTo>
                    <a:pt x="1038" y="180"/>
                  </a:lnTo>
                  <a:lnTo>
                    <a:pt x="949" y="103"/>
                  </a:lnTo>
                  <a:lnTo>
                    <a:pt x="846" y="52"/>
                  </a:lnTo>
                  <a:lnTo>
                    <a:pt x="731" y="13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9" name="Google Shape;2289;p44"/>
            <p:cNvSpPr/>
            <p:nvPr/>
          </p:nvSpPr>
          <p:spPr>
            <a:xfrm>
              <a:off x="3483700" y="2207650"/>
              <a:ext cx="209125" cy="147950"/>
            </a:xfrm>
            <a:custGeom>
              <a:avLst/>
              <a:gdLst/>
              <a:ahLst/>
              <a:cxnLst/>
              <a:rect l="l" t="t" r="r" b="b"/>
              <a:pathLst>
                <a:path w="8365" h="5918" extrusionOk="0">
                  <a:moveTo>
                    <a:pt x="616" y="0"/>
                  </a:moveTo>
                  <a:lnTo>
                    <a:pt x="488" y="13"/>
                  </a:lnTo>
                  <a:lnTo>
                    <a:pt x="372" y="52"/>
                  </a:lnTo>
                  <a:lnTo>
                    <a:pt x="270" y="103"/>
                  </a:lnTo>
                  <a:lnTo>
                    <a:pt x="180" y="180"/>
                  </a:lnTo>
                  <a:lnTo>
                    <a:pt x="103" y="269"/>
                  </a:lnTo>
                  <a:lnTo>
                    <a:pt x="52" y="372"/>
                  </a:lnTo>
                  <a:lnTo>
                    <a:pt x="14" y="487"/>
                  </a:lnTo>
                  <a:lnTo>
                    <a:pt x="1" y="615"/>
                  </a:lnTo>
                  <a:lnTo>
                    <a:pt x="14" y="730"/>
                  </a:lnTo>
                  <a:lnTo>
                    <a:pt x="52" y="846"/>
                  </a:lnTo>
                  <a:lnTo>
                    <a:pt x="103" y="948"/>
                  </a:lnTo>
                  <a:lnTo>
                    <a:pt x="180" y="1038"/>
                  </a:lnTo>
                  <a:lnTo>
                    <a:pt x="270" y="1115"/>
                  </a:lnTo>
                  <a:lnTo>
                    <a:pt x="372" y="1166"/>
                  </a:lnTo>
                  <a:lnTo>
                    <a:pt x="488" y="1204"/>
                  </a:lnTo>
                  <a:lnTo>
                    <a:pt x="616" y="1217"/>
                  </a:lnTo>
                  <a:lnTo>
                    <a:pt x="3677" y="1217"/>
                  </a:lnTo>
                  <a:lnTo>
                    <a:pt x="3677" y="3625"/>
                  </a:lnTo>
                  <a:lnTo>
                    <a:pt x="3677" y="3702"/>
                  </a:lnTo>
                  <a:lnTo>
                    <a:pt x="3702" y="3792"/>
                  </a:lnTo>
                  <a:lnTo>
                    <a:pt x="3728" y="3868"/>
                  </a:lnTo>
                  <a:lnTo>
                    <a:pt x="3766" y="3945"/>
                  </a:lnTo>
                  <a:lnTo>
                    <a:pt x="3818" y="4009"/>
                  </a:lnTo>
                  <a:lnTo>
                    <a:pt x="3882" y="4073"/>
                  </a:lnTo>
                  <a:lnTo>
                    <a:pt x="3946" y="4125"/>
                  </a:lnTo>
                  <a:lnTo>
                    <a:pt x="4022" y="4163"/>
                  </a:lnTo>
                  <a:lnTo>
                    <a:pt x="7493" y="5854"/>
                  </a:lnTo>
                  <a:lnTo>
                    <a:pt x="7557" y="5892"/>
                  </a:lnTo>
                  <a:lnTo>
                    <a:pt x="7634" y="5905"/>
                  </a:lnTo>
                  <a:lnTo>
                    <a:pt x="7762" y="5918"/>
                  </a:lnTo>
                  <a:lnTo>
                    <a:pt x="7852" y="5918"/>
                  </a:lnTo>
                  <a:lnTo>
                    <a:pt x="7929" y="5892"/>
                  </a:lnTo>
                  <a:lnTo>
                    <a:pt x="8006" y="5866"/>
                  </a:lnTo>
                  <a:lnTo>
                    <a:pt x="8083" y="5828"/>
                  </a:lnTo>
                  <a:lnTo>
                    <a:pt x="8147" y="5777"/>
                  </a:lnTo>
                  <a:lnTo>
                    <a:pt x="8211" y="5726"/>
                  </a:lnTo>
                  <a:lnTo>
                    <a:pt x="8262" y="5661"/>
                  </a:lnTo>
                  <a:lnTo>
                    <a:pt x="8313" y="5585"/>
                  </a:lnTo>
                  <a:lnTo>
                    <a:pt x="8352" y="5469"/>
                  </a:lnTo>
                  <a:lnTo>
                    <a:pt x="8364" y="5341"/>
                  </a:lnTo>
                  <a:lnTo>
                    <a:pt x="8364" y="5226"/>
                  </a:lnTo>
                  <a:lnTo>
                    <a:pt x="8339" y="5111"/>
                  </a:lnTo>
                  <a:lnTo>
                    <a:pt x="8287" y="5008"/>
                  </a:lnTo>
                  <a:lnTo>
                    <a:pt x="8223" y="4919"/>
                  </a:lnTo>
                  <a:lnTo>
                    <a:pt x="8134" y="4829"/>
                  </a:lnTo>
                  <a:lnTo>
                    <a:pt x="8031" y="4765"/>
                  </a:lnTo>
                  <a:lnTo>
                    <a:pt x="4893" y="3241"/>
                  </a:lnTo>
                  <a:lnTo>
                    <a:pt x="4893" y="615"/>
                  </a:lnTo>
                  <a:lnTo>
                    <a:pt x="4881" y="487"/>
                  </a:lnTo>
                  <a:lnTo>
                    <a:pt x="4842" y="372"/>
                  </a:lnTo>
                  <a:lnTo>
                    <a:pt x="4791" y="269"/>
                  </a:lnTo>
                  <a:lnTo>
                    <a:pt x="4714" y="180"/>
                  </a:lnTo>
                  <a:lnTo>
                    <a:pt x="4624" y="103"/>
                  </a:lnTo>
                  <a:lnTo>
                    <a:pt x="4522" y="52"/>
                  </a:lnTo>
                  <a:lnTo>
                    <a:pt x="4407" y="13"/>
                  </a:lnTo>
                  <a:lnTo>
                    <a:pt x="42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0" name="Google Shape;2290;p44"/>
            <p:cNvSpPr/>
            <p:nvPr/>
          </p:nvSpPr>
          <p:spPr>
            <a:xfrm>
              <a:off x="3709450" y="2843550"/>
              <a:ext cx="166525" cy="254275"/>
            </a:xfrm>
            <a:custGeom>
              <a:avLst/>
              <a:gdLst/>
              <a:ahLst/>
              <a:cxnLst/>
              <a:rect l="l" t="t" r="r" b="b"/>
              <a:pathLst>
                <a:path w="6661" h="10171" extrusionOk="0">
                  <a:moveTo>
                    <a:pt x="0" y="1"/>
                  </a:moveTo>
                  <a:lnTo>
                    <a:pt x="0" y="6840"/>
                  </a:lnTo>
                  <a:lnTo>
                    <a:pt x="0" y="7007"/>
                  </a:lnTo>
                  <a:lnTo>
                    <a:pt x="13" y="7173"/>
                  </a:lnTo>
                  <a:lnTo>
                    <a:pt x="39" y="7340"/>
                  </a:lnTo>
                  <a:lnTo>
                    <a:pt x="64" y="7506"/>
                  </a:lnTo>
                  <a:lnTo>
                    <a:pt x="103" y="7673"/>
                  </a:lnTo>
                  <a:lnTo>
                    <a:pt x="154" y="7826"/>
                  </a:lnTo>
                  <a:lnTo>
                    <a:pt x="205" y="7980"/>
                  </a:lnTo>
                  <a:lnTo>
                    <a:pt x="256" y="8134"/>
                  </a:lnTo>
                  <a:lnTo>
                    <a:pt x="321" y="8275"/>
                  </a:lnTo>
                  <a:lnTo>
                    <a:pt x="397" y="8428"/>
                  </a:lnTo>
                  <a:lnTo>
                    <a:pt x="474" y="8557"/>
                  </a:lnTo>
                  <a:lnTo>
                    <a:pt x="564" y="8697"/>
                  </a:lnTo>
                  <a:lnTo>
                    <a:pt x="756" y="8954"/>
                  </a:lnTo>
                  <a:lnTo>
                    <a:pt x="974" y="9197"/>
                  </a:lnTo>
                  <a:lnTo>
                    <a:pt x="1204" y="9402"/>
                  </a:lnTo>
                  <a:lnTo>
                    <a:pt x="1460" y="9594"/>
                  </a:lnTo>
                  <a:lnTo>
                    <a:pt x="1601" y="9684"/>
                  </a:lnTo>
                  <a:lnTo>
                    <a:pt x="1742" y="9760"/>
                  </a:lnTo>
                  <a:lnTo>
                    <a:pt x="1883" y="9837"/>
                  </a:lnTo>
                  <a:lnTo>
                    <a:pt x="2037" y="9901"/>
                  </a:lnTo>
                  <a:lnTo>
                    <a:pt x="2178" y="9965"/>
                  </a:lnTo>
                  <a:lnTo>
                    <a:pt x="2344" y="10017"/>
                  </a:lnTo>
                  <a:lnTo>
                    <a:pt x="2498" y="10055"/>
                  </a:lnTo>
                  <a:lnTo>
                    <a:pt x="2652" y="10093"/>
                  </a:lnTo>
                  <a:lnTo>
                    <a:pt x="2818" y="10132"/>
                  </a:lnTo>
                  <a:lnTo>
                    <a:pt x="2985" y="10145"/>
                  </a:lnTo>
                  <a:lnTo>
                    <a:pt x="3151" y="10158"/>
                  </a:lnTo>
                  <a:lnTo>
                    <a:pt x="3330" y="10170"/>
                  </a:lnTo>
                  <a:lnTo>
                    <a:pt x="3497" y="10158"/>
                  </a:lnTo>
                  <a:lnTo>
                    <a:pt x="3663" y="10145"/>
                  </a:lnTo>
                  <a:lnTo>
                    <a:pt x="3830" y="10132"/>
                  </a:lnTo>
                  <a:lnTo>
                    <a:pt x="3996" y="10093"/>
                  </a:lnTo>
                  <a:lnTo>
                    <a:pt x="4163" y="10055"/>
                  </a:lnTo>
                  <a:lnTo>
                    <a:pt x="4317" y="10017"/>
                  </a:lnTo>
                  <a:lnTo>
                    <a:pt x="4470" y="9965"/>
                  </a:lnTo>
                  <a:lnTo>
                    <a:pt x="4624" y="9901"/>
                  </a:lnTo>
                  <a:lnTo>
                    <a:pt x="4778" y="9837"/>
                  </a:lnTo>
                  <a:lnTo>
                    <a:pt x="4919" y="9760"/>
                  </a:lnTo>
                  <a:lnTo>
                    <a:pt x="5059" y="9684"/>
                  </a:lnTo>
                  <a:lnTo>
                    <a:pt x="5188" y="9594"/>
                  </a:lnTo>
                  <a:lnTo>
                    <a:pt x="5444" y="9402"/>
                  </a:lnTo>
                  <a:lnTo>
                    <a:pt x="5687" y="9197"/>
                  </a:lnTo>
                  <a:lnTo>
                    <a:pt x="5892" y="8954"/>
                  </a:lnTo>
                  <a:lnTo>
                    <a:pt x="6084" y="8697"/>
                  </a:lnTo>
                  <a:lnTo>
                    <a:pt x="6174" y="8557"/>
                  </a:lnTo>
                  <a:lnTo>
                    <a:pt x="6251" y="8428"/>
                  </a:lnTo>
                  <a:lnTo>
                    <a:pt x="6327" y="8275"/>
                  </a:lnTo>
                  <a:lnTo>
                    <a:pt x="6391" y="8134"/>
                  </a:lnTo>
                  <a:lnTo>
                    <a:pt x="6455" y="7980"/>
                  </a:lnTo>
                  <a:lnTo>
                    <a:pt x="6507" y="7826"/>
                  </a:lnTo>
                  <a:lnTo>
                    <a:pt x="6558" y="7673"/>
                  </a:lnTo>
                  <a:lnTo>
                    <a:pt x="6596" y="7506"/>
                  </a:lnTo>
                  <a:lnTo>
                    <a:pt x="6622" y="7340"/>
                  </a:lnTo>
                  <a:lnTo>
                    <a:pt x="6635" y="7173"/>
                  </a:lnTo>
                  <a:lnTo>
                    <a:pt x="6648" y="7007"/>
                  </a:lnTo>
                  <a:lnTo>
                    <a:pt x="6660" y="6840"/>
                  </a:lnTo>
                  <a:lnTo>
                    <a:pt x="66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1" name="Google Shape;2291;p44"/>
            <p:cNvSpPr/>
            <p:nvPr/>
          </p:nvSpPr>
          <p:spPr>
            <a:xfrm>
              <a:off x="3669425" y="2834275"/>
              <a:ext cx="246250" cy="188625"/>
            </a:xfrm>
            <a:custGeom>
              <a:avLst/>
              <a:gdLst/>
              <a:ahLst/>
              <a:cxnLst/>
              <a:rect l="l" t="t" r="r" b="b"/>
              <a:pathLst>
                <a:path w="9850" h="7545" extrusionOk="0">
                  <a:moveTo>
                    <a:pt x="0" y="0"/>
                  </a:moveTo>
                  <a:lnTo>
                    <a:pt x="0" y="6648"/>
                  </a:lnTo>
                  <a:lnTo>
                    <a:pt x="13" y="6737"/>
                  </a:lnTo>
                  <a:lnTo>
                    <a:pt x="26" y="6827"/>
                  </a:lnTo>
                  <a:lnTo>
                    <a:pt x="52" y="6917"/>
                  </a:lnTo>
                  <a:lnTo>
                    <a:pt x="77" y="6994"/>
                  </a:lnTo>
                  <a:lnTo>
                    <a:pt x="116" y="7070"/>
                  </a:lnTo>
                  <a:lnTo>
                    <a:pt x="154" y="7147"/>
                  </a:lnTo>
                  <a:lnTo>
                    <a:pt x="205" y="7224"/>
                  </a:lnTo>
                  <a:lnTo>
                    <a:pt x="269" y="7275"/>
                  </a:lnTo>
                  <a:lnTo>
                    <a:pt x="333" y="7339"/>
                  </a:lnTo>
                  <a:lnTo>
                    <a:pt x="397" y="7391"/>
                  </a:lnTo>
                  <a:lnTo>
                    <a:pt x="474" y="7429"/>
                  </a:lnTo>
                  <a:lnTo>
                    <a:pt x="551" y="7467"/>
                  </a:lnTo>
                  <a:lnTo>
                    <a:pt x="628" y="7506"/>
                  </a:lnTo>
                  <a:lnTo>
                    <a:pt x="718" y="7519"/>
                  </a:lnTo>
                  <a:lnTo>
                    <a:pt x="807" y="7531"/>
                  </a:lnTo>
                  <a:lnTo>
                    <a:pt x="897" y="7544"/>
                  </a:lnTo>
                  <a:lnTo>
                    <a:pt x="8966" y="7544"/>
                  </a:lnTo>
                  <a:lnTo>
                    <a:pt x="9056" y="7531"/>
                  </a:lnTo>
                  <a:lnTo>
                    <a:pt x="9145" y="7519"/>
                  </a:lnTo>
                  <a:lnTo>
                    <a:pt x="9222" y="7506"/>
                  </a:lnTo>
                  <a:lnTo>
                    <a:pt x="9312" y="7467"/>
                  </a:lnTo>
                  <a:lnTo>
                    <a:pt x="9389" y="7429"/>
                  </a:lnTo>
                  <a:lnTo>
                    <a:pt x="9465" y="7391"/>
                  </a:lnTo>
                  <a:lnTo>
                    <a:pt x="9529" y="7339"/>
                  </a:lnTo>
                  <a:lnTo>
                    <a:pt x="9593" y="7275"/>
                  </a:lnTo>
                  <a:lnTo>
                    <a:pt x="9645" y="7224"/>
                  </a:lnTo>
                  <a:lnTo>
                    <a:pt x="9696" y="7147"/>
                  </a:lnTo>
                  <a:lnTo>
                    <a:pt x="9747" y="7070"/>
                  </a:lnTo>
                  <a:lnTo>
                    <a:pt x="9786" y="6994"/>
                  </a:lnTo>
                  <a:lnTo>
                    <a:pt x="9811" y="6917"/>
                  </a:lnTo>
                  <a:lnTo>
                    <a:pt x="9837" y="6827"/>
                  </a:lnTo>
                  <a:lnTo>
                    <a:pt x="9850" y="6737"/>
                  </a:lnTo>
                  <a:lnTo>
                    <a:pt x="9850" y="6648"/>
                  </a:lnTo>
                  <a:lnTo>
                    <a:pt x="98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2" name="Google Shape;2292;p44"/>
            <p:cNvSpPr/>
            <p:nvPr/>
          </p:nvSpPr>
          <p:spPr>
            <a:xfrm>
              <a:off x="3522125" y="2312350"/>
              <a:ext cx="548200" cy="548200"/>
            </a:xfrm>
            <a:custGeom>
              <a:avLst/>
              <a:gdLst/>
              <a:ahLst/>
              <a:cxnLst/>
              <a:rect l="l" t="t" r="r" b="b"/>
              <a:pathLst>
                <a:path w="21928" h="21928" extrusionOk="0">
                  <a:moveTo>
                    <a:pt x="10964" y="1"/>
                  </a:moveTo>
                  <a:lnTo>
                    <a:pt x="10401" y="13"/>
                  </a:lnTo>
                  <a:lnTo>
                    <a:pt x="9837" y="52"/>
                  </a:lnTo>
                  <a:lnTo>
                    <a:pt x="9286" y="116"/>
                  </a:lnTo>
                  <a:lnTo>
                    <a:pt x="8749" y="218"/>
                  </a:lnTo>
                  <a:lnTo>
                    <a:pt x="8223" y="334"/>
                  </a:lnTo>
                  <a:lnTo>
                    <a:pt x="7698" y="487"/>
                  </a:lnTo>
                  <a:lnTo>
                    <a:pt x="7186" y="654"/>
                  </a:lnTo>
                  <a:lnTo>
                    <a:pt x="6699" y="859"/>
                  </a:lnTo>
                  <a:lnTo>
                    <a:pt x="6213" y="1076"/>
                  </a:lnTo>
                  <a:lnTo>
                    <a:pt x="5739" y="1320"/>
                  </a:lnTo>
                  <a:lnTo>
                    <a:pt x="5278" y="1576"/>
                  </a:lnTo>
                  <a:lnTo>
                    <a:pt x="4829" y="1871"/>
                  </a:lnTo>
                  <a:lnTo>
                    <a:pt x="4407" y="2178"/>
                  </a:lnTo>
                  <a:lnTo>
                    <a:pt x="3984" y="2498"/>
                  </a:lnTo>
                  <a:lnTo>
                    <a:pt x="3587" y="2844"/>
                  </a:lnTo>
                  <a:lnTo>
                    <a:pt x="3203" y="3203"/>
                  </a:lnTo>
                  <a:lnTo>
                    <a:pt x="2844" y="3587"/>
                  </a:lnTo>
                  <a:lnTo>
                    <a:pt x="2498" y="3984"/>
                  </a:lnTo>
                  <a:lnTo>
                    <a:pt x="2178" y="4394"/>
                  </a:lnTo>
                  <a:lnTo>
                    <a:pt x="1871" y="4829"/>
                  </a:lnTo>
                  <a:lnTo>
                    <a:pt x="1589" y="5277"/>
                  </a:lnTo>
                  <a:lnTo>
                    <a:pt x="1320" y="5738"/>
                  </a:lnTo>
                  <a:lnTo>
                    <a:pt x="1077" y="6200"/>
                  </a:lnTo>
                  <a:lnTo>
                    <a:pt x="859" y="6686"/>
                  </a:lnTo>
                  <a:lnTo>
                    <a:pt x="667" y="7186"/>
                  </a:lnTo>
                  <a:lnTo>
                    <a:pt x="487" y="7698"/>
                  </a:lnTo>
                  <a:lnTo>
                    <a:pt x="347" y="8223"/>
                  </a:lnTo>
                  <a:lnTo>
                    <a:pt x="218" y="8748"/>
                  </a:lnTo>
                  <a:lnTo>
                    <a:pt x="129" y="9286"/>
                  </a:lnTo>
                  <a:lnTo>
                    <a:pt x="52" y="9837"/>
                  </a:lnTo>
                  <a:lnTo>
                    <a:pt x="14" y="10401"/>
                  </a:lnTo>
                  <a:lnTo>
                    <a:pt x="1" y="10964"/>
                  </a:lnTo>
                  <a:lnTo>
                    <a:pt x="14" y="11528"/>
                  </a:lnTo>
                  <a:lnTo>
                    <a:pt x="52" y="12078"/>
                  </a:lnTo>
                  <a:lnTo>
                    <a:pt x="129" y="12629"/>
                  </a:lnTo>
                  <a:lnTo>
                    <a:pt x="218" y="13167"/>
                  </a:lnTo>
                  <a:lnTo>
                    <a:pt x="347" y="13705"/>
                  </a:lnTo>
                  <a:lnTo>
                    <a:pt x="487" y="14217"/>
                  </a:lnTo>
                  <a:lnTo>
                    <a:pt x="667" y="14730"/>
                  </a:lnTo>
                  <a:lnTo>
                    <a:pt x="859" y="15229"/>
                  </a:lnTo>
                  <a:lnTo>
                    <a:pt x="1077" y="15716"/>
                  </a:lnTo>
                  <a:lnTo>
                    <a:pt x="1320" y="16190"/>
                  </a:lnTo>
                  <a:lnTo>
                    <a:pt x="1589" y="16651"/>
                  </a:lnTo>
                  <a:lnTo>
                    <a:pt x="1871" y="17086"/>
                  </a:lnTo>
                  <a:lnTo>
                    <a:pt x="2178" y="17522"/>
                  </a:lnTo>
                  <a:lnTo>
                    <a:pt x="2498" y="17932"/>
                  </a:lnTo>
                  <a:lnTo>
                    <a:pt x="2844" y="18329"/>
                  </a:lnTo>
                  <a:lnTo>
                    <a:pt x="3203" y="18713"/>
                  </a:lnTo>
                  <a:lnTo>
                    <a:pt x="3587" y="19072"/>
                  </a:lnTo>
                  <a:lnTo>
                    <a:pt x="3984" y="19417"/>
                  </a:lnTo>
                  <a:lnTo>
                    <a:pt x="4407" y="19750"/>
                  </a:lnTo>
                  <a:lnTo>
                    <a:pt x="4829" y="20058"/>
                  </a:lnTo>
                  <a:lnTo>
                    <a:pt x="5278" y="20339"/>
                  </a:lnTo>
                  <a:lnTo>
                    <a:pt x="5739" y="20596"/>
                  </a:lnTo>
                  <a:lnTo>
                    <a:pt x="6213" y="20839"/>
                  </a:lnTo>
                  <a:lnTo>
                    <a:pt x="6699" y="21070"/>
                  </a:lnTo>
                  <a:lnTo>
                    <a:pt x="7186" y="21262"/>
                  </a:lnTo>
                  <a:lnTo>
                    <a:pt x="7698" y="21428"/>
                  </a:lnTo>
                  <a:lnTo>
                    <a:pt x="8223" y="21582"/>
                  </a:lnTo>
                  <a:lnTo>
                    <a:pt x="8749" y="21697"/>
                  </a:lnTo>
                  <a:lnTo>
                    <a:pt x="9286" y="21800"/>
                  </a:lnTo>
                  <a:lnTo>
                    <a:pt x="9837" y="21864"/>
                  </a:lnTo>
                  <a:lnTo>
                    <a:pt x="10401" y="21915"/>
                  </a:lnTo>
                  <a:lnTo>
                    <a:pt x="10964" y="21928"/>
                  </a:lnTo>
                  <a:lnTo>
                    <a:pt x="11528" y="21915"/>
                  </a:lnTo>
                  <a:lnTo>
                    <a:pt x="12079" y="21864"/>
                  </a:lnTo>
                  <a:lnTo>
                    <a:pt x="12629" y="21800"/>
                  </a:lnTo>
                  <a:lnTo>
                    <a:pt x="13167" y="21697"/>
                  </a:lnTo>
                  <a:lnTo>
                    <a:pt x="13705" y="21582"/>
                  </a:lnTo>
                  <a:lnTo>
                    <a:pt x="14217" y="21428"/>
                  </a:lnTo>
                  <a:lnTo>
                    <a:pt x="14730" y="21262"/>
                  </a:lnTo>
                  <a:lnTo>
                    <a:pt x="15229" y="21070"/>
                  </a:lnTo>
                  <a:lnTo>
                    <a:pt x="15716" y="20839"/>
                  </a:lnTo>
                  <a:lnTo>
                    <a:pt x="16190" y="20596"/>
                  </a:lnTo>
                  <a:lnTo>
                    <a:pt x="16651" y="20339"/>
                  </a:lnTo>
                  <a:lnTo>
                    <a:pt x="17086" y="20058"/>
                  </a:lnTo>
                  <a:lnTo>
                    <a:pt x="17522" y="19750"/>
                  </a:lnTo>
                  <a:lnTo>
                    <a:pt x="17932" y="19417"/>
                  </a:lnTo>
                  <a:lnTo>
                    <a:pt x="18329" y="19072"/>
                  </a:lnTo>
                  <a:lnTo>
                    <a:pt x="18713" y="18713"/>
                  </a:lnTo>
                  <a:lnTo>
                    <a:pt x="19072" y="18329"/>
                  </a:lnTo>
                  <a:lnTo>
                    <a:pt x="19417" y="17932"/>
                  </a:lnTo>
                  <a:lnTo>
                    <a:pt x="19750" y="17522"/>
                  </a:lnTo>
                  <a:lnTo>
                    <a:pt x="20058" y="17086"/>
                  </a:lnTo>
                  <a:lnTo>
                    <a:pt x="20340" y="16651"/>
                  </a:lnTo>
                  <a:lnTo>
                    <a:pt x="20609" y="16190"/>
                  </a:lnTo>
                  <a:lnTo>
                    <a:pt x="20839" y="15716"/>
                  </a:lnTo>
                  <a:lnTo>
                    <a:pt x="21070" y="15229"/>
                  </a:lnTo>
                  <a:lnTo>
                    <a:pt x="21262" y="14730"/>
                  </a:lnTo>
                  <a:lnTo>
                    <a:pt x="21428" y="14217"/>
                  </a:lnTo>
                  <a:lnTo>
                    <a:pt x="21582" y="13705"/>
                  </a:lnTo>
                  <a:lnTo>
                    <a:pt x="21697" y="13167"/>
                  </a:lnTo>
                  <a:lnTo>
                    <a:pt x="21800" y="12629"/>
                  </a:lnTo>
                  <a:lnTo>
                    <a:pt x="21864" y="12078"/>
                  </a:lnTo>
                  <a:lnTo>
                    <a:pt x="21915" y="11528"/>
                  </a:lnTo>
                  <a:lnTo>
                    <a:pt x="21928" y="10964"/>
                  </a:lnTo>
                  <a:lnTo>
                    <a:pt x="21915" y="10401"/>
                  </a:lnTo>
                  <a:lnTo>
                    <a:pt x="21864" y="9837"/>
                  </a:lnTo>
                  <a:lnTo>
                    <a:pt x="21800" y="9286"/>
                  </a:lnTo>
                  <a:lnTo>
                    <a:pt x="21697" y="8748"/>
                  </a:lnTo>
                  <a:lnTo>
                    <a:pt x="21582" y="8223"/>
                  </a:lnTo>
                  <a:lnTo>
                    <a:pt x="21428" y="7698"/>
                  </a:lnTo>
                  <a:lnTo>
                    <a:pt x="21262" y="7186"/>
                  </a:lnTo>
                  <a:lnTo>
                    <a:pt x="21070" y="6686"/>
                  </a:lnTo>
                  <a:lnTo>
                    <a:pt x="20839" y="6200"/>
                  </a:lnTo>
                  <a:lnTo>
                    <a:pt x="20609" y="5738"/>
                  </a:lnTo>
                  <a:lnTo>
                    <a:pt x="20340" y="5277"/>
                  </a:lnTo>
                  <a:lnTo>
                    <a:pt x="20058" y="4829"/>
                  </a:lnTo>
                  <a:lnTo>
                    <a:pt x="19750" y="4394"/>
                  </a:lnTo>
                  <a:lnTo>
                    <a:pt x="19417" y="3984"/>
                  </a:lnTo>
                  <a:lnTo>
                    <a:pt x="19072" y="3587"/>
                  </a:lnTo>
                  <a:lnTo>
                    <a:pt x="18713" y="3203"/>
                  </a:lnTo>
                  <a:lnTo>
                    <a:pt x="18329" y="2844"/>
                  </a:lnTo>
                  <a:lnTo>
                    <a:pt x="17932" y="2498"/>
                  </a:lnTo>
                  <a:lnTo>
                    <a:pt x="17522" y="2178"/>
                  </a:lnTo>
                  <a:lnTo>
                    <a:pt x="17086" y="1871"/>
                  </a:lnTo>
                  <a:lnTo>
                    <a:pt x="16651" y="1576"/>
                  </a:lnTo>
                  <a:lnTo>
                    <a:pt x="16190" y="1320"/>
                  </a:lnTo>
                  <a:lnTo>
                    <a:pt x="15716" y="1076"/>
                  </a:lnTo>
                  <a:lnTo>
                    <a:pt x="15229" y="859"/>
                  </a:lnTo>
                  <a:lnTo>
                    <a:pt x="14730" y="654"/>
                  </a:lnTo>
                  <a:lnTo>
                    <a:pt x="14217" y="487"/>
                  </a:lnTo>
                  <a:lnTo>
                    <a:pt x="13705" y="334"/>
                  </a:lnTo>
                  <a:lnTo>
                    <a:pt x="13167" y="218"/>
                  </a:lnTo>
                  <a:lnTo>
                    <a:pt x="12629" y="116"/>
                  </a:lnTo>
                  <a:lnTo>
                    <a:pt x="12079" y="52"/>
                  </a:lnTo>
                  <a:lnTo>
                    <a:pt x="11528" y="13"/>
                  </a:lnTo>
                  <a:lnTo>
                    <a:pt x="10964" y="1"/>
                  </a:lnTo>
                  <a:close/>
                </a:path>
              </a:pathLst>
            </a:custGeom>
            <a:solidFill>
              <a:srgbClr val="FAF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3" name="Google Shape;2293;p44"/>
            <p:cNvSpPr/>
            <p:nvPr/>
          </p:nvSpPr>
          <p:spPr>
            <a:xfrm>
              <a:off x="3652775" y="288230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1"/>
                  </a:moveTo>
                  <a:lnTo>
                    <a:pt x="577" y="13"/>
                  </a:lnTo>
                  <a:lnTo>
                    <a:pt x="449" y="65"/>
                  </a:lnTo>
                  <a:lnTo>
                    <a:pt x="321" y="129"/>
                  </a:lnTo>
                  <a:lnTo>
                    <a:pt x="218" y="218"/>
                  </a:lnTo>
                  <a:lnTo>
                    <a:pt x="128" y="321"/>
                  </a:lnTo>
                  <a:lnTo>
                    <a:pt x="64" y="449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2"/>
                  </a:lnTo>
                  <a:lnTo>
                    <a:pt x="64" y="1000"/>
                  </a:lnTo>
                  <a:lnTo>
                    <a:pt x="128" y="1128"/>
                  </a:lnTo>
                  <a:lnTo>
                    <a:pt x="218" y="1230"/>
                  </a:lnTo>
                  <a:lnTo>
                    <a:pt x="321" y="1320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20"/>
                  </a:lnTo>
                  <a:lnTo>
                    <a:pt x="10977" y="1230"/>
                  </a:lnTo>
                  <a:lnTo>
                    <a:pt x="11066" y="1128"/>
                  </a:lnTo>
                  <a:lnTo>
                    <a:pt x="11130" y="1000"/>
                  </a:lnTo>
                  <a:lnTo>
                    <a:pt x="11169" y="872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49"/>
                  </a:lnTo>
                  <a:lnTo>
                    <a:pt x="11066" y="321"/>
                  </a:lnTo>
                  <a:lnTo>
                    <a:pt x="10977" y="218"/>
                  </a:lnTo>
                  <a:lnTo>
                    <a:pt x="10874" y="129"/>
                  </a:lnTo>
                  <a:lnTo>
                    <a:pt x="10746" y="65"/>
                  </a:lnTo>
                  <a:lnTo>
                    <a:pt x="10605" y="13"/>
                  </a:lnTo>
                  <a:lnTo>
                    <a:pt x="10464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4" name="Google Shape;2294;p44"/>
            <p:cNvSpPr/>
            <p:nvPr/>
          </p:nvSpPr>
          <p:spPr>
            <a:xfrm>
              <a:off x="3652775" y="2949550"/>
              <a:ext cx="279875" cy="36200"/>
            </a:xfrm>
            <a:custGeom>
              <a:avLst/>
              <a:gdLst/>
              <a:ahLst/>
              <a:cxnLst/>
              <a:rect l="l" t="t" r="r" b="b"/>
              <a:pathLst>
                <a:path w="11195" h="1448" extrusionOk="0">
                  <a:moveTo>
                    <a:pt x="730" y="0"/>
                  </a:moveTo>
                  <a:lnTo>
                    <a:pt x="577" y="13"/>
                  </a:lnTo>
                  <a:lnTo>
                    <a:pt x="449" y="52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8" y="320"/>
                  </a:lnTo>
                  <a:lnTo>
                    <a:pt x="64" y="436"/>
                  </a:lnTo>
                  <a:lnTo>
                    <a:pt x="13" y="577"/>
                  </a:lnTo>
                  <a:lnTo>
                    <a:pt x="0" y="718"/>
                  </a:lnTo>
                  <a:lnTo>
                    <a:pt x="13" y="871"/>
                  </a:lnTo>
                  <a:lnTo>
                    <a:pt x="64" y="999"/>
                  </a:lnTo>
                  <a:lnTo>
                    <a:pt x="128" y="1127"/>
                  </a:lnTo>
                  <a:lnTo>
                    <a:pt x="218" y="1230"/>
                  </a:lnTo>
                  <a:lnTo>
                    <a:pt x="321" y="1319"/>
                  </a:lnTo>
                  <a:lnTo>
                    <a:pt x="449" y="1384"/>
                  </a:lnTo>
                  <a:lnTo>
                    <a:pt x="577" y="1435"/>
                  </a:lnTo>
                  <a:lnTo>
                    <a:pt x="730" y="1448"/>
                  </a:lnTo>
                  <a:lnTo>
                    <a:pt x="10464" y="1448"/>
                  </a:lnTo>
                  <a:lnTo>
                    <a:pt x="10605" y="1435"/>
                  </a:lnTo>
                  <a:lnTo>
                    <a:pt x="10746" y="1384"/>
                  </a:lnTo>
                  <a:lnTo>
                    <a:pt x="10874" y="1319"/>
                  </a:lnTo>
                  <a:lnTo>
                    <a:pt x="10977" y="1230"/>
                  </a:lnTo>
                  <a:lnTo>
                    <a:pt x="11066" y="1127"/>
                  </a:lnTo>
                  <a:lnTo>
                    <a:pt x="11130" y="999"/>
                  </a:lnTo>
                  <a:lnTo>
                    <a:pt x="11169" y="871"/>
                  </a:lnTo>
                  <a:lnTo>
                    <a:pt x="11194" y="718"/>
                  </a:lnTo>
                  <a:lnTo>
                    <a:pt x="11169" y="577"/>
                  </a:lnTo>
                  <a:lnTo>
                    <a:pt x="11130" y="436"/>
                  </a:lnTo>
                  <a:lnTo>
                    <a:pt x="11066" y="320"/>
                  </a:lnTo>
                  <a:lnTo>
                    <a:pt x="10977" y="218"/>
                  </a:lnTo>
                  <a:lnTo>
                    <a:pt x="10874" y="128"/>
                  </a:lnTo>
                  <a:lnTo>
                    <a:pt x="10746" y="52"/>
                  </a:lnTo>
                  <a:lnTo>
                    <a:pt x="10605" y="13"/>
                  </a:lnTo>
                  <a:lnTo>
                    <a:pt x="1046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5" name="Google Shape;2295;p44"/>
            <p:cNvSpPr/>
            <p:nvPr/>
          </p:nvSpPr>
          <p:spPr>
            <a:xfrm>
              <a:off x="3678075" y="2576200"/>
              <a:ext cx="229275" cy="270275"/>
            </a:xfrm>
            <a:custGeom>
              <a:avLst/>
              <a:gdLst/>
              <a:ahLst/>
              <a:cxnLst/>
              <a:rect l="l" t="t" r="r" b="b"/>
              <a:pathLst>
                <a:path w="9171" h="10811" extrusionOk="0">
                  <a:moveTo>
                    <a:pt x="487" y="0"/>
                  </a:moveTo>
                  <a:lnTo>
                    <a:pt x="384" y="13"/>
                  </a:lnTo>
                  <a:lnTo>
                    <a:pt x="295" y="39"/>
                  </a:lnTo>
                  <a:lnTo>
                    <a:pt x="205" y="90"/>
                  </a:lnTo>
                  <a:lnTo>
                    <a:pt x="141" y="141"/>
                  </a:lnTo>
                  <a:lnTo>
                    <a:pt x="77" y="218"/>
                  </a:lnTo>
                  <a:lnTo>
                    <a:pt x="39" y="295"/>
                  </a:lnTo>
                  <a:lnTo>
                    <a:pt x="0" y="385"/>
                  </a:lnTo>
                  <a:lnTo>
                    <a:pt x="0" y="487"/>
                  </a:lnTo>
                  <a:lnTo>
                    <a:pt x="0" y="10298"/>
                  </a:lnTo>
                  <a:lnTo>
                    <a:pt x="474" y="10516"/>
                  </a:lnTo>
                  <a:lnTo>
                    <a:pt x="961" y="10708"/>
                  </a:lnTo>
                  <a:lnTo>
                    <a:pt x="961" y="974"/>
                  </a:lnTo>
                  <a:lnTo>
                    <a:pt x="2485" y="974"/>
                  </a:lnTo>
                  <a:lnTo>
                    <a:pt x="2844" y="1499"/>
                  </a:lnTo>
                  <a:lnTo>
                    <a:pt x="3010" y="1717"/>
                  </a:lnTo>
                  <a:lnTo>
                    <a:pt x="3202" y="1921"/>
                  </a:lnTo>
                  <a:lnTo>
                    <a:pt x="3305" y="2011"/>
                  </a:lnTo>
                  <a:lnTo>
                    <a:pt x="3407" y="2088"/>
                  </a:lnTo>
                  <a:lnTo>
                    <a:pt x="3510" y="2165"/>
                  </a:lnTo>
                  <a:lnTo>
                    <a:pt x="3612" y="2229"/>
                  </a:lnTo>
                  <a:lnTo>
                    <a:pt x="3727" y="2293"/>
                  </a:lnTo>
                  <a:lnTo>
                    <a:pt x="3843" y="2344"/>
                  </a:lnTo>
                  <a:lnTo>
                    <a:pt x="3958" y="2383"/>
                  </a:lnTo>
                  <a:lnTo>
                    <a:pt x="4086" y="2421"/>
                  </a:lnTo>
                  <a:lnTo>
                    <a:pt x="4201" y="2447"/>
                  </a:lnTo>
                  <a:lnTo>
                    <a:pt x="4329" y="2472"/>
                  </a:lnTo>
                  <a:lnTo>
                    <a:pt x="4457" y="2485"/>
                  </a:lnTo>
                  <a:lnTo>
                    <a:pt x="4713" y="2485"/>
                  </a:lnTo>
                  <a:lnTo>
                    <a:pt x="4842" y="2472"/>
                  </a:lnTo>
                  <a:lnTo>
                    <a:pt x="4957" y="2447"/>
                  </a:lnTo>
                  <a:lnTo>
                    <a:pt x="5085" y="2421"/>
                  </a:lnTo>
                  <a:lnTo>
                    <a:pt x="5200" y="2383"/>
                  </a:lnTo>
                  <a:lnTo>
                    <a:pt x="5315" y="2344"/>
                  </a:lnTo>
                  <a:lnTo>
                    <a:pt x="5431" y="2293"/>
                  </a:lnTo>
                  <a:lnTo>
                    <a:pt x="5546" y="2229"/>
                  </a:lnTo>
                  <a:lnTo>
                    <a:pt x="5661" y="2165"/>
                  </a:lnTo>
                  <a:lnTo>
                    <a:pt x="5764" y="2088"/>
                  </a:lnTo>
                  <a:lnTo>
                    <a:pt x="5866" y="2011"/>
                  </a:lnTo>
                  <a:lnTo>
                    <a:pt x="5969" y="1921"/>
                  </a:lnTo>
                  <a:lnTo>
                    <a:pt x="6148" y="1717"/>
                  </a:lnTo>
                  <a:lnTo>
                    <a:pt x="6327" y="1499"/>
                  </a:lnTo>
                  <a:lnTo>
                    <a:pt x="6673" y="974"/>
                  </a:lnTo>
                  <a:lnTo>
                    <a:pt x="8197" y="974"/>
                  </a:lnTo>
                  <a:lnTo>
                    <a:pt x="8197" y="10810"/>
                  </a:lnTo>
                  <a:lnTo>
                    <a:pt x="8697" y="10631"/>
                  </a:lnTo>
                  <a:lnTo>
                    <a:pt x="9171" y="10426"/>
                  </a:lnTo>
                  <a:lnTo>
                    <a:pt x="9171" y="487"/>
                  </a:lnTo>
                  <a:lnTo>
                    <a:pt x="9158" y="385"/>
                  </a:lnTo>
                  <a:lnTo>
                    <a:pt x="9132" y="295"/>
                  </a:lnTo>
                  <a:lnTo>
                    <a:pt x="9094" y="218"/>
                  </a:lnTo>
                  <a:lnTo>
                    <a:pt x="9030" y="141"/>
                  </a:lnTo>
                  <a:lnTo>
                    <a:pt x="8953" y="90"/>
                  </a:lnTo>
                  <a:lnTo>
                    <a:pt x="8876" y="39"/>
                  </a:lnTo>
                  <a:lnTo>
                    <a:pt x="8786" y="13"/>
                  </a:lnTo>
                  <a:lnTo>
                    <a:pt x="8684" y="0"/>
                  </a:lnTo>
                  <a:lnTo>
                    <a:pt x="6417" y="0"/>
                  </a:lnTo>
                  <a:lnTo>
                    <a:pt x="6302" y="13"/>
                  </a:lnTo>
                  <a:lnTo>
                    <a:pt x="6199" y="51"/>
                  </a:lnTo>
                  <a:lnTo>
                    <a:pt x="6097" y="128"/>
                  </a:lnTo>
                  <a:lnTo>
                    <a:pt x="6020" y="218"/>
                  </a:lnTo>
                  <a:lnTo>
                    <a:pt x="5520" y="948"/>
                  </a:lnTo>
                  <a:lnTo>
                    <a:pt x="5418" y="1076"/>
                  </a:lnTo>
                  <a:lnTo>
                    <a:pt x="5315" y="1191"/>
                  </a:lnTo>
                  <a:lnTo>
                    <a:pt x="5200" y="1281"/>
                  </a:lnTo>
                  <a:lnTo>
                    <a:pt x="5085" y="1358"/>
                  </a:lnTo>
                  <a:lnTo>
                    <a:pt x="4970" y="1422"/>
                  </a:lnTo>
                  <a:lnTo>
                    <a:pt x="4842" y="1460"/>
                  </a:lnTo>
                  <a:lnTo>
                    <a:pt x="4713" y="1486"/>
                  </a:lnTo>
                  <a:lnTo>
                    <a:pt x="4585" y="1499"/>
                  </a:lnTo>
                  <a:lnTo>
                    <a:pt x="4457" y="1486"/>
                  </a:lnTo>
                  <a:lnTo>
                    <a:pt x="4329" y="1460"/>
                  </a:lnTo>
                  <a:lnTo>
                    <a:pt x="4201" y="1422"/>
                  </a:lnTo>
                  <a:lnTo>
                    <a:pt x="4073" y="1358"/>
                  </a:lnTo>
                  <a:lnTo>
                    <a:pt x="3958" y="1281"/>
                  </a:lnTo>
                  <a:lnTo>
                    <a:pt x="3855" y="1191"/>
                  </a:lnTo>
                  <a:lnTo>
                    <a:pt x="3740" y="1076"/>
                  </a:lnTo>
                  <a:lnTo>
                    <a:pt x="3650" y="948"/>
                  </a:lnTo>
                  <a:lnTo>
                    <a:pt x="3151" y="218"/>
                  </a:lnTo>
                  <a:lnTo>
                    <a:pt x="3074" y="128"/>
                  </a:lnTo>
                  <a:lnTo>
                    <a:pt x="2972" y="51"/>
                  </a:lnTo>
                  <a:lnTo>
                    <a:pt x="2869" y="13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6" name="Google Shape;2296;p44"/>
            <p:cNvSpPr/>
            <p:nvPr/>
          </p:nvSpPr>
          <p:spPr>
            <a:xfrm>
              <a:off x="4134025" y="21202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9" y="270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18" y="539"/>
                  </a:lnTo>
                  <a:lnTo>
                    <a:pt x="154" y="628"/>
                  </a:lnTo>
                  <a:lnTo>
                    <a:pt x="103" y="744"/>
                  </a:lnTo>
                  <a:lnTo>
                    <a:pt x="65" y="846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8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65" y="1576"/>
                  </a:lnTo>
                  <a:lnTo>
                    <a:pt x="103" y="1691"/>
                  </a:lnTo>
                  <a:lnTo>
                    <a:pt x="154" y="1794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6"/>
                  </a:lnTo>
                  <a:lnTo>
                    <a:pt x="449" y="2153"/>
                  </a:lnTo>
                  <a:lnTo>
                    <a:pt x="538" y="2217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89" y="2422"/>
                  </a:lnTo>
                  <a:lnTo>
                    <a:pt x="1345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1"/>
                  </a:lnTo>
                  <a:lnTo>
                    <a:pt x="1896" y="2217"/>
                  </a:lnTo>
                  <a:lnTo>
                    <a:pt x="1986" y="2153"/>
                  </a:lnTo>
                  <a:lnTo>
                    <a:pt x="2075" y="2076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83" y="1576"/>
                  </a:lnTo>
                  <a:lnTo>
                    <a:pt x="2408" y="1461"/>
                  </a:lnTo>
                  <a:lnTo>
                    <a:pt x="2421" y="1333"/>
                  </a:lnTo>
                  <a:lnTo>
                    <a:pt x="2434" y="1218"/>
                  </a:lnTo>
                  <a:lnTo>
                    <a:pt x="2421" y="1089"/>
                  </a:lnTo>
                  <a:lnTo>
                    <a:pt x="2408" y="974"/>
                  </a:lnTo>
                  <a:lnTo>
                    <a:pt x="2383" y="846"/>
                  </a:lnTo>
                  <a:lnTo>
                    <a:pt x="2332" y="744"/>
                  </a:lnTo>
                  <a:lnTo>
                    <a:pt x="2280" y="628"/>
                  </a:lnTo>
                  <a:lnTo>
                    <a:pt x="2229" y="539"/>
                  </a:lnTo>
                  <a:lnTo>
                    <a:pt x="2152" y="436"/>
                  </a:lnTo>
                  <a:lnTo>
                    <a:pt x="2075" y="359"/>
                  </a:lnTo>
                  <a:lnTo>
                    <a:pt x="1986" y="270"/>
                  </a:lnTo>
                  <a:lnTo>
                    <a:pt x="1896" y="206"/>
                  </a:lnTo>
                  <a:lnTo>
                    <a:pt x="1794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7" name="Google Shape;2297;p44"/>
            <p:cNvSpPr/>
            <p:nvPr/>
          </p:nvSpPr>
          <p:spPr>
            <a:xfrm>
              <a:off x="4114500" y="230115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52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9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80"/>
                  </a:lnTo>
                  <a:lnTo>
                    <a:pt x="743" y="2331"/>
                  </a:lnTo>
                  <a:lnTo>
                    <a:pt x="858" y="2370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3" y="2280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6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9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05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52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8" name="Google Shape;2298;p44"/>
            <p:cNvSpPr/>
            <p:nvPr/>
          </p:nvSpPr>
          <p:spPr>
            <a:xfrm>
              <a:off x="3768675" y="2134000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218" y="1"/>
                  </a:moveTo>
                  <a:lnTo>
                    <a:pt x="1089" y="13"/>
                  </a:lnTo>
                  <a:lnTo>
                    <a:pt x="974" y="26"/>
                  </a:lnTo>
                  <a:lnTo>
                    <a:pt x="859" y="65"/>
                  </a:lnTo>
                  <a:lnTo>
                    <a:pt x="744" y="103"/>
                  </a:lnTo>
                  <a:lnTo>
                    <a:pt x="641" y="154"/>
                  </a:lnTo>
                  <a:lnTo>
                    <a:pt x="539" y="218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83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29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83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29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45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18"/>
                  </a:lnTo>
                  <a:lnTo>
                    <a:pt x="1794" y="154"/>
                  </a:lnTo>
                  <a:lnTo>
                    <a:pt x="1691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9" name="Google Shape;2299;p44"/>
            <p:cNvSpPr/>
            <p:nvPr/>
          </p:nvSpPr>
          <p:spPr>
            <a:xfrm>
              <a:off x="3468650" y="2192600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090" y="0"/>
                  </a:moveTo>
                  <a:lnTo>
                    <a:pt x="974" y="26"/>
                  </a:lnTo>
                  <a:lnTo>
                    <a:pt x="846" y="52"/>
                  </a:lnTo>
                  <a:lnTo>
                    <a:pt x="744" y="90"/>
                  </a:lnTo>
                  <a:lnTo>
                    <a:pt x="628" y="141"/>
                  </a:lnTo>
                  <a:lnTo>
                    <a:pt x="539" y="205"/>
                  </a:lnTo>
                  <a:lnTo>
                    <a:pt x="436" y="282"/>
                  </a:lnTo>
                  <a:lnTo>
                    <a:pt x="359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59" y="2075"/>
                  </a:lnTo>
                  <a:lnTo>
                    <a:pt x="436" y="2152"/>
                  </a:lnTo>
                  <a:lnTo>
                    <a:pt x="539" y="2216"/>
                  </a:lnTo>
                  <a:lnTo>
                    <a:pt x="628" y="2280"/>
                  </a:lnTo>
                  <a:lnTo>
                    <a:pt x="744" y="2331"/>
                  </a:lnTo>
                  <a:lnTo>
                    <a:pt x="846" y="2370"/>
                  </a:lnTo>
                  <a:lnTo>
                    <a:pt x="974" y="2408"/>
                  </a:lnTo>
                  <a:lnTo>
                    <a:pt x="1090" y="2421"/>
                  </a:lnTo>
                  <a:lnTo>
                    <a:pt x="1218" y="2434"/>
                  </a:lnTo>
                  <a:lnTo>
                    <a:pt x="1333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1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0" name="Google Shape;2300;p44"/>
            <p:cNvSpPr/>
            <p:nvPr/>
          </p:nvSpPr>
          <p:spPr>
            <a:xfrm>
              <a:off x="3351775" y="2175950"/>
              <a:ext cx="60550" cy="60550"/>
            </a:xfrm>
            <a:custGeom>
              <a:avLst/>
              <a:gdLst/>
              <a:ahLst/>
              <a:cxnLst/>
              <a:rect l="l" t="t" r="r" b="b"/>
              <a:pathLst>
                <a:path w="2422" h="2422" extrusionOk="0">
                  <a:moveTo>
                    <a:pt x="1090" y="0"/>
                  </a:moveTo>
                  <a:lnTo>
                    <a:pt x="962" y="26"/>
                  </a:lnTo>
                  <a:lnTo>
                    <a:pt x="846" y="52"/>
                  </a:lnTo>
                  <a:lnTo>
                    <a:pt x="731" y="90"/>
                  </a:lnTo>
                  <a:lnTo>
                    <a:pt x="629" y="141"/>
                  </a:lnTo>
                  <a:lnTo>
                    <a:pt x="526" y="205"/>
                  </a:lnTo>
                  <a:lnTo>
                    <a:pt x="436" y="269"/>
                  </a:lnTo>
                  <a:lnTo>
                    <a:pt x="347" y="359"/>
                  </a:lnTo>
                  <a:lnTo>
                    <a:pt x="270" y="436"/>
                  </a:lnTo>
                  <a:lnTo>
                    <a:pt x="206" y="538"/>
                  </a:lnTo>
                  <a:lnTo>
                    <a:pt x="142" y="628"/>
                  </a:lnTo>
                  <a:lnTo>
                    <a:pt x="91" y="743"/>
                  </a:lnTo>
                  <a:lnTo>
                    <a:pt x="52" y="846"/>
                  </a:lnTo>
                  <a:lnTo>
                    <a:pt x="14" y="961"/>
                  </a:lnTo>
                  <a:lnTo>
                    <a:pt x="1" y="1089"/>
                  </a:lnTo>
                  <a:lnTo>
                    <a:pt x="1" y="1217"/>
                  </a:lnTo>
                  <a:lnTo>
                    <a:pt x="1" y="1332"/>
                  </a:lnTo>
                  <a:lnTo>
                    <a:pt x="14" y="1460"/>
                  </a:lnTo>
                  <a:lnTo>
                    <a:pt x="52" y="1576"/>
                  </a:lnTo>
                  <a:lnTo>
                    <a:pt x="91" y="1678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86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16"/>
                  </a:lnTo>
                  <a:lnTo>
                    <a:pt x="629" y="2280"/>
                  </a:lnTo>
                  <a:lnTo>
                    <a:pt x="731" y="2331"/>
                  </a:lnTo>
                  <a:lnTo>
                    <a:pt x="846" y="2370"/>
                  </a:lnTo>
                  <a:lnTo>
                    <a:pt x="962" y="2395"/>
                  </a:lnTo>
                  <a:lnTo>
                    <a:pt x="1090" y="2421"/>
                  </a:lnTo>
                  <a:lnTo>
                    <a:pt x="1333" y="2421"/>
                  </a:lnTo>
                  <a:lnTo>
                    <a:pt x="1448" y="2395"/>
                  </a:lnTo>
                  <a:lnTo>
                    <a:pt x="1576" y="2370"/>
                  </a:lnTo>
                  <a:lnTo>
                    <a:pt x="1679" y="2331"/>
                  </a:lnTo>
                  <a:lnTo>
                    <a:pt x="1794" y="2280"/>
                  </a:lnTo>
                  <a:lnTo>
                    <a:pt x="1884" y="2216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8"/>
                  </a:lnTo>
                  <a:lnTo>
                    <a:pt x="2370" y="1576"/>
                  </a:lnTo>
                  <a:lnTo>
                    <a:pt x="2396" y="1460"/>
                  </a:lnTo>
                  <a:lnTo>
                    <a:pt x="2422" y="1332"/>
                  </a:lnTo>
                  <a:lnTo>
                    <a:pt x="2422" y="1217"/>
                  </a:lnTo>
                  <a:lnTo>
                    <a:pt x="2422" y="1089"/>
                  </a:lnTo>
                  <a:lnTo>
                    <a:pt x="2396" y="961"/>
                  </a:lnTo>
                  <a:lnTo>
                    <a:pt x="2370" y="846"/>
                  </a:lnTo>
                  <a:lnTo>
                    <a:pt x="2332" y="743"/>
                  </a:lnTo>
                  <a:lnTo>
                    <a:pt x="2281" y="628"/>
                  </a:lnTo>
                  <a:lnTo>
                    <a:pt x="2217" y="538"/>
                  </a:lnTo>
                  <a:lnTo>
                    <a:pt x="2153" y="436"/>
                  </a:lnTo>
                  <a:lnTo>
                    <a:pt x="2063" y="359"/>
                  </a:lnTo>
                  <a:lnTo>
                    <a:pt x="1986" y="269"/>
                  </a:lnTo>
                  <a:lnTo>
                    <a:pt x="1884" y="205"/>
                  </a:lnTo>
                  <a:lnTo>
                    <a:pt x="1794" y="141"/>
                  </a:lnTo>
                  <a:lnTo>
                    <a:pt x="1679" y="90"/>
                  </a:lnTo>
                  <a:lnTo>
                    <a:pt x="1576" y="52"/>
                  </a:lnTo>
                  <a:lnTo>
                    <a:pt x="1448" y="26"/>
                  </a:lnTo>
                  <a:lnTo>
                    <a:pt x="1333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1" name="Google Shape;2301;p44"/>
            <p:cNvSpPr/>
            <p:nvPr/>
          </p:nvSpPr>
          <p:spPr>
            <a:xfrm>
              <a:off x="3268225" y="2432100"/>
              <a:ext cx="60525" cy="60550"/>
            </a:xfrm>
            <a:custGeom>
              <a:avLst/>
              <a:gdLst/>
              <a:ahLst/>
              <a:cxnLst/>
              <a:rect l="l" t="t" r="r" b="b"/>
              <a:pathLst>
                <a:path w="2421" h="2422" extrusionOk="0">
                  <a:moveTo>
                    <a:pt x="1089" y="1"/>
                  </a:moveTo>
                  <a:lnTo>
                    <a:pt x="961" y="26"/>
                  </a:lnTo>
                  <a:lnTo>
                    <a:pt x="845" y="52"/>
                  </a:lnTo>
                  <a:lnTo>
                    <a:pt x="743" y="90"/>
                  </a:lnTo>
                  <a:lnTo>
                    <a:pt x="628" y="142"/>
                  </a:lnTo>
                  <a:lnTo>
                    <a:pt x="525" y="206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36"/>
                  </a:lnTo>
                  <a:lnTo>
                    <a:pt x="205" y="539"/>
                  </a:lnTo>
                  <a:lnTo>
                    <a:pt x="141" y="628"/>
                  </a:lnTo>
                  <a:lnTo>
                    <a:pt x="90" y="744"/>
                  </a:lnTo>
                  <a:lnTo>
                    <a:pt x="51" y="846"/>
                  </a:lnTo>
                  <a:lnTo>
                    <a:pt x="26" y="974"/>
                  </a:lnTo>
                  <a:lnTo>
                    <a:pt x="0" y="1089"/>
                  </a:lnTo>
                  <a:lnTo>
                    <a:pt x="0" y="1217"/>
                  </a:lnTo>
                  <a:lnTo>
                    <a:pt x="0" y="1333"/>
                  </a:lnTo>
                  <a:lnTo>
                    <a:pt x="26" y="1461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4"/>
                  </a:lnTo>
                  <a:lnTo>
                    <a:pt x="205" y="1896"/>
                  </a:lnTo>
                  <a:lnTo>
                    <a:pt x="269" y="1986"/>
                  </a:lnTo>
                  <a:lnTo>
                    <a:pt x="346" y="2076"/>
                  </a:lnTo>
                  <a:lnTo>
                    <a:pt x="436" y="2152"/>
                  </a:lnTo>
                  <a:lnTo>
                    <a:pt x="525" y="2216"/>
                  </a:lnTo>
                  <a:lnTo>
                    <a:pt x="628" y="2281"/>
                  </a:lnTo>
                  <a:lnTo>
                    <a:pt x="743" y="2332"/>
                  </a:lnTo>
                  <a:lnTo>
                    <a:pt x="845" y="2370"/>
                  </a:lnTo>
                  <a:lnTo>
                    <a:pt x="961" y="2409"/>
                  </a:lnTo>
                  <a:lnTo>
                    <a:pt x="1089" y="2421"/>
                  </a:lnTo>
                  <a:lnTo>
                    <a:pt x="1332" y="2421"/>
                  </a:lnTo>
                  <a:lnTo>
                    <a:pt x="1460" y="2409"/>
                  </a:lnTo>
                  <a:lnTo>
                    <a:pt x="1575" y="2370"/>
                  </a:lnTo>
                  <a:lnTo>
                    <a:pt x="1678" y="2332"/>
                  </a:lnTo>
                  <a:lnTo>
                    <a:pt x="1793" y="2281"/>
                  </a:lnTo>
                  <a:lnTo>
                    <a:pt x="1883" y="2216"/>
                  </a:lnTo>
                  <a:lnTo>
                    <a:pt x="1985" y="2152"/>
                  </a:lnTo>
                  <a:lnTo>
                    <a:pt x="2062" y="2076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1"/>
                  </a:lnTo>
                  <a:lnTo>
                    <a:pt x="2421" y="1333"/>
                  </a:lnTo>
                  <a:lnTo>
                    <a:pt x="2421" y="1217"/>
                  </a:lnTo>
                  <a:lnTo>
                    <a:pt x="2421" y="1089"/>
                  </a:lnTo>
                  <a:lnTo>
                    <a:pt x="2395" y="974"/>
                  </a:lnTo>
                  <a:lnTo>
                    <a:pt x="2370" y="846"/>
                  </a:lnTo>
                  <a:lnTo>
                    <a:pt x="2331" y="744"/>
                  </a:lnTo>
                  <a:lnTo>
                    <a:pt x="2280" y="628"/>
                  </a:lnTo>
                  <a:lnTo>
                    <a:pt x="2216" y="539"/>
                  </a:lnTo>
                  <a:lnTo>
                    <a:pt x="2152" y="436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06"/>
                  </a:lnTo>
                  <a:lnTo>
                    <a:pt x="1793" y="142"/>
                  </a:lnTo>
                  <a:lnTo>
                    <a:pt x="1678" y="90"/>
                  </a:lnTo>
                  <a:lnTo>
                    <a:pt x="1575" y="52"/>
                  </a:lnTo>
                  <a:lnTo>
                    <a:pt x="1460" y="26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2" name="Google Shape;2302;p44"/>
            <p:cNvSpPr/>
            <p:nvPr/>
          </p:nvSpPr>
          <p:spPr>
            <a:xfrm>
              <a:off x="3334825" y="2618775"/>
              <a:ext cx="60850" cy="60550"/>
            </a:xfrm>
            <a:custGeom>
              <a:avLst/>
              <a:gdLst/>
              <a:ahLst/>
              <a:cxnLst/>
              <a:rect l="l" t="t" r="r" b="b"/>
              <a:pathLst>
                <a:path w="2434" h="2422" extrusionOk="0">
                  <a:moveTo>
                    <a:pt x="1089" y="1"/>
                  </a:moveTo>
                  <a:lnTo>
                    <a:pt x="974" y="14"/>
                  </a:lnTo>
                  <a:lnTo>
                    <a:pt x="858" y="52"/>
                  </a:lnTo>
                  <a:lnTo>
                    <a:pt x="743" y="90"/>
                  </a:lnTo>
                  <a:lnTo>
                    <a:pt x="641" y="142"/>
                  </a:lnTo>
                  <a:lnTo>
                    <a:pt x="538" y="206"/>
                  </a:lnTo>
                  <a:lnTo>
                    <a:pt x="448" y="270"/>
                  </a:lnTo>
                  <a:lnTo>
                    <a:pt x="359" y="347"/>
                  </a:lnTo>
                  <a:lnTo>
                    <a:pt x="282" y="436"/>
                  </a:lnTo>
                  <a:lnTo>
                    <a:pt x="218" y="526"/>
                  </a:lnTo>
                  <a:lnTo>
                    <a:pt x="154" y="628"/>
                  </a:lnTo>
                  <a:lnTo>
                    <a:pt x="103" y="731"/>
                  </a:lnTo>
                  <a:lnTo>
                    <a:pt x="64" y="846"/>
                  </a:lnTo>
                  <a:lnTo>
                    <a:pt x="26" y="961"/>
                  </a:lnTo>
                  <a:lnTo>
                    <a:pt x="13" y="1089"/>
                  </a:lnTo>
                  <a:lnTo>
                    <a:pt x="0" y="1205"/>
                  </a:lnTo>
                  <a:lnTo>
                    <a:pt x="13" y="1333"/>
                  </a:lnTo>
                  <a:lnTo>
                    <a:pt x="26" y="1448"/>
                  </a:lnTo>
                  <a:lnTo>
                    <a:pt x="64" y="1576"/>
                  </a:lnTo>
                  <a:lnTo>
                    <a:pt x="103" y="1679"/>
                  </a:lnTo>
                  <a:lnTo>
                    <a:pt x="154" y="1794"/>
                  </a:lnTo>
                  <a:lnTo>
                    <a:pt x="218" y="1883"/>
                  </a:lnTo>
                  <a:lnTo>
                    <a:pt x="282" y="1986"/>
                  </a:lnTo>
                  <a:lnTo>
                    <a:pt x="359" y="2063"/>
                  </a:lnTo>
                  <a:lnTo>
                    <a:pt x="448" y="2140"/>
                  </a:lnTo>
                  <a:lnTo>
                    <a:pt x="538" y="2216"/>
                  </a:lnTo>
                  <a:lnTo>
                    <a:pt x="641" y="2281"/>
                  </a:lnTo>
                  <a:lnTo>
                    <a:pt x="743" y="2332"/>
                  </a:lnTo>
                  <a:lnTo>
                    <a:pt x="858" y="2370"/>
                  </a:lnTo>
                  <a:lnTo>
                    <a:pt x="974" y="2396"/>
                  </a:lnTo>
                  <a:lnTo>
                    <a:pt x="1089" y="2421"/>
                  </a:lnTo>
                  <a:lnTo>
                    <a:pt x="1345" y="2421"/>
                  </a:lnTo>
                  <a:lnTo>
                    <a:pt x="1460" y="2396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3" y="2281"/>
                  </a:lnTo>
                  <a:lnTo>
                    <a:pt x="1896" y="2216"/>
                  </a:lnTo>
                  <a:lnTo>
                    <a:pt x="1985" y="2140"/>
                  </a:lnTo>
                  <a:lnTo>
                    <a:pt x="2075" y="2063"/>
                  </a:lnTo>
                  <a:lnTo>
                    <a:pt x="2152" y="1986"/>
                  </a:lnTo>
                  <a:lnTo>
                    <a:pt x="2229" y="1883"/>
                  </a:lnTo>
                  <a:lnTo>
                    <a:pt x="2293" y="1794"/>
                  </a:lnTo>
                  <a:lnTo>
                    <a:pt x="2344" y="1679"/>
                  </a:lnTo>
                  <a:lnTo>
                    <a:pt x="2382" y="1576"/>
                  </a:lnTo>
                  <a:lnTo>
                    <a:pt x="2408" y="1448"/>
                  </a:lnTo>
                  <a:lnTo>
                    <a:pt x="2421" y="1333"/>
                  </a:lnTo>
                  <a:lnTo>
                    <a:pt x="2434" y="1205"/>
                  </a:lnTo>
                  <a:lnTo>
                    <a:pt x="2421" y="1089"/>
                  </a:lnTo>
                  <a:lnTo>
                    <a:pt x="2408" y="961"/>
                  </a:lnTo>
                  <a:lnTo>
                    <a:pt x="2382" y="846"/>
                  </a:lnTo>
                  <a:lnTo>
                    <a:pt x="2344" y="731"/>
                  </a:lnTo>
                  <a:lnTo>
                    <a:pt x="2293" y="628"/>
                  </a:lnTo>
                  <a:lnTo>
                    <a:pt x="2229" y="526"/>
                  </a:lnTo>
                  <a:lnTo>
                    <a:pt x="2152" y="436"/>
                  </a:lnTo>
                  <a:lnTo>
                    <a:pt x="2075" y="347"/>
                  </a:lnTo>
                  <a:lnTo>
                    <a:pt x="1985" y="270"/>
                  </a:lnTo>
                  <a:lnTo>
                    <a:pt x="1896" y="206"/>
                  </a:lnTo>
                  <a:lnTo>
                    <a:pt x="1793" y="142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0" y="14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3" name="Google Shape;2303;p44"/>
            <p:cNvSpPr/>
            <p:nvPr/>
          </p:nvSpPr>
          <p:spPr>
            <a:xfrm>
              <a:off x="3268225" y="2759675"/>
              <a:ext cx="60525" cy="60850"/>
            </a:xfrm>
            <a:custGeom>
              <a:avLst/>
              <a:gdLst/>
              <a:ahLst/>
              <a:cxnLst/>
              <a:rect l="l" t="t" r="r" b="b"/>
              <a:pathLst>
                <a:path w="2421" h="2434" extrusionOk="0">
                  <a:moveTo>
                    <a:pt x="1204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5" y="64"/>
                  </a:lnTo>
                  <a:lnTo>
                    <a:pt x="743" y="103"/>
                  </a:lnTo>
                  <a:lnTo>
                    <a:pt x="628" y="154"/>
                  </a:lnTo>
                  <a:lnTo>
                    <a:pt x="525" y="218"/>
                  </a:lnTo>
                  <a:lnTo>
                    <a:pt x="436" y="282"/>
                  </a:lnTo>
                  <a:lnTo>
                    <a:pt x="346" y="359"/>
                  </a:lnTo>
                  <a:lnTo>
                    <a:pt x="269" y="448"/>
                  </a:lnTo>
                  <a:lnTo>
                    <a:pt x="205" y="538"/>
                  </a:lnTo>
                  <a:lnTo>
                    <a:pt x="141" y="641"/>
                  </a:lnTo>
                  <a:lnTo>
                    <a:pt x="90" y="743"/>
                  </a:lnTo>
                  <a:lnTo>
                    <a:pt x="51" y="858"/>
                  </a:lnTo>
                  <a:lnTo>
                    <a:pt x="26" y="974"/>
                  </a:lnTo>
                  <a:lnTo>
                    <a:pt x="0" y="1102"/>
                  </a:lnTo>
                  <a:lnTo>
                    <a:pt x="0" y="1217"/>
                  </a:lnTo>
                  <a:lnTo>
                    <a:pt x="0" y="1345"/>
                  </a:lnTo>
                  <a:lnTo>
                    <a:pt x="26" y="1460"/>
                  </a:lnTo>
                  <a:lnTo>
                    <a:pt x="51" y="1576"/>
                  </a:lnTo>
                  <a:lnTo>
                    <a:pt x="90" y="1691"/>
                  </a:lnTo>
                  <a:lnTo>
                    <a:pt x="141" y="1793"/>
                  </a:lnTo>
                  <a:lnTo>
                    <a:pt x="205" y="1896"/>
                  </a:lnTo>
                  <a:lnTo>
                    <a:pt x="269" y="1985"/>
                  </a:lnTo>
                  <a:lnTo>
                    <a:pt x="346" y="2075"/>
                  </a:lnTo>
                  <a:lnTo>
                    <a:pt x="436" y="2152"/>
                  </a:lnTo>
                  <a:lnTo>
                    <a:pt x="525" y="2229"/>
                  </a:lnTo>
                  <a:lnTo>
                    <a:pt x="628" y="2293"/>
                  </a:lnTo>
                  <a:lnTo>
                    <a:pt x="743" y="2344"/>
                  </a:lnTo>
                  <a:lnTo>
                    <a:pt x="845" y="2382"/>
                  </a:lnTo>
                  <a:lnTo>
                    <a:pt x="961" y="2408"/>
                  </a:lnTo>
                  <a:lnTo>
                    <a:pt x="1089" y="2421"/>
                  </a:lnTo>
                  <a:lnTo>
                    <a:pt x="1204" y="2434"/>
                  </a:lnTo>
                  <a:lnTo>
                    <a:pt x="1332" y="2421"/>
                  </a:lnTo>
                  <a:lnTo>
                    <a:pt x="1460" y="2408"/>
                  </a:lnTo>
                  <a:lnTo>
                    <a:pt x="1575" y="2382"/>
                  </a:lnTo>
                  <a:lnTo>
                    <a:pt x="1678" y="2344"/>
                  </a:lnTo>
                  <a:lnTo>
                    <a:pt x="1793" y="2293"/>
                  </a:lnTo>
                  <a:lnTo>
                    <a:pt x="1883" y="2229"/>
                  </a:lnTo>
                  <a:lnTo>
                    <a:pt x="1985" y="2152"/>
                  </a:lnTo>
                  <a:lnTo>
                    <a:pt x="2062" y="2075"/>
                  </a:lnTo>
                  <a:lnTo>
                    <a:pt x="2152" y="1985"/>
                  </a:lnTo>
                  <a:lnTo>
                    <a:pt x="2216" y="1896"/>
                  </a:lnTo>
                  <a:lnTo>
                    <a:pt x="2280" y="1793"/>
                  </a:lnTo>
                  <a:lnTo>
                    <a:pt x="2331" y="1691"/>
                  </a:lnTo>
                  <a:lnTo>
                    <a:pt x="2370" y="1576"/>
                  </a:lnTo>
                  <a:lnTo>
                    <a:pt x="2395" y="1460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5" y="974"/>
                  </a:lnTo>
                  <a:lnTo>
                    <a:pt x="2370" y="858"/>
                  </a:lnTo>
                  <a:lnTo>
                    <a:pt x="2331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48"/>
                  </a:lnTo>
                  <a:lnTo>
                    <a:pt x="2062" y="359"/>
                  </a:lnTo>
                  <a:lnTo>
                    <a:pt x="1985" y="282"/>
                  </a:lnTo>
                  <a:lnTo>
                    <a:pt x="1883" y="218"/>
                  </a:lnTo>
                  <a:lnTo>
                    <a:pt x="1793" y="154"/>
                  </a:lnTo>
                  <a:lnTo>
                    <a:pt x="1678" y="103"/>
                  </a:lnTo>
                  <a:lnTo>
                    <a:pt x="1575" y="64"/>
                  </a:lnTo>
                  <a:lnTo>
                    <a:pt x="1460" y="26"/>
                  </a:lnTo>
                  <a:lnTo>
                    <a:pt x="1332" y="13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4" name="Google Shape;2304;p44"/>
            <p:cNvSpPr/>
            <p:nvPr/>
          </p:nvSpPr>
          <p:spPr>
            <a:xfrm>
              <a:off x="3385075" y="2966825"/>
              <a:ext cx="60875" cy="60550"/>
            </a:xfrm>
            <a:custGeom>
              <a:avLst/>
              <a:gdLst/>
              <a:ahLst/>
              <a:cxnLst/>
              <a:rect l="l" t="t" r="r" b="b"/>
              <a:pathLst>
                <a:path w="2435" h="2422" extrusionOk="0">
                  <a:moveTo>
                    <a:pt x="1090" y="1"/>
                  </a:moveTo>
                  <a:lnTo>
                    <a:pt x="974" y="27"/>
                  </a:lnTo>
                  <a:lnTo>
                    <a:pt x="859" y="52"/>
                  </a:lnTo>
                  <a:lnTo>
                    <a:pt x="744" y="91"/>
                  </a:lnTo>
                  <a:lnTo>
                    <a:pt x="641" y="142"/>
                  </a:lnTo>
                  <a:lnTo>
                    <a:pt x="539" y="206"/>
                  </a:lnTo>
                  <a:lnTo>
                    <a:pt x="436" y="270"/>
                  </a:lnTo>
                  <a:lnTo>
                    <a:pt x="360" y="360"/>
                  </a:lnTo>
                  <a:lnTo>
                    <a:pt x="283" y="436"/>
                  </a:lnTo>
                  <a:lnTo>
                    <a:pt x="206" y="539"/>
                  </a:lnTo>
                  <a:lnTo>
                    <a:pt x="142" y="628"/>
                  </a:lnTo>
                  <a:lnTo>
                    <a:pt x="91" y="744"/>
                  </a:lnTo>
                  <a:lnTo>
                    <a:pt x="52" y="846"/>
                  </a:lnTo>
                  <a:lnTo>
                    <a:pt x="27" y="961"/>
                  </a:lnTo>
                  <a:lnTo>
                    <a:pt x="1" y="1090"/>
                  </a:lnTo>
                  <a:lnTo>
                    <a:pt x="1" y="1218"/>
                  </a:lnTo>
                  <a:lnTo>
                    <a:pt x="1" y="1333"/>
                  </a:lnTo>
                  <a:lnTo>
                    <a:pt x="27" y="1461"/>
                  </a:lnTo>
                  <a:lnTo>
                    <a:pt x="52" y="1576"/>
                  </a:lnTo>
                  <a:lnTo>
                    <a:pt x="91" y="1679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3" y="1986"/>
                  </a:lnTo>
                  <a:lnTo>
                    <a:pt x="360" y="2076"/>
                  </a:lnTo>
                  <a:lnTo>
                    <a:pt x="436" y="2153"/>
                  </a:lnTo>
                  <a:lnTo>
                    <a:pt x="539" y="2217"/>
                  </a:lnTo>
                  <a:lnTo>
                    <a:pt x="641" y="2281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396"/>
                  </a:lnTo>
                  <a:lnTo>
                    <a:pt x="1090" y="2422"/>
                  </a:lnTo>
                  <a:lnTo>
                    <a:pt x="1333" y="2422"/>
                  </a:lnTo>
                  <a:lnTo>
                    <a:pt x="1461" y="2396"/>
                  </a:lnTo>
                  <a:lnTo>
                    <a:pt x="1576" y="2370"/>
                  </a:lnTo>
                  <a:lnTo>
                    <a:pt x="1692" y="2332"/>
                  </a:lnTo>
                  <a:lnTo>
                    <a:pt x="1794" y="2281"/>
                  </a:lnTo>
                  <a:lnTo>
                    <a:pt x="1897" y="2217"/>
                  </a:lnTo>
                  <a:lnTo>
                    <a:pt x="1986" y="2153"/>
                  </a:lnTo>
                  <a:lnTo>
                    <a:pt x="2076" y="2076"/>
                  </a:lnTo>
                  <a:lnTo>
                    <a:pt x="2153" y="1986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79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2" y="1333"/>
                  </a:lnTo>
                  <a:lnTo>
                    <a:pt x="2434" y="1218"/>
                  </a:lnTo>
                  <a:lnTo>
                    <a:pt x="2422" y="1090"/>
                  </a:lnTo>
                  <a:lnTo>
                    <a:pt x="2409" y="961"/>
                  </a:lnTo>
                  <a:lnTo>
                    <a:pt x="2370" y="846"/>
                  </a:lnTo>
                  <a:lnTo>
                    <a:pt x="2332" y="744"/>
                  </a:lnTo>
                  <a:lnTo>
                    <a:pt x="2281" y="628"/>
                  </a:lnTo>
                  <a:lnTo>
                    <a:pt x="2217" y="539"/>
                  </a:lnTo>
                  <a:lnTo>
                    <a:pt x="2153" y="436"/>
                  </a:lnTo>
                  <a:lnTo>
                    <a:pt x="2076" y="360"/>
                  </a:lnTo>
                  <a:lnTo>
                    <a:pt x="1986" y="270"/>
                  </a:lnTo>
                  <a:lnTo>
                    <a:pt x="1897" y="206"/>
                  </a:lnTo>
                  <a:lnTo>
                    <a:pt x="1794" y="142"/>
                  </a:lnTo>
                  <a:lnTo>
                    <a:pt x="1692" y="91"/>
                  </a:lnTo>
                  <a:lnTo>
                    <a:pt x="1576" y="52"/>
                  </a:lnTo>
                  <a:lnTo>
                    <a:pt x="1461" y="27"/>
                  </a:lnTo>
                  <a:lnTo>
                    <a:pt x="1333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5" name="Google Shape;2305;p44"/>
            <p:cNvSpPr/>
            <p:nvPr/>
          </p:nvSpPr>
          <p:spPr>
            <a:xfrm>
              <a:off x="4036050" y="2993100"/>
              <a:ext cx="60850" cy="60850"/>
            </a:xfrm>
            <a:custGeom>
              <a:avLst/>
              <a:gdLst/>
              <a:ahLst/>
              <a:cxnLst/>
              <a:rect l="l" t="t" r="r" b="b"/>
              <a:pathLst>
                <a:path w="2434" h="2434" extrusionOk="0">
                  <a:moveTo>
                    <a:pt x="1217" y="0"/>
                  </a:moveTo>
                  <a:lnTo>
                    <a:pt x="1102" y="13"/>
                  </a:lnTo>
                  <a:lnTo>
                    <a:pt x="974" y="26"/>
                  </a:lnTo>
                  <a:lnTo>
                    <a:pt x="858" y="64"/>
                  </a:lnTo>
                  <a:lnTo>
                    <a:pt x="743" y="103"/>
                  </a:lnTo>
                  <a:lnTo>
                    <a:pt x="641" y="154"/>
                  </a:lnTo>
                  <a:lnTo>
                    <a:pt x="538" y="218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48"/>
                  </a:lnTo>
                  <a:lnTo>
                    <a:pt x="218" y="538"/>
                  </a:lnTo>
                  <a:lnTo>
                    <a:pt x="154" y="641"/>
                  </a:lnTo>
                  <a:lnTo>
                    <a:pt x="103" y="743"/>
                  </a:lnTo>
                  <a:lnTo>
                    <a:pt x="64" y="858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0" y="1217"/>
                  </a:lnTo>
                  <a:lnTo>
                    <a:pt x="13" y="1345"/>
                  </a:lnTo>
                  <a:lnTo>
                    <a:pt x="26" y="1460"/>
                  </a:lnTo>
                  <a:lnTo>
                    <a:pt x="64" y="1576"/>
                  </a:lnTo>
                  <a:lnTo>
                    <a:pt x="103" y="1691"/>
                  </a:lnTo>
                  <a:lnTo>
                    <a:pt x="154" y="1793"/>
                  </a:lnTo>
                  <a:lnTo>
                    <a:pt x="218" y="1896"/>
                  </a:lnTo>
                  <a:lnTo>
                    <a:pt x="282" y="1985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8" y="2229"/>
                  </a:lnTo>
                  <a:lnTo>
                    <a:pt x="641" y="2293"/>
                  </a:lnTo>
                  <a:lnTo>
                    <a:pt x="743" y="2344"/>
                  </a:lnTo>
                  <a:lnTo>
                    <a:pt x="858" y="2382"/>
                  </a:lnTo>
                  <a:lnTo>
                    <a:pt x="974" y="2408"/>
                  </a:lnTo>
                  <a:lnTo>
                    <a:pt x="1102" y="2421"/>
                  </a:lnTo>
                  <a:lnTo>
                    <a:pt x="1217" y="2434"/>
                  </a:lnTo>
                  <a:lnTo>
                    <a:pt x="1345" y="2421"/>
                  </a:lnTo>
                  <a:lnTo>
                    <a:pt x="1460" y="2408"/>
                  </a:lnTo>
                  <a:lnTo>
                    <a:pt x="1576" y="2382"/>
                  </a:lnTo>
                  <a:lnTo>
                    <a:pt x="1691" y="2344"/>
                  </a:lnTo>
                  <a:lnTo>
                    <a:pt x="1793" y="2293"/>
                  </a:lnTo>
                  <a:lnTo>
                    <a:pt x="1896" y="2229"/>
                  </a:lnTo>
                  <a:lnTo>
                    <a:pt x="1998" y="2152"/>
                  </a:lnTo>
                  <a:lnTo>
                    <a:pt x="2075" y="2075"/>
                  </a:lnTo>
                  <a:lnTo>
                    <a:pt x="2152" y="1985"/>
                  </a:lnTo>
                  <a:lnTo>
                    <a:pt x="2229" y="1896"/>
                  </a:lnTo>
                  <a:lnTo>
                    <a:pt x="2293" y="1793"/>
                  </a:lnTo>
                  <a:lnTo>
                    <a:pt x="2344" y="1691"/>
                  </a:lnTo>
                  <a:lnTo>
                    <a:pt x="2383" y="1576"/>
                  </a:lnTo>
                  <a:lnTo>
                    <a:pt x="2408" y="1460"/>
                  </a:lnTo>
                  <a:lnTo>
                    <a:pt x="2434" y="1345"/>
                  </a:lnTo>
                  <a:lnTo>
                    <a:pt x="2434" y="1217"/>
                  </a:lnTo>
                  <a:lnTo>
                    <a:pt x="2434" y="1089"/>
                  </a:lnTo>
                  <a:lnTo>
                    <a:pt x="2408" y="974"/>
                  </a:lnTo>
                  <a:lnTo>
                    <a:pt x="2383" y="858"/>
                  </a:lnTo>
                  <a:lnTo>
                    <a:pt x="2344" y="743"/>
                  </a:lnTo>
                  <a:lnTo>
                    <a:pt x="2293" y="641"/>
                  </a:lnTo>
                  <a:lnTo>
                    <a:pt x="2229" y="538"/>
                  </a:lnTo>
                  <a:lnTo>
                    <a:pt x="2152" y="448"/>
                  </a:lnTo>
                  <a:lnTo>
                    <a:pt x="2075" y="359"/>
                  </a:lnTo>
                  <a:lnTo>
                    <a:pt x="1998" y="282"/>
                  </a:lnTo>
                  <a:lnTo>
                    <a:pt x="1896" y="218"/>
                  </a:lnTo>
                  <a:lnTo>
                    <a:pt x="1793" y="154"/>
                  </a:lnTo>
                  <a:lnTo>
                    <a:pt x="1691" y="103"/>
                  </a:lnTo>
                  <a:lnTo>
                    <a:pt x="1576" y="64"/>
                  </a:lnTo>
                  <a:lnTo>
                    <a:pt x="1460" y="26"/>
                  </a:lnTo>
                  <a:lnTo>
                    <a:pt x="1345" y="13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6" name="Google Shape;2306;p44"/>
            <p:cNvSpPr/>
            <p:nvPr/>
          </p:nvSpPr>
          <p:spPr>
            <a:xfrm>
              <a:off x="4228800" y="2822425"/>
              <a:ext cx="60875" cy="60875"/>
            </a:xfrm>
            <a:custGeom>
              <a:avLst/>
              <a:gdLst/>
              <a:ahLst/>
              <a:cxnLst/>
              <a:rect l="l" t="t" r="r" b="b"/>
              <a:pathLst>
                <a:path w="2435" h="2435" extrusionOk="0">
                  <a:moveTo>
                    <a:pt x="1089" y="1"/>
                  </a:moveTo>
                  <a:lnTo>
                    <a:pt x="974" y="26"/>
                  </a:lnTo>
                  <a:lnTo>
                    <a:pt x="859" y="52"/>
                  </a:lnTo>
                  <a:lnTo>
                    <a:pt x="744" y="90"/>
                  </a:lnTo>
                  <a:lnTo>
                    <a:pt x="641" y="141"/>
                  </a:lnTo>
                  <a:lnTo>
                    <a:pt x="539" y="205"/>
                  </a:lnTo>
                  <a:lnTo>
                    <a:pt x="449" y="282"/>
                  </a:lnTo>
                  <a:lnTo>
                    <a:pt x="359" y="359"/>
                  </a:lnTo>
                  <a:lnTo>
                    <a:pt x="282" y="436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3" y="1089"/>
                  </a:lnTo>
                  <a:lnTo>
                    <a:pt x="1" y="1217"/>
                  </a:lnTo>
                  <a:lnTo>
                    <a:pt x="13" y="1333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82" y="1986"/>
                  </a:lnTo>
                  <a:lnTo>
                    <a:pt x="359" y="2075"/>
                  </a:lnTo>
                  <a:lnTo>
                    <a:pt x="449" y="2152"/>
                  </a:lnTo>
                  <a:lnTo>
                    <a:pt x="539" y="2216"/>
                  </a:lnTo>
                  <a:lnTo>
                    <a:pt x="641" y="2280"/>
                  </a:lnTo>
                  <a:lnTo>
                    <a:pt x="744" y="2332"/>
                  </a:lnTo>
                  <a:lnTo>
                    <a:pt x="859" y="2370"/>
                  </a:lnTo>
                  <a:lnTo>
                    <a:pt x="974" y="2408"/>
                  </a:lnTo>
                  <a:lnTo>
                    <a:pt x="1089" y="2421"/>
                  </a:lnTo>
                  <a:lnTo>
                    <a:pt x="1217" y="2434"/>
                  </a:lnTo>
                  <a:lnTo>
                    <a:pt x="1346" y="2421"/>
                  </a:lnTo>
                  <a:lnTo>
                    <a:pt x="1461" y="2408"/>
                  </a:lnTo>
                  <a:lnTo>
                    <a:pt x="1576" y="2370"/>
                  </a:lnTo>
                  <a:lnTo>
                    <a:pt x="1691" y="2332"/>
                  </a:lnTo>
                  <a:lnTo>
                    <a:pt x="1794" y="2280"/>
                  </a:lnTo>
                  <a:lnTo>
                    <a:pt x="1896" y="2216"/>
                  </a:lnTo>
                  <a:lnTo>
                    <a:pt x="1986" y="2152"/>
                  </a:lnTo>
                  <a:lnTo>
                    <a:pt x="2076" y="2075"/>
                  </a:lnTo>
                  <a:lnTo>
                    <a:pt x="2152" y="1986"/>
                  </a:lnTo>
                  <a:lnTo>
                    <a:pt x="2216" y="1896"/>
                  </a:lnTo>
                  <a:lnTo>
                    <a:pt x="2280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409" y="1461"/>
                  </a:lnTo>
                  <a:lnTo>
                    <a:pt x="2421" y="1333"/>
                  </a:lnTo>
                  <a:lnTo>
                    <a:pt x="2434" y="1217"/>
                  </a:lnTo>
                  <a:lnTo>
                    <a:pt x="2421" y="1089"/>
                  </a:lnTo>
                  <a:lnTo>
                    <a:pt x="2409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0" y="641"/>
                  </a:lnTo>
                  <a:lnTo>
                    <a:pt x="2216" y="538"/>
                  </a:lnTo>
                  <a:lnTo>
                    <a:pt x="2152" y="436"/>
                  </a:lnTo>
                  <a:lnTo>
                    <a:pt x="2076" y="359"/>
                  </a:lnTo>
                  <a:lnTo>
                    <a:pt x="1986" y="282"/>
                  </a:lnTo>
                  <a:lnTo>
                    <a:pt x="1896" y="205"/>
                  </a:lnTo>
                  <a:lnTo>
                    <a:pt x="1794" y="141"/>
                  </a:lnTo>
                  <a:lnTo>
                    <a:pt x="1691" y="90"/>
                  </a:lnTo>
                  <a:lnTo>
                    <a:pt x="1576" y="52"/>
                  </a:lnTo>
                  <a:lnTo>
                    <a:pt x="1461" y="2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7" name="Google Shape;2307;p44"/>
            <p:cNvSpPr/>
            <p:nvPr/>
          </p:nvSpPr>
          <p:spPr>
            <a:xfrm>
              <a:off x="4315250" y="2674175"/>
              <a:ext cx="60550" cy="60850"/>
            </a:xfrm>
            <a:custGeom>
              <a:avLst/>
              <a:gdLst/>
              <a:ahLst/>
              <a:cxnLst/>
              <a:rect l="l" t="t" r="r" b="b"/>
              <a:pathLst>
                <a:path w="2422" h="2434" extrusionOk="0">
                  <a:moveTo>
                    <a:pt x="1205" y="0"/>
                  </a:moveTo>
                  <a:lnTo>
                    <a:pt x="1089" y="13"/>
                  </a:lnTo>
                  <a:lnTo>
                    <a:pt x="961" y="26"/>
                  </a:lnTo>
                  <a:lnTo>
                    <a:pt x="846" y="65"/>
                  </a:lnTo>
                  <a:lnTo>
                    <a:pt x="744" y="103"/>
                  </a:lnTo>
                  <a:lnTo>
                    <a:pt x="628" y="154"/>
                  </a:lnTo>
                  <a:lnTo>
                    <a:pt x="526" y="218"/>
                  </a:lnTo>
                  <a:lnTo>
                    <a:pt x="436" y="282"/>
                  </a:lnTo>
                  <a:lnTo>
                    <a:pt x="347" y="359"/>
                  </a:lnTo>
                  <a:lnTo>
                    <a:pt x="270" y="449"/>
                  </a:lnTo>
                  <a:lnTo>
                    <a:pt x="206" y="538"/>
                  </a:lnTo>
                  <a:lnTo>
                    <a:pt x="142" y="641"/>
                  </a:lnTo>
                  <a:lnTo>
                    <a:pt x="90" y="743"/>
                  </a:lnTo>
                  <a:lnTo>
                    <a:pt x="52" y="859"/>
                  </a:lnTo>
                  <a:lnTo>
                    <a:pt x="26" y="974"/>
                  </a:lnTo>
                  <a:lnTo>
                    <a:pt x="1" y="1102"/>
                  </a:lnTo>
                  <a:lnTo>
                    <a:pt x="1" y="1217"/>
                  </a:lnTo>
                  <a:lnTo>
                    <a:pt x="1" y="1345"/>
                  </a:lnTo>
                  <a:lnTo>
                    <a:pt x="26" y="1461"/>
                  </a:lnTo>
                  <a:lnTo>
                    <a:pt x="52" y="1576"/>
                  </a:lnTo>
                  <a:lnTo>
                    <a:pt x="90" y="1691"/>
                  </a:lnTo>
                  <a:lnTo>
                    <a:pt x="142" y="1794"/>
                  </a:lnTo>
                  <a:lnTo>
                    <a:pt x="206" y="1896"/>
                  </a:lnTo>
                  <a:lnTo>
                    <a:pt x="270" y="1999"/>
                  </a:lnTo>
                  <a:lnTo>
                    <a:pt x="347" y="2075"/>
                  </a:lnTo>
                  <a:lnTo>
                    <a:pt x="436" y="2152"/>
                  </a:lnTo>
                  <a:lnTo>
                    <a:pt x="526" y="2229"/>
                  </a:lnTo>
                  <a:lnTo>
                    <a:pt x="628" y="2293"/>
                  </a:lnTo>
                  <a:lnTo>
                    <a:pt x="744" y="2344"/>
                  </a:lnTo>
                  <a:lnTo>
                    <a:pt x="846" y="2383"/>
                  </a:lnTo>
                  <a:lnTo>
                    <a:pt x="961" y="2408"/>
                  </a:lnTo>
                  <a:lnTo>
                    <a:pt x="1089" y="2434"/>
                  </a:lnTo>
                  <a:lnTo>
                    <a:pt x="1333" y="2434"/>
                  </a:lnTo>
                  <a:lnTo>
                    <a:pt x="1461" y="2408"/>
                  </a:lnTo>
                  <a:lnTo>
                    <a:pt x="1576" y="2383"/>
                  </a:lnTo>
                  <a:lnTo>
                    <a:pt x="1679" y="2344"/>
                  </a:lnTo>
                  <a:lnTo>
                    <a:pt x="1794" y="2293"/>
                  </a:lnTo>
                  <a:lnTo>
                    <a:pt x="1884" y="2229"/>
                  </a:lnTo>
                  <a:lnTo>
                    <a:pt x="1986" y="2152"/>
                  </a:lnTo>
                  <a:lnTo>
                    <a:pt x="2063" y="2075"/>
                  </a:lnTo>
                  <a:lnTo>
                    <a:pt x="2153" y="1999"/>
                  </a:lnTo>
                  <a:lnTo>
                    <a:pt x="2217" y="1896"/>
                  </a:lnTo>
                  <a:lnTo>
                    <a:pt x="2281" y="1794"/>
                  </a:lnTo>
                  <a:lnTo>
                    <a:pt x="2332" y="1691"/>
                  </a:lnTo>
                  <a:lnTo>
                    <a:pt x="2370" y="1576"/>
                  </a:lnTo>
                  <a:lnTo>
                    <a:pt x="2396" y="1461"/>
                  </a:lnTo>
                  <a:lnTo>
                    <a:pt x="2421" y="1345"/>
                  </a:lnTo>
                  <a:lnTo>
                    <a:pt x="2421" y="1217"/>
                  </a:lnTo>
                  <a:lnTo>
                    <a:pt x="2421" y="1102"/>
                  </a:lnTo>
                  <a:lnTo>
                    <a:pt x="2396" y="974"/>
                  </a:lnTo>
                  <a:lnTo>
                    <a:pt x="2370" y="859"/>
                  </a:lnTo>
                  <a:lnTo>
                    <a:pt x="2332" y="743"/>
                  </a:lnTo>
                  <a:lnTo>
                    <a:pt x="2281" y="641"/>
                  </a:lnTo>
                  <a:lnTo>
                    <a:pt x="2217" y="538"/>
                  </a:lnTo>
                  <a:lnTo>
                    <a:pt x="2153" y="449"/>
                  </a:lnTo>
                  <a:lnTo>
                    <a:pt x="2063" y="359"/>
                  </a:lnTo>
                  <a:lnTo>
                    <a:pt x="1986" y="282"/>
                  </a:lnTo>
                  <a:lnTo>
                    <a:pt x="1884" y="218"/>
                  </a:lnTo>
                  <a:lnTo>
                    <a:pt x="1794" y="154"/>
                  </a:lnTo>
                  <a:lnTo>
                    <a:pt x="1679" y="103"/>
                  </a:lnTo>
                  <a:lnTo>
                    <a:pt x="1576" y="65"/>
                  </a:lnTo>
                  <a:lnTo>
                    <a:pt x="1461" y="26"/>
                  </a:lnTo>
                  <a:lnTo>
                    <a:pt x="1333" y="13"/>
                  </a:lnTo>
                  <a:lnTo>
                    <a:pt x="1205" y="0"/>
                  </a:lnTo>
                  <a:close/>
                </a:path>
              </a:pathLst>
            </a:custGeom>
            <a:solidFill>
              <a:srgbClr val="4EF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Future Work</a:t>
            </a:r>
            <a:endParaRPr lang="en-US" altLang="en-US"/>
          </a:p>
        </p:txBody>
      </p:sp>
      <p:grpSp>
        <p:nvGrpSpPr>
          <p:cNvPr id="1922" name="Google Shape;1922;p38"/>
          <p:cNvGrpSpPr/>
          <p:nvPr/>
        </p:nvGrpSpPr>
        <p:grpSpPr>
          <a:xfrm>
            <a:off x="3448050" y="1181650"/>
            <a:ext cx="2247902" cy="3550335"/>
            <a:chOff x="1085850" y="1181650"/>
            <a:chExt cx="2247902" cy="3550335"/>
          </a:xfrm>
        </p:grpSpPr>
        <p:sp>
          <p:nvSpPr>
            <p:cNvPr id="1923" name="Google Shape;1923;p38"/>
            <p:cNvSpPr/>
            <p:nvPr/>
          </p:nvSpPr>
          <p:spPr>
            <a:xfrm>
              <a:off x="1550204" y="1181650"/>
              <a:ext cx="1318561" cy="1318561"/>
            </a:xfrm>
            <a:custGeom>
              <a:avLst/>
              <a:gdLst/>
              <a:ahLst/>
              <a:cxnLst/>
              <a:rect l="l" t="t" r="r" b="b"/>
              <a:pathLst>
                <a:path w="26257" h="26257" extrusionOk="0">
                  <a:moveTo>
                    <a:pt x="5072" y="0"/>
                  </a:moveTo>
                  <a:lnTo>
                    <a:pt x="4803" y="26"/>
                  </a:lnTo>
                  <a:lnTo>
                    <a:pt x="4534" y="64"/>
                  </a:lnTo>
                  <a:lnTo>
                    <a:pt x="4278" y="102"/>
                  </a:lnTo>
                  <a:lnTo>
                    <a:pt x="4009" y="167"/>
                  </a:lnTo>
                  <a:lnTo>
                    <a:pt x="3766" y="243"/>
                  </a:lnTo>
                  <a:lnTo>
                    <a:pt x="3510" y="320"/>
                  </a:lnTo>
                  <a:lnTo>
                    <a:pt x="3266" y="423"/>
                  </a:lnTo>
                  <a:lnTo>
                    <a:pt x="3036" y="525"/>
                  </a:lnTo>
                  <a:lnTo>
                    <a:pt x="2805" y="640"/>
                  </a:lnTo>
                  <a:lnTo>
                    <a:pt x="2575" y="768"/>
                  </a:lnTo>
                  <a:lnTo>
                    <a:pt x="2357" y="909"/>
                  </a:lnTo>
                  <a:lnTo>
                    <a:pt x="2152" y="1063"/>
                  </a:lnTo>
                  <a:lnTo>
                    <a:pt x="1947" y="1217"/>
                  </a:lnTo>
                  <a:lnTo>
                    <a:pt x="1755" y="1383"/>
                  </a:lnTo>
                  <a:lnTo>
                    <a:pt x="1563" y="1563"/>
                  </a:lnTo>
                  <a:lnTo>
                    <a:pt x="1396" y="1755"/>
                  </a:lnTo>
                  <a:lnTo>
                    <a:pt x="1230" y="1947"/>
                  </a:lnTo>
                  <a:lnTo>
                    <a:pt x="1063" y="2152"/>
                  </a:lnTo>
                  <a:lnTo>
                    <a:pt x="910" y="2357"/>
                  </a:lnTo>
                  <a:lnTo>
                    <a:pt x="782" y="2574"/>
                  </a:lnTo>
                  <a:lnTo>
                    <a:pt x="653" y="2792"/>
                  </a:lnTo>
                  <a:lnTo>
                    <a:pt x="525" y="3023"/>
                  </a:lnTo>
                  <a:lnTo>
                    <a:pt x="423" y="3266"/>
                  </a:lnTo>
                  <a:lnTo>
                    <a:pt x="333" y="3509"/>
                  </a:lnTo>
                  <a:lnTo>
                    <a:pt x="244" y="3753"/>
                  </a:lnTo>
                  <a:lnTo>
                    <a:pt x="167" y="4009"/>
                  </a:lnTo>
                  <a:lnTo>
                    <a:pt x="116" y="4265"/>
                  </a:lnTo>
                  <a:lnTo>
                    <a:pt x="64" y="4534"/>
                  </a:lnTo>
                  <a:lnTo>
                    <a:pt x="26" y="4803"/>
                  </a:lnTo>
                  <a:lnTo>
                    <a:pt x="13" y="5072"/>
                  </a:lnTo>
                  <a:lnTo>
                    <a:pt x="0" y="5341"/>
                  </a:lnTo>
                  <a:lnTo>
                    <a:pt x="0" y="20903"/>
                  </a:lnTo>
                  <a:lnTo>
                    <a:pt x="13" y="21184"/>
                  </a:lnTo>
                  <a:lnTo>
                    <a:pt x="26" y="21453"/>
                  </a:lnTo>
                  <a:lnTo>
                    <a:pt x="64" y="21722"/>
                  </a:lnTo>
                  <a:lnTo>
                    <a:pt x="116" y="21991"/>
                  </a:lnTo>
                  <a:lnTo>
                    <a:pt x="167" y="22247"/>
                  </a:lnTo>
                  <a:lnTo>
                    <a:pt x="244" y="22503"/>
                  </a:lnTo>
                  <a:lnTo>
                    <a:pt x="333" y="22747"/>
                  </a:lnTo>
                  <a:lnTo>
                    <a:pt x="423" y="22990"/>
                  </a:lnTo>
                  <a:lnTo>
                    <a:pt x="525" y="23234"/>
                  </a:lnTo>
                  <a:lnTo>
                    <a:pt x="653" y="23464"/>
                  </a:lnTo>
                  <a:lnTo>
                    <a:pt x="782" y="23682"/>
                  </a:lnTo>
                  <a:lnTo>
                    <a:pt x="910" y="23900"/>
                  </a:lnTo>
                  <a:lnTo>
                    <a:pt x="1063" y="24104"/>
                  </a:lnTo>
                  <a:lnTo>
                    <a:pt x="1230" y="24309"/>
                  </a:lnTo>
                  <a:lnTo>
                    <a:pt x="1396" y="24502"/>
                  </a:lnTo>
                  <a:lnTo>
                    <a:pt x="1563" y="24694"/>
                  </a:lnTo>
                  <a:lnTo>
                    <a:pt x="1755" y="24873"/>
                  </a:lnTo>
                  <a:lnTo>
                    <a:pt x="1947" y="25039"/>
                  </a:lnTo>
                  <a:lnTo>
                    <a:pt x="2152" y="25193"/>
                  </a:lnTo>
                  <a:lnTo>
                    <a:pt x="2357" y="25347"/>
                  </a:lnTo>
                  <a:lnTo>
                    <a:pt x="2575" y="25488"/>
                  </a:lnTo>
                  <a:lnTo>
                    <a:pt x="2805" y="25616"/>
                  </a:lnTo>
                  <a:lnTo>
                    <a:pt x="3036" y="25731"/>
                  </a:lnTo>
                  <a:lnTo>
                    <a:pt x="3266" y="25834"/>
                  </a:lnTo>
                  <a:lnTo>
                    <a:pt x="3510" y="25936"/>
                  </a:lnTo>
                  <a:lnTo>
                    <a:pt x="3766" y="26013"/>
                  </a:lnTo>
                  <a:lnTo>
                    <a:pt x="4009" y="26090"/>
                  </a:lnTo>
                  <a:lnTo>
                    <a:pt x="4278" y="26154"/>
                  </a:lnTo>
                  <a:lnTo>
                    <a:pt x="4534" y="26192"/>
                  </a:lnTo>
                  <a:lnTo>
                    <a:pt x="4803" y="26231"/>
                  </a:lnTo>
                  <a:lnTo>
                    <a:pt x="5072" y="26256"/>
                  </a:lnTo>
                  <a:lnTo>
                    <a:pt x="21184" y="26256"/>
                  </a:lnTo>
                  <a:lnTo>
                    <a:pt x="21466" y="26231"/>
                  </a:lnTo>
                  <a:lnTo>
                    <a:pt x="21722" y="26192"/>
                  </a:lnTo>
                  <a:lnTo>
                    <a:pt x="21991" y="26154"/>
                  </a:lnTo>
                  <a:lnTo>
                    <a:pt x="22248" y="26090"/>
                  </a:lnTo>
                  <a:lnTo>
                    <a:pt x="22504" y="26013"/>
                  </a:lnTo>
                  <a:lnTo>
                    <a:pt x="22747" y="25936"/>
                  </a:lnTo>
                  <a:lnTo>
                    <a:pt x="22990" y="25834"/>
                  </a:lnTo>
                  <a:lnTo>
                    <a:pt x="23234" y="25731"/>
                  </a:lnTo>
                  <a:lnTo>
                    <a:pt x="23464" y="25616"/>
                  </a:lnTo>
                  <a:lnTo>
                    <a:pt x="23682" y="25488"/>
                  </a:lnTo>
                  <a:lnTo>
                    <a:pt x="23900" y="25347"/>
                  </a:lnTo>
                  <a:lnTo>
                    <a:pt x="24117" y="25193"/>
                  </a:lnTo>
                  <a:lnTo>
                    <a:pt x="24322" y="25039"/>
                  </a:lnTo>
                  <a:lnTo>
                    <a:pt x="24515" y="24873"/>
                  </a:lnTo>
                  <a:lnTo>
                    <a:pt x="24694" y="24694"/>
                  </a:lnTo>
                  <a:lnTo>
                    <a:pt x="24873" y="24502"/>
                  </a:lnTo>
                  <a:lnTo>
                    <a:pt x="25040" y="24309"/>
                  </a:lnTo>
                  <a:lnTo>
                    <a:pt x="25206" y="24104"/>
                  </a:lnTo>
                  <a:lnTo>
                    <a:pt x="25347" y="23900"/>
                  </a:lnTo>
                  <a:lnTo>
                    <a:pt x="25488" y="23682"/>
                  </a:lnTo>
                  <a:lnTo>
                    <a:pt x="25616" y="23464"/>
                  </a:lnTo>
                  <a:lnTo>
                    <a:pt x="25731" y="23234"/>
                  </a:lnTo>
                  <a:lnTo>
                    <a:pt x="25847" y="22990"/>
                  </a:lnTo>
                  <a:lnTo>
                    <a:pt x="25936" y="22747"/>
                  </a:lnTo>
                  <a:lnTo>
                    <a:pt x="26026" y="22503"/>
                  </a:lnTo>
                  <a:lnTo>
                    <a:pt x="26090" y="22247"/>
                  </a:lnTo>
                  <a:lnTo>
                    <a:pt x="26154" y="21991"/>
                  </a:lnTo>
                  <a:lnTo>
                    <a:pt x="26205" y="21722"/>
                  </a:lnTo>
                  <a:lnTo>
                    <a:pt x="26231" y="21453"/>
                  </a:lnTo>
                  <a:lnTo>
                    <a:pt x="26256" y="21184"/>
                  </a:lnTo>
                  <a:lnTo>
                    <a:pt x="26256" y="20903"/>
                  </a:lnTo>
                  <a:lnTo>
                    <a:pt x="26256" y="5341"/>
                  </a:lnTo>
                  <a:lnTo>
                    <a:pt x="26256" y="5072"/>
                  </a:lnTo>
                  <a:lnTo>
                    <a:pt x="26231" y="4803"/>
                  </a:lnTo>
                  <a:lnTo>
                    <a:pt x="26205" y="4534"/>
                  </a:lnTo>
                  <a:lnTo>
                    <a:pt x="26154" y="4265"/>
                  </a:lnTo>
                  <a:lnTo>
                    <a:pt x="26090" y="4009"/>
                  </a:lnTo>
                  <a:lnTo>
                    <a:pt x="26026" y="3753"/>
                  </a:lnTo>
                  <a:lnTo>
                    <a:pt x="25936" y="3509"/>
                  </a:lnTo>
                  <a:lnTo>
                    <a:pt x="25847" y="3266"/>
                  </a:lnTo>
                  <a:lnTo>
                    <a:pt x="25731" y="3023"/>
                  </a:lnTo>
                  <a:lnTo>
                    <a:pt x="25616" y="2792"/>
                  </a:lnTo>
                  <a:lnTo>
                    <a:pt x="25488" y="2574"/>
                  </a:lnTo>
                  <a:lnTo>
                    <a:pt x="25347" y="2357"/>
                  </a:lnTo>
                  <a:lnTo>
                    <a:pt x="25206" y="2152"/>
                  </a:lnTo>
                  <a:lnTo>
                    <a:pt x="25040" y="1947"/>
                  </a:lnTo>
                  <a:lnTo>
                    <a:pt x="24873" y="1755"/>
                  </a:lnTo>
                  <a:lnTo>
                    <a:pt x="24694" y="1563"/>
                  </a:lnTo>
                  <a:lnTo>
                    <a:pt x="24515" y="1383"/>
                  </a:lnTo>
                  <a:lnTo>
                    <a:pt x="24322" y="1217"/>
                  </a:lnTo>
                  <a:lnTo>
                    <a:pt x="24117" y="1063"/>
                  </a:lnTo>
                  <a:lnTo>
                    <a:pt x="23900" y="909"/>
                  </a:lnTo>
                  <a:lnTo>
                    <a:pt x="23682" y="768"/>
                  </a:lnTo>
                  <a:lnTo>
                    <a:pt x="23464" y="640"/>
                  </a:lnTo>
                  <a:lnTo>
                    <a:pt x="23234" y="525"/>
                  </a:lnTo>
                  <a:lnTo>
                    <a:pt x="22990" y="423"/>
                  </a:lnTo>
                  <a:lnTo>
                    <a:pt x="22747" y="320"/>
                  </a:lnTo>
                  <a:lnTo>
                    <a:pt x="22504" y="243"/>
                  </a:lnTo>
                  <a:lnTo>
                    <a:pt x="22248" y="167"/>
                  </a:lnTo>
                  <a:lnTo>
                    <a:pt x="21991" y="102"/>
                  </a:lnTo>
                  <a:lnTo>
                    <a:pt x="21722" y="64"/>
                  </a:lnTo>
                  <a:lnTo>
                    <a:pt x="21466" y="26"/>
                  </a:lnTo>
                  <a:lnTo>
                    <a:pt x="211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1623520" y="1254966"/>
              <a:ext cx="1172579" cy="1171926"/>
            </a:xfrm>
            <a:custGeom>
              <a:avLst/>
              <a:gdLst/>
              <a:ahLst/>
              <a:cxnLst/>
              <a:rect l="l" t="t" r="r" b="b"/>
              <a:pathLst>
                <a:path w="23350" h="23337" extrusionOk="0">
                  <a:moveTo>
                    <a:pt x="4509" y="0"/>
                  </a:moveTo>
                  <a:lnTo>
                    <a:pt x="4265" y="26"/>
                  </a:lnTo>
                  <a:lnTo>
                    <a:pt x="4035" y="51"/>
                  </a:lnTo>
                  <a:lnTo>
                    <a:pt x="3792" y="90"/>
                  </a:lnTo>
                  <a:lnTo>
                    <a:pt x="3561" y="141"/>
                  </a:lnTo>
                  <a:lnTo>
                    <a:pt x="3343" y="205"/>
                  </a:lnTo>
                  <a:lnTo>
                    <a:pt x="3126" y="282"/>
                  </a:lnTo>
                  <a:lnTo>
                    <a:pt x="2908" y="372"/>
                  </a:lnTo>
                  <a:lnTo>
                    <a:pt x="2690" y="461"/>
                  </a:lnTo>
                  <a:lnTo>
                    <a:pt x="2485" y="564"/>
                  </a:lnTo>
                  <a:lnTo>
                    <a:pt x="2293" y="679"/>
                  </a:lnTo>
                  <a:lnTo>
                    <a:pt x="2101" y="807"/>
                  </a:lnTo>
                  <a:lnTo>
                    <a:pt x="1909" y="935"/>
                  </a:lnTo>
                  <a:lnTo>
                    <a:pt x="1729" y="1076"/>
                  </a:lnTo>
                  <a:lnTo>
                    <a:pt x="1563" y="1230"/>
                  </a:lnTo>
                  <a:lnTo>
                    <a:pt x="1396" y="1383"/>
                  </a:lnTo>
                  <a:lnTo>
                    <a:pt x="1230" y="1550"/>
                  </a:lnTo>
                  <a:lnTo>
                    <a:pt x="1089" y="1729"/>
                  </a:lnTo>
                  <a:lnTo>
                    <a:pt x="948" y="1909"/>
                  </a:lnTo>
                  <a:lnTo>
                    <a:pt x="807" y="2088"/>
                  </a:lnTo>
                  <a:lnTo>
                    <a:pt x="692" y="2280"/>
                  </a:lnTo>
                  <a:lnTo>
                    <a:pt x="577" y="2485"/>
                  </a:lnTo>
                  <a:lnTo>
                    <a:pt x="474" y="2690"/>
                  </a:lnTo>
                  <a:lnTo>
                    <a:pt x="372" y="2895"/>
                  </a:lnTo>
                  <a:lnTo>
                    <a:pt x="295" y="3112"/>
                  </a:lnTo>
                  <a:lnTo>
                    <a:pt x="218" y="3330"/>
                  </a:lnTo>
                  <a:lnTo>
                    <a:pt x="154" y="3561"/>
                  </a:lnTo>
                  <a:lnTo>
                    <a:pt x="103" y="3791"/>
                  </a:lnTo>
                  <a:lnTo>
                    <a:pt x="52" y="4022"/>
                  </a:lnTo>
                  <a:lnTo>
                    <a:pt x="26" y="4265"/>
                  </a:lnTo>
                  <a:lnTo>
                    <a:pt x="13" y="4509"/>
                  </a:lnTo>
                  <a:lnTo>
                    <a:pt x="0" y="4752"/>
                  </a:lnTo>
                  <a:lnTo>
                    <a:pt x="0" y="18584"/>
                  </a:lnTo>
                  <a:lnTo>
                    <a:pt x="13" y="18828"/>
                  </a:lnTo>
                  <a:lnTo>
                    <a:pt x="26" y="19071"/>
                  </a:lnTo>
                  <a:lnTo>
                    <a:pt x="52" y="19314"/>
                  </a:lnTo>
                  <a:lnTo>
                    <a:pt x="103" y="19545"/>
                  </a:lnTo>
                  <a:lnTo>
                    <a:pt x="154" y="19776"/>
                  </a:lnTo>
                  <a:lnTo>
                    <a:pt x="218" y="19993"/>
                  </a:lnTo>
                  <a:lnTo>
                    <a:pt x="295" y="20224"/>
                  </a:lnTo>
                  <a:lnTo>
                    <a:pt x="372" y="20429"/>
                  </a:lnTo>
                  <a:lnTo>
                    <a:pt x="474" y="20646"/>
                  </a:lnTo>
                  <a:lnTo>
                    <a:pt x="577" y="20851"/>
                  </a:lnTo>
                  <a:lnTo>
                    <a:pt x="692" y="21043"/>
                  </a:lnTo>
                  <a:lnTo>
                    <a:pt x="807" y="21248"/>
                  </a:lnTo>
                  <a:lnTo>
                    <a:pt x="948" y="21428"/>
                  </a:lnTo>
                  <a:lnTo>
                    <a:pt x="1089" y="21607"/>
                  </a:lnTo>
                  <a:lnTo>
                    <a:pt x="1230" y="21786"/>
                  </a:lnTo>
                  <a:lnTo>
                    <a:pt x="1396" y="21940"/>
                  </a:lnTo>
                  <a:lnTo>
                    <a:pt x="1563" y="22107"/>
                  </a:lnTo>
                  <a:lnTo>
                    <a:pt x="1729" y="22247"/>
                  </a:lnTo>
                  <a:lnTo>
                    <a:pt x="1909" y="22388"/>
                  </a:lnTo>
                  <a:lnTo>
                    <a:pt x="2101" y="22529"/>
                  </a:lnTo>
                  <a:lnTo>
                    <a:pt x="2293" y="22644"/>
                  </a:lnTo>
                  <a:lnTo>
                    <a:pt x="2485" y="22760"/>
                  </a:lnTo>
                  <a:lnTo>
                    <a:pt x="2690" y="22875"/>
                  </a:lnTo>
                  <a:lnTo>
                    <a:pt x="2908" y="22965"/>
                  </a:lnTo>
                  <a:lnTo>
                    <a:pt x="3126" y="23054"/>
                  </a:lnTo>
                  <a:lnTo>
                    <a:pt x="3343" y="23118"/>
                  </a:lnTo>
                  <a:lnTo>
                    <a:pt x="3561" y="23182"/>
                  </a:lnTo>
                  <a:lnTo>
                    <a:pt x="3792" y="23246"/>
                  </a:lnTo>
                  <a:lnTo>
                    <a:pt x="4035" y="23285"/>
                  </a:lnTo>
                  <a:lnTo>
                    <a:pt x="4265" y="23310"/>
                  </a:lnTo>
                  <a:lnTo>
                    <a:pt x="4509" y="23336"/>
                  </a:lnTo>
                  <a:lnTo>
                    <a:pt x="18828" y="23336"/>
                  </a:lnTo>
                  <a:lnTo>
                    <a:pt x="19071" y="23310"/>
                  </a:lnTo>
                  <a:lnTo>
                    <a:pt x="19315" y="23285"/>
                  </a:lnTo>
                  <a:lnTo>
                    <a:pt x="19545" y="23246"/>
                  </a:lnTo>
                  <a:lnTo>
                    <a:pt x="19776" y="23182"/>
                  </a:lnTo>
                  <a:lnTo>
                    <a:pt x="20006" y="23118"/>
                  </a:lnTo>
                  <a:lnTo>
                    <a:pt x="20224" y="23054"/>
                  </a:lnTo>
                  <a:lnTo>
                    <a:pt x="20442" y="22965"/>
                  </a:lnTo>
                  <a:lnTo>
                    <a:pt x="20647" y="22875"/>
                  </a:lnTo>
                  <a:lnTo>
                    <a:pt x="20852" y="22760"/>
                  </a:lnTo>
                  <a:lnTo>
                    <a:pt x="21056" y="22644"/>
                  </a:lnTo>
                  <a:lnTo>
                    <a:pt x="21249" y="22529"/>
                  </a:lnTo>
                  <a:lnTo>
                    <a:pt x="21428" y="22388"/>
                  </a:lnTo>
                  <a:lnTo>
                    <a:pt x="21607" y="22247"/>
                  </a:lnTo>
                  <a:lnTo>
                    <a:pt x="21787" y="22107"/>
                  </a:lnTo>
                  <a:lnTo>
                    <a:pt x="21953" y="21940"/>
                  </a:lnTo>
                  <a:lnTo>
                    <a:pt x="22107" y="21786"/>
                  </a:lnTo>
                  <a:lnTo>
                    <a:pt x="22260" y="21607"/>
                  </a:lnTo>
                  <a:lnTo>
                    <a:pt x="22401" y="21428"/>
                  </a:lnTo>
                  <a:lnTo>
                    <a:pt x="22529" y="21248"/>
                  </a:lnTo>
                  <a:lnTo>
                    <a:pt x="22657" y="21043"/>
                  </a:lnTo>
                  <a:lnTo>
                    <a:pt x="22773" y="20851"/>
                  </a:lnTo>
                  <a:lnTo>
                    <a:pt x="22875" y="20646"/>
                  </a:lnTo>
                  <a:lnTo>
                    <a:pt x="22965" y="20429"/>
                  </a:lnTo>
                  <a:lnTo>
                    <a:pt x="23055" y="20224"/>
                  </a:lnTo>
                  <a:lnTo>
                    <a:pt x="23131" y="19993"/>
                  </a:lnTo>
                  <a:lnTo>
                    <a:pt x="23195" y="19776"/>
                  </a:lnTo>
                  <a:lnTo>
                    <a:pt x="23247" y="19545"/>
                  </a:lnTo>
                  <a:lnTo>
                    <a:pt x="23285" y="19314"/>
                  </a:lnTo>
                  <a:lnTo>
                    <a:pt x="23323" y="19071"/>
                  </a:lnTo>
                  <a:lnTo>
                    <a:pt x="23336" y="18828"/>
                  </a:lnTo>
                  <a:lnTo>
                    <a:pt x="23349" y="18584"/>
                  </a:lnTo>
                  <a:lnTo>
                    <a:pt x="23349" y="4752"/>
                  </a:lnTo>
                  <a:lnTo>
                    <a:pt x="23336" y="4509"/>
                  </a:lnTo>
                  <a:lnTo>
                    <a:pt x="23323" y="4265"/>
                  </a:lnTo>
                  <a:lnTo>
                    <a:pt x="23285" y="4022"/>
                  </a:lnTo>
                  <a:lnTo>
                    <a:pt x="23247" y="3791"/>
                  </a:lnTo>
                  <a:lnTo>
                    <a:pt x="23195" y="3561"/>
                  </a:lnTo>
                  <a:lnTo>
                    <a:pt x="23131" y="3330"/>
                  </a:lnTo>
                  <a:lnTo>
                    <a:pt x="23055" y="3112"/>
                  </a:lnTo>
                  <a:lnTo>
                    <a:pt x="22965" y="2895"/>
                  </a:lnTo>
                  <a:lnTo>
                    <a:pt x="22875" y="2690"/>
                  </a:lnTo>
                  <a:lnTo>
                    <a:pt x="22773" y="2485"/>
                  </a:lnTo>
                  <a:lnTo>
                    <a:pt x="22657" y="2280"/>
                  </a:lnTo>
                  <a:lnTo>
                    <a:pt x="22529" y="2088"/>
                  </a:lnTo>
                  <a:lnTo>
                    <a:pt x="22401" y="1909"/>
                  </a:lnTo>
                  <a:lnTo>
                    <a:pt x="22260" y="1729"/>
                  </a:lnTo>
                  <a:lnTo>
                    <a:pt x="22107" y="1550"/>
                  </a:lnTo>
                  <a:lnTo>
                    <a:pt x="21953" y="1383"/>
                  </a:lnTo>
                  <a:lnTo>
                    <a:pt x="21787" y="1230"/>
                  </a:lnTo>
                  <a:lnTo>
                    <a:pt x="21607" y="1076"/>
                  </a:lnTo>
                  <a:lnTo>
                    <a:pt x="21428" y="935"/>
                  </a:lnTo>
                  <a:lnTo>
                    <a:pt x="21249" y="807"/>
                  </a:lnTo>
                  <a:lnTo>
                    <a:pt x="21056" y="679"/>
                  </a:lnTo>
                  <a:lnTo>
                    <a:pt x="20852" y="564"/>
                  </a:lnTo>
                  <a:lnTo>
                    <a:pt x="20647" y="461"/>
                  </a:lnTo>
                  <a:lnTo>
                    <a:pt x="20442" y="372"/>
                  </a:lnTo>
                  <a:lnTo>
                    <a:pt x="20224" y="282"/>
                  </a:lnTo>
                  <a:lnTo>
                    <a:pt x="20006" y="205"/>
                  </a:lnTo>
                  <a:lnTo>
                    <a:pt x="19776" y="141"/>
                  </a:lnTo>
                  <a:lnTo>
                    <a:pt x="19545" y="90"/>
                  </a:lnTo>
                  <a:lnTo>
                    <a:pt x="19315" y="51"/>
                  </a:lnTo>
                  <a:lnTo>
                    <a:pt x="19071" y="26"/>
                  </a:lnTo>
                  <a:lnTo>
                    <a:pt x="188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2651305" y="1619641"/>
              <a:ext cx="77887" cy="58554"/>
            </a:xfrm>
            <a:custGeom>
              <a:avLst/>
              <a:gdLst/>
              <a:ahLst/>
              <a:cxnLst/>
              <a:rect l="l" t="t" r="r" b="b"/>
              <a:pathLst>
                <a:path w="1551" h="1166" extrusionOk="0">
                  <a:moveTo>
                    <a:pt x="1307" y="0"/>
                  </a:moveTo>
                  <a:lnTo>
                    <a:pt x="1268" y="13"/>
                  </a:lnTo>
                  <a:lnTo>
                    <a:pt x="1217" y="26"/>
                  </a:lnTo>
                  <a:lnTo>
                    <a:pt x="1179" y="39"/>
                  </a:lnTo>
                  <a:lnTo>
                    <a:pt x="116" y="730"/>
                  </a:lnTo>
                  <a:lnTo>
                    <a:pt x="77" y="756"/>
                  </a:lnTo>
                  <a:lnTo>
                    <a:pt x="39" y="794"/>
                  </a:lnTo>
                  <a:lnTo>
                    <a:pt x="26" y="833"/>
                  </a:lnTo>
                  <a:lnTo>
                    <a:pt x="0" y="871"/>
                  </a:lnTo>
                  <a:lnTo>
                    <a:pt x="0" y="922"/>
                  </a:lnTo>
                  <a:lnTo>
                    <a:pt x="0" y="974"/>
                  </a:lnTo>
                  <a:lnTo>
                    <a:pt x="13" y="1012"/>
                  </a:lnTo>
                  <a:lnTo>
                    <a:pt x="39" y="1063"/>
                  </a:lnTo>
                  <a:lnTo>
                    <a:pt x="77" y="1102"/>
                  </a:lnTo>
                  <a:lnTo>
                    <a:pt x="128" y="1140"/>
                  </a:lnTo>
                  <a:lnTo>
                    <a:pt x="180" y="1166"/>
                  </a:lnTo>
                  <a:lnTo>
                    <a:pt x="308" y="1166"/>
                  </a:lnTo>
                  <a:lnTo>
                    <a:pt x="372" y="1127"/>
                  </a:lnTo>
                  <a:lnTo>
                    <a:pt x="1435" y="448"/>
                  </a:lnTo>
                  <a:lnTo>
                    <a:pt x="1473" y="423"/>
                  </a:lnTo>
                  <a:lnTo>
                    <a:pt x="1499" y="384"/>
                  </a:lnTo>
                  <a:lnTo>
                    <a:pt x="1524" y="346"/>
                  </a:lnTo>
                  <a:lnTo>
                    <a:pt x="1537" y="295"/>
                  </a:lnTo>
                  <a:lnTo>
                    <a:pt x="1550" y="256"/>
                  </a:lnTo>
                  <a:lnTo>
                    <a:pt x="1550" y="205"/>
                  </a:lnTo>
                  <a:lnTo>
                    <a:pt x="1537" y="154"/>
                  </a:lnTo>
                  <a:lnTo>
                    <a:pt x="1512" y="115"/>
                  </a:lnTo>
                  <a:lnTo>
                    <a:pt x="1473" y="77"/>
                  </a:lnTo>
                  <a:lnTo>
                    <a:pt x="1435" y="51"/>
                  </a:lnTo>
                  <a:lnTo>
                    <a:pt x="1396" y="26"/>
                  </a:lnTo>
                  <a:lnTo>
                    <a:pt x="1358" y="13"/>
                  </a:lnTo>
                  <a:lnTo>
                    <a:pt x="1307" y="0"/>
                  </a:lnTo>
                  <a:close/>
                </a:path>
              </a:pathLst>
            </a:custGeom>
            <a:solidFill>
              <a:srgbClr val="05A8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2049910" y="1554660"/>
              <a:ext cx="301104" cy="117760"/>
            </a:xfrm>
            <a:custGeom>
              <a:avLst/>
              <a:gdLst/>
              <a:ahLst/>
              <a:cxnLst/>
              <a:rect l="l" t="t" r="r" b="b"/>
              <a:pathLst>
                <a:path w="5996" h="2345" extrusionOk="0">
                  <a:moveTo>
                    <a:pt x="3395" y="1"/>
                  </a:moveTo>
                  <a:lnTo>
                    <a:pt x="3344" y="13"/>
                  </a:lnTo>
                  <a:lnTo>
                    <a:pt x="3293" y="26"/>
                  </a:lnTo>
                  <a:lnTo>
                    <a:pt x="3254" y="52"/>
                  </a:lnTo>
                  <a:lnTo>
                    <a:pt x="3216" y="77"/>
                  </a:lnTo>
                  <a:lnTo>
                    <a:pt x="3190" y="116"/>
                  </a:lnTo>
                  <a:lnTo>
                    <a:pt x="3165" y="154"/>
                  </a:lnTo>
                  <a:lnTo>
                    <a:pt x="3152" y="193"/>
                  </a:lnTo>
                  <a:lnTo>
                    <a:pt x="3152" y="244"/>
                  </a:lnTo>
                  <a:lnTo>
                    <a:pt x="3152" y="833"/>
                  </a:lnTo>
                  <a:lnTo>
                    <a:pt x="2409" y="833"/>
                  </a:lnTo>
                  <a:lnTo>
                    <a:pt x="2358" y="846"/>
                  </a:lnTo>
                  <a:lnTo>
                    <a:pt x="2319" y="859"/>
                  </a:lnTo>
                  <a:lnTo>
                    <a:pt x="2268" y="872"/>
                  </a:lnTo>
                  <a:lnTo>
                    <a:pt x="2242" y="910"/>
                  </a:lnTo>
                  <a:lnTo>
                    <a:pt x="2204" y="948"/>
                  </a:lnTo>
                  <a:lnTo>
                    <a:pt x="2178" y="987"/>
                  </a:lnTo>
                  <a:lnTo>
                    <a:pt x="2166" y="1025"/>
                  </a:lnTo>
                  <a:lnTo>
                    <a:pt x="2166" y="1076"/>
                  </a:lnTo>
                  <a:lnTo>
                    <a:pt x="2166" y="1858"/>
                  </a:lnTo>
                  <a:lnTo>
                    <a:pt x="244" y="1858"/>
                  </a:lnTo>
                  <a:lnTo>
                    <a:pt x="193" y="1871"/>
                  </a:lnTo>
                  <a:lnTo>
                    <a:pt x="155" y="1883"/>
                  </a:lnTo>
                  <a:lnTo>
                    <a:pt x="103" y="1909"/>
                  </a:lnTo>
                  <a:lnTo>
                    <a:pt x="78" y="1935"/>
                  </a:lnTo>
                  <a:lnTo>
                    <a:pt x="39" y="1973"/>
                  </a:lnTo>
                  <a:lnTo>
                    <a:pt x="27" y="2011"/>
                  </a:lnTo>
                  <a:lnTo>
                    <a:pt x="1" y="2063"/>
                  </a:lnTo>
                  <a:lnTo>
                    <a:pt x="1" y="2101"/>
                  </a:lnTo>
                  <a:lnTo>
                    <a:pt x="1" y="2152"/>
                  </a:lnTo>
                  <a:lnTo>
                    <a:pt x="27" y="2204"/>
                  </a:lnTo>
                  <a:lnTo>
                    <a:pt x="39" y="2242"/>
                  </a:lnTo>
                  <a:lnTo>
                    <a:pt x="78" y="2280"/>
                  </a:lnTo>
                  <a:lnTo>
                    <a:pt x="103" y="2306"/>
                  </a:lnTo>
                  <a:lnTo>
                    <a:pt x="155" y="2332"/>
                  </a:lnTo>
                  <a:lnTo>
                    <a:pt x="193" y="2344"/>
                  </a:lnTo>
                  <a:lnTo>
                    <a:pt x="5803" y="2344"/>
                  </a:lnTo>
                  <a:lnTo>
                    <a:pt x="5854" y="2332"/>
                  </a:lnTo>
                  <a:lnTo>
                    <a:pt x="5893" y="2306"/>
                  </a:lnTo>
                  <a:lnTo>
                    <a:pt x="5931" y="2280"/>
                  </a:lnTo>
                  <a:lnTo>
                    <a:pt x="5957" y="2242"/>
                  </a:lnTo>
                  <a:lnTo>
                    <a:pt x="5982" y="2204"/>
                  </a:lnTo>
                  <a:lnTo>
                    <a:pt x="5995" y="2152"/>
                  </a:lnTo>
                  <a:lnTo>
                    <a:pt x="5995" y="2101"/>
                  </a:lnTo>
                  <a:lnTo>
                    <a:pt x="5995" y="2063"/>
                  </a:lnTo>
                  <a:lnTo>
                    <a:pt x="5982" y="2011"/>
                  </a:lnTo>
                  <a:lnTo>
                    <a:pt x="5957" y="1973"/>
                  </a:lnTo>
                  <a:lnTo>
                    <a:pt x="5931" y="1935"/>
                  </a:lnTo>
                  <a:lnTo>
                    <a:pt x="5893" y="1909"/>
                  </a:lnTo>
                  <a:lnTo>
                    <a:pt x="5854" y="1883"/>
                  </a:lnTo>
                  <a:lnTo>
                    <a:pt x="5803" y="1871"/>
                  </a:lnTo>
                  <a:lnTo>
                    <a:pt x="5752" y="1858"/>
                  </a:lnTo>
                  <a:lnTo>
                    <a:pt x="4727" y="1858"/>
                  </a:lnTo>
                  <a:lnTo>
                    <a:pt x="4727" y="551"/>
                  </a:lnTo>
                  <a:lnTo>
                    <a:pt x="4714" y="513"/>
                  </a:lnTo>
                  <a:lnTo>
                    <a:pt x="4701" y="462"/>
                  </a:lnTo>
                  <a:lnTo>
                    <a:pt x="4689" y="423"/>
                  </a:lnTo>
                  <a:lnTo>
                    <a:pt x="4650" y="385"/>
                  </a:lnTo>
                  <a:lnTo>
                    <a:pt x="4625" y="359"/>
                  </a:lnTo>
                  <a:lnTo>
                    <a:pt x="4573" y="334"/>
                  </a:lnTo>
                  <a:lnTo>
                    <a:pt x="4535" y="321"/>
                  </a:lnTo>
                  <a:lnTo>
                    <a:pt x="4484" y="308"/>
                  </a:lnTo>
                  <a:lnTo>
                    <a:pt x="4433" y="321"/>
                  </a:lnTo>
                  <a:lnTo>
                    <a:pt x="4394" y="334"/>
                  </a:lnTo>
                  <a:lnTo>
                    <a:pt x="4343" y="359"/>
                  </a:lnTo>
                  <a:lnTo>
                    <a:pt x="4304" y="385"/>
                  </a:lnTo>
                  <a:lnTo>
                    <a:pt x="4279" y="423"/>
                  </a:lnTo>
                  <a:lnTo>
                    <a:pt x="4253" y="462"/>
                  </a:lnTo>
                  <a:lnTo>
                    <a:pt x="4240" y="513"/>
                  </a:lnTo>
                  <a:lnTo>
                    <a:pt x="4240" y="551"/>
                  </a:lnTo>
                  <a:lnTo>
                    <a:pt x="4240" y="1858"/>
                  </a:lnTo>
                  <a:lnTo>
                    <a:pt x="2652" y="1858"/>
                  </a:lnTo>
                  <a:lnTo>
                    <a:pt x="2652" y="1320"/>
                  </a:lnTo>
                  <a:lnTo>
                    <a:pt x="3446" y="1320"/>
                  </a:lnTo>
                  <a:lnTo>
                    <a:pt x="3485" y="1307"/>
                  </a:lnTo>
                  <a:lnTo>
                    <a:pt x="3523" y="1281"/>
                  </a:lnTo>
                  <a:lnTo>
                    <a:pt x="3562" y="1256"/>
                  </a:lnTo>
                  <a:lnTo>
                    <a:pt x="3587" y="1217"/>
                  </a:lnTo>
                  <a:lnTo>
                    <a:pt x="3613" y="1179"/>
                  </a:lnTo>
                  <a:lnTo>
                    <a:pt x="3626" y="1128"/>
                  </a:lnTo>
                  <a:lnTo>
                    <a:pt x="3638" y="1076"/>
                  </a:lnTo>
                  <a:lnTo>
                    <a:pt x="3638" y="244"/>
                  </a:lnTo>
                  <a:lnTo>
                    <a:pt x="3626" y="193"/>
                  </a:lnTo>
                  <a:lnTo>
                    <a:pt x="3613" y="154"/>
                  </a:lnTo>
                  <a:lnTo>
                    <a:pt x="3587" y="116"/>
                  </a:lnTo>
                  <a:lnTo>
                    <a:pt x="3562" y="77"/>
                  </a:lnTo>
                  <a:lnTo>
                    <a:pt x="3523" y="52"/>
                  </a:lnTo>
                  <a:lnTo>
                    <a:pt x="3485" y="26"/>
                  </a:lnTo>
                  <a:lnTo>
                    <a:pt x="3446" y="13"/>
                  </a:lnTo>
                  <a:lnTo>
                    <a:pt x="33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2008130" y="1750204"/>
              <a:ext cx="354435" cy="233511"/>
            </a:xfrm>
            <a:custGeom>
              <a:avLst/>
              <a:gdLst/>
              <a:ahLst/>
              <a:cxnLst/>
              <a:rect l="l" t="t" r="r" b="b"/>
              <a:pathLst>
                <a:path w="7058" h="4650" extrusionOk="0">
                  <a:moveTo>
                    <a:pt x="218" y="0"/>
                  </a:moveTo>
                  <a:lnTo>
                    <a:pt x="167" y="13"/>
                  </a:lnTo>
                  <a:lnTo>
                    <a:pt x="129" y="26"/>
                  </a:lnTo>
                  <a:lnTo>
                    <a:pt x="90" y="51"/>
                  </a:lnTo>
                  <a:lnTo>
                    <a:pt x="52" y="90"/>
                  </a:lnTo>
                  <a:lnTo>
                    <a:pt x="26" y="128"/>
                  </a:lnTo>
                  <a:lnTo>
                    <a:pt x="13" y="180"/>
                  </a:lnTo>
                  <a:lnTo>
                    <a:pt x="0" y="218"/>
                  </a:lnTo>
                  <a:lnTo>
                    <a:pt x="0" y="269"/>
                  </a:lnTo>
                  <a:lnTo>
                    <a:pt x="13" y="320"/>
                  </a:lnTo>
                  <a:lnTo>
                    <a:pt x="39" y="359"/>
                  </a:lnTo>
                  <a:lnTo>
                    <a:pt x="65" y="397"/>
                  </a:lnTo>
                  <a:lnTo>
                    <a:pt x="103" y="436"/>
                  </a:lnTo>
                  <a:lnTo>
                    <a:pt x="1230" y="1319"/>
                  </a:lnTo>
                  <a:lnTo>
                    <a:pt x="1230" y="2152"/>
                  </a:lnTo>
                  <a:lnTo>
                    <a:pt x="1243" y="2203"/>
                  </a:lnTo>
                  <a:lnTo>
                    <a:pt x="1256" y="2242"/>
                  </a:lnTo>
                  <a:lnTo>
                    <a:pt x="1268" y="2293"/>
                  </a:lnTo>
                  <a:lnTo>
                    <a:pt x="1307" y="2318"/>
                  </a:lnTo>
                  <a:lnTo>
                    <a:pt x="1332" y="2357"/>
                  </a:lnTo>
                  <a:lnTo>
                    <a:pt x="1384" y="2370"/>
                  </a:lnTo>
                  <a:lnTo>
                    <a:pt x="1422" y="2382"/>
                  </a:lnTo>
                  <a:lnTo>
                    <a:pt x="1473" y="2395"/>
                  </a:lnTo>
                  <a:lnTo>
                    <a:pt x="5546" y="2395"/>
                  </a:lnTo>
                  <a:lnTo>
                    <a:pt x="5546" y="3484"/>
                  </a:lnTo>
                  <a:lnTo>
                    <a:pt x="4906" y="4252"/>
                  </a:lnTo>
                  <a:lnTo>
                    <a:pt x="4880" y="4291"/>
                  </a:lnTo>
                  <a:lnTo>
                    <a:pt x="4855" y="4342"/>
                  </a:lnTo>
                  <a:lnTo>
                    <a:pt x="4855" y="4381"/>
                  </a:lnTo>
                  <a:lnTo>
                    <a:pt x="4855" y="4432"/>
                  </a:lnTo>
                  <a:lnTo>
                    <a:pt x="4855" y="4470"/>
                  </a:lnTo>
                  <a:lnTo>
                    <a:pt x="4880" y="4521"/>
                  </a:lnTo>
                  <a:lnTo>
                    <a:pt x="4906" y="4560"/>
                  </a:lnTo>
                  <a:lnTo>
                    <a:pt x="4932" y="4598"/>
                  </a:lnTo>
                  <a:lnTo>
                    <a:pt x="4970" y="4624"/>
                  </a:lnTo>
                  <a:lnTo>
                    <a:pt x="5008" y="4637"/>
                  </a:lnTo>
                  <a:lnTo>
                    <a:pt x="5098" y="4649"/>
                  </a:lnTo>
                  <a:lnTo>
                    <a:pt x="5149" y="4649"/>
                  </a:lnTo>
                  <a:lnTo>
                    <a:pt x="5200" y="4624"/>
                  </a:lnTo>
                  <a:lnTo>
                    <a:pt x="5239" y="4598"/>
                  </a:lnTo>
                  <a:lnTo>
                    <a:pt x="5277" y="4560"/>
                  </a:lnTo>
                  <a:lnTo>
                    <a:pt x="5982" y="3727"/>
                  </a:lnTo>
                  <a:lnTo>
                    <a:pt x="6020" y="3650"/>
                  </a:lnTo>
                  <a:lnTo>
                    <a:pt x="6033" y="3574"/>
                  </a:lnTo>
                  <a:lnTo>
                    <a:pt x="6033" y="2395"/>
                  </a:lnTo>
                  <a:lnTo>
                    <a:pt x="6814" y="2395"/>
                  </a:lnTo>
                  <a:lnTo>
                    <a:pt x="6865" y="2382"/>
                  </a:lnTo>
                  <a:lnTo>
                    <a:pt x="6904" y="2370"/>
                  </a:lnTo>
                  <a:lnTo>
                    <a:pt x="6942" y="2357"/>
                  </a:lnTo>
                  <a:lnTo>
                    <a:pt x="6981" y="2318"/>
                  </a:lnTo>
                  <a:lnTo>
                    <a:pt x="7006" y="2293"/>
                  </a:lnTo>
                  <a:lnTo>
                    <a:pt x="7032" y="2242"/>
                  </a:lnTo>
                  <a:lnTo>
                    <a:pt x="7045" y="2203"/>
                  </a:lnTo>
                  <a:lnTo>
                    <a:pt x="7058" y="2152"/>
                  </a:lnTo>
                  <a:lnTo>
                    <a:pt x="7045" y="2101"/>
                  </a:lnTo>
                  <a:lnTo>
                    <a:pt x="7032" y="2062"/>
                  </a:lnTo>
                  <a:lnTo>
                    <a:pt x="7006" y="2011"/>
                  </a:lnTo>
                  <a:lnTo>
                    <a:pt x="6981" y="1985"/>
                  </a:lnTo>
                  <a:lnTo>
                    <a:pt x="6942" y="1947"/>
                  </a:lnTo>
                  <a:lnTo>
                    <a:pt x="6904" y="1921"/>
                  </a:lnTo>
                  <a:lnTo>
                    <a:pt x="6865" y="1909"/>
                  </a:lnTo>
                  <a:lnTo>
                    <a:pt x="3766" y="1909"/>
                  </a:lnTo>
                  <a:lnTo>
                    <a:pt x="3766" y="244"/>
                  </a:lnTo>
                  <a:lnTo>
                    <a:pt x="3766" y="192"/>
                  </a:lnTo>
                  <a:lnTo>
                    <a:pt x="3753" y="141"/>
                  </a:lnTo>
                  <a:lnTo>
                    <a:pt x="3728" y="103"/>
                  </a:lnTo>
                  <a:lnTo>
                    <a:pt x="3702" y="64"/>
                  </a:lnTo>
                  <a:lnTo>
                    <a:pt x="3664" y="39"/>
                  </a:lnTo>
                  <a:lnTo>
                    <a:pt x="3625" y="13"/>
                  </a:lnTo>
                  <a:lnTo>
                    <a:pt x="3574" y="0"/>
                  </a:lnTo>
                  <a:lnTo>
                    <a:pt x="3484" y="0"/>
                  </a:lnTo>
                  <a:lnTo>
                    <a:pt x="3433" y="13"/>
                  </a:lnTo>
                  <a:lnTo>
                    <a:pt x="3395" y="39"/>
                  </a:lnTo>
                  <a:lnTo>
                    <a:pt x="3356" y="64"/>
                  </a:lnTo>
                  <a:lnTo>
                    <a:pt x="3331" y="103"/>
                  </a:lnTo>
                  <a:lnTo>
                    <a:pt x="3305" y="141"/>
                  </a:lnTo>
                  <a:lnTo>
                    <a:pt x="3292" y="192"/>
                  </a:lnTo>
                  <a:lnTo>
                    <a:pt x="3292" y="244"/>
                  </a:lnTo>
                  <a:lnTo>
                    <a:pt x="3292" y="1909"/>
                  </a:lnTo>
                  <a:lnTo>
                    <a:pt x="1717" y="1909"/>
                  </a:lnTo>
                  <a:lnTo>
                    <a:pt x="1717" y="1191"/>
                  </a:lnTo>
                  <a:lnTo>
                    <a:pt x="1717" y="1140"/>
                  </a:lnTo>
                  <a:lnTo>
                    <a:pt x="1691" y="1089"/>
                  </a:lnTo>
                  <a:lnTo>
                    <a:pt x="1666" y="1038"/>
                  </a:lnTo>
                  <a:lnTo>
                    <a:pt x="1627" y="999"/>
                  </a:lnTo>
                  <a:lnTo>
                    <a:pt x="398" y="51"/>
                  </a:lnTo>
                  <a:lnTo>
                    <a:pt x="359" y="26"/>
                  </a:lnTo>
                  <a:lnTo>
                    <a:pt x="3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2487297" y="1939923"/>
              <a:ext cx="24506" cy="101038"/>
            </a:xfrm>
            <a:custGeom>
              <a:avLst/>
              <a:gdLst/>
              <a:ahLst/>
              <a:cxnLst/>
              <a:rect l="l" t="t" r="r" b="b"/>
              <a:pathLst>
                <a:path w="488" h="2012" extrusionOk="0">
                  <a:moveTo>
                    <a:pt x="244" y="1"/>
                  </a:moveTo>
                  <a:lnTo>
                    <a:pt x="192" y="13"/>
                  </a:lnTo>
                  <a:lnTo>
                    <a:pt x="154" y="26"/>
                  </a:lnTo>
                  <a:lnTo>
                    <a:pt x="103" y="39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13" y="154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1768"/>
                  </a:lnTo>
                  <a:lnTo>
                    <a:pt x="0" y="1819"/>
                  </a:lnTo>
                  <a:lnTo>
                    <a:pt x="13" y="1858"/>
                  </a:lnTo>
                  <a:lnTo>
                    <a:pt x="39" y="1909"/>
                  </a:lnTo>
                  <a:lnTo>
                    <a:pt x="77" y="1947"/>
                  </a:lnTo>
                  <a:lnTo>
                    <a:pt x="103" y="1973"/>
                  </a:lnTo>
                  <a:lnTo>
                    <a:pt x="154" y="1999"/>
                  </a:lnTo>
                  <a:lnTo>
                    <a:pt x="192" y="2011"/>
                  </a:lnTo>
                  <a:lnTo>
                    <a:pt x="295" y="2011"/>
                  </a:lnTo>
                  <a:lnTo>
                    <a:pt x="333" y="1999"/>
                  </a:lnTo>
                  <a:lnTo>
                    <a:pt x="385" y="1973"/>
                  </a:lnTo>
                  <a:lnTo>
                    <a:pt x="410" y="1947"/>
                  </a:lnTo>
                  <a:lnTo>
                    <a:pt x="449" y="1909"/>
                  </a:lnTo>
                  <a:lnTo>
                    <a:pt x="461" y="1858"/>
                  </a:lnTo>
                  <a:lnTo>
                    <a:pt x="487" y="1819"/>
                  </a:lnTo>
                  <a:lnTo>
                    <a:pt x="487" y="1768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39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2651305" y="1846018"/>
              <a:ext cx="67593" cy="194944"/>
            </a:xfrm>
            <a:custGeom>
              <a:avLst/>
              <a:gdLst/>
              <a:ahLst/>
              <a:cxnLst/>
              <a:rect l="l" t="t" r="r" b="b"/>
              <a:pathLst>
                <a:path w="1346" h="3882" extrusionOk="0">
                  <a:moveTo>
                    <a:pt x="218" y="1"/>
                  </a:moveTo>
                  <a:lnTo>
                    <a:pt x="167" y="13"/>
                  </a:lnTo>
                  <a:lnTo>
                    <a:pt x="128" y="26"/>
                  </a:lnTo>
                  <a:lnTo>
                    <a:pt x="90" y="52"/>
                  </a:lnTo>
                  <a:lnTo>
                    <a:pt x="52" y="90"/>
                  </a:lnTo>
                  <a:lnTo>
                    <a:pt x="26" y="129"/>
                  </a:lnTo>
                  <a:lnTo>
                    <a:pt x="13" y="180"/>
                  </a:lnTo>
                  <a:lnTo>
                    <a:pt x="0" y="231"/>
                  </a:lnTo>
                  <a:lnTo>
                    <a:pt x="0" y="270"/>
                  </a:lnTo>
                  <a:lnTo>
                    <a:pt x="13" y="321"/>
                  </a:lnTo>
                  <a:lnTo>
                    <a:pt x="26" y="359"/>
                  </a:lnTo>
                  <a:lnTo>
                    <a:pt x="64" y="398"/>
                  </a:lnTo>
                  <a:lnTo>
                    <a:pt x="90" y="436"/>
                  </a:lnTo>
                  <a:lnTo>
                    <a:pt x="128" y="462"/>
                  </a:lnTo>
                  <a:lnTo>
                    <a:pt x="858" y="820"/>
                  </a:lnTo>
                  <a:lnTo>
                    <a:pt x="858" y="3638"/>
                  </a:lnTo>
                  <a:lnTo>
                    <a:pt x="858" y="3689"/>
                  </a:lnTo>
                  <a:lnTo>
                    <a:pt x="871" y="3728"/>
                  </a:lnTo>
                  <a:lnTo>
                    <a:pt x="897" y="3779"/>
                  </a:lnTo>
                  <a:lnTo>
                    <a:pt x="922" y="3817"/>
                  </a:lnTo>
                  <a:lnTo>
                    <a:pt x="961" y="3843"/>
                  </a:lnTo>
                  <a:lnTo>
                    <a:pt x="999" y="3869"/>
                  </a:lnTo>
                  <a:lnTo>
                    <a:pt x="1051" y="3881"/>
                  </a:lnTo>
                  <a:lnTo>
                    <a:pt x="1153" y="3881"/>
                  </a:lnTo>
                  <a:lnTo>
                    <a:pt x="1191" y="3869"/>
                  </a:lnTo>
                  <a:lnTo>
                    <a:pt x="1230" y="3843"/>
                  </a:lnTo>
                  <a:lnTo>
                    <a:pt x="1268" y="3817"/>
                  </a:lnTo>
                  <a:lnTo>
                    <a:pt x="1307" y="3779"/>
                  </a:lnTo>
                  <a:lnTo>
                    <a:pt x="1320" y="3728"/>
                  </a:lnTo>
                  <a:lnTo>
                    <a:pt x="1332" y="3689"/>
                  </a:lnTo>
                  <a:lnTo>
                    <a:pt x="1345" y="3638"/>
                  </a:lnTo>
                  <a:lnTo>
                    <a:pt x="1345" y="679"/>
                  </a:lnTo>
                  <a:lnTo>
                    <a:pt x="1332" y="615"/>
                  </a:lnTo>
                  <a:lnTo>
                    <a:pt x="1307" y="551"/>
                  </a:lnTo>
                  <a:lnTo>
                    <a:pt x="1268" y="500"/>
                  </a:lnTo>
                  <a:lnTo>
                    <a:pt x="1204" y="462"/>
                  </a:lnTo>
                  <a:lnTo>
                    <a:pt x="359" y="26"/>
                  </a:lnTo>
                  <a:lnTo>
                    <a:pt x="308" y="13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1728373" y="1745032"/>
              <a:ext cx="91998" cy="295932"/>
            </a:xfrm>
            <a:custGeom>
              <a:avLst/>
              <a:gdLst/>
              <a:ahLst/>
              <a:cxnLst/>
              <a:rect l="l" t="t" r="r" b="b"/>
              <a:pathLst>
                <a:path w="1832" h="5893" extrusionOk="0">
                  <a:moveTo>
                    <a:pt x="1537" y="1"/>
                  </a:moveTo>
                  <a:lnTo>
                    <a:pt x="1499" y="14"/>
                  </a:lnTo>
                  <a:lnTo>
                    <a:pt x="1447" y="39"/>
                  </a:lnTo>
                  <a:lnTo>
                    <a:pt x="1422" y="78"/>
                  </a:lnTo>
                  <a:lnTo>
                    <a:pt x="1383" y="103"/>
                  </a:lnTo>
                  <a:lnTo>
                    <a:pt x="1371" y="154"/>
                  </a:lnTo>
                  <a:lnTo>
                    <a:pt x="1345" y="193"/>
                  </a:lnTo>
                  <a:lnTo>
                    <a:pt x="1345" y="244"/>
                  </a:lnTo>
                  <a:lnTo>
                    <a:pt x="1345" y="2012"/>
                  </a:lnTo>
                  <a:lnTo>
                    <a:pt x="192" y="2012"/>
                  </a:lnTo>
                  <a:lnTo>
                    <a:pt x="141" y="2024"/>
                  </a:lnTo>
                  <a:lnTo>
                    <a:pt x="103" y="2050"/>
                  </a:lnTo>
                  <a:lnTo>
                    <a:pt x="64" y="2088"/>
                  </a:lnTo>
                  <a:lnTo>
                    <a:pt x="38" y="2114"/>
                  </a:lnTo>
                  <a:lnTo>
                    <a:pt x="13" y="2165"/>
                  </a:lnTo>
                  <a:lnTo>
                    <a:pt x="0" y="2204"/>
                  </a:lnTo>
                  <a:lnTo>
                    <a:pt x="0" y="2255"/>
                  </a:lnTo>
                  <a:lnTo>
                    <a:pt x="0" y="5649"/>
                  </a:lnTo>
                  <a:lnTo>
                    <a:pt x="0" y="5700"/>
                  </a:lnTo>
                  <a:lnTo>
                    <a:pt x="13" y="5739"/>
                  </a:lnTo>
                  <a:lnTo>
                    <a:pt x="38" y="5790"/>
                  </a:lnTo>
                  <a:lnTo>
                    <a:pt x="64" y="5828"/>
                  </a:lnTo>
                  <a:lnTo>
                    <a:pt x="103" y="5854"/>
                  </a:lnTo>
                  <a:lnTo>
                    <a:pt x="141" y="5880"/>
                  </a:lnTo>
                  <a:lnTo>
                    <a:pt x="192" y="5892"/>
                  </a:lnTo>
                  <a:lnTo>
                    <a:pt x="282" y="5892"/>
                  </a:lnTo>
                  <a:lnTo>
                    <a:pt x="333" y="5880"/>
                  </a:lnTo>
                  <a:lnTo>
                    <a:pt x="371" y="5854"/>
                  </a:lnTo>
                  <a:lnTo>
                    <a:pt x="410" y="5828"/>
                  </a:lnTo>
                  <a:lnTo>
                    <a:pt x="436" y="5790"/>
                  </a:lnTo>
                  <a:lnTo>
                    <a:pt x="461" y="5739"/>
                  </a:lnTo>
                  <a:lnTo>
                    <a:pt x="474" y="5700"/>
                  </a:lnTo>
                  <a:lnTo>
                    <a:pt x="487" y="5649"/>
                  </a:lnTo>
                  <a:lnTo>
                    <a:pt x="487" y="2498"/>
                  </a:lnTo>
                  <a:lnTo>
                    <a:pt x="1588" y="2498"/>
                  </a:lnTo>
                  <a:lnTo>
                    <a:pt x="1639" y="2485"/>
                  </a:lnTo>
                  <a:lnTo>
                    <a:pt x="1678" y="2473"/>
                  </a:lnTo>
                  <a:lnTo>
                    <a:pt x="1729" y="2460"/>
                  </a:lnTo>
                  <a:lnTo>
                    <a:pt x="1755" y="2421"/>
                  </a:lnTo>
                  <a:lnTo>
                    <a:pt x="1793" y="2396"/>
                  </a:lnTo>
                  <a:lnTo>
                    <a:pt x="1806" y="2345"/>
                  </a:lnTo>
                  <a:lnTo>
                    <a:pt x="1832" y="2306"/>
                  </a:lnTo>
                  <a:lnTo>
                    <a:pt x="1832" y="2255"/>
                  </a:lnTo>
                  <a:lnTo>
                    <a:pt x="1832" y="244"/>
                  </a:lnTo>
                  <a:lnTo>
                    <a:pt x="1832" y="193"/>
                  </a:lnTo>
                  <a:lnTo>
                    <a:pt x="1806" y="154"/>
                  </a:lnTo>
                  <a:lnTo>
                    <a:pt x="1793" y="103"/>
                  </a:lnTo>
                  <a:lnTo>
                    <a:pt x="1755" y="78"/>
                  </a:lnTo>
                  <a:lnTo>
                    <a:pt x="1729" y="39"/>
                  </a:lnTo>
                  <a:lnTo>
                    <a:pt x="1678" y="14"/>
                  </a:lnTo>
                  <a:lnTo>
                    <a:pt x="1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2262829" y="1242714"/>
              <a:ext cx="24506" cy="143471"/>
            </a:xfrm>
            <a:custGeom>
              <a:avLst/>
              <a:gdLst/>
              <a:ahLst/>
              <a:cxnLst/>
              <a:rect l="l" t="t" r="r" b="b"/>
              <a:pathLst>
                <a:path w="488" h="2857" extrusionOk="0">
                  <a:moveTo>
                    <a:pt x="193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64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2614"/>
                  </a:lnTo>
                  <a:lnTo>
                    <a:pt x="0" y="2665"/>
                  </a:lnTo>
                  <a:lnTo>
                    <a:pt x="13" y="2716"/>
                  </a:lnTo>
                  <a:lnTo>
                    <a:pt x="39" y="2754"/>
                  </a:lnTo>
                  <a:lnTo>
                    <a:pt x="64" y="2793"/>
                  </a:lnTo>
                  <a:lnTo>
                    <a:pt x="103" y="2819"/>
                  </a:lnTo>
                  <a:lnTo>
                    <a:pt x="154" y="2844"/>
                  </a:lnTo>
                  <a:lnTo>
                    <a:pt x="193" y="2857"/>
                  </a:lnTo>
                  <a:lnTo>
                    <a:pt x="295" y="2857"/>
                  </a:lnTo>
                  <a:lnTo>
                    <a:pt x="333" y="2844"/>
                  </a:lnTo>
                  <a:lnTo>
                    <a:pt x="385" y="2819"/>
                  </a:lnTo>
                  <a:lnTo>
                    <a:pt x="410" y="2793"/>
                  </a:lnTo>
                  <a:lnTo>
                    <a:pt x="449" y="2754"/>
                  </a:lnTo>
                  <a:lnTo>
                    <a:pt x="461" y="2716"/>
                  </a:lnTo>
                  <a:lnTo>
                    <a:pt x="474" y="2665"/>
                  </a:lnTo>
                  <a:lnTo>
                    <a:pt x="487" y="2614"/>
                  </a:lnTo>
                  <a:lnTo>
                    <a:pt x="487" y="244"/>
                  </a:lnTo>
                  <a:lnTo>
                    <a:pt x="474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2487297" y="1242714"/>
              <a:ext cx="320990" cy="341579"/>
            </a:xfrm>
            <a:custGeom>
              <a:avLst/>
              <a:gdLst/>
              <a:ahLst/>
              <a:cxnLst/>
              <a:rect l="l" t="t" r="r" b="b"/>
              <a:pathLst>
                <a:path w="6392" h="6802" extrusionOk="0">
                  <a:moveTo>
                    <a:pt x="192" y="1"/>
                  </a:moveTo>
                  <a:lnTo>
                    <a:pt x="154" y="14"/>
                  </a:lnTo>
                  <a:lnTo>
                    <a:pt x="103" y="39"/>
                  </a:lnTo>
                  <a:lnTo>
                    <a:pt x="77" y="65"/>
                  </a:lnTo>
                  <a:lnTo>
                    <a:pt x="39" y="103"/>
                  </a:lnTo>
                  <a:lnTo>
                    <a:pt x="13" y="142"/>
                  </a:lnTo>
                  <a:lnTo>
                    <a:pt x="0" y="193"/>
                  </a:lnTo>
                  <a:lnTo>
                    <a:pt x="0" y="244"/>
                  </a:lnTo>
                  <a:lnTo>
                    <a:pt x="0" y="6558"/>
                  </a:lnTo>
                  <a:lnTo>
                    <a:pt x="0" y="6610"/>
                  </a:lnTo>
                  <a:lnTo>
                    <a:pt x="13" y="6661"/>
                  </a:lnTo>
                  <a:lnTo>
                    <a:pt x="39" y="6699"/>
                  </a:lnTo>
                  <a:lnTo>
                    <a:pt x="77" y="6738"/>
                  </a:lnTo>
                  <a:lnTo>
                    <a:pt x="103" y="6763"/>
                  </a:lnTo>
                  <a:lnTo>
                    <a:pt x="154" y="6789"/>
                  </a:lnTo>
                  <a:lnTo>
                    <a:pt x="192" y="6802"/>
                  </a:lnTo>
                  <a:lnTo>
                    <a:pt x="295" y="6802"/>
                  </a:lnTo>
                  <a:lnTo>
                    <a:pt x="333" y="6789"/>
                  </a:lnTo>
                  <a:lnTo>
                    <a:pt x="385" y="6763"/>
                  </a:lnTo>
                  <a:lnTo>
                    <a:pt x="410" y="6738"/>
                  </a:lnTo>
                  <a:lnTo>
                    <a:pt x="449" y="6699"/>
                  </a:lnTo>
                  <a:lnTo>
                    <a:pt x="461" y="6661"/>
                  </a:lnTo>
                  <a:lnTo>
                    <a:pt x="487" y="6610"/>
                  </a:lnTo>
                  <a:lnTo>
                    <a:pt x="487" y="6558"/>
                  </a:lnTo>
                  <a:lnTo>
                    <a:pt x="487" y="3062"/>
                  </a:lnTo>
                  <a:lnTo>
                    <a:pt x="3804" y="5201"/>
                  </a:lnTo>
                  <a:lnTo>
                    <a:pt x="3868" y="5226"/>
                  </a:lnTo>
                  <a:lnTo>
                    <a:pt x="3932" y="5239"/>
                  </a:lnTo>
                  <a:lnTo>
                    <a:pt x="6148" y="5239"/>
                  </a:lnTo>
                  <a:lnTo>
                    <a:pt x="6187" y="5226"/>
                  </a:lnTo>
                  <a:lnTo>
                    <a:pt x="6238" y="5214"/>
                  </a:lnTo>
                  <a:lnTo>
                    <a:pt x="6276" y="5201"/>
                  </a:lnTo>
                  <a:lnTo>
                    <a:pt x="6315" y="5162"/>
                  </a:lnTo>
                  <a:lnTo>
                    <a:pt x="6340" y="5124"/>
                  </a:lnTo>
                  <a:lnTo>
                    <a:pt x="6366" y="5086"/>
                  </a:lnTo>
                  <a:lnTo>
                    <a:pt x="6379" y="5047"/>
                  </a:lnTo>
                  <a:lnTo>
                    <a:pt x="6391" y="4996"/>
                  </a:lnTo>
                  <a:lnTo>
                    <a:pt x="6379" y="4945"/>
                  </a:lnTo>
                  <a:lnTo>
                    <a:pt x="6366" y="4893"/>
                  </a:lnTo>
                  <a:lnTo>
                    <a:pt x="6340" y="4855"/>
                  </a:lnTo>
                  <a:lnTo>
                    <a:pt x="6315" y="4817"/>
                  </a:lnTo>
                  <a:lnTo>
                    <a:pt x="6276" y="4791"/>
                  </a:lnTo>
                  <a:lnTo>
                    <a:pt x="6238" y="4765"/>
                  </a:lnTo>
                  <a:lnTo>
                    <a:pt x="6187" y="4753"/>
                  </a:lnTo>
                  <a:lnTo>
                    <a:pt x="4009" y="4753"/>
                  </a:lnTo>
                  <a:lnTo>
                    <a:pt x="487" y="2486"/>
                  </a:lnTo>
                  <a:lnTo>
                    <a:pt x="487" y="244"/>
                  </a:lnTo>
                  <a:lnTo>
                    <a:pt x="487" y="193"/>
                  </a:lnTo>
                  <a:lnTo>
                    <a:pt x="461" y="142"/>
                  </a:lnTo>
                  <a:lnTo>
                    <a:pt x="449" y="103"/>
                  </a:lnTo>
                  <a:lnTo>
                    <a:pt x="410" y="65"/>
                  </a:lnTo>
                  <a:lnTo>
                    <a:pt x="385" y="39"/>
                  </a:lnTo>
                  <a:lnTo>
                    <a:pt x="333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1692317" y="1302522"/>
              <a:ext cx="504937" cy="224522"/>
            </a:xfrm>
            <a:custGeom>
              <a:avLst/>
              <a:gdLst/>
              <a:ahLst/>
              <a:cxnLst/>
              <a:rect l="l" t="t" r="r" b="b"/>
              <a:pathLst>
                <a:path w="10055" h="4471" extrusionOk="0">
                  <a:moveTo>
                    <a:pt x="206" y="1"/>
                  </a:moveTo>
                  <a:lnTo>
                    <a:pt x="155" y="14"/>
                  </a:lnTo>
                  <a:lnTo>
                    <a:pt x="116" y="39"/>
                  </a:lnTo>
                  <a:lnTo>
                    <a:pt x="78" y="65"/>
                  </a:lnTo>
                  <a:lnTo>
                    <a:pt x="52" y="103"/>
                  </a:lnTo>
                  <a:lnTo>
                    <a:pt x="26" y="142"/>
                  </a:lnTo>
                  <a:lnTo>
                    <a:pt x="14" y="193"/>
                  </a:lnTo>
                  <a:lnTo>
                    <a:pt x="1" y="231"/>
                  </a:lnTo>
                  <a:lnTo>
                    <a:pt x="14" y="283"/>
                  </a:lnTo>
                  <a:lnTo>
                    <a:pt x="26" y="321"/>
                  </a:lnTo>
                  <a:lnTo>
                    <a:pt x="39" y="372"/>
                  </a:lnTo>
                  <a:lnTo>
                    <a:pt x="65" y="411"/>
                  </a:lnTo>
                  <a:lnTo>
                    <a:pt x="103" y="436"/>
                  </a:lnTo>
                  <a:lnTo>
                    <a:pt x="4227" y="3280"/>
                  </a:lnTo>
                  <a:lnTo>
                    <a:pt x="4227" y="4228"/>
                  </a:lnTo>
                  <a:lnTo>
                    <a:pt x="4227" y="4279"/>
                  </a:lnTo>
                  <a:lnTo>
                    <a:pt x="4253" y="4330"/>
                  </a:lnTo>
                  <a:lnTo>
                    <a:pt x="4266" y="4368"/>
                  </a:lnTo>
                  <a:lnTo>
                    <a:pt x="4304" y="4407"/>
                  </a:lnTo>
                  <a:lnTo>
                    <a:pt x="4330" y="4432"/>
                  </a:lnTo>
                  <a:lnTo>
                    <a:pt x="4381" y="4458"/>
                  </a:lnTo>
                  <a:lnTo>
                    <a:pt x="4420" y="4471"/>
                  </a:lnTo>
                  <a:lnTo>
                    <a:pt x="4522" y="4471"/>
                  </a:lnTo>
                  <a:lnTo>
                    <a:pt x="4560" y="4458"/>
                  </a:lnTo>
                  <a:lnTo>
                    <a:pt x="4612" y="4432"/>
                  </a:lnTo>
                  <a:lnTo>
                    <a:pt x="4637" y="4407"/>
                  </a:lnTo>
                  <a:lnTo>
                    <a:pt x="4676" y="4368"/>
                  </a:lnTo>
                  <a:lnTo>
                    <a:pt x="4689" y="4330"/>
                  </a:lnTo>
                  <a:lnTo>
                    <a:pt x="4714" y="4279"/>
                  </a:lnTo>
                  <a:lnTo>
                    <a:pt x="4714" y="4228"/>
                  </a:lnTo>
                  <a:lnTo>
                    <a:pt x="4714" y="3267"/>
                  </a:lnTo>
                  <a:lnTo>
                    <a:pt x="5367" y="2665"/>
                  </a:lnTo>
                  <a:lnTo>
                    <a:pt x="9863" y="2665"/>
                  </a:lnTo>
                  <a:lnTo>
                    <a:pt x="9914" y="2652"/>
                  </a:lnTo>
                  <a:lnTo>
                    <a:pt x="9953" y="2627"/>
                  </a:lnTo>
                  <a:lnTo>
                    <a:pt x="9991" y="2601"/>
                  </a:lnTo>
                  <a:lnTo>
                    <a:pt x="10017" y="2562"/>
                  </a:lnTo>
                  <a:lnTo>
                    <a:pt x="10042" y="2524"/>
                  </a:lnTo>
                  <a:lnTo>
                    <a:pt x="10055" y="2473"/>
                  </a:lnTo>
                  <a:lnTo>
                    <a:pt x="10055" y="2422"/>
                  </a:lnTo>
                  <a:lnTo>
                    <a:pt x="10055" y="2383"/>
                  </a:lnTo>
                  <a:lnTo>
                    <a:pt x="10042" y="2332"/>
                  </a:lnTo>
                  <a:lnTo>
                    <a:pt x="10017" y="2294"/>
                  </a:lnTo>
                  <a:lnTo>
                    <a:pt x="9991" y="2255"/>
                  </a:lnTo>
                  <a:lnTo>
                    <a:pt x="9953" y="2229"/>
                  </a:lnTo>
                  <a:lnTo>
                    <a:pt x="9914" y="2204"/>
                  </a:lnTo>
                  <a:lnTo>
                    <a:pt x="9863" y="2191"/>
                  </a:lnTo>
                  <a:lnTo>
                    <a:pt x="9812" y="2178"/>
                  </a:lnTo>
                  <a:lnTo>
                    <a:pt x="7609" y="2178"/>
                  </a:lnTo>
                  <a:lnTo>
                    <a:pt x="7609" y="1013"/>
                  </a:lnTo>
                  <a:lnTo>
                    <a:pt x="7609" y="962"/>
                  </a:lnTo>
                  <a:lnTo>
                    <a:pt x="7583" y="923"/>
                  </a:lnTo>
                  <a:lnTo>
                    <a:pt x="7570" y="872"/>
                  </a:lnTo>
                  <a:lnTo>
                    <a:pt x="7532" y="846"/>
                  </a:lnTo>
                  <a:lnTo>
                    <a:pt x="7506" y="808"/>
                  </a:lnTo>
                  <a:lnTo>
                    <a:pt x="7455" y="795"/>
                  </a:lnTo>
                  <a:lnTo>
                    <a:pt x="7417" y="769"/>
                  </a:lnTo>
                  <a:lnTo>
                    <a:pt x="7314" y="769"/>
                  </a:lnTo>
                  <a:lnTo>
                    <a:pt x="7276" y="795"/>
                  </a:lnTo>
                  <a:lnTo>
                    <a:pt x="7224" y="808"/>
                  </a:lnTo>
                  <a:lnTo>
                    <a:pt x="7199" y="846"/>
                  </a:lnTo>
                  <a:lnTo>
                    <a:pt x="7160" y="872"/>
                  </a:lnTo>
                  <a:lnTo>
                    <a:pt x="7148" y="923"/>
                  </a:lnTo>
                  <a:lnTo>
                    <a:pt x="7122" y="962"/>
                  </a:lnTo>
                  <a:lnTo>
                    <a:pt x="7122" y="1013"/>
                  </a:lnTo>
                  <a:lnTo>
                    <a:pt x="7122" y="2178"/>
                  </a:lnTo>
                  <a:lnTo>
                    <a:pt x="5265" y="2178"/>
                  </a:lnTo>
                  <a:lnTo>
                    <a:pt x="5226" y="2191"/>
                  </a:lnTo>
                  <a:lnTo>
                    <a:pt x="5188" y="2204"/>
                  </a:lnTo>
                  <a:lnTo>
                    <a:pt x="5137" y="2217"/>
                  </a:lnTo>
                  <a:lnTo>
                    <a:pt x="5111" y="2242"/>
                  </a:lnTo>
                  <a:lnTo>
                    <a:pt x="4445" y="2844"/>
                  </a:lnTo>
                  <a:lnTo>
                    <a:pt x="385" y="39"/>
                  </a:lnTo>
                  <a:lnTo>
                    <a:pt x="347" y="14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1692317" y="1647913"/>
              <a:ext cx="93957" cy="24506"/>
            </a:xfrm>
            <a:custGeom>
              <a:avLst/>
              <a:gdLst/>
              <a:ahLst/>
              <a:cxnLst/>
              <a:rect l="l" t="t" r="r" b="b"/>
              <a:pathLst>
                <a:path w="1871" h="488" extrusionOk="0">
                  <a:moveTo>
                    <a:pt x="244" y="1"/>
                  </a:moveTo>
                  <a:lnTo>
                    <a:pt x="193" y="14"/>
                  </a:lnTo>
                  <a:lnTo>
                    <a:pt x="155" y="26"/>
                  </a:lnTo>
                  <a:lnTo>
                    <a:pt x="116" y="52"/>
                  </a:lnTo>
                  <a:lnTo>
                    <a:pt x="78" y="78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14" y="206"/>
                  </a:lnTo>
                  <a:lnTo>
                    <a:pt x="1" y="244"/>
                  </a:lnTo>
                  <a:lnTo>
                    <a:pt x="14" y="295"/>
                  </a:lnTo>
                  <a:lnTo>
                    <a:pt x="26" y="347"/>
                  </a:lnTo>
                  <a:lnTo>
                    <a:pt x="39" y="385"/>
                  </a:lnTo>
                  <a:lnTo>
                    <a:pt x="78" y="423"/>
                  </a:lnTo>
                  <a:lnTo>
                    <a:pt x="116" y="449"/>
                  </a:lnTo>
                  <a:lnTo>
                    <a:pt x="155" y="475"/>
                  </a:lnTo>
                  <a:lnTo>
                    <a:pt x="193" y="487"/>
                  </a:lnTo>
                  <a:lnTo>
                    <a:pt x="1679" y="487"/>
                  </a:lnTo>
                  <a:lnTo>
                    <a:pt x="1730" y="475"/>
                  </a:lnTo>
                  <a:lnTo>
                    <a:pt x="1768" y="449"/>
                  </a:lnTo>
                  <a:lnTo>
                    <a:pt x="1807" y="423"/>
                  </a:lnTo>
                  <a:lnTo>
                    <a:pt x="1832" y="385"/>
                  </a:lnTo>
                  <a:lnTo>
                    <a:pt x="1858" y="347"/>
                  </a:lnTo>
                  <a:lnTo>
                    <a:pt x="1871" y="295"/>
                  </a:lnTo>
                  <a:lnTo>
                    <a:pt x="1871" y="244"/>
                  </a:lnTo>
                  <a:lnTo>
                    <a:pt x="1871" y="206"/>
                  </a:lnTo>
                  <a:lnTo>
                    <a:pt x="1858" y="154"/>
                  </a:lnTo>
                  <a:lnTo>
                    <a:pt x="1832" y="116"/>
                  </a:lnTo>
                  <a:lnTo>
                    <a:pt x="1807" y="78"/>
                  </a:lnTo>
                  <a:lnTo>
                    <a:pt x="1768" y="52"/>
                  </a:lnTo>
                  <a:lnTo>
                    <a:pt x="1730" y="26"/>
                  </a:lnTo>
                  <a:lnTo>
                    <a:pt x="1679" y="14"/>
                  </a:lnTo>
                  <a:lnTo>
                    <a:pt x="1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1904583" y="1793290"/>
              <a:ext cx="184650" cy="247673"/>
            </a:xfrm>
            <a:custGeom>
              <a:avLst/>
              <a:gdLst/>
              <a:ahLst/>
              <a:cxnLst/>
              <a:rect l="l" t="t" r="r" b="b"/>
              <a:pathLst>
                <a:path w="3677" h="4932" extrusionOk="0">
                  <a:moveTo>
                    <a:pt x="244" y="0"/>
                  </a:moveTo>
                  <a:lnTo>
                    <a:pt x="193" y="13"/>
                  </a:lnTo>
                  <a:lnTo>
                    <a:pt x="154" y="26"/>
                  </a:lnTo>
                  <a:lnTo>
                    <a:pt x="103" y="52"/>
                  </a:lnTo>
                  <a:lnTo>
                    <a:pt x="77" y="77"/>
                  </a:lnTo>
                  <a:lnTo>
                    <a:pt x="39" y="116"/>
                  </a:lnTo>
                  <a:lnTo>
                    <a:pt x="26" y="154"/>
                  </a:lnTo>
                  <a:lnTo>
                    <a:pt x="0" y="192"/>
                  </a:lnTo>
                  <a:lnTo>
                    <a:pt x="0" y="244"/>
                  </a:lnTo>
                  <a:lnTo>
                    <a:pt x="0" y="4688"/>
                  </a:lnTo>
                  <a:lnTo>
                    <a:pt x="0" y="4739"/>
                  </a:lnTo>
                  <a:lnTo>
                    <a:pt x="26" y="4778"/>
                  </a:lnTo>
                  <a:lnTo>
                    <a:pt x="39" y="4829"/>
                  </a:lnTo>
                  <a:lnTo>
                    <a:pt x="77" y="4867"/>
                  </a:lnTo>
                  <a:lnTo>
                    <a:pt x="103" y="4893"/>
                  </a:lnTo>
                  <a:lnTo>
                    <a:pt x="154" y="4919"/>
                  </a:lnTo>
                  <a:lnTo>
                    <a:pt x="193" y="4931"/>
                  </a:lnTo>
                  <a:lnTo>
                    <a:pt x="295" y="4931"/>
                  </a:lnTo>
                  <a:lnTo>
                    <a:pt x="333" y="4919"/>
                  </a:lnTo>
                  <a:lnTo>
                    <a:pt x="385" y="4893"/>
                  </a:lnTo>
                  <a:lnTo>
                    <a:pt x="410" y="4867"/>
                  </a:lnTo>
                  <a:lnTo>
                    <a:pt x="449" y="4829"/>
                  </a:lnTo>
                  <a:lnTo>
                    <a:pt x="462" y="4778"/>
                  </a:lnTo>
                  <a:lnTo>
                    <a:pt x="487" y="4739"/>
                  </a:lnTo>
                  <a:lnTo>
                    <a:pt x="487" y="4688"/>
                  </a:lnTo>
                  <a:lnTo>
                    <a:pt x="487" y="3228"/>
                  </a:lnTo>
                  <a:lnTo>
                    <a:pt x="3484" y="3228"/>
                  </a:lnTo>
                  <a:lnTo>
                    <a:pt x="3523" y="3215"/>
                  </a:lnTo>
                  <a:lnTo>
                    <a:pt x="3574" y="3190"/>
                  </a:lnTo>
                  <a:lnTo>
                    <a:pt x="3599" y="3164"/>
                  </a:lnTo>
                  <a:lnTo>
                    <a:pt x="3638" y="3125"/>
                  </a:lnTo>
                  <a:lnTo>
                    <a:pt x="3651" y="3087"/>
                  </a:lnTo>
                  <a:lnTo>
                    <a:pt x="3663" y="3036"/>
                  </a:lnTo>
                  <a:lnTo>
                    <a:pt x="3676" y="2997"/>
                  </a:lnTo>
                  <a:lnTo>
                    <a:pt x="3663" y="2946"/>
                  </a:lnTo>
                  <a:lnTo>
                    <a:pt x="3651" y="2895"/>
                  </a:lnTo>
                  <a:lnTo>
                    <a:pt x="3638" y="2856"/>
                  </a:lnTo>
                  <a:lnTo>
                    <a:pt x="3599" y="2818"/>
                  </a:lnTo>
                  <a:lnTo>
                    <a:pt x="3574" y="2792"/>
                  </a:lnTo>
                  <a:lnTo>
                    <a:pt x="3523" y="2767"/>
                  </a:lnTo>
                  <a:lnTo>
                    <a:pt x="3484" y="2754"/>
                  </a:lnTo>
                  <a:lnTo>
                    <a:pt x="487" y="2754"/>
                  </a:lnTo>
                  <a:lnTo>
                    <a:pt x="487" y="244"/>
                  </a:lnTo>
                  <a:lnTo>
                    <a:pt x="487" y="192"/>
                  </a:lnTo>
                  <a:lnTo>
                    <a:pt x="462" y="154"/>
                  </a:lnTo>
                  <a:lnTo>
                    <a:pt x="449" y="116"/>
                  </a:lnTo>
                  <a:lnTo>
                    <a:pt x="410" y="77"/>
                  </a:lnTo>
                  <a:lnTo>
                    <a:pt x="385" y="52"/>
                  </a:lnTo>
                  <a:lnTo>
                    <a:pt x="333" y="26"/>
                  </a:lnTo>
                  <a:lnTo>
                    <a:pt x="295" y="13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1771458" y="1514788"/>
              <a:ext cx="290759" cy="290759"/>
            </a:xfrm>
            <a:custGeom>
              <a:avLst/>
              <a:gdLst/>
              <a:ahLst/>
              <a:cxnLst/>
              <a:rect l="l" t="t" r="r" b="b"/>
              <a:pathLst>
                <a:path w="5790" h="5790" extrusionOk="0">
                  <a:moveTo>
                    <a:pt x="2178" y="1"/>
                  </a:moveTo>
                  <a:lnTo>
                    <a:pt x="2178" y="590"/>
                  </a:lnTo>
                  <a:lnTo>
                    <a:pt x="1973" y="667"/>
                  </a:lnTo>
                  <a:lnTo>
                    <a:pt x="1768" y="756"/>
                  </a:lnTo>
                  <a:lnTo>
                    <a:pt x="1358" y="346"/>
                  </a:lnTo>
                  <a:lnTo>
                    <a:pt x="346" y="1358"/>
                  </a:lnTo>
                  <a:lnTo>
                    <a:pt x="756" y="1768"/>
                  </a:lnTo>
                  <a:lnTo>
                    <a:pt x="666" y="1973"/>
                  </a:lnTo>
                  <a:lnTo>
                    <a:pt x="589" y="2191"/>
                  </a:lnTo>
                  <a:lnTo>
                    <a:pt x="0" y="2191"/>
                  </a:lnTo>
                  <a:lnTo>
                    <a:pt x="0" y="3612"/>
                  </a:lnTo>
                  <a:lnTo>
                    <a:pt x="589" y="3612"/>
                  </a:lnTo>
                  <a:lnTo>
                    <a:pt x="666" y="3830"/>
                  </a:lnTo>
                  <a:lnTo>
                    <a:pt x="756" y="4035"/>
                  </a:lnTo>
                  <a:lnTo>
                    <a:pt x="346" y="4445"/>
                  </a:lnTo>
                  <a:lnTo>
                    <a:pt x="1358" y="5457"/>
                  </a:lnTo>
                  <a:lnTo>
                    <a:pt x="1768" y="5034"/>
                  </a:lnTo>
                  <a:lnTo>
                    <a:pt x="1973" y="5136"/>
                  </a:lnTo>
                  <a:lnTo>
                    <a:pt x="2178" y="5213"/>
                  </a:lnTo>
                  <a:lnTo>
                    <a:pt x="2178" y="5790"/>
                  </a:lnTo>
                  <a:lnTo>
                    <a:pt x="3612" y="5790"/>
                  </a:lnTo>
                  <a:lnTo>
                    <a:pt x="3612" y="5213"/>
                  </a:lnTo>
                  <a:lnTo>
                    <a:pt x="3817" y="5136"/>
                  </a:lnTo>
                  <a:lnTo>
                    <a:pt x="4022" y="5034"/>
                  </a:lnTo>
                  <a:lnTo>
                    <a:pt x="4432" y="5457"/>
                  </a:lnTo>
                  <a:lnTo>
                    <a:pt x="5444" y="4445"/>
                  </a:lnTo>
                  <a:lnTo>
                    <a:pt x="5034" y="4035"/>
                  </a:lnTo>
                  <a:lnTo>
                    <a:pt x="5123" y="3830"/>
                  </a:lnTo>
                  <a:lnTo>
                    <a:pt x="5200" y="3612"/>
                  </a:lnTo>
                  <a:lnTo>
                    <a:pt x="5789" y="3612"/>
                  </a:lnTo>
                  <a:lnTo>
                    <a:pt x="5789" y="2191"/>
                  </a:lnTo>
                  <a:lnTo>
                    <a:pt x="5200" y="2191"/>
                  </a:lnTo>
                  <a:lnTo>
                    <a:pt x="5123" y="1973"/>
                  </a:lnTo>
                  <a:lnTo>
                    <a:pt x="5034" y="1768"/>
                  </a:lnTo>
                  <a:lnTo>
                    <a:pt x="5444" y="1358"/>
                  </a:lnTo>
                  <a:lnTo>
                    <a:pt x="4432" y="346"/>
                  </a:lnTo>
                  <a:lnTo>
                    <a:pt x="4022" y="756"/>
                  </a:lnTo>
                  <a:lnTo>
                    <a:pt x="3817" y="667"/>
                  </a:lnTo>
                  <a:lnTo>
                    <a:pt x="3612" y="590"/>
                  </a:lnTo>
                  <a:lnTo>
                    <a:pt x="36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2170832" y="1373930"/>
              <a:ext cx="208453" cy="208453"/>
            </a:xfrm>
            <a:custGeom>
              <a:avLst/>
              <a:gdLst/>
              <a:ahLst/>
              <a:cxnLst/>
              <a:rect l="l" t="t" r="r" b="b"/>
              <a:pathLst>
                <a:path w="4151" h="4151" extrusionOk="0">
                  <a:moveTo>
                    <a:pt x="1743" y="1"/>
                  </a:moveTo>
                  <a:lnTo>
                    <a:pt x="1743" y="295"/>
                  </a:lnTo>
                  <a:lnTo>
                    <a:pt x="1602" y="321"/>
                  </a:lnTo>
                  <a:lnTo>
                    <a:pt x="1461" y="372"/>
                  </a:lnTo>
                  <a:lnTo>
                    <a:pt x="1320" y="116"/>
                  </a:lnTo>
                  <a:lnTo>
                    <a:pt x="757" y="449"/>
                  </a:lnTo>
                  <a:lnTo>
                    <a:pt x="897" y="705"/>
                  </a:lnTo>
                  <a:lnTo>
                    <a:pt x="795" y="795"/>
                  </a:lnTo>
                  <a:lnTo>
                    <a:pt x="692" y="910"/>
                  </a:lnTo>
                  <a:lnTo>
                    <a:pt x="436" y="756"/>
                  </a:lnTo>
                  <a:lnTo>
                    <a:pt x="116" y="1320"/>
                  </a:lnTo>
                  <a:lnTo>
                    <a:pt x="372" y="1473"/>
                  </a:lnTo>
                  <a:lnTo>
                    <a:pt x="321" y="1614"/>
                  </a:lnTo>
                  <a:lnTo>
                    <a:pt x="283" y="1755"/>
                  </a:lnTo>
                  <a:lnTo>
                    <a:pt x="1" y="1755"/>
                  </a:lnTo>
                  <a:lnTo>
                    <a:pt x="1" y="2408"/>
                  </a:lnTo>
                  <a:lnTo>
                    <a:pt x="283" y="2408"/>
                  </a:lnTo>
                  <a:lnTo>
                    <a:pt x="321" y="2549"/>
                  </a:lnTo>
                  <a:lnTo>
                    <a:pt x="372" y="2690"/>
                  </a:lnTo>
                  <a:lnTo>
                    <a:pt x="116" y="2831"/>
                  </a:lnTo>
                  <a:lnTo>
                    <a:pt x="436" y="3395"/>
                  </a:lnTo>
                  <a:lnTo>
                    <a:pt x="692" y="3254"/>
                  </a:lnTo>
                  <a:lnTo>
                    <a:pt x="795" y="3356"/>
                  </a:lnTo>
                  <a:lnTo>
                    <a:pt x="897" y="3459"/>
                  </a:lnTo>
                  <a:lnTo>
                    <a:pt x="757" y="3715"/>
                  </a:lnTo>
                  <a:lnTo>
                    <a:pt x="1320" y="4035"/>
                  </a:lnTo>
                  <a:lnTo>
                    <a:pt x="1461" y="3792"/>
                  </a:lnTo>
                  <a:lnTo>
                    <a:pt x="1602" y="3830"/>
                  </a:lnTo>
                  <a:lnTo>
                    <a:pt x="1743" y="3869"/>
                  </a:lnTo>
                  <a:lnTo>
                    <a:pt x="1743" y="4150"/>
                  </a:lnTo>
                  <a:lnTo>
                    <a:pt x="2396" y="4150"/>
                  </a:lnTo>
                  <a:lnTo>
                    <a:pt x="2396" y="3869"/>
                  </a:lnTo>
                  <a:lnTo>
                    <a:pt x="2550" y="3830"/>
                  </a:lnTo>
                  <a:lnTo>
                    <a:pt x="2678" y="3792"/>
                  </a:lnTo>
                  <a:lnTo>
                    <a:pt x="2831" y="4035"/>
                  </a:lnTo>
                  <a:lnTo>
                    <a:pt x="3395" y="3715"/>
                  </a:lnTo>
                  <a:lnTo>
                    <a:pt x="3254" y="3459"/>
                  </a:lnTo>
                  <a:lnTo>
                    <a:pt x="3357" y="3356"/>
                  </a:lnTo>
                  <a:lnTo>
                    <a:pt x="3459" y="3254"/>
                  </a:lnTo>
                  <a:lnTo>
                    <a:pt x="3702" y="3395"/>
                  </a:lnTo>
                  <a:lnTo>
                    <a:pt x="4035" y="2831"/>
                  </a:lnTo>
                  <a:lnTo>
                    <a:pt x="3779" y="2690"/>
                  </a:lnTo>
                  <a:lnTo>
                    <a:pt x="3830" y="2549"/>
                  </a:lnTo>
                  <a:lnTo>
                    <a:pt x="3856" y="2408"/>
                  </a:lnTo>
                  <a:lnTo>
                    <a:pt x="4151" y="2408"/>
                  </a:lnTo>
                  <a:lnTo>
                    <a:pt x="4151" y="1755"/>
                  </a:lnTo>
                  <a:lnTo>
                    <a:pt x="3856" y="1755"/>
                  </a:lnTo>
                  <a:lnTo>
                    <a:pt x="3830" y="1614"/>
                  </a:lnTo>
                  <a:lnTo>
                    <a:pt x="3779" y="1473"/>
                  </a:lnTo>
                  <a:lnTo>
                    <a:pt x="4035" y="1320"/>
                  </a:lnTo>
                  <a:lnTo>
                    <a:pt x="3702" y="756"/>
                  </a:lnTo>
                  <a:lnTo>
                    <a:pt x="3459" y="910"/>
                  </a:lnTo>
                  <a:lnTo>
                    <a:pt x="3357" y="795"/>
                  </a:lnTo>
                  <a:lnTo>
                    <a:pt x="3254" y="705"/>
                  </a:lnTo>
                  <a:lnTo>
                    <a:pt x="3395" y="449"/>
                  </a:lnTo>
                  <a:lnTo>
                    <a:pt x="2831" y="116"/>
                  </a:lnTo>
                  <a:lnTo>
                    <a:pt x="2678" y="372"/>
                  </a:lnTo>
                  <a:lnTo>
                    <a:pt x="2550" y="321"/>
                  </a:lnTo>
                  <a:lnTo>
                    <a:pt x="2396" y="295"/>
                  </a:lnTo>
                  <a:lnTo>
                    <a:pt x="23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2311690" y="1572035"/>
              <a:ext cx="375677" cy="380146"/>
            </a:xfrm>
            <a:custGeom>
              <a:avLst/>
              <a:gdLst/>
              <a:ahLst/>
              <a:cxnLst/>
              <a:rect l="l" t="t" r="r" b="b"/>
              <a:pathLst>
                <a:path w="7481" h="7570" extrusionOk="0">
                  <a:moveTo>
                    <a:pt x="2819" y="0"/>
                  </a:moveTo>
                  <a:lnTo>
                    <a:pt x="2819" y="679"/>
                  </a:lnTo>
                  <a:lnTo>
                    <a:pt x="2626" y="743"/>
                  </a:lnTo>
                  <a:lnTo>
                    <a:pt x="2447" y="820"/>
                  </a:lnTo>
                  <a:lnTo>
                    <a:pt x="2281" y="897"/>
                  </a:lnTo>
                  <a:lnTo>
                    <a:pt x="2114" y="987"/>
                  </a:lnTo>
                  <a:lnTo>
                    <a:pt x="1948" y="1076"/>
                  </a:lnTo>
                  <a:lnTo>
                    <a:pt x="1794" y="1192"/>
                  </a:lnTo>
                  <a:lnTo>
                    <a:pt x="1653" y="1307"/>
                  </a:lnTo>
                  <a:lnTo>
                    <a:pt x="1512" y="1435"/>
                  </a:lnTo>
                  <a:lnTo>
                    <a:pt x="923" y="1089"/>
                  </a:lnTo>
                  <a:lnTo>
                    <a:pt x="1" y="2703"/>
                  </a:lnTo>
                  <a:lnTo>
                    <a:pt x="577" y="3036"/>
                  </a:lnTo>
                  <a:lnTo>
                    <a:pt x="539" y="3215"/>
                  </a:lnTo>
                  <a:lnTo>
                    <a:pt x="513" y="3407"/>
                  </a:lnTo>
                  <a:lnTo>
                    <a:pt x="487" y="3599"/>
                  </a:lnTo>
                  <a:lnTo>
                    <a:pt x="487" y="3792"/>
                  </a:lnTo>
                  <a:lnTo>
                    <a:pt x="487" y="3984"/>
                  </a:lnTo>
                  <a:lnTo>
                    <a:pt x="513" y="4176"/>
                  </a:lnTo>
                  <a:lnTo>
                    <a:pt x="539" y="4355"/>
                  </a:lnTo>
                  <a:lnTo>
                    <a:pt x="577" y="4534"/>
                  </a:lnTo>
                  <a:lnTo>
                    <a:pt x="1" y="4880"/>
                  </a:lnTo>
                  <a:lnTo>
                    <a:pt x="923" y="6481"/>
                  </a:lnTo>
                  <a:lnTo>
                    <a:pt x="1512" y="6148"/>
                  </a:lnTo>
                  <a:lnTo>
                    <a:pt x="1653" y="6276"/>
                  </a:lnTo>
                  <a:lnTo>
                    <a:pt x="1794" y="6392"/>
                  </a:lnTo>
                  <a:lnTo>
                    <a:pt x="1948" y="6494"/>
                  </a:lnTo>
                  <a:lnTo>
                    <a:pt x="2114" y="6596"/>
                  </a:lnTo>
                  <a:lnTo>
                    <a:pt x="2281" y="6686"/>
                  </a:lnTo>
                  <a:lnTo>
                    <a:pt x="2447" y="6763"/>
                  </a:lnTo>
                  <a:lnTo>
                    <a:pt x="2626" y="6827"/>
                  </a:lnTo>
                  <a:lnTo>
                    <a:pt x="2819" y="6891"/>
                  </a:lnTo>
                  <a:lnTo>
                    <a:pt x="2819" y="7570"/>
                  </a:lnTo>
                  <a:lnTo>
                    <a:pt x="4663" y="7570"/>
                  </a:lnTo>
                  <a:lnTo>
                    <a:pt x="4663" y="6891"/>
                  </a:lnTo>
                  <a:lnTo>
                    <a:pt x="4855" y="6827"/>
                  </a:lnTo>
                  <a:lnTo>
                    <a:pt x="5021" y="6763"/>
                  </a:lnTo>
                  <a:lnTo>
                    <a:pt x="5201" y="6686"/>
                  </a:lnTo>
                  <a:lnTo>
                    <a:pt x="5367" y="6596"/>
                  </a:lnTo>
                  <a:lnTo>
                    <a:pt x="5534" y="6494"/>
                  </a:lnTo>
                  <a:lnTo>
                    <a:pt x="5687" y="6392"/>
                  </a:lnTo>
                  <a:lnTo>
                    <a:pt x="5828" y="6276"/>
                  </a:lnTo>
                  <a:lnTo>
                    <a:pt x="5969" y="6148"/>
                  </a:lnTo>
                  <a:lnTo>
                    <a:pt x="6558" y="6481"/>
                  </a:lnTo>
                  <a:lnTo>
                    <a:pt x="7481" y="4880"/>
                  </a:lnTo>
                  <a:lnTo>
                    <a:pt x="6891" y="4534"/>
                  </a:lnTo>
                  <a:lnTo>
                    <a:pt x="6930" y="4355"/>
                  </a:lnTo>
                  <a:lnTo>
                    <a:pt x="6968" y="4176"/>
                  </a:lnTo>
                  <a:lnTo>
                    <a:pt x="6981" y="3984"/>
                  </a:lnTo>
                  <a:lnTo>
                    <a:pt x="6994" y="3792"/>
                  </a:lnTo>
                  <a:lnTo>
                    <a:pt x="6981" y="3599"/>
                  </a:lnTo>
                  <a:lnTo>
                    <a:pt x="6968" y="3407"/>
                  </a:lnTo>
                  <a:lnTo>
                    <a:pt x="6930" y="3215"/>
                  </a:lnTo>
                  <a:lnTo>
                    <a:pt x="6891" y="3036"/>
                  </a:lnTo>
                  <a:lnTo>
                    <a:pt x="7481" y="2703"/>
                  </a:lnTo>
                  <a:lnTo>
                    <a:pt x="6558" y="1089"/>
                  </a:lnTo>
                  <a:lnTo>
                    <a:pt x="5969" y="1435"/>
                  </a:lnTo>
                  <a:lnTo>
                    <a:pt x="5828" y="1307"/>
                  </a:lnTo>
                  <a:lnTo>
                    <a:pt x="5687" y="1192"/>
                  </a:lnTo>
                  <a:lnTo>
                    <a:pt x="5534" y="1076"/>
                  </a:lnTo>
                  <a:lnTo>
                    <a:pt x="5367" y="987"/>
                  </a:lnTo>
                  <a:lnTo>
                    <a:pt x="5201" y="897"/>
                  </a:lnTo>
                  <a:lnTo>
                    <a:pt x="5021" y="820"/>
                  </a:lnTo>
                  <a:lnTo>
                    <a:pt x="4855" y="743"/>
                  </a:lnTo>
                  <a:lnTo>
                    <a:pt x="4663" y="679"/>
                  </a:lnTo>
                  <a:lnTo>
                    <a:pt x="46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2033841" y="1325069"/>
              <a:ext cx="56645" cy="56645"/>
            </a:xfrm>
            <a:custGeom>
              <a:avLst/>
              <a:gdLst/>
              <a:ahLst/>
              <a:cxnLst/>
              <a:rect l="l" t="t" r="r" b="b"/>
              <a:pathLst>
                <a:path w="1128" h="1128" extrusionOk="0">
                  <a:moveTo>
                    <a:pt x="564" y="0"/>
                  </a:moveTo>
                  <a:lnTo>
                    <a:pt x="449" y="13"/>
                  </a:lnTo>
                  <a:lnTo>
                    <a:pt x="347" y="39"/>
                  </a:lnTo>
                  <a:lnTo>
                    <a:pt x="244" y="90"/>
                  </a:lnTo>
                  <a:lnTo>
                    <a:pt x="167" y="167"/>
                  </a:lnTo>
                  <a:lnTo>
                    <a:pt x="90" y="244"/>
                  </a:lnTo>
                  <a:lnTo>
                    <a:pt x="39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39" y="781"/>
                  </a:lnTo>
                  <a:lnTo>
                    <a:pt x="90" y="884"/>
                  </a:lnTo>
                  <a:lnTo>
                    <a:pt x="167" y="961"/>
                  </a:lnTo>
                  <a:lnTo>
                    <a:pt x="244" y="1038"/>
                  </a:lnTo>
                  <a:lnTo>
                    <a:pt x="347" y="1089"/>
                  </a:lnTo>
                  <a:lnTo>
                    <a:pt x="449" y="1114"/>
                  </a:lnTo>
                  <a:lnTo>
                    <a:pt x="564" y="1127"/>
                  </a:lnTo>
                  <a:lnTo>
                    <a:pt x="680" y="1114"/>
                  </a:lnTo>
                  <a:lnTo>
                    <a:pt x="782" y="1089"/>
                  </a:lnTo>
                  <a:lnTo>
                    <a:pt x="885" y="1038"/>
                  </a:lnTo>
                  <a:lnTo>
                    <a:pt x="961" y="961"/>
                  </a:lnTo>
                  <a:lnTo>
                    <a:pt x="1038" y="884"/>
                  </a:lnTo>
                  <a:lnTo>
                    <a:pt x="1089" y="781"/>
                  </a:lnTo>
                  <a:lnTo>
                    <a:pt x="1115" y="679"/>
                  </a:lnTo>
                  <a:lnTo>
                    <a:pt x="1128" y="564"/>
                  </a:lnTo>
                  <a:lnTo>
                    <a:pt x="1115" y="448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61" y="167"/>
                  </a:lnTo>
                  <a:lnTo>
                    <a:pt x="885" y="90"/>
                  </a:lnTo>
                  <a:lnTo>
                    <a:pt x="782" y="39"/>
                  </a:lnTo>
                  <a:lnTo>
                    <a:pt x="680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1676248" y="1631843"/>
              <a:ext cx="56645" cy="57298"/>
            </a:xfrm>
            <a:custGeom>
              <a:avLst/>
              <a:gdLst/>
              <a:ahLst/>
              <a:cxnLst/>
              <a:rect l="l" t="t" r="r" b="b"/>
              <a:pathLst>
                <a:path w="1128" h="1141" extrusionOk="0">
                  <a:moveTo>
                    <a:pt x="564" y="1"/>
                  </a:moveTo>
                  <a:lnTo>
                    <a:pt x="449" y="13"/>
                  </a:lnTo>
                  <a:lnTo>
                    <a:pt x="346" y="52"/>
                  </a:lnTo>
                  <a:lnTo>
                    <a:pt x="244" y="103"/>
                  </a:lnTo>
                  <a:lnTo>
                    <a:pt x="167" y="167"/>
                  </a:lnTo>
                  <a:lnTo>
                    <a:pt x="90" y="257"/>
                  </a:lnTo>
                  <a:lnTo>
                    <a:pt x="39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39" y="795"/>
                  </a:lnTo>
                  <a:lnTo>
                    <a:pt x="90" y="884"/>
                  </a:lnTo>
                  <a:lnTo>
                    <a:pt x="167" y="974"/>
                  </a:lnTo>
                  <a:lnTo>
                    <a:pt x="244" y="1038"/>
                  </a:lnTo>
                  <a:lnTo>
                    <a:pt x="346" y="1089"/>
                  </a:lnTo>
                  <a:lnTo>
                    <a:pt x="449" y="1128"/>
                  </a:lnTo>
                  <a:lnTo>
                    <a:pt x="564" y="1140"/>
                  </a:lnTo>
                  <a:lnTo>
                    <a:pt x="679" y="1128"/>
                  </a:lnTo>
                  <a:lnTo>
                    <a:pt x="782" y="1089"/>
                  </a:lnTo>
                  <a:lnTo>
                    <a:pt x="884" y="1038"/>
                  </a:lnTo>
                  <a:lnTo>
                    <a:pt x="961" y="974"/>
                  </a:lnTo>
                  <a:lnTo>
                    <a:pt x="1038" y="884"/>
                  </a:lnTo>
                  <a:lnTo>
                    <a:pt x="1089" y="795"/>
                  </a:lnTo>
                  <a:lnTo>
                    <a:pt x="1128" y="679"/>
                  </a:lnTo>
                  <a:lnTo>
                    <a:pt x="1128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57"/>
                  </a:lnTo>
                  <a:lnTo>
                    <a:pt x="961" y="167"/>
                  </a:lnTo>
                  <a:lnTo>
                    <a:pt x="884" y="103"/>
                  </a:lnTo>
                  <a:lnTo>
                    <a:pt x="782" y="52"/>
                  </a:lnTo>
                  <a:lnTo>
                    <a:pt x="679" y="13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2048655" y="1914865"/>
              <a:ext cx="56645" cy="57248"/>
            </a:xfrm>
            <a:custGeom>
              <a:avLst/>
              <a:gdLst/>
              <a:ahLst/>
              <a:cxnLst/>
              <a:rect l="l" t="t" r="r" b="b"/>
              <a:pathLst>
                <a:path w="1128" h="1140" extrusionOk="0">
                  <a:moveTo>
                    <a:pt x="564" y="0"/>
                  </a:moveTo>
                  <a:lnTo>
                    <a:pt x="449" y="13"/>
                  </a:lnTo>
                  <a:lnTo>
                    <a:pt x="346" y="51"/>
                  </a:lnTo>
                  <a:lnTo>
                    <a:pt x="244" y="102"/>
                  </a:lnTo>
                  <a:lnTo>
                    <a:pt x="167" y="167"/>
                  </a:lnTo>
                  <a:lnTo>
                    <a:pt x="90" y="256"/>
                  </a:lnTo>
                  <a:lnTo>
                    <a:pt x="39" y="346"/>
                  </a:lnTo>
                  <a:lnTo>
                    <a:pt x="13" y="461"/>
                  </a:lnTo>
                  <a:lnTo>
                    <a:pt x="0" y="576"/>
                  </a:lnTo>
                  <a:lnTo>
                    <a:pt x="13" y="679"/>
                  </a:lnTo>
                  <a:lnTo>
                    <a:pt x="39" y="794"/>
                  </a:lnTo>
                  <a:lnTo>
                    <a:pt x="90" y="884"/>
                  </a:lnTo>
                  <a:lnTo>
                    <a:pt x="167" y="973"/>
                  </a:lnTo>
                  <a:lnTo>
                    <a:pt x="244" y="1037"/>
                  </a:lnTo>
                  <a:lnTo>
                    <a:pt x="346" y="1089"/>
                  </a:lnTo>
                  <a:lnTo>
                    <a:pt x="449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82" y="1089"/>
                  </a:lnTo>
                  <a:lnTo>
                    <a:pt x="884" y="1037"/>
                  </a:lnTo>
                  <a:lnTo>
                    <a:pt x="961" y="973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15" y="679"/>
                  </a:lnTo>
                  <a:lnTo>
                    <a:pt x="1127" y="576"/>
                  </a:lnTo>
                  <a:lnTo>
                    <a:pt x="1115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61" y="167"/>
                  </a:lnTo>
                  <a:lnTo>
                    <a:pt x="884" y="102"/>
                  </a:lnTo>
                  <a:lnTo>
                    <a:pt x="782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2235159" y="1943137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77" y="1"/>
                  </a:moveTo>
                  <a:lnTo>
                    <a:pt x="462" y="13"/>
                  </a:lnTo>
                  <a:lnTo>
                    <a:pt x="346" y="39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4"/>
                  </a:lnTo>
                  <a:lnTo>
                    <a:pt x="52" y="346"/>
                  </a:lnTo>
                  <a:lnTo>
                    <a:pt x="13" y="449"/>
                  </a:lnTo>
                  <a:lnTo>
                    <a:pt x="1" y="564"/>
                  </a:lnTo>
                  <a:lnTo>
                    <a:pt x="13" y="679"/>
                  </a:lnTo>
                  <a:lnTo>
                    <a:pt x="52" y="782"/>
                  </a:lnTo>
                  <a:lnTo>
                    <a:pt x="103" y="884"/>
                  </a:lnTo>
                  <a:lnTo>
                    <a:pt x="167" y="961"/>
                  </a:lnTo>
                  <a:lnTo>
                    <a:pt x="257" y="1038"/>
                  </a:lnTo>
                  <a:lnTo>
                    <a:pt x="346" y="1089"/>
                  </a:lnTo>
                  <a:lnTo>
                    <a:pt x="462" y="1128"/>
                  </a:lnTo>
                  <a:lnTo>
                    <a:pt x="692" y="1128"/>
                  </a:lnTo>
                  <a:lnTo>
                    <a:pt x="795" y="1089"/>
                  </a:lnTo>
                  <a:lnTo>
                    <a:pt x="884" y="1038"/>
                  </a:lnTo>
                  <a:lnTo>
                    <a:pt x="974" y="961"/>
                  </a:lnTo>
                  <a:lnTo>
                    <a:pt x="1038" y="884"/>
                  </a:lnTo>
                  <a:lnTo>
                    <a:pt x="1089" y="782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9"/>
                  </a:lnTo>
                  <a:lnTo>
                    <a:pt x="1089" y="346"/>
                  </a:lnTo>
                  <a:lnTo>
                    <a:pt x="1038" y="244"/>
                  </a:lnTo>
                  <a:lnTo>
                    <a:pt x="974" y="167"/>
                  </a:lnTo>
                  <a:lnTo>
                    <a:pt x="884" y="90"/>
                  </a:lnTo>
                  <a:lnTo>
                    <a:pt x="795" y="39"/>
                  </a:lnTo>
                  <a:lnTo>
                    <a:pt x="692" y="13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2156721" y="1733482"/>
              <a:ext cx="57248" cy="57298"/>
            </a:xfrm>
            <a:custGeom>
              <a:avLst/>
              <a:gdLst/>
              <a:ahLst/>
              <a:cxnLst/>
              <a:rect l="l" t="t" r="r" b="b"/>
              <a:pathLst>
                <a:path w="1140" h="1141" extrusionOk="0">
                  <a:moveTo>
                    <a:pt x="564" y="0"/>
                  </a:moveTo>
                  <a:lnTo>
                    <a:pt x="461" y="13"/>
                  </a:lnTo>
                  <a:lnTo>
                    <a:pt x="346" y="51"/>
                  </a:lnTo>
                  <a:lnTo>
                    <a:pt x="256" y="103"/>
                  </a:lnTo>
                  <a:lnTo>
                    <a:pt x="167" y="167"/>
                  </a:lnTo>
                  <a:lnTo>
                    <a:pt x="103" y="256"/>
                  </a:lnTo>
                  <a:lnTo>
                    <a:pt x="51" y="346"/>
                  </a:lnTo>
                  <a:lnTo>
                    <a:pt x="13" y="461"/>
                  </a:lnTo>
                  <a:lnTo>
                    <a:pt x="0" y="577"/>
                  </a:lnTo>
                  <a:lnTo>
                    <a:pt x="13" y="692"/>
                  </a:lnTo>
                  <a:lnTo>
                    <a:pt x="51" y="794"/>
                  </a:lnTo>
                  <a:lnTo>
                    <a:pt x="103" y="884"/>
                  </a:lnTo>
                  <a:lnTo>
                    <a:pt x="167" y="974"/>
                  </a:lnTo>
                  <a:lnTo>
                    <a:pt x="256" y="1038"/>
                  </a:lnTo>
                  <a:lnTo>
                    <a:pt x="346" y="1102"/>
                  </a:lnTo>
                  <a:lnTo>
                    <a:pt x="461" y="1127"/>
                  </a:lnTo>
                  <a:lnTo>
                    <a:pt x="564" y="1140"/>
                  </a:lnTo>
                  <a:lnTo>
                    <a:pt x="679" y="1127"/>
                  </a:lnTo>
                  <a:lnTo>
                    <a:pt x="794" y="1102"/>
                  </a:lnTo>
                  <a:lnTo>
                    <a:pt x="884" y="1038"/>
                  </a:lnTo>
                  <a:lnTo>
                    <a:pt x="973" y="974"/>
                  </a:lnTo>
                  <a:lnTo>
                    <a:pt x="1038" y="884"/>
                  </a:lnTo>
                  <a:lnTo>
                    <a:pt x="1089" y="794"/>
                  </a:lnTo>
                  <a:lnTo>
                    <a:pt x="1127" y="692"/>
                  </a:lnTo>
                  <a:lnTo>
                    <a:pt x="1140" y="577"/>
                  </a:lnTo>
                  <a:lnTo>
                    <a:pt x="1127" y="461"/>
                  </a:lnTo>
                  <a:lnTo>
                    <a:pt x="1089" y="346"/>
                  </a:lnTo>
                  <a:lnTo>
                    <a:pt x="1038" y="256"/>
                  </a:lnTo>
                  <a:lnTo>
                    <a:pt x="973" y="167"/>
                  </a:lnTo>
                  <a:lnTo>
                    <a:pt x="884" y="103"/>
                  </a:lnTo>
                  <a:lnTo>
                    <a:pt x="794" y="51"/>
                  </a:lnTo>
                  <a:lnTo>
                    <a:pt x="679" y="13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2686005" y="1603571"/>
              <a:ext cx="57298" cy="56645"/>
            </a:xfrm>
            <a:custGeom>
              <a:avLst/>
              <a:gdLst/>
              <a:ahLst/>
              <a:cxnLst/>
              <a:rect l="l" t="t" r="r" b="b"/>
              <a:pathLst>
                <a:path w="1141" h="1128" extrusionOk="0">
                  <a:moveTo>
                    <a:pt x="565" y="0"/>
                  </a:moveTo>
                  <a:lnTo>
                    <a:pt x="462" y="13"/>
                  </a:lnTo>
                  <a:lnTo>
                    <a:pt x="347" y="38"/>
                  </a:lnTo>
                  <a:lnTo>
                    <a:pt x="257" y="90"/>
                  </a:lnTo>
                  <a:lnTo>
                    <a:pt x="167" y="167"/>
                  </a:lnTo>
                  <a:lnTo>
                    <a:pt x="103" y="243"/>
                  </a:lnTo>
                  <a:lnTo>
                    <a:pt x="52" y="346"/>
                  </a:lnTo>
                  <a:lnTo>
                    <a:pt x="14" y="448"/>
                  </a:lnTo>
                  <a:lnTo>
                    <a:pt x="1" y="564"/>
                  </a:lnTo>
                  <a:lnTo>
                    <a:pt x="14" y="679"/>
                  </a:lnTo>
                  <a:lnTo>
                    <a:pt x="52" y="781"/>
                  </a:lnTo>
                  <a:lnTo>
                    <a:pt x="103" y="884"/>
                  </a:lnTo>
                  <a:lnTo>
                    <a:pt x="167" y="973"/>
                  </a:lnTo>
                  <a:lnTo>
                    <a:pt x="257" y="1037"/>
                  </a:lnTo>
                  <a:lnTo>
                    <a:pt x="347" y="1089"/>
                  </a:lnTo>
                  <a:lnTo>
                    <a:pt x="462" y="1127"/>
                  </a:lnTo>
                  <a:lnTo>
                    <a:pt x="680" y="1127"/>
                  </a:lnTo>
                  <a:lnTo>
                    <a:pt x="795" y="1089"/>
                  </a:lnTo>
                  <a:lnTo>
                    <a:pt x="885" y="1037"/>
                  </a:lnTo>
                  <a:lnTo>
                    <a:pt x="974" y="973"/>
                  </a:lnTo>
                  <a:lnTo>
                    <a:pt x="1038" y="884"/>
                  </a:lnTo>
                  <a:lnTo>
                    <a:pt x="1090" y="781"/>
                  </a:lnTo>
                  <a:lnTo>
                    <a:pt x="1128" y="679"/>
                  </a:lnTo>
                  <a:lnTo>
                    <a:pt x="1141" y="564"/>
                  </a:lnTo>
                  <a:lnTo>
                    <a:pt x="1128" y="448"/>
                  </a:lnTo>
                  <a:lnTo>
                    <a:pt x="1090" y="346"/>
                  </a:lnTo>
                  <a:lnTo>
                    <a:pt x="1038" y="243"/>
                  </a:lnTo>
                  <a:lnTo>
                    <a:pt x="974" y="167"/>
                  </a:lnTo>
                  <a:lnTo>
                    <a:pt x="885" y="90"/>
                  </a:lnTo>
                  <a:lnTo>
                    <a:pt x="795" y="38"/>
                  </a:lnTo>
                  <a:lnTo>
                    <a:pt x="680" y="1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1819667" y="1563649"/>
              <a:ext cx="194292" cy="193689"/>
            </a:xfrm>
            <a:custGeom>
              <a:avLst/>
              <a:gdLst/>
              <a:ahLst/>
              <a:cxnLst/>
              <a:rect l="l" t="t" r="r" b="b"/>
              <a:pathLst>
                <a:path w="3869" h="3857" extrusionOk="0">
                  <a:moveTo>
                    <a:pt x="1935" y="1"/>
                  </a:moveTo>
                  <a:lnTo>
                    <a:pt x="1743" y="14"/>
                  </a:lnTo>
                  <a:lnTo>
                    <a:pt x="1551" y="39"/>
                  </a:lnTo>
                  <a:lnTo>
                    <a:pt x="1358" y="91"/>
                  </a:lnTo>
                  <a:lnTo>
                    <a:pt x="1179" y="155"/>
                  </a:lnTo>
                  <a:lnTo>
                    <a:pt x="1013" y="231"/>
                  </a:lnTo>
                  <a:lnTo>
                    <a:pt x="859" y="321"/>
                  </a:lnTo>
                  <a:lnTo>
                    <a:pt x="705" y="436"/>
                  </a:lnTo>
                  <a:lnTo>
                    <a:pt x="577" y="564"/>
                  </a:lnTo>
                  <a:lnTo>
                    <a:pt x="449" y="705"/>
                  </a:lnTo>
                  <a:lnTo>
                    <a:pt x="334" y="846"/>
                  </a:lnTo>
                  <a:lnTo>
                    <a:pt x="244" y="1013"/>
                  </a:lnTo>
                  <a:lnTo>
                    <a:pt x="154" y="1179"/>
                  </a:lnTo>
                  <a:lnTo>
                    <a:pt x="90" y="1359"/>
                  </a:lnTo>
                  <a:lnTo>
                    <a:pt x="39" y="1538"/>
                  </a:lnTo>
                  <a:lnTo>
                    <a:pt x="14" y="1730"/>
                  </a:lnTo>
                  <a:lnTo>
                    <a:pt x="1" y="1922"/>
                  </a:lnTo>
                  <a:lnTo>
                    <a:pt x="14" y="2127"/>
                  </a:lnTo>
                  <a:lnTo>
                    <a:pt x="39" y="2319"/>
                  </a:lnTo>
                  <a:lnTo>
                    <a:pt x="90" y="2498"/>
                  </a:lnTo>
                  <a:lnTo>
                    <a:pt x="154" y="2678"/>
                  </a:lnTo>
                  <a:lnTo>
                    <a:pt x="244" y="2844"/>
                  </a:lnTo>
                  <a:lnTo>
                    <a:pt x="334" y="3011"/>
                  </a:lnTo>
                  <a:lnTo>
                    <a:pt x="449" y="3152"/>
                  </a:lnTo>
                  <a:lnTo>
                    <a:pt x="577" y="3293"/>
                  </a:lnTo>
                  <a:lnTo>
                    <a:pt x="705" y="3421"/>
                  </a:lnTo>
                  <a:lnTo>
                    <a:pt x="859" y="3523"/>
                  </a:lnTo>
                  <a:lnTo>
                    <a:pt x="1013" y="3626"/>
                  </a:lnTo>
                  <a:lnTo>
                    <a:pt x="1179" y="3702"/>
                  </a:lnTo>
                  <a:lnTo>
                    <a:pt x="1358" y="3766"/>
                  </a:lnTo>
                  <a:lnTo>
                    <a:pt x="1551" y="3818"/>
                  </a:lnTo>
                  <a:lnTo>
                    <a:pt x="1743" y="3843"/>
                  </a:lnTo>
                  <a:lnTo>
                    <a:pt x="1935" y="3856"/>
                  </a:lnTo>
                  <a:lnTo>
                    <a:pt x="2127" y="3843"/>
                  </a:lnTo>
                  <a:lnTo>
                    <a:pt x="2319" y="3818"/>
                  </a:lnTo>
                  <a:lnTo>
                    <a:pt x="2511" y="3766"/>
                  </a:lnTo>
                  <a:lnTo>
                    <a:pt x="2690" y="3702"/>
                  </a:lnTo>
                  <a:lnTo>
                    <a:pt x="2857" y="3626"/>
                  </a:lnTo>
                  <a:lnTo>
                    <a:pt x="3011" y="3523"/>
                  </a:lnTo>
                  <a:lnTo>
                    <a:pt x="3164" y="3421"/>
                  </a:lnTo>
                  <a:lnTo>
                    <a:pt x="3292" y="3293"/>
                  </a:lnTo>
                  <a:lnTo>
                    <a:pt x="3420" y="3152"/>
                  </a:lnTo>
                  <a:lnTo>
                    <a:pt x="3536" y="3011"/>
                  </a:lnTo>
                  <a:lnTo>
                    <a:pt x="3625" y="2844"/>
                  </a:lnTo>
                  <a:lnTo>
                    <a:pt x="3715" y="2678"/>
                  </a:lnTo>
                  <a:lnTo>
                    <a:pt x="3779" y="2498"/>
                  </a:lnTo>
                  <a:lnTo>
                    <a:pt x="3830" y="2319"/>
                  </a:lnTo>
                  <a:lnTo>
                    <a:pt x="3856" y="2127"/>
                  </a:lnTo>
                  <a:lnTo>
                    <a:pt x="3869" y="1922"/>
                  </a:lnTo>
                  <a:lnTo>
                    <a:pt x="3856" y="1730"/>
                  </a:lnTo>
                  <a:lnTo>
                    <a:pt x="3830" y="1538"/>
                  </a:lnTo>
                  <a:lnTo>
                    <a:pt x="3779" y="1359"/>
                  </a:lnTo>
                  <a:lnTo>
                    <a:pt x="3715" y="1179"/>
                  </a:lnTo>
                  <a:lnTo>
                    <a:pt x="3625" y="1013"/>
                  </a:lnTo>
                  <a:lnTo>
                    <a:pt x="3536" y="846"/>
                  </a:lnTo>
                  <a:lnTo>
                    <a:pt x="3420" y="705"/>
                  </a:lnTo>
                  <a:lnTo>
                    <a:pt x="3292" y="564"/>
                  </a:lnTo>
                  <a:lnTo>
                    <a:pt x="3164" y="436"/>
                  </a:lnTo>
                  <a:lnTo>
                    <a:pt x="3011" y="321"/>
                  </a:lnTo>
                  <a:lnTo>
                    <a:pt x="2857" y="231"/>
                  </a:lnTo>
                  <a:lnTo>
                    <a:pt x="2690" y="155"/>
                  </a:lnTo>
                  <a:lnTo>
                    <a:pt x="2511" y="91"/>
                  </a:lnTo>
                  <a:lnTo>
                    <a:pt x="2319" y="39"/>
                  </a:lnTo>
                  <a:lnTo>
                    <a:pt x="2127" y="14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2199807" y="1403508"/>
              <a:ext cx="150552" cy="149899"/>
            </a:xfrm>
            <a:custGeom>
              <a:avLst/>
              <a:gdLst/>
              <a:ahLst/>
              <a:cxnLst/>
              <a:rect l="l" t="t" r="r" b="b"/>
              <a:pathLst>
                <a:path w="2998" h="2985" extrusionOk="0">
                  <a:moveTo>
                    <a:pt x="1345" y="1"/>
                  </a:moveTo>
                  <a:lnTo>
                    <a:pt x="1191" y="26"/>
                  </a:lnTo>
                  <a:lnTo>
                    <a:pt x="1050" y="65"/>
                  </a:lnTo>
                  <a:lnTo>
                    <a:pt x="910" y="116"/>
                  </a:lnTo>
                  <a:lnTo>
                    <a:pt x="782" y="180"/>
                  </a:lnTo>
                  <a:lnTo>
                    <a:pt x="666" y="257"/>
                  </a:lnTo>
                  <a:lnTo>
                    <a:pt x="551" y="334"/>
                  </a:lnTo>
                  <a:lnTo>
                    <a:pt x="436" y="436"/>
                  </a:lnTo>
                  <a:lnTo>
                    <a:pt x="346" y="539"/>
                  </a:lnTo>
                  <a:lnTo>
                    <a:pt x="256" y="654"/>
                  </a:lnTo>
                  <a:lnTo>
                    <a:pt x="180" y="782"/>
                  </a:lnTo>
                  <a:lnTo>
                    <a:pt x="115" y="910"/>
                  </a:lnTo>
                  <a:lnTo>
                    <a:pt x="64" y="1051"/>
                  </a:lnTo>
                  <a:lnTo>
                    <a:pt x="26" y="1192"/>
                  </a:lnTo>
                  <a:lnTo>
                    <a:pt x="13" y="1333"/>
                  </a:lnTo>
                  <a:lnTo>
                    <a:pt x="0" y="1486"/>
                  </a:lnTo>
                  <a:lnTo>
                    <a:pt x="13" y="1640"/>
                  </a:lnTo>
                  <a:lnTo>
                    <a:pt x="26" y="1794"/>
                  </a:lnTo>
                  <a:lnTo>
                    <a:pt x="64" y="1935"/>
                  </a:lnTo>
                  <a:lnTo>
                    <a:pt x="115" y="2076"/>
                  </a:lnTo>
                  <a:lnTo>
                    <a:pt x="180" y="2204"/>
                  </a:lnTo>
                  <a:lnTo>
                    <a:pt x="256" y="2332"/>
                  </a:lnTo>
                  <a:lnTo>
                    <a:pt x="346" y="2447"/>
                  </a:lnTo>
                  <a:lnTo>
                    <a:pt x="436" y="2550"/>
                  </a:lnTo>
                  <a:lnTo>
                    <a:pt x="551" y="2652"/>
                  </a:lnTo>
                  <a:lnTo>
                    <a:pt x="666" y="2729"/>
                  </a:lnTo>
                  <a:lnTo>
                    <a:pt x="782" y="2806"/>
                  </a:lnTo>
                  <a:lnTo>
                    <a:pt x="910" y="2870"/>
                  </a:lnTo>
                  <a:lnTo>
                    <a:pt x="1050" y="2921"/>
                  </a:lnTo>
                  <a:lnTo>
                    <a:pt x="1191" y="2959"/>
                  </a:lnTo>
                  <a:lnTo>
                    <a:pt x="1345" y="2985"/>
                  </a:lnTo>
                  <a:lnTo>
                    <a:pt x="1652" y="2985"/>
                  </a:lnTo>
                  <a:lnTo>
                    <a:pt x="1793" y="2959"/>
                  </a:lnTo>
                  <a:lnTo>
                    <a:pt x="1947" y="2921"/>
                  </a:lnTo>
                  <a:lnTo>
                    <a:pt x="2075" y="2870"/>
                  </a:lnTo>
                  <a:lnTo>
                    <a:pt x="2216" y="2806"/>
                  </a:lnTo>
                  <a:lnTo>
                    <a:pt x="2331" y="2729"/>
                  </a:lnTo>
                  <a:lnTo>
                    <a:pt x="2447" y="2652"/>
                  </a:lnTo>
                  <a:lnTo>
                    <a:pt x="2549" y="2550"/>
                  </a:lnTo>
                  <a:lnTo>
                    <a:pt x="2651" y="2447"/>
                  </a:lnTo>
                  <a:lnTo>
                    <a:pt x="2741" y="2332"/>
                  </a:lnTo>
                  <a:lnTo>
                    <a:pt x="2818" y="2204"/>
                  </a:lnTo>
                  <a:lnTo>
                    <a:pt x="2882" y="2076"/>
                  </a:lnTo>
                  <a:lnTo>
                    <a:pt x="2920" y="1935"/>
                  </a:lnTo>
                  <a:lnTo>
                    <a:pt x="2959" y="1794"/>
                  </a:lnTo>
                  <a:lnTo>
                    <a:pt x="2984" y="1640"/>
                  </a:lnTo>
                  <a:lnTo>
                    <a:pt x="2997" y="1486"/>
                  </a:lnTo>
                  <a:lnTo>
                    <a:pt x="2984" y="1333"/>
                  </a:lnTo>
                  <a:lnTo>
                    <a:pt x="2959" y="1192"/>
                  </a:lnTo>
                  <a:lnTo>
                    <a:pt x="2920" y="1051"/>
                  </a:lnTo>
                  <a:lnTo>
                    <a:pt x="2882" y="910"/>
                  </a:lnTo>
                  <a:lnTo>
                    <a:pt x="2818" y="782"/>
                  </a:lnTo>
                  <a:lnTo>
                    <a:pt x="2741" y="654"/>
                  </a:lnTo>
                  <a:lnTo>
                    <a:pt x="2651" y="539"/>
                  </a:lnTo>
                  <a:lnTo>
                    <a:pt x="2549" y="436"/>
                  </a:lnTo>
                  <a:lnTo>
                    <a:pt x="2447" y="334"/>
                  </a:lnTo>
                  <a:lnTo>
                    <a:pt x="2331" y="257"/>
                  </a:lnTo>
                  <a:lnTo>
                    <a:pt x="2216" y="180"/>
                  </a:lnTo>
                  <a:lnTo>
                    <a:pt x="2075" y="116"/>
                  </a:lnTo>
                  <a:lnTo>
                    <a:pt x="1947" y="65"/>
                  </a:lnTo>
                  <a:lnTo>
                    <a:pt x="1793" y="26"/>
                  </a:lnTo>
                  <a:lnTo>
                    <a:pt x="1652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2238373" y="1441472"/>
              <a:ext cx="73368" cy="73368"/>
            </a:xfrm>
            <a:custGeom>
              <a:avLst/>
              <a:gdLst/>
              <a:ahLst/>
              <a:cxnLst/>
              <a:rect l="l" t="t" r="r" b="b"/>
              <a:pathLst>
                <a:path w="1461" h="1461" extrusionOk="0">
                  <a:moveTo>
                    <a:pt x="731" y="0"/>
                  </a:moveTo>
                  <a:lnTo>
                    <a:pt x="577" y="26"/>
                  </a:lnTo>
                  <a:lnTo>
                    <a:pt x="449" y="64"/>
                  </a:lnTo>
                  <a:lnTo>
                    <a:pt x="321" y="128"/>
                  </a:lnTo>
                  <a:lnTo>
                    <a:pt x="218" y="218"/>
                  </a:lnTo>
                  <a:lnTo>
                    <a:pt x="129" y="333"/>
                  </a:lnTo>
                  <a:lnTo>
                    <a:pt x="52" y="449"/>
                  </a:lnTo>
                  <a:lnTo>
                    <a:pt x="14" y="590"/>
                  </a:lnTo>
                  <a:lnTo>
                    <a:pt x="1" y="730"/>
                  </a:lnTo>
                  <a:lnTo>
                    <a:pt x="14" y="884"/>
                  </a:lnTo>
                  <a:lnTo>
                    <a:pt x="52" y="1025"/>
                  </a:lnTo>
                  <a:lnTo>
                    <a:pt x="129" y="1140"/>
                  </a:lnTo>
                  <a:lnTo>
                    <a:pt x="218" y="1256"/>
                  </a:lnTo>
                  <a:lnTo>
                    <a:pt x="321" y="1345"/>
                  </a:lnTo>
                  <a:lnTo>
                    <a:pt x="449" y="1409"/>
                  </a:lnTo>
                  <a:lnTo>
                    <a:pt x="577" y="1448"/>
                  </a:lnTo>
                  <a:lnTo>
                    <a:pt x="731" y="1461"/>
                  </a:lnTo>
                  <a:lnTo>
                    <a:pt x="872" y="1448"/>
                  </a:lnTo>
                  <a:lnTo>
                    <a:pt x="1013" y="1409"/>
                  </a:lnTo>
                  <a:lnTo>
                    <a:pt x="1141" y="1345"/>
                  </a:lnTo>
                  <a:lnTo>
                    <a:pt x="1243" y="1256"/>
                  </a:lnTo>
                  <a:lnTo>
                    <a:pt x="1333" y="1140"/>
                  </a:lnTo>
                  <a:lnTo>
                    <a:pt x="1397" y="1025"/>
                  </a:lnTo>
                  <a:lnTo>
                    <a:pt x="1448" y="884"/>
                  </a:lnTo>
                  <a:lnTo>
                    <a:pt x="1461" y="730"/>
                  </a:lnTo>
                  <a:lnTo>
                    <a:pt x="1448" y="590"/>
                  </a:lnTo>
                  <a:lnTo>
                    <a:pt x="1397" y="449"/>
                  </a:lnTo>
                  <a:lnTo>
                    <a:pt x="1333" y="333"/>
                  </a:lnTo>
                  <a:lnTo>
                    <a:pt x="1243" y="218"/>
                  </a:lnTo>
                  <a:lnTo>
                    <a:pt x="1141" y="128"/>
                  </a:lnTo>
                  <a:lnTo>
                    <a:pt x="1013" y="64"/>
                  </a:lnTo>
                  <a:lnTo>
                    <a:pt x="872" y="26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1865364" y="1608693"/>
              <a:ext cx="102946" cy="102946"/>
            </a:xfrm>
            <a:custGeom>
              <a:avLst/>
              <a:gdLst/>
              <a:ahLst/>
              <a:cxnLst/>
              <a:rect l="l" t="t" r="r" b="b"/>
              <a:pathLst>
                <a:path w="2050" h="2050" extrusionOk="0">
                  <a:moveTo>
                    <a:pt x="1025" y="0"/>
                  </a:moveTo>
                  <a:lnTo>
                    <a:pt x="922" y="13"/>
                  </a:lnTo>
                  <a:lnTo>
                    <a:pt x="820" y="26"/>
                  </a:lnTo>
                  <a:lnTo>
                    <a:pt x="717" y="52"/>
                  </a:lnTo>
                  <a:lnTo>
                    <a:pt x="628" y="77"/>
                  </a:lnTo>
                  <a:lnTo>
                    <a:pt x="538" y="129"/>
                  </a:lnTo>
                  <a:lnTo>
                    <a:pt x="448" y="180"/>
                  </a:lnTo>
                  <a:lnTo>
                    <a:pt x="372" y="231"/>
                  </a:lnTo>
                  <a:lnTo>
                    <a:pt x="295" y="308"/>
                  </a:lnTo>
                  <a:lnTo>
                    <a:pt x="231" y="372"/>
                  </a:lnTo>
                  <a:lnTo>
                    <a:pt x="179" y="462"/>
                  </a:lnTo>
                  <a:lnTo>
                    <a:pt x="128" y="538"/>
                  </a:lnTo>
                  <a:lnTo>
                    <a:pt x="77" y="628"/>
                  </a:lnTo>
                  <a:lnTo>
                    <a:pt x="39" y="718"/>
                  </a:lnTo>
                  <a:lnTo>
                    <a:pt x="13" y="820"/>
                  </a:lnTo>
                  <a:lnTo>
                    <a:pt x="0" y="923"/>
                  </a:lnTo>
                  <a:lnTo>
                    <a:pt x="0" y="1025"/>
                  </a:lnTo>
                  <a:lnTo>
                    <a:pt x="0" y="1140"/>
                  </a:lnTo>
                  <a:lnTo>
                    <a:pt x="13" y="1230"/>
                  </a:lnTo>
                  <a:lnTo>
                    <a:pt x="39" y="1332"/>
                  </a:lnTo>
                  <a:lnTo>
                    <a:pt x="77" y="1435"/>
                  </a:lnTo>
                  <a:lnTo>
                    <a:pt x="128" y="1525"/>
                  </a:lnTo>
                  <a:lnTo>
                    <a:pt x="179" y="1601"/>
                  </a:lnTo>
                  <a:lnTo>
                    <a:pt x="231" y="1678"/>
                  </a:lnTo>
                  <a:lnTo>
                    <a:pt x="295" y="1755"/>
                  </a:lnTo>
                  <a:lnTo>
                    <a:pt x="372" y="1819"/>
                  </a:lnTo>
                  <a:lnTo>
                    <a:pt x="448" y="1883"/>
                  </a:lnTo>
                  <a:lnTo>
                    <a:pt x="538" y="1934"/>
                  </a:lnTo>
                  <a:lnTo>
                    <a:pt x="628" y="1973"/>
                  </a:lnTo>
                  <a:lnTo>
                    <a:pt x="717" y="2011"/>
                  </a:lnTo>
                  <a:lnTo>
                    <a:pt x="820" y="2037"/>
                  </a:lnTo>
                  <a:lnTo>
                    <a:pt x="922" y="2050"/>
                  </a:lnTo>
                  <a:lnTo>
                    <a:pt x="1127" y="2050"/>
                  </a:lnTo>
                  <a:lnTo>
                    <a:pt x="1230" y="2037"/>
                  </a:lnTo>
                  <a:lnTo>
                    <a:pt x="1332" y="2011"/>
                  </a:lnTo>
                  <a:lnTo>
                    <a:pt x="1422" y="1973"/>
                  </a:lnTo>
                  <a:lnTo>
                    <a:pt x="1511" y="1934"/>
                  </a:lnTo>
                  <a:lnTo>
                    <a:pt x="1601" y="1883"/>
                  </a:lnTo>
                  <a:lnTo>
                    <a:pt x="1678" y="1819"/>
                  </a:lnTo>
                  <a:lnTo>
                    <a:pt x="1755" y="1755"/>
                  </a:lnTo>
                  <a:lnTo>
                    <a:pt x="1819" y="1678"/>
                  </a:lnTo>
                  <a:lnTo>
                    <a:pt x="1870" y="1601"/>
                  </a:lnTo>
                  <a:lnTo>
                    <a:pt x="1921" y="1525"/>
                  </a:lnTo>
                  <a:lnTo>
                    <a:pt x="1973" y="1435"/>
                  </a:lnTo>
                  <a:lnTo>
                    <a:pt x="2011" y="1332"/>
                  </a:lnTo>
                  <a:lnTo>
                    <a:pt x="2037" y="1230"/>
                  </a:lnTo>
                  <a:lnTo>
                    <a:pt x="2049" y="1140"/>
                  </a:lnTo>
                  <a:lnTo>
                    <a:pt x="2049" y="1025"/>
                  </a:lnTo>
                  <a:lnTo>
                    <a:pt x="2049" y="923"/>
                  </a:lnTo>
                  <a:lnTo>
                    <a:pt x="2037" y="820"/>
                  </a:lnTo>
                  <a:lnTo>
                    <a:pt x="2011" y="718"/>
                  </a:lnTo>
                  <a:lnTo>
                    <a:pt x="1973" y="628"/>
                  </a:lnTo>
                  <a:lnTo>
                    <a:pt x="1921" y="538"/>
                  </a:lnTo>
                  <a:lnTo>
                    <a:pt x="1870" y="462"/>
                  </a:lnTo>
                  <a:lnTo>
                    <a:pt x="1819" y="372"/>
                  </a:lnTo>
                  <a:lnTo>
                    <a:pt x="1755" y="308"/>
                  </a:lnTo>
                  <a:lnTo>
                    <a:pt x="1678" y="231"/>
                  </a:lnTo>
                  <a:lnTo>
                    <a:pt x="1601" y="180"/>
                  </a:lnTo>
                  <a:lnTo>
                    <a:pt x="1511" y="129"/>
                  </a:lnTo>
                  <a:lnTo>
                    <a:pt x="1422" y="77"/>
                  </a:lnTo>
                  <a:lnTo>
                    <a:pt x="1332" y="52"/>
                  </a:lnTo>
                  <a:lnTo>
                    <a:pt x="1230" y="26"/>
                  </a:lnTo>
                  <a:lnTo>
                    <a:pt x="1127" y="13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2368937" y="1631843"/>
              <a:ext cx="260528" cy="260528"/>
            </a:xfrm>
            <a:custGeom>
              <a:avLst/>
              <a:gdLst/>
              <a:ahLst/>
              <a:cxnLst/>
              <a:rect l="l" t="t" r="r" b="b"/>
              <a:pathLst>
                <a:path w="5188" h="5188" extrusionOk="0">
                  <a:moveTo>
                    <a:pt x="2601" y="1"/>
                  </a:moveTo>
                  <a:lnTo>
                    <a:pt x="2332" y="13"/>
                  </a:lnTo>
                  <a:lnTo>
                    <a:pt x="2076" y="52"/>
                  </a:lnTo>
                  <a:lnTo>
                    <a:pt x="1832" y="116"/>
                  </a:lnTo>
                  <a:lnTo>
                    <a:pt x="1589" y="205"/>
                  </a:lnTo>
                  <a:lnTo>
                    <a:pt x="1358" y="321"/>
                  </a:lnTo>
                  <a:lnTo>
                    <a:pt x="1153" y="449"/>
                  </a:lnTo>
                  <a:lnTo>
                    <a:pt x="948" y="590"/>
                  </a:lnTo>
                  <a:lnTo>
                    <a:pt x="769" y="769"/>
                  </a:lnTo>
                  <a:lnTo>
                    <a:pt x="603" y="948"/>
                  </a:lnTo>
                  <a:lnTo>
                    <a:pt x="449" y="1140"/>
                  </a:lnTo>
                  <a:lnTo>
                    <a:pt x="321" y="1358"/>
                  </a:lnTo>
                  <a:lnTo>
                    <a:pt x="206" y="1589"/>
                  </a:lnTo>
                  <a:lnTo>
                    <a:pt x="129" y="1819"/>
                  </a:lnTo>
                  <a:lnTo>
                    <a:pt x="65" y="2075"/>
                  </a:lnTo>
                  <a:lnTo>
                    <a:pt x="13" y="2332"/>
                  </a:lnTo>
                  <a:lnTo>
                    <a:pt x="1" y="2601"/>
                  </a:lnTo>
                  <a:lnTo>
                    <a:pt x="13" y="2857"/>
                  </a:lnTo>
                  <a:lnTo>
                    <a:pt x="65" y="3126"/>
                  </a:lnTo>
                  <a:lnTo>
                    <a:pt x="129" y="3369"/>
                  </a:lnTo>
                  <a:lnTo>
                    <a:pt x="206" y="3612"/>
                  </a:lnTo>
                  <a:lnTo>
                    <a:pt x="321" y="3830"/>
                  </a:lnTo>
                  <a:lnTo>
                    <a:pt x="449" y="4048"/>
                  </a:lnTo>
                  <a:lnTo>
                    <a:pt x="603" y="4253"/>
                  </a:lnTo>
                  <a:lnTo>
                    <a:pt x="769" y="4432"/>
                  </a:lnTo>
                  <a:lnTo>
                    <a:pt x="948" y="4599"/>
                  </a:lnTo>
                  <a:lnTo>
                    <a:pt x="1153" y="4752"/>
                  </a:lnTo>
                  <a:lnTo>
                    <a:pt x="1358" y="4880"/>
                  </a:lnTo>
                  <a:lnTo>
                    <a:pt x="1589" y="4983"/>
                  </a:lnTo>
                  <a:lnTo>
                    <a:pt x="1832" y="5072"/>
                  </a:lnTo>
                  <a:lnTo>
                    <a:pt x="2076" y="5137"/>
                  </a:lnTo>
                  <a:lnTo>
                    <a:pt x="2332" y="5175"/>
                  </a:lnTo>
                  <a:lnTo>
                    <a:pt x="2601" y="5188"/>
                  </a:lnTo>
                  <a:lnTo>
                    <a:pt x="2870" y="5175"/>
                  </a:lnTo>
                  <a:lnTo>
                    <a:pt x="3126" y="5137"/>
                  </a:lnTo>
                  <a:lnTo>
                    <a:pt x="3369" y="5072"/>
                  </a:lnTo>
                  <a:lnTo>
                    <a:pt x="3613" y="4983"/>
                  </a:lnTo>
                  <a:lnTo>
                    <a:pt x="3830" y="4880"/>
                  </a:lnTo>
                  <a:lnTo>
                    <a:pt x="4048" y="4752"/>
                  </a:lnTo>
                  <a:lnTo>
                    <a:pt x="4253" y="4599"/>
                  </a:lnTo>
                  <a:lnTo>
                    <a:pt x="4432" y="4432"/>
                  </a:lnTo>
                  <a:lnTo>
                    <a:pt x="4599" y="4253"/>
                  </a:lnTo>
                  <a:lnTo>
                    <a:pt x="4752" y="4048"/>
                  </a:lnTo>
                  <a:lnTo>
                    <a:pt x="4880" y="3830"/>
                  </a:lnTo>
                  <a:lnTo>
                    <a:pt x="4996" y="3612"/>
                  </a:lnTo>
                  <a:lnTo>
                    <a:pt x="5073" y="3369"/>
                  </a:lnTo>
                  <a:lnTo>
                    <a:pt x="5137" y="3126"/>
                  </a:lnTo>
                  <a:lnTo>
                    <a:pt x="5175" y="2857"/>
                  </a:lnTo>
                  <a:lnTo>
                    <a:pt x="5188" y="2601"/>
                  </a:lnTo>
                  <a:lnTo>
                    <a:pt x="5175" y="2332"/>
                  </a:lnTo>
                  <a:lnTo>
                    <a:pt x="5137" y="2075"/>
                  </a:lnTo>
                  <a:lnTo>
                    <a:pt x="5073" y="1819"/>
                  </a:lnTo>
                  <a:lnTo>
                    <a:pt x="4996" y="1589"/>
                  </a:lnTo>
                  <a:lnTo>
                    <a:pt x="4880" y="1358"/>
                  </a:lnTo>
                  <a:lnTo>
                    <a:pt x="4752" y="1140"/>
                  </a:lnTo>
                  <a:lnTo>
                    <a:pt x="4599" y="948"/>
                  </a:lnTo>
                  <a:lnTo>
                    <a:pt x="4432" y="769"/>
                  </a:lnTo>
                  <a:lnTo>
                    <a:pt x="4253" y="590"/>
                  </a:lnTo>
                  <a:lnTo>
                    <a:pt x="4048" y="449"/>
                  </a:lnTo>
                  <a:lnTo>
                    <a:pt x="3830" y="321"/>
                  </a:lnTo>
                  <a:lnTo>
                    <a:pt x="3613" y="205"/>
                  </a:lnTo>
                  <a:lnTo>
                    <a:pt x="3369" y="116"/>
                  </a:lnTo>
                  <a:lnTo>
                    <a:pt x="3126" y="52"/>
                  </a:lnTo>
                  <a:lnTo>
                    <a:pt x="2870" y="13"/>
                  </a:lnTo>
                  <a:lnTo>
                    <a:pt x="2601" y="1"/>
                  </a:lnTo>
                  <a:close/>
                </a:path>
              </a:pathLst>
            </a:custGeom>
            <a:solidFill>
              <a:srgbClr val="1FC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2452547" y="1715454"/>
              <a:ext cx="93957" cy="93304"/>
            </a:xfrm>
            <a:custGeom>
              <a:avLst/>
              <a:gdLst/>
              <a:ahLst/>
              <a:cxnLst/>
              <a:rect l="l" t="t" r="r" b="b"/>
              <a:pathLst>
                <a:path w="1871" h="1858" extrusionOk="0">
                  <a:moveTo>
                    <a:pt x="846" y="1"/>
                  </a:moveTo>
                  <a:lnTo>
                    <a:pt x="744" y="26"/>
                  </a:lnTo>
                  <a:lnTo>
                    <a:pt x="654" y="39"/>
                  </a:lnTo>
                  <a:lnTo>
                    <a:pt x="577" y="77"/>
                  </a:lnTo>
                  <a:lnTo>
                    <a:pt x="487" y="116"/>
                  </a:lnTo>
                  <a:lnTo>
                    <a:pt x="411" y="154"/>
                  </a:lnTo>
                  <a:lnTo>
                    <a:pt x="347" y="218"/>
                  </a:lnTo>
                  <a:lnTo>
                    <a:pt x="282" y="270"/>
                  </a:lnTo>
                  <a:lnTo>
                    <a:pt x="218" y="334"/>
                  </a:lnTo>
                  <a:lnTo>
                    <a:pt x="167" y="410"/>
                  </a:lnTo>
                  <a:lnTo>
                    <a:pt x="116" y="487"/>
                  </a:lnTo>
                  <a:lnTo>
                    <a:pt x="78" y="564"/>
                  </a:lnTo>
                  <a:lnTo>
                    <a:pt x="52" y="654"/>
                  </a:lnTo>
                  <a:lnTo>
                    <a:pt x="26" y="743"/>
                  </a:lnTo>
                  <a:lnTo>
                    <a:pt x="14" y="833"/>
                  </a:lnTo>
                  <a:lnTo>
                    <a:pt x="1" y="936"/>
                  </a:lnTo>
                  <a:lnTo>
                    <a:pt x="14" y="1025"/>
                  </a:lnTo>
                  <a:lnTo>
                    <a:pt x="26" y="1115"/>
                  </a:lnTo>
                  <a:lnTo>
                    <a:pt x="52" y="1205"/>
                  </a:lnTo>
                  <a:lnTo>
                    <a:pt x="78" y="1294"/>
                  </a:lnTo>
                  <a:lnTo>
                    <a:pt x="116" y="1371"/>
                  </a:lnTo>
                  <a:lnTo>
                    <a:pt x="167" y="1448"/>
                  </a:lnTo>
                  <a:lnTo>
                    <a:pt x="218" y="1525"/>
                  </a:lnTo>
                  <a:lnTo>
                    <a:pt x="282" y="1589"/>
                  </a:lnTo>
                  <a:lnTo>
                    <a:pt x="347" y="1653"/>
                  </a:lnTo>
                  <a:lnTo>
                    <a:pt x="411" y="1704"/>
                  </a:lnTo>
                  <a:lnTo>
                    <a:pt x="487" y="1755"/>
                  </a:lnTo>
                  <a:lnTo>
                    <a:pt x="577" y="1794"/>
                  </a:lnTo>
                  <a:lnTo>
                    <a:pt x="654" y="1819"/>
                  </a:lnTo>
                  <a:lnTo>
                    <a:pt x="744" y="1845"/>
                  </a:lnTo>
                  <a:lnTo>
                    <a:pt x="846" y="1858"/>
                  </a:lnTo>
                  <a:lnTo>
                    <a:pt x="1025" y="1858"/>
                  </a:lnTo>
                  <a:lnTo>
                    <a:pt x="1128" y="1845"/>
                  </a:lnTo>
                  <a:lnTo>
                    <a:pt x="1217" y="1819"/>
                  </a:lnTo>
                  <a:lnTo>
                    <a:pt x="1294" y="1794"/>
                  </a:lnTo>
                  <a:lnTo>
                    <a:pt x="1384" y="1755"/>
                  </a:lnTo>
                  <a:lnTo>
                    <a:pt x="1461" y="1704"/>
                  </a:lnTo>
                  <a:lnTo>
                    <a:pt x="1525" y="1653"/>
                  </a:lnTo>
                  <a:lnTo>
                    <a:pt x="1589" y="1589"/>
                  </a:lnTo>
                  <a:lnTo>
                    <a:pt x="1653" y="1525"/>
                  </a:lnTo>
                  <a:lnTo>
                    <a:pt x="1704" y="1448"/>
                  </a:lnTo>
                  <a:lnTo>
                    <a:pt x="1755" y="1371"/>
                  </a:lnTo>
                  <a:lnTo>
                    <a:pt x="1794" y="1294"/>
                  </a:lnTo>
                  <a:lnTo>
                    <a:pt x="1819" y="1205"/>
                  </a:lnTo>
                  <a:lnTo>
                    <a:pt x="1845" y="1115"/>
                  </a:lnTo>
                  <a:lnTo>
                    <a:pt x="1858" y="1025"/>
                  </a:lnTo>
                  <a:lnTo>
                    <a:pt x="1871" y="936"/>
                  </a:lnTo>
                  <a:lnTo>
                    <a:pt x="1858" y="833"/>
                  </a:lnTo>
                  <a:lnTo>
                    <a:pt x="1845" y="743"/>
                  </a:lnTo>
                  <a:lnTo>
                    <a:pt x="1819" y="654"/>
                  </a:lnTo>
                  <a:lnTo>
                    <a:pt x="1794" y="564"/>
                  </a:lnTo>
                  <a:lnTo>
                    <a:pt x="1755" y="487"/>
                  </a:lnTo>
                  <a:lnTo>
                    <a:pt x="1704" y="410"/>
                  </a:lnTo>
                  <a:lnTo>
                    <a:pt x="1653" y="334"/>
                  </a:lnTo>
                  <a:lnTo>
                    <a:pt x="1589" y="270"/>
                  </a:lnTo>
                  <a:lnTo>
                    <a:pt x="1525" y="218"/>
                  </a:lnTo>
                  <a:lnTo>
                    <a:pt x="1461" y="154"/>
                  </a:lnTo>
                  <a:lnTo>
                    <a:pt x="1384" y="116"/>
                  </a:lnTo>
                  <a:lnTo>
                    <a:pt x="1294" y="77"/>
                  </a:lnTo>
                  <a:lnTo>
                    <a:pt x="1217" y="39"/>
                  </a:lnTo>
                  <a:lnTo>
                    <a:pt x="1128" y="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1226658" y="2344469"/>
              <a:ext cx="1965613" cy="679895"/>
            </a:xfrm>
            <a:custGeom>
              <a:avLst/>
              <a:gdLst/>
              <a:ahLst/>
              <a:cxnLst/>
              <a:rect l="l" t="t" r="r" b="b"/>
              <a:pathLst>
                <a:path w="39142" h="13539" extrusionOk="0">
                  <a:moveTo>
                    <a:pt x="3638" y="1"/>
                  </a:moveTo>
                  <a:lnTo>
                    <a:pt x="3446" y="14"/>
                  </a:lnTo>
                  <a:lnTo>
                    <a:pt x="3267" y="26"/>
                  </a:lnTo>
                  <a:lnTo>
                    <a:pt x="3088" y="52"/>
                  </a:lnTo>
                  <a:lnTo>
                    <a:pt x="2908" y="78"/>
                  </a:lnTo>
                  <a:lnTo>
                    <a:pt x="2729" y="116"/>
                  </a:lnTo>
                  <a:lnTo>
                    <a:pt x="2563" y="167"/>
                  </a:lnTo>
                  <a:lnTo>
                    <a:pt x="2383" y="231"/>
                  </a:lnTo>
                  <a:lnTo>
                    <a:pt x="2230" y="295"/>
                  </a:lnTo>
                  <a:lnTo>
                    <a:pt x="2063" y="359"/>
                  </a:lnTo>
                  <a:lnTo>
                    <a:pt x="1909" y="449"/>
                  </a:lnTo>
                  <a:lnTo>
                    <a:pt x="1756" y="526"/>
                  </a:lnTo>
                  <a:lnTo>
                    <a:pt x="1602" y="628"/>
                  </a:lnTo>
                  <a:lnTo>
                    <a:pt x="1461" y="731"/>
                  </a:lnTo>
                  <a:lnTo>
                    <a:pt x="1333" y="833"/>
                  </a:lnTo>
                  <a:lnTo>
                    <a:pt x="1192" y="948"/>
                  </a:lnTo>
                  <a:lnTo>
                    <a:pt x="1064" y="1064"/>
                  </a:lnTo>
                  <a:lnTo>
                    <a:pt x="949" y="1192"/>
                  </a:lnTo>
                  <a:lnTo>
                    <a:pt x="833" y="1333"/>
                  </a:lnTo>
                  <a:lnTo>
                    <a:pt x="731" y="1461"/>
                  </a:lnTo>
                  <a:lnTo>
                    <a:pt x="629" y="1602"/>
                  </a:lnTo>
                  <a:lnTo>
                    <a:pt x="526" y="1755"/>
                  </a:lnTo>
                  <a:lnTo>
                    <a:pt x="449" y="1909"/>
                  </a:lnTo>
                  <a:lnTo>
                    <a:pt x="360" y="2063"/>
                  </a:lnTo>
                  <a:lnTo>
                    <a:pt x="296" y="2229"/>
                  </a:lnTo>
                  <a:lnTo>
                    <a:pt x="231" y="2396"/>
                  </a:lnTo>
                  <a:lnTo>
                    <a:pt x="167" y="2562"/>
                  </a:lnTo>
                  <a:lnTo>
                    <a:pt x="116" y="2729"/>
                  </a:lnTo>
                  <a:lnTo>
                    <a:pt x="78" y="2908"/>
                  </a:lnTo>
                  <a:lnTo>
                    <a:pt x="52" y="3087"/>
                  </a:lnTo>
                  <a:lnTo>
                    <a:pt x="27" y="3267"/>
                  </a:lnTo>
                  <a:lnTo>
                    <a:pt x="14" y="3459"/>
                  </a:lnTo>
                  <a:lnTo>
                    <a:pt x="1" y="3638"/>
                  </a:lnTo>
                  <a:lnTo>
                    <a:pt x="1" y="9901"/>
                  </a:lnTo>
                  <a:lnTo>
                    <a:pt x="14" y="10093"/>
                  </a:lnTo>
                  <a:lnTo>
                    <a:pt x="27" y="10273"/>
                  </a:lnTo>
                  <a:lnTo>
                    <a:pt x="52" y="10465"/>
                  </a:lnTo>
                  <a:lnTo>
                    <a:pt x="78" y="10644"/>
                  </a:lnTo>
                  <a:lnTo>
                    <a:pt x="116" y="10811"/>
                  </a:lnTo>
                  <a:lnTo>
                    <a:pt x="167" y="10990"/>
                  </a:lnTo>
                  <a:lnTo>
                    <a:pt x="231" y="11156"/>
                  </a:lnTo>
                  <a:lnTo>
                    <a:pt x="296" y="11323"/>
                  </a:lnTo>
                  <a:lnTo>
                    <a:pt x="360" y="11477"/>
                  </a:lnTo>
                  <a:lnTo>
                    <a:pt x="449" y="11643"/>
                  </a:lnTo>
                  <a:lnTo>
                    <a:pt x="526" y="11797"/>
                  </a:lnTo>
                  <a:lnTo>
                    <a:pt x="629" y="11938"/>
                  </a:lnTo>
                  <a:lnTo>
                    <a:pt x="731" y="12079"/>
                  </a:lnTo>
                  <a:lnTo>
                    <a:pt x="833" y="12219"/>
                  </a:lnTo>
                  <a:lnTo>
                    <a:pt x="949" y="12348"/>
                  </a:lnTo>
                  <a:lnTo>
                    <a:pt x="1064" y="12476"/>
                  </a:lnTo>
                  <a:lnTo>
                    <a:pt x="1192" y="12591"/>
                  </a:lnTo>
                  <a:lnTo>
                    <a:pt x="1333" y="12706"/>
                  </a:lnTo>
                  <a:lnTo>
                    <a:pt x="1461" y="12821"/>
                  </a:lnTo>
                  <a:lnTo>
                    <a:pt x="1602" y="12924"/>
                  </a:lnTo>
                  <a:lnTo>
                    <a:pt x="1756" y="13014"/>
                  </a:lnTo>
                  <a:lnTo>
                    <a:pt x="1909" y="13103"/>
                  </a:lnTo>
                  <a:lnTo>
                    <a:pt x="2063" y="13180"/>
                  </a:lnTo>
                  <a:lnTo>
                    <a:pt x="2230" y="13257"/>
                  </a:lnTo>
                  <a:lnTo>
                    <a:pt x="2383" y="13321"/>
                  </a:lnTo>
                  <a:lnTo>
                    <a:pt x="2563" y="13372"/>
                  </a:lnTo>
                  <a:lnTo>
                    <a:pt x="2729" y="13423"/>
                  </a:lnTo>
                  <a:lnTo>
                    <a:pt x="2908" y="13462"/>
                  </a:lnTo>
                  <a:lnTo>
                    <a:pt x="3088" y="13500"/>
                  </a:lnTo>
                  <a:lnTo>
                    <a:pt x="3267" y="13526"/>
                  </a:lnTo>
                  <a:lnTo>
                    <a:pt x="3446" y="13539"/>
                  </a:lnTo>
                  <a:lnTo>
                    <a:pt x="35696" y="13539"/>
                  </a:lnTo>
                  <a:lnTo>
                    <a:pt x="35889" y="13526"/>
                  </a:lnTo>
                  <a:lnTo>
                    <a:pt x="36068" y="13500"/>
                  </a:lnTo>
                  <a:lnTo>
                    <a:pt x="36247" y="13462"/>
                  </a:lnTo>
                  <a:lnTo>
                    <a:pt x="36414" y="13423"/>
                  </a:lnTo>
                  <a:lnTo>
                    <a:pt x="36593" y="13372"/>
                  </a:lnTo>
                  <a:lnTo>
                    <a:pt x="36759" y="13321"/>
                  </a:lnTo>
                  <a:lnTo>
                    <a:pt x="36926" y="13257"/>
                  </a:lnTo>
                  <a:lnTo>
                    <a:pt x="37092" y="13180"/>
                  </a:lnTo>
                  <a:lnTo>
                    <a:pt x="37246" y="13103"/>
                  </a:lnTo>
                  <a:lnTo>
                    <a:pt x="37400" y="13014"/>
                  </a:lnTo>
                  <a:lnTo>
                    <a:pt x="37541" y="12924"/>
                  </a:lnTo>
                  <a:lnTo>
                    <a:pt x="37682" y="12821"/>
                  </a:lnTo>
                  <a:lnTo>
                    <a:pt x="37823" y="12706"/>
                  </a:lnTo>
                  <a:lnTo>
                    <a:pt x="37951" y="12591"/>
                  </a:lnTo>
                  <a:lnTo>
                    <a:pt x="38079" y="12476"/>
                  </a:lnTo>
                  <a:lnTo>
                    <a:pt x="38207" y="12348"/>
                  </a:lnTo>
                  <a:lnTo>
                    <a:pt x="38322" y="12219"/>
                  </a:lnTo>
                  <a:lnTo>
                    <a:pt x="38424" y="12079"/>
                  </a:lnTo>
                  <a:lnTo>
                    <a:pt x="38527" y="11938"/>
                  </a:lnTo>
                  <a:lnTo>
                    <a:pt x="38617" y="11797"/>
                  </a:lnTo>
                  <a:lnTo>
                    <a:pt x="38706" y="11643"/>
                  </a:lnTo>
                  <a:lnTo>
                    <a:pt x="38783" y="11477"/>
                  </a:lnTo>
                  <a:lnTo>
                    <a:pt x="38860" y="11323"/>
                  </a:lnTo>
                  <a:lnTo>
                    <a:pt x="38924" y="11156"/>
                  </a:lnTo>
                  <a:lnTo>
                    <a:pt x="38988" y="10990"/>
                  </a:lnTo>
                  <a:lnTo>
                    <a:pt x="39026" y="10811"/>
                  </a:lnTo>
                  <a:lnTo>
                    <a:pt x="39078" y="10644"/>
                  </a:lnTo>
                  <a:lnTo>
                    <a:pt x="39103" y="10465"/>
                  </a:lnTo>
                  <a:lnTo>
                    <a:pt x="39129" y="10273"/>
                  </a:lnTo>
                  <a:lnTo>
                    <a:pt x="39142" y="10093"/>
                  </a:lnTo>
                  <a:lnTo>
                    <a:pt x="39142" y="9901"/>
                  </a:lnTo>
                  <a:lnTo>
                    <a:pt x="39142" y="3638"/>
                  </a:lnTo>
                  <a:lnTo>
                    <a:pt x="39142" y="3459"/>
                  </a:lnTo>
                  <a:lnTo>
                    <a:pt x="39129" y="3267"/>
                  </a:lnTo>
                  <a:lnTo>
                    <a:pt x="39103" y="3087"/>
                  </a:lnTo>
                  <a:lnTo>
                    <a:pt x="39078" y="2908"/>
                  </a:lnTo>
                  <a:lnTo>
                    <a:pt x="39026" y="2729"/>
                  </a:lnTo>
                  <a:lnTo>
                    <a:pt x="38988" y="2562"/>
                  </a:lnTo>
                  <a:lnTo>
                    <a:pt x="38924" y="2396"/>
                  </a:lnTo>
                  <a:lnTo>
                    <a:pt x="38860" y="2229"/>
                  </a:lnTo>
                  <a:lnTo>
                    <a:pt x="38783" y="2063"/>
                  </a:lnTo>
                  <a:lnTo>
                    <a:pt x="38706" y="1909"/>
                  </a:lnTo>
                  <a:lnTo>
                    <a:pt x="38617" y="1755"/>
                  </a:lnTo>
                  <a:lnTo>
                    <a:pt x="38527" y="1602"/>
                  </a:lnTo>
                  <a:lnTo>
                    <a:pt x="38424" y="1461"/>
                  </a:lnTo>
                  <a:lnTo>
                    <a:pt x="38322" y="1333"/>
                  </a:lnTo>
                  <a:lnTo>
                    <a:pt x="38207" y="1192"/>
                  </a:lnTo>
                  <a:lnTo>
                    <a:pt x="38079" y="1064"/>
                  </a:lnTo>
                  <a:lnTo>
                    <a:pt x="37951" y="948"/>
                  </a:lnTo>
                  <a:lnTo>
                    <a:pt x="37823" y="833"/>
                  </a:lnTo>
                  <a:lnTo>
                    <a:pt x="37682" y="731"/>
                  </a:lnTo>
                  <a:lnTo>
                    <a:pt x="37541" y="628"/>
                  </a:lnTo>
                  <a:lnTo>
                    <a:pt x="37400" y="526"/>
                  </a:lnTo>
                  <a:lnTo>
                    <a:pt x="37246" y="449"/>
                  </a:lnTo>
                  <a:lnTo>
                    <a:pt x="37092" y="359"/>
                  </a:lnTo>
                  <a:lnTo>
                    <a:pt x="36926" y="295"/>
                  </a:lnTo>
                  <a:lnTo>
                    <a:pt x="36759" y="231"/>
                  </a:lnTo>
                  <a:lnTo>
                    <a:pt x="36593" y="167"/>
                  </a:lnTo>
                  <a:lnTo>
                    <a:pt x="36414" y="116"/>
                  </a:lnTo>
                  <a:lnTo>
                    <a:pt x="36247" y="78"/>
                  </a:lnTo>
                  <a:lnTo>
                    <a:pt x="36068" y="52"/>
                  </a:lnTo>
                  <a:lnTo>
                    <a:pt x="35889" y="26"/>
                  </a:lnTo>
                  <a:lnTo>
                    <a:pt x="35696" y="14"/>
                  </a:lnTo>
                  <a:lnTo>
                    <a:pt x="355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1482662" y="2021626"/>
              <a:ext cx="1454299" cy="130616"/>
            </a:xfrm>
            <a:custGeom>
              <a:avLst/>
              <a:gdLst/>
              <a:ahLst/>
              <a:cxnLst/>
              <a:rect l="l" t="t" r="r" b="b"/>
              <a:pathLst>
                <a:path w="28960" h="2601" extrusionOk="0">
                  <a:moveTo>
                    <a:pt x="0" y="0"/>
                  </a:moveTo>
                  <a:lnTo>
                    <a:pt x="0" y="2600"/>
                  </a:lnTo>
                  <a:lnTo>
                    <a:pt x="28959" y="2600"/>
                  </a:lnTo>
                  <a:lnTo>
                    <a:pt x="28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3192189" y="4322206"/>
              <a:ext cx="141563" cy="409775"/>
            </a:xfrm>
            <a:custGeom>
              <a:avLst/>
              <a:gdLst/>
              <a:ahLst/>
              <a:cxnLst/>
              <a:rect l="l" t="t" r="r" b="b"/>
              <a:pathLst>
                <a:path w="2819" h="8160" extrusionOk="0">
                  <a:moveTo>
                    <a:pt x="1" y="1"/>
                  </a:moveTo>
                  <a:lnTo>
                    <a:pt x="1" y="8160"/>
                  </a:lnTo>
                  <a:lnTo>
                    <a:pt x="2818" y="8160"/>
                  </a:lnTo>
                  <a:lnTo>
                    <a:pt x="2818" y="2806"/>
                  </a:lnTo>
                  <a:lnTo>
                    <a:pt x="2806" y="2524"/>
                  </a:lnTo>
                  <a:lnTo>
                    <a:pt x="2767" y="2242"/>
                  </a:lnTo>
                  <a:lnTo>
                    <a:pt x="2690" y="1973"/>
                  </a:lnTo>
                  <a:lnTo>
                    <a:pt x="2601" y="1717"/>
                  </a:lnTo>
                  <a:lnTo>
                    <a:pt x="2473" y="1474"/>
                  </a:lnTo>
                  <a:lnTo>
                    <a:pt x="2332" y="1243"/>
                  </a:lnTo>
                  <a:lnTo>
                    <a:pt x="2178" y="1026"/>
                  </a:lnTo>
                  <a:lnTo>
                    <a:pt x="1999" y="821"/>
                  </a:lnTo>
                  <a:lnTo>
                    <a:pt x="1794" y="641"/>
                  </a:lnTo>
                  <a:lnTo>
                    <a:pt x="1576" y="475"/>
                  </a:lnTo>
                  <a:lnTo>
                    <a:pt x="1346" y="334"/>
                  </a:lnTo>
                  <a:lnTo>
                    <a:pt x="1102" y="219"/>
                  </a:lnTo>
                  <a:lnTo>
                    <a:pt x="846" y="129"/>
                  </a:lnTo>
                  <a:lnTo>
                    <a:pt x="577" y="52"/>
                  </a:lnTo>
                  <a:lnTo>
                    <a:pt x="295" y="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1085850" y="4322206"/>
              <a:ext cx="140860" cy="409775"/>
            </a:xfrm>
            <a:custGeom>
              <a:avLst/>
              <a:gdLst/>
              <a:ahLst/>
              <a:cxnLst/>
              <a:rect l="l" t="t" r="r" b="b"/>
              <a:pathLst>
                <a:path w="2805" h="8160" extrusionOk="0">
                  <a:moveTo>
                    <a:pt x="2805" y="1"/>
                  </a:moveTo>
                  <a:lnTo>
                    <a:pt x="2523" y="14"/>
                  </a:lnTo>
                  <a:lnTo>
                    <a:pt x="2241" y="52"/>
                  </a:lnTo>
                  <a:lnTo>
                    <a:pt x="1972" y="129"/>
                  </a:lnTo>
                  <a:lnTo>
                    <a:pt x="1716" y="219"/>
                  </a:lnTo>
                  <a:lnTo>
                    <a:pt x="1473" y="334"/>
                  </a:lnTo>
                  <a:lnTo>
                    <a:pt x="1230" y="475"/>
                  </a:lnTo>
                  <a:lnTo>
                    <a:pt x="1025" y="641"/>
                  </a:lnTo>
                  <a:lnTo>
                    <a:pt x="820" y="821"/>
                  </a:lnTo>
                  <a:lnTo>
                    <a:pt x="640" y="1026"/>
                  </a:lnTo>
                  <a:lnTo>
                    <a:pt x="474" y="1243"/>
                  </a:lnTo>
                  <a:lnTo>
                    <a:pt x="333" y="1474"/>
                  </a:lnTo>
                  <a:lnTo>
                    <a:pt x="218" y="1717"/>
                  </a:lnTo>
                  <a:lnTo>
                    <a:pt x="128" y="1973"/>
                  </a:lnTo>
                  <a:lnTo>
                    <a:pt x="51" y="2242"/>
                  </a:lnTo>
                  <a:lnTo>
                    <a:pt x="13" y="2524"/>
                  </a:lnTo>
                  <a:lnTo>
                    <a:pt x="0" y="2806"/>
                  </a:lnTo>
                  <a:lnTo>
                    <a:pt x="0" y="8160"/>
                  </a:lnTo>
                  <a:lnTo>
                    <a:pt x="2805" y="816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5" name="Google Shape;1955;p38"/>
            <p:cNvSpPr/>
            <p:nvPr/>
          </p:nvSpPr>
          <p:spPr>
            <a:xfrm>
              <a:off x="1405479" y="2091076"/>
              <a:ext cx="1608617" cy="1580998"/>
            </a:xfrm>
            <a:custGeom>
              <a:avLst/>
              <a:gdLst/>
              <a:ahLst/>
              <a:cxnLst/>
              <a:rect l="l" t="t" r="r" b="b"/>
              <a:pathLst>
                <a:path w="32033" h="31483" extrusionOk="0">
                  <a:moveTo>
                    <a:pt x="1" y="0"/>
                  </a:moveTo>
                  <a:lnTo>
                    <a:pt x="1" y="24425"/>
                  </a:lnTo>
                  <a:lnTo>
                    <a:pt x="13" y="24796"/>
                  </a:lnTo>
                  <a:lnTo>
                    <a:pt x="39" y="25155"/>
                  </a:lnTo>
                  <a:lnTo>
                    <a:pt x="77" y="25501"/>
                  </a:lnTo>
                  <a:lnTo>
                    <a:pt x="141" y="25847"/>
                  </a:lnTo>
                  <a:lnTo>
                    <a:pt x="218" y="26193"/>
                  </a:lnTo>
                  <a:lnTo>
                    <a:pt x="321" y="26526"/>
                  </a:lnTo>
                  <a:lnTo>
                    <a:pt x="423" y="26859"/>
                  </a:lnTo>
                  <a:lnTo>
                    <a:pt x="551" y="27179"/>
                  </a:lnTo>
                  <a:lnTo>
                    <a:pt x="692" y="27486"/>
                  </a:lnTo>
                  <a:lnTo>
                    <a:pt x="846" y="27794"/>
                  </a:lnTo>
                  <a:lnTo>
                    <a:pt x="1025" y="28088"/>
                  </a:lnTo>
                  <a:lnTo>
                    <a:pt x="1204" y="28370"/>
                  </a:lnTo>
                  <a:lnTo>
                    <a:pt x="1397" y="28652"/>
                  </a:lnTo>
                  <a:lnTo>
                    <a:pt x="1614" y="28921"/>
                  </a:lnTo>
                  <a:lnTo>
                    <a:pt x="1832" y="29177"/>
                  </a:lnTo>
                  <a:lnTo>
                    <a:pt x="2063" y="29420"/>
                  </a:lnTo>
                  <a:lnTo>
                    <a:pt x="2306" y="29651"/>
                  </a:lnTo>
                  <a:lnTo>
                    <a:pt x="2562" y="29881"/>
                  </a:lnTo>
                  <a:lnTo>
                    <a:pt x="2831" y="30086"/>
                  </a:lnTo>
                  <a:lnTo>
                    <a:pt x="3113" y="30278"/>
                  </a:lnTo>
                  <a:lnTo>
                    <a:pt x="3395" y="30470"/>
                  </a:lnTo>
                  <a:lnTo>
                    <a:pt x="3689" y="30637"/>
                  </a:lnTo>
                  <a:lnTo>
                    <a:pt x="3997" y="30791"/>
                  </a:lnTo>
                  <a:lnTo>
                    <a:pt x="4304" y="30931"/>
                  </a:lnTo>
                  <a:lnTo>
                    <a:pt x="4624" y="31060"/>
                  </a:lnTo>
                  <a:lnTo>
                    <a:pt x="4957" y="31175"/>
                  </a:lnTo>
                  <a:lnTo>
                    <a:pt x="5290" y="31264"/>
                  </a:lnTo>
                  <a:lnTo>
                    <a:pt x="5636" y="31341"/>
                  </a:lnTo>
                  <a:lnTo>
                    <a:pt x="5982" y="31405"/>
                  </a:lnTo>
                  <a:lnTo>
                    <a:pt x="6340" y="31444"/>
                  </a:lnTo>
                  <a:lnTo>
                    <a:pt x="6686" y="31482"/>
                  </a:lnTo>
                  <a:lnTo>
                    <a:pt x="25334" y="31482"/>
                  </a:lnTo>
                  <a:lnTo>
                    <a:pt x="25693" y="31444"/>
                  </a:lnTo>
                  <a:lnTo>
                    <a:pt x="26052" y="31405"/>
                  </a:lnTo>
                  <a:lnTo>
                    <a:pt x="26398" y="31341"/>
                  </a:lnTo>
                  <a:lnTo>
                    <a:pt x="26731" y="31264"/>
                  </a:lnTo>
                  <a:lnTo>
                    <a:pt x="27076" y="31175"/>
                  </a:lnTo>
                  <a:lnTo>
                    <a:pt x="27397" y="31060"/>
                  </a:lnTo>
                  <a:lnTo>
                    <a:pt x="27717" y="30931"/>
                  </a:lnTo>
                  <a:lnTo>
                    <a:pt x="28037" y="30791"/>
                  </a:lnTo>
                  <a:lnTo>
                    <a:pt x="28331" y="30637"/>
                  </a:lnTo>
                  <a:lnTo>
                    <a:pt x="28626" y="30470"/>
                  </a:lnTo>
                  <a:lnTo>
                    <a:pt x="28921" y="30278"/>
                  </a:lnTo>
                  <a:lnTo>
                    <a:pt x="29190" y="30086"/>
                  </a:lnTo>
                  <a:lnTo>
                    <a:pt x="29459" y="29881"/>
                  </a:lnTo>
                  <a:lnTo>
                    <a:pt x="29715" y="29651"/>
                  </a:lnTo>
                  <a:lnTo>
                    <a:pt x="29958" y="29420"/>
                  </a:lnTo>
                  <a:lnTo>
                    <a:pt x="30201" y="29177"/>
                  </a:lnTo>
                  <a:lnTo>
                    <a:pt x="30419" y="28921"/>
                  </a:lnTo>
                  <a:lnTo>
                    <a:pt x="30624" y="28652"/>
                  </a:lnTo>
                  <a:lnTo>
                    <a:pt x="30829" y="28370"/>
                  </a:lnTo>
                  <a:lnTo>
                    <a:pt x="31008" y="28088"/>
                  </a:lnTo>
                  <a:lnTo>
                    <a:pt x="31175" y="27794"/>
                  </a:lnTo>
                  <a:lnTo>
                    <a:pt x="31329" y="27486"/>
                  </a:lnTo>
                  <a:lnTo>
                    <a:pt x="31469" y="27179"/>
                  </a:lnTo>
                  <a:lnTo>
                    <a:pt x="31597" y="26859"/>
                  </a:lnTo>
                  <a:lnTo>
                    <a:pt x="31713" y="26526"/>
                  </a:lnTo>
                  <a:lnTo>
                    <a:pt x="31802" y="26193"/>
                  </a:lnTo>
                  <a:lnTo>
                    <a:pt x="31892" y="25847"/>
                  </a:lnTo>
                  <a:lnTo>
                    <a:pt x="31943" y="25501"/>
                  </a:lnTo>
                  <a:lnTo>
                    <a:pt x="31995" y="25155"/>
                  </a:lnTo>
                  <a:lnTo>
                    <a:pt x="32020" y="24796"/>
                  </a:lnTo>
                  <a:lnTo>
                    <a:pt x="32033" y="24425"/>
                  </a:lnTo>
                  <a:lnTo>
                    <a:pt x="32033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6" name="Google Shape;1956;p38"/>
            <p:cNvSpPr/>
            <p:nvPr/>
          </p:nvSpPr>
          <p:spPr>
            <a:xfrm>
              <a:off x="1675595" y="2506569"/>
              <a:ext cx="355741" cy="356343"/>
            </a:xfrm>
            <a:custGeom>
              <a:avLst/>
              <a:gdLst/>
              <a:ahLst/>
              <a:cxnLst/>
              <a:rect l="l" t="t" r="r" b="b"/>
              <a:pathLst>
                <a:path w="7084" h="7096" extrusionOk="0">
                  <a:moveTo>
                    <a:pt x="3356" y="0"/>
                  </a:moveTo>
                  <a:lnTo>
                    <a:pt x="3177" y="13"/>
                  </a:lnTo>
                  <a:lnTo>
                    <a:pt x="2998" y="39"/>
                  </a:lnTo>
                  <a:lnTo>
                    <a:pt x="2831" y="64"/>
                  </a:lnTo>
                  <a:lnTo>
                    <a:pt x="2652" y="116"/>
                  </a:lnTo>
                  <a:lnTo>
                    <a:pt x="2486" y="154"/>
                  </a:lnTo>
                  <a:lnTo>
                    <a:pt x="2319" y="218"/>
                  </a:lnTo>
                  <a:lnTo>
                    <a:pt x="2165" y="282"/>
                  </a:lnTo>
                  <a:lnTo>
                    <a:pt x="1999" y="346"/>
                  </a:lnTo>
                  <a:lnTo>
                    <a:pt x="1845" y="423"/>
                  </a:lnTo>
                  <a:lnTo>
                    <a:pt x="1704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82" y="807"/>
                  </a:lnTo>
                  <a:lnTo>
                    <a:pt x="1154" y="922"/>
                  </a:lnTo>
                  <a:lnTo>
                    <a:pt x="1038" y="1038"/>
                  </a:lnTo>
                  <a:lnTo>
                    <a:pt x="910" y="1166"/>
                  </a:lnTo>
                  <a:lnTo>
                    <a:pt x="808" y="1294"/>
                  </a:lnTo>
                  <a:lnTo>
                    <a:pt x="705" y="1422"/>
                  </a:lnTo>
                  <a:lnTo>
                    <a:pt x="603" y="1563"/>
                  </a:lnTo>
                  <a:lnTo>
                    <a:pt x="513" y="1704"/>
                  </a:lnTo>
                  <a:lnTo>
                    <a:pt x="423" y="1857"/>
                  </a:lnTo>
                  <a:lnTo>
                    <a:pt x="347" y="2011"/>
                  </a:lnTo>
                  <a:lnTo>
                    <a:pt x="270" y="2165"/>
                  </a:lnTo>
                  <a:lnTo>
                    <a:pt x="206" y="2331"/>
                  </a:lnTo>
                  <a:lnTo>
                    <a:pt x="155" y="2485"/>
                  </a:lnTo>
                  <a:lnTo>
                    <a:pt x="103" y="2664"/>
                  </a:lnTo>
                  <a:lnTo>
                    <a:pt x="65" y="2831"/>
                  </a:lnTo>
                  <a:lnTo>
                    <a:pt x="39" y="3010"/>
                  </a:lnTo>
                  <a:lnTo>
                    <a:pt x="14" y="3177"/>
                  </a:lnTo>
                  <a:lnTo>
                    <a:pt x="1" y="3356"/>
                  </a:lnTo>
                  <a:lnTo>
                    <a:pt x="1" y="3548"/>
                  </a:lnTo>
                  <a:lnTo>
                    <a:pt x="1" y="3727"/>
                  </a:lnTo>
                  <a:lnTo>
                    <a:pt x="14" y="3907"/>
                  </a:lnTo>
                  <a:lnTo>
                    <a:pt x="39" y="4086"/>
                  </a:lnTo>
                  <a:lnTo>
                    <a:pt x="65" y="4265"/>
                  </a:lnTo>
                  <a:lnTo>
                    <a:pt x="103" y="4432"/>
                  </a:lnTo>
                  <a:lnTo>
                    <a:pt x="155" y="4598"/>
                  </a:lnTo>
                  <a:lnTo>
                    <a:pt x="206" y="4765"/>
                  </a:lnTo>
                  <a:lnTo>
                    <a:pt x="270" y="4931"/>
                  </a:lnTo>
                  <a:lnTo>
                    <a:pt x="347" y="5085"/>
                  </a:lnTo>
                  <a:lnTo>
                    <a:pt x="423" y="5239"/>
                  </a:lnTo>
                  <a:lnTo>
                    <a:pt x="513" y="5380"/>
                  </a:lnTo>
                  <a:lnTo>
                    <a:pt x="603" y="5533"/>
                  </a:lnTo>
                  <a:lnTo>
                    <a:pt x="705" y="5661"/>
                  </a:lnTo>
                  <a:lnTo>
                    <a:pt x="808" y="5802"/>
                  </a:lnTo>
                  <a:lnTo>
                    <a:pt x="910" y="5930"/>
                  </a:lnTo>
                  <a:lnTo>
                    <a:pt x="1038" y="6058"/>
                  </a:lnTo>
                  <a:lnTo>
                    <a:pt x="1154" y="6174"/>
                  </a:lnTo>
                  <a:lnTo>
                    <a:pt x="1282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04" y="6584"/>
                  </a:lnTo>
                  <a:lnTo>
                    <a:pt x="1845" y="6660"/>
                  </a:lnTo>
                  <a:lnTo>
                    <a:pt x="1999" y="6737"/>
                  </a:lnTo>
                  <a:lnTo>
                    <a:pt x="2165" y="6814"/>
                  </a:lnTo>
                  <a:lnTo>
                    <a:pt x="2319" y="6878"/>
                  </a:lnTo>
                  <a:lnTo>
                    <a:pt x="2486" y="6929"/>
                  </a:lnTo>
                  <a:lnTo>
                    <a:pt x="2652" y="6981"/>
                  </a:lnTo>
                  <a:lnTo>
                    <a:pt x="2831" y="7019"/>
                  </a:lnTo>
                  <a:lnTo>
                    <a:pt x="2998" y="7045"/>
                  </a:lnTo>
                  <a:lnTo>
                    <a:pt x="3177" y="7070"/>
                  </a:lnTo>
                  <a:lnTo>
                    <a:pt x="3356" y="7083"/>
                  </a:lnTo>
                  <a:lnTo>
                    <a:pt x="3536" y="7096"/>
                  </a:lnTo>
                  <a:lnTo>
                    <a:pt x="3728" y="7083"/>
                  </a:lnTo>
                  <a:lnTo>
                    <a:pt x="3907" y="7070"/>
                  </a:lnTo>
                  <a:lnTo>
                    <a:pt x="4087" y="7045"/>
                  </a:lnTo>
                  <a:lnTo>
                    <a:pt x="4253" y="7019"/>
                  </a:lnTo>
                  <a:lnTo>
                    <a:pt x="4432" y="6981"/>
                  </a:lnTo>
                  <a:lnTo>
                    <a:pt x="4599" y="6929"/>
                  </a:lnTo>
                  <a:lnTo>
                    <a:pt x="4765" y="6878"/>
                  </a:lnTo>
                  <a:lnTo>
                    <a:pt x="4919" y="6814"/>
                  </a:lnTo>
                  <a:lnTo>
                    <a:pt x="5086" y="6737"/>
                  </a:lnTo>
                  <a:lnTo>
                    <a:pt x="5226" y="6660"/>
                  </a:lnTo>
                  <a:lnTo>
                    <a:pt x="5380" y="6584"/>
                  </a:lnTo>
                  <a:lnTo>
                    <a:pt x="5521" y="6481"/>
                  </a:lnTo>
                  <a:lnTo>
                    <a:pt x="5662" y="6391"/>
                  </a:lnTo>
                  <a:lnTo>
                    <a:pt x="5803" y="6276"/>
                  </a:lnTo>
                  <a:lnTo>
                    <a:pt x="5931" y="6174"/>
                  </a:lnTo>
                  <a:lnTo>
                    <a:pt x="6046" y="6058"/>
                  </a:lnTo>
                  <a:lnTo>
                    <a:pt x="6161" y="5930"/>
                  </a:lnTo>
                  <a:lnTo>
                    <a:pt x="6277" y="5802"/>
                  </a:lnTo>
                  <a:lnTo>
                    <a:pt x="6379" y="5661"/>
                  </a:lnTo>
                  <a:lnTo>
                    <a:pt x="6482" y="5533"/>
                  </a:lnTo>
                  <a:lnTo>
                    <a:pt x="6571" y="5380"/>
                  </a:lnTo>
                  <a:lnTo>
                    <a:pt x="6661" y="5239"/>
                  </a:lnTo>
                  <a:lnTo>
                    <a:pt x="6738" y="5085"/>
                  </a:lnTo>
                  <a:lnTo>
                    <a:pt x="6815" y="4931"/>
                  </a:lnTo>
                  <a:lnTo>
                    <a:pt x="6879" y="4765"/>
                  </a:lnTo>
                  <a:lnTo>
                    <a:pt x="6930" y="4598"/>
                  </a:lnTo>
                  <a:lnTo>
                    <a:pt x="6981" y="4432"/>
                  </a:lnTo>
                  <a:lnTo>
                    <a:pt x="7020" y="4265"/>
                  </a:lnTo>
                  <a:lnTo>
                    <a:pt x="7045" y="4086"/>
                  </a:lnTo>
                  <a:lnTo>
                    <a:pt x="7071" y="3907"/>
                  </a:lnTo>
                  <a:lnTo>
                    <a:pt x="7084" y="3727"/>
                  </a:lnTo>
                  <a:lnTo>
                    <a:pt x="7084" y="3548"/>
                  </a:lnTo>
                  <a:lnTo>
                    <a:pt x="7084" y="3356"/>
                  </a:lnTo>
                  <a:lnTo>
                    <a:pt x="7071" y="3177"/>
                  </a:lnTo>
                  <a:lnTo>
                    <a:pt x="7045" y="3010"/>
                  </a:lnTo>
                  <a:lnTo>
                    <a:pt x="7020" y="2831"/>
                  </a:lnTo>
                  <a:lnTo>
                    <a:pt x="6981" y="2664"/>
                  </a:lnTo>
                  <a:lnTo>
                    <a:pt x="6930" y="2485"/>
                  </a:lnTo>
                  <a:lnTo>
                    <a:pt x="6879" y="2331"/>
                  </a:lnTo>
                  <a:lnTo>
                    <a:pt x="6815" y="2165"/>
                  </a:lnTo>
                  <a:lnTo>
                    <a:pt x="6738" y="2011"/>
                  </a:lnTo>
                  <a:lnTo>
                    <a:pt x="6661" y="1857"/>
                  </a:lnTo>
                  <a:lnTo>
                    <a:pt x="6571" y="1704"/>
                  </a:lnTo>
                  <a:lnTo>
                    <a:pt x="6482" y="1563"/>
                  </a:lnTo>
                  <a:lnTo>
                    <a:pt x="6379" y="1422"/>
                  </a:lnTo>
                  <a:lnTo>
                    <a:pt x="6277" y="1294"/>
                  </a:lnTo>
                  <a:lnTo>
                    <a:pt x="6161" y="1166"/>
                  </a:lnTo>
                  <a:lnTo>
                    <a:pt x="6046" y="1038"/>
                  </a:lnTo>
                  <a:lnTo>
                    <a:pt x="5931" y="922"/>
                  </a:lnTo>
                  <a:lnTo>
                    <a:pt x="5803" y="807"/>
                  </a:lnTo>
                  <a:lnTo>
                    <a:pt x="5662" y="705"/>
                  </a:lnTo>
                  <a:lnTo>
                    <a:pt x="5521" y="602"/>
                  </a:lnTo>
                  <a:lnTo>
                    <a:pt x="5380" y="513"/>
                  </a:lnTo>
                  <a:lnTo>
                    <a:pt x="5226" y="423"/>
                  </a:lnTo>
                  <a:lnTo>
                    <a:pt x="5086" y="346"/>
                  </a:lnTo>
                  <a:lnTo>
                    <a:pt x="4919" y="282"/>
                  </a:lnTo>
                  <a:lnTo>
                    <a:pt x="4765" y="218"/>
                  </a:lnTo>
                  <a:lnTo>
                    <a:pt x="4599" y="154"/>
                  </a:lnTo>
                  <a:lnTo>
                    <a:pt x="4432" y="116"/>
                  </a:lnTo>
                  <a:lnTo>
                    <a:pt x="4253" y="64"/>
                  </a:lnTo>
                  <a:lnTo>
                    <a:pt x="4087" y="39"/>
                  </a:lnTo>
                  <a:lnTo>
                    <a:pt x="3907" y="13"/>
                  </a:lnTo>
                  <a:lnTo>
                    <a:pt x="37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7" name="Google Shape;1957;p38"/>
            <p:cNvSpPr/>
            <p:nvPr/>
          </p:nvSpPr>
          <p:spPr>
            <a:xfrm>
              <a:off x="1731586" y="2562510"/>
              <a:ext cx="243806" cy="244459"/>
            </a:xfrm>
            <a:custGeom>
              <a:avLst/>
              <a:gdLst/>
              <a:ahLst/>
              <a:cxnLst/>
              <a:rect l="l" t="t" r="r" b="b"/>
              <a:pathLst>
                <a:path w="4855" h="4868" extrusionOk="0">
                  <a:moveTo>
                    <a:pt x="2421" y="1"/>
                  </a:moveTo>
                  <a:lnTo>
                    <a:pt x="2177" y="13"/>
                  </a:lnTo>
                  <a:lnTo>
                    <a:pt x="1934" y="52"/>
                  </a:lnTo>
                  <a:lnTo>
                    <a:pt x="1704" y="103"/>
                  </a:lnTo>
                  <a:lnTo>
                    <a:pt x="1486" y="193"/>
                  </a:lnTo>
                  <a:lnTo>
                    <a:pt x="1268" y="295"/>
                  </a:lnTo>
                  <a:lnTo>
                    <a:pt x="1063" y="410"/>
                  </a:lnTo>
                  <a:lnTo>
                    <a:pt x="884" y="551"/>
                  </a:lnTo>
                  <a:lnTo>
                    <a:pt x="705" y="705"/>
                  </a:lnTo>
                  <a:lnTo>
                    <a:pt x="551" y="884"/>
                  </a:lnTo>
                  <a:lnTo>
                    <a:pt x="410" y="1076"/>
                  </a:lnTo>
                  <a:lnTo>
                    <a:pt x="282" y="1269"/>
                  </a:lnTo>
                  <a:lnTo>
                    <a:pt x="179" y="1486"/>
                  </a:lnTo>
                  <a:lnTo>
                    <a:pt x="103" y="1704"/>
                  </a:lnTo>
                  <a:lnTo>
                    <a:pt x="39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39" y="2921"/>
                  </a:lnTo>
                  <a:lnTo>
                    <a:pt x="103" y="3151"/>
                  </a:lnTo>
                  <a:lnTo>
                    <a:pt x="179" y="3382"/>
                  </a:lnTo>
                  <a:lnTo>
                    <a:pt x="282" y="3587"/>
                  </a:lnTo>
                  <a:lnTo>
                    <a:pt x="410" y="3792"/>
                  </a:lnTo>
                  <a:lnTo>
                    <a:pt x="551" y="3984"/>
                  </a:lnTo>
                  <a:lnTo>
                    <a:pt x="705" y="4150"/>
                  </a:lnTo>
                  <a:lnTo>
                    <a:pt x="884" y="4304"/>
                  </a:lnTo>
                  <a:lnTo>
                    <a:pt x="1063" y="4445"/>
                  </a:lnTo>
                  <a:lnTo>
                    <a:pt x="1268" y="4573"/>
                  </a:lnTo>
                  <a:lnTo>
                    <a:pt x="1486" y="4675"/>
                  </a:lnTo>
                  <a:lnTo>
                    <a:pt x="1704" y="4752"/>
                  </a:lnTo>
                  <a:lnTo>
                    <a:pt x="1934" y="4816"/>
                  </a:lnTo>
                  <a:lnTo>
                    <a:pt x="2177" y="4855"/>
                  </a:lnTo>
                  <a:lnTo>
                    <a:pt x="2421" y="4868"/>
                  </a:lnTo>
                  <a:lnTo>
                    <a:pt x="2677" y="4855"/>
                  </a:lnTo>
                  <a:lnTo>
                    <a:pt x="2920" y="4816"/>
                  </a:lnTo>
                  <a:lnTo>
                    <a:pt x="3151" y="4752"/>
                  </a:lnTo>
                  <a:lnTo>
                    <a:pt x="3369" y="4675"/>
                  </a:lnTo>
                  <a:lnTo>
                    <a:pt x="3586" y="4573"/>
                  </a:lnTo>
                  <a:lnTo>
                    <a:pt x="3791" y="4445"/>
                  </a:lnTo>
                  <a:lnTo>
                    <a:pt x="3971" y="4304"/>
                  </a:lnTo>
                  <a:lnTo>
                    <a:pt x="4150" y="4150"/>
                  </a:lnTo>
                  <a:lnTo>
                    <a:pt x="4304" y="3984"/>
                  </a:lnTo>
                  <a:lnTo>
                    <a:pt x="4444" y="3792"/>
                  </a:lnTo>
                  <a:lnTo>
                    <a:pt x="4560" y="3587"/>
                  </a:lnTo>
                  <a:lnTo>
                    <a:pt x="4662" y="3382"/>
                  </a:lnTo>
                  <a:lnTo>
                    <a:pt x="4752" y="3151"/>
                  </a:lnTo>
                  <a:lnTo>
                    <a:pt x="4803" y="2921"/>
                  </a:lnTo>
                  <a:lnTo>
                    <a:pt x="4841" y="2677"/>
                  </a:lnTo>
                  <a:lnTo>
                    <a:pt x="4854" y="2434"/>
                  </a:lnTo>
                  <a:lnTo>
                    <a:pt x="4841" y="2178"/>
                  </a:lnTo>
                  <a:lnTo>
                    <a:pt x="4803" y="1935"/>
                  </a:lnTo>
                  <a:lnTo>
                    <a:pt x="4752" y="1704"/>
                  </a:lnTo>
                  <a:lnTo>
                    <a:pt x="4662" y="1486"/>
                  </a:lnTo>
                  <a:lnTo>
                    <a:pt x="4560" y="1269"/>
                  </a:lnTo>
                  <a:lnTo>
                    <a:pt x="4444" y="1076"/>
                  </a:lnTo>
                  <a:lnTo>
                    <a:pt x="4304" y="884"/>
                  </a:lnTo>
                  <a:lnTo>
                    <a:pt x="4150" y="705"/>
                  </a:lnTo>
                  <a:lnTo>
                    <a:pt x="3971" y="551"/>
                  </a:lnTo>
                  <a:lnTo>
                    <a:pt x="3791" y="410"/>
                  </a:lnTo>
                  <a:lnTo>
                    <a:pt x="3586" y="295"/>
                  </a:lnTo>
                  <a:lnTo>
                    <a:pt x="3369" y="193"/>
                  </a:lnTo>
                  <a:lnTo>
                    <a:pt x="3151" y="103"/>
                  </a:lnTo>
                  <a:lnTo>
                    <a:pt x="2920" y="52"/>
                  </a:lnTo>
                  <a:lnTo>
                    <a:pt x="2677" y="1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8" name="Google Shape;1958;p38"/>
            <p:cNvSpPr/>
            <p:nvPr/>
          </p:nvSpPr>
          <p:spPr>
            <a:xfrm>
              <a:off x="2387617" y="2506569"/>
              <a:ext cx="356343" cy="356343"/>
            </a:xfrm>
            <a:custGeom>
              <a:avLst/>
              <a:gdLst/>
              <a:ahLst/>
              <a:cxnLst/>
              <a:rect l="l" t="t" r="r" b="b"/>
              <a:pathLst>
                <a:path w="7096" h="7096" extrusionOk="0">
                  <a:moveTo>
                    <a:pt x="3369" y="0"/>
                  </a:moveTo>
                  <a:lnTo>
                    <a:pt x="3189" y="13"/>
                  </a:lnTo>
                  <a:lnTo>
                    <a:pt x="3010" y="39"/>
                  </a:lnTo>
                  <a:lnTo>
                    <a:pt x="2831" y="64"/>
                  </a:lnTo>
                  <a:lnTo>
                    <a:pt x="2664" y="116"/>
                  </a:lnTo>
                  <a:lnTo>
                    <a:pt x="2498" y="154"/>
                  </a:lnTo>
                  <a:lnTo>
                    <a:pt x="2331" y="218"/>
                  </a:lnTo>
                  <a:lnTo>
                    <a:pt x="2165" y="282"/>
                  </a:lnTo>
                  <a:lnTo>
                    <a:pt x="2011" y="346"/>
                  </a:lnTo>
                  <a:lnTo>
                    <a:pt x="1857" y="423"/>
                  </a:lnTo>
                  <a:lnTo>
                    <a:pt x="1716" y="513"/>
                  </a:lnTo>
                  <a:lnTo>
                    <a:pt x="1563" y="602"/>
                  </a:lnTo>
                  <a:lnTo>
                    <a:pt x="1422" y="705"/>
                  </a:lnTo>
                  <a:lnTo>
                    <a:pt x="1294" y="807"/>
                  </a:lnTo>
                  <a:lnTo>
                    <a:pt x="1166" y="922"/>
                  </a:lnTo>
                  <a:lnTo>
                    <a:pt x="1038" y="1038"/>
                  </a:lnTo>
                  <a:lnTo>
                    <a:pt x="922" y="1166"/>
                  </a:lnTo>
                  <a:lnTo>
                    <a:pt x="807" y="1294"/>
                  </a:lnTo>
                  <a:lnTo>
                    <a:pt x="705" y="1422"/>
                  </a:lnTo>
                  <a:lnTo>
                    <a:pt x="615" y="1563"/>
                  </a:lnTo>
                  <a:lnTo>
                    <a:pt x="512" y="1704"/>
                  </a:lnTo>
                  <a:lnTo>
                    <a:pt x="436" y="1857"/>
                  </a:lnTo>
                  <a:lnTo>
                    <a:pt x="359" y="2011"/>
                  </a:lnTo>
                  <a:lnTo>
                    <a:pt x="282" y="2165"/>
                  </a:lnTo>
                  <a:lnTo>
                    <a:pt x="218" y="2331"/>
                  </a:lnTo>
                  <a:lnTo>
                    <a:pt x="167" y="2485"/>
                  </a:lnTo>
                  <a:lnTo>
                    <a:pt x="115" y="2664"/>
                  </a:lnTo>
                  <a:lnTo>
                    <a:pt x="77" y="2831"/>
                  </a:lnTo>
                  <a:lnTo>
                    <a:pt x="39" y="3010"/>
                  </a:lnTo>
                  <a:lnTo>
                    <a:pt x="26" y="3177"/>
                  </a:lnTo>
                  <a:lnTo>
                    <a:pt x="13" y="3356"/>
                  </a:lnTo>
                  <a:lnTo>
                    <a:pt x="0" y="3548"/>
                  </a:lnTo>
                  <a:lnTo>
                    <a:pt x="13" y="3727"/>
                  </a:lnTo>
                  <a:lnTo>
                    <a:pt x="26" y="3907"/>
                  </a:lnTo>
                  <a:lnTo>
                    <a:pt x="39" y="4086"/>
                  </a:lnTo>
                  <a:lnTo>
                    <a:pt x="77" y="4265"/>
                  </a:lnTo>
                  <a:lnTo>
                    <a:pt x="115" y="4432"/>
                  </a:lnTo>
                  <a:lnTo>
                    <a:pt x="167" y="4598"/>
                  </a:lnTo>
                  <a:lnTo>
                    <a:pt x="218" y="4765"/>
                  </a:lnTo>
                  <a:lnTo>
                    <a:pt x="282" y="4931"/>
                  </a:lnTo>
                  <a:lnTo>
                    <a:pt x="359" y="5085"/>
                  </a:lnTo>
                  <a:lnTo>
                    <a:pt x="436" y="5239"/>
                  </a:lnTo>
                  <a:lnTo>
                    <a:pt x="512" y="5380"/>
                  </a:lnTo>
                  <a:lnTo>
                    <a:pt x="615" y="5533"/>
                  </a:lnTo>
                  <a:lnTo>
                    <a:pt x="705" y="5661"/>
                  </a:lnTo>
                  <a:lnTo>
                    <a:pt x="807" y="5802"/>
                  </a:lnTo>
                  <a:lnTo>
                    <a:pt x="922" y="5930"/>
                  </a:lnTo>
                  <a:lnTo>
                    <a:pt x="1038" y="6058"/>
                  </a:lnTo>
                  <a:lnTo>
                    <a:pt x="1166" y="6174"/>
                  </a:lnTo>
                  <a:lnTo>
                    <a:pt x="1294" y="6276"/>
                  </a:lnTo>
                  <a:lnTo>
                    <a:pt x="1422" y="6391"/>
                  </a:lnTo>
                  <a:lnTo>
                    <a:pt x="1563" y="6481"/>
                  </a:lnTo>
                  <a:lnTo>
                    <a:pt x="1716" y="6584"/>
                  </a:lnTo>
                  <a:lnTo>
                    <a:pt x="1857" y="6660"/>
                  </a:lnTo>
                  <a:lnTo>
                    <a:pt x="2011" y="6737"/>
                  </a:lnTo>
                  <a:lnTo>
                    <a:pt x="2165" y="6814"/>
                  </a:lnTo>
                  <a:lnTo>
                    <a:pt x="2331" y="6878"/>
                  </a:lnTo>
                  <a:lnTo>
                    <a:pt x="2498" y="6929"/>
                  </a:lnTo>
                  <a:lnTo>
                    <a:pt x="2664" y="6981"/>
                  </a:lnTo>
                  <a:lnTo>
                    <a:pt x="2831" y="7019"/>
                  </a:lnTo>
                  <a:lnTo>
                    <a:pt x="3010" y="7045"/>
                  </a:lnTo>
                  <a:lnTo>
                    <a:pt x="3189" y="7070"/>
                  </a:lnTo>
                  <a:lnTo>
                    <a:pt x="3369" y="7083"/>
                  </a:lnTo>
                  <a:lnTo>
                    <a:pt x="3548" y="7096"/>
                  </a:lnTo>
                  <a:lnTo>
                    <a:pt x="3727" y="7083"/>
                  </a:lnTo>
                  <a:lnTo>
                    <a:pt x="3919" y="7070"/>
                  </a:lnTo>
                  <a:lnTo>
                    <a:pt x="4086" y="7045"/>
                  </a:lnTo>
                  <a:lnTo>
                    <a:pt x="4265" y="7019"/>
                  </a:lnTo>
                  <a:lnTo>
                    <a:pt x="4432" y="6981"/>
                  </a:lnTo>
                  <a:lnTo>
                    <a:pt x="4611" y="6929"/>
                  </a:lnTo>
                  <a:lnTo>
                    <a:pt x="4765" y="6878"/>
                  </a:lnTo>
                  <a:lnTo>
                    <a:pt x="4931" y="6814"/>
                  </a:lnTo>
                  <a:lnTo>
                    <a:pt x="5085" y="6737"/>
                  </a:lnTo>
                  <a:lnTo>
                    <a:pt x="5239" y="6660"/>
                  </a:lnTo>
                  <a:lnTo>
                    <a:pt x="5392" y="6584"/>
                  </a:lnTo>
                  <a:lnTo>
                    <a:pt x="5533" y="6481"/>
                  </a:lnTo>
                  <a:lnTo>
                    <a:pt x="5674" y="6391"/>
                  </a:lnTo>
                  <a:lnTo>
                    <a:pt x="5802" y="6276"/>
                  </a:lnTo>
                  <a:lnTo>
                    <a:pt x="5930" y="6174"/>
                  </a:lnTo>
                  <a:lnTo>
                    <a:pt x="6058" y="6058"/>
                  </a:lnTo>
                  <a:lnTo>
                    <a:pt x="6173" y="5930"/>
                  </a:lnTo>
                  <a:lnTo>
                    <a:pt x="6289" y="5802"/>
                  </a:lnTo>
                  <a:lnTo>
                    <a:pt x="6391" y="5661"/>
                  </a:lnTo>
                  <a:lnTo>
                    <a:pt x="6494" y="5533"/>
                  </a:lnTo>
                  <a:lnTo>
                    <a:pt x="6583" y="5380"/>
                  </a:lnTo>
                  <a:lnTo>
                    <a:pt x="6673" y="5239"/>
                  </a:lnTo>
                  <a:lnTo>
                    <a:pt x="6750" y="5085"/>
                  </a:lnTo>
                  <a:lnTo>
                    <a:pt x="6814" y="4931"/>
                  </a:lnTo>
                  <a:lnTo>
                    <a:pt x="6878" y="4765"/>
                  </a:lnTo>
                  <a:lnTo>
                    <a:pt x="6942" y="4598"/>
                  </a:lnTo>
                  <a:lnTo>
                    <a:pt x="6980" y="4432"/>
                  </a:lnTo>
                  <a:lnTo>
                    <a:pt x="7019" y="4265"/>
                  </a:lnTo>
                  <a:lnTo>
                    <a:pt x="7057" y="4086"/>
                  </a:lnTo>
                  <a:lnTo>
                    <a:pt x="7083" y="3907"/>
                  </a:lnTo>
                  <a:lnTo>
                    <a:pt x="7096" y="3727"/>
                  </a:lnTo>
                  <a:lnTo>
                    <a:pt x="7096" y="3548"/>
                  </a:lnTo>
                  <a:lnTo>
                    <a:pt x="7096" y="3356"/>
                  </a:lnTo>
                  <a:lnTo>
                    <a:pt x="7083" y="3177"/>
                  </a:lnTo>
                  <a:lnTo>
                    <a:pt x="7057" y="3010"/>
                  </a:lnTo>
                  <a:lnTo>
                    <a:pt x="7019" y="2831"/>
                  </a:lnTo>
                  <a:lnTo>
                    <a:pt x="6980" y="2664"/>
                  </a:lnTo>
                  <a:lnTo>
                    <a:pt x="6942" y="2485"/>
                  </a:lnTo>
                  <a:lnTo>
                    <a:pt x="6878" y="2331"/>
                  </a:lnTo>
                  <a:lnTo>
                    <a:pt x="6814" y="2165"/>
                  </a:lnTo>
                  <a:lnTo>
                    <a:pt x="6750" y="2011"/>
                  </a:lnTo>
                  <a:lnTo>
                    <a:pt x="6673" y="1857"/>
                  </a:lnTo>
                  <a:lnTo>
                    <a:pt x="6583" y="1704"/>
                  </a:lnTo>
                  <a:lnTo>
                    <a:pt x="6494" y="1563"/>
                  </a:lnTo>
                  <a:lnTo>
                    <a:pt x="6391" y="1422"/>
                  </a:lnTo>
                  <a:lnTo>
                    <a:pt x="6289" y="1294"/>
                  </a:lnTo>
                  <a:lnTo>
                    <a:pt x="6173" y="1166"/>
                  </a:lnTo>
                  <a:lnTo>
                    <a:pt x="6058" y="1038"/>
                  </a:lnTo>
                  <a:lnTo>
                    <a:pt x="5930" y="922"/>
                  </a:lnTo>
                  <a:lnTo>
                    <a:pt x="5802" y="807"/>
                  </a:lnTo>
                  <a:lnTo>
                    <a:pt x="5674" y="705"/>
                  </a:lnTo>
                  <a:lnTo>
                    <a:pt x="5533" y="602"/>
                  </a:lnTo>
                  <a:lnTo>
                    <a:pt x="5392" y="513"/>
                  </a:lnTo>
                  <a:lnTo>
                    <a:pt x="5239" y="423"/>
                  </a:lnTo>
                  <a:lnTo>
                    <a:pt x="5085" y="346"/>
                  </a:lnTo>
                  <a:lnTo>
                    <a:pt x="4931" y="282"/>
                  </a:lnTo>
                  <a:lnTo>
                    <a:pt x="4765" y="218"/>
                  </a:lnTo>
                  <a:lnTo>
                    <a:pt x="4611" y="154"/>
                  </a:lnTo>
                  <a:lnTo>
                    <a:pt x="4432" y="116"/>
                  </a:lnTo>
                  <a:lnTo>
                    <a:pt x="4265" y="64"/>
                  </a:lnTo>
                  <a:lnTo>
                    <a:pt x="4086" y="39"/>
                  </a:lnTo>
                  <a:lnTo>
                    <a:pt x="3919" y="13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9" name="Google Shape;1959;p38"/>
            <p:cNvSpPr/>
            <p:nvPr/>
          </p:nvSpPr>
          <p:spPr>
            <a:xfrm>
              <a:off x="2443559" y="2562510"/>
              <a:ext cx="244459" cy="244459"/>
            </a:xfrm>
            <a:custGeom>
              <a:avLst/>
              <a:gdLst/>
              <a:ahLst/>
              <a:cxnLst/>
              <a:rect l="l" t="t" r="r" b="b"/>
              <a:pathLst>
                <a:path w="4868" h="4868" extrusionOk="0">
                  <a:moveTo>
                    <a:pt x="2434" y="1"/>
                  </a:moveTo>
                  <a:lnTo>
                    <a:pt x="2191" y="13"/>
                  </a:lnTo>
                  <a:lnTo>
                    <a:pt x="1947" y="52"/>
                  </a:lnTo>
                  <a:lnTo>
                    <a:pt x="1717" y="103"/>
                  </a:lnTo>
                  <a:lnTo>
                    <a:pt x="1486" y="193"/>
                  </a:lnTo>
                  <a:lnTo>
                    <a:pt x="1281" y="295"/>
                  </a:lnTo>
                  <a:lnTo>
                    <a:pt x="1076" y="410"/>
                  </a:lnTo>
                  <a:lnTo>
                    <a:pt x="884" y="551"/>
                  </a:lnTo>
                  <a:lnTo>
                    <a:pt x="718" y="705"/>
                  </a:lnTo>
                  <a:lnTo>
                    <a:pt x="564" y="884"/>
                  </a:lnTo>
                  <a:lnTo>
                    <a:pt x="423" y="1076"/>
                  </a:lnTo>
                  <a:lnTo>
                    <a:pt x="295" y="1269"/>
                  </a:lnTo>
                  <a:lnTo>
                    <a:pt x="193" y="1486"/>
                  </a:lnTo>
                  <a:lnTo>
                    <a:pt x="116" y="1704"/>
                  </a:lnTo>
                  <a:lnTo>
                    <a:pt x="52" y="1935"/>
                  </a:lnTo>
                  <a:lnTo>
                    <a:pt x="13" y="2178"/>
                  </a:lnTo>
                  <a:lnTo>
                    <a:pt x="0" y="2434"/>
                  </a:lnTo>
                  <a:lnTo>
                    <a:pt x="13" y="2677"/>
                  </a:lnTo>
                  <a:lnTo>
                    <a:pt x="52" y="2921"/>
                  </a:lnTo>
                  <a:lnTo>
                    <a:pt x="116" y="3151"/>
                  </a:lnTo>
                  <a:lnTo>
                    <a:pt x="193" y="3382"/>
                  </a:lnTo>
                  <a:lnTo>
                    <a:pt x="295" y="3587"/>
                  </a:lnTo>
                  <a:lnTo>
                    <a:pt x="423" y="3792"/>
                  </a:lnTo>
                  <a:lnTo>
                    <a:pt x="564" y="3984"/>
                  </a:lnTo>
                  <a:lnTo>
                    <a:pt x="718" y="4150"/>
                  </a:lnTo>
                  <a:lnTo>
                    <a:pt x="884" y="4304"/>
                  </a:lnTo>
                  <a:lnTo>
                    <a:pt x="1076" y="4445"/>
                  </a:lnTo>
                  <a:lnTo>
                    <a:pt x="1281" y="4573"/>
                  </a:lnTo>
                  <a:lnTo>
                    <a:pt x="1486" y="4675"/>
                  </a:lnTo>
                  <a:lnTo>
                    <a:pt x="1717" y="4752"/>
                  </a:lnTo>
                  <a:lnTo>
                    <a:pt x="1947" y="4816"/>
                  </a:lnTo>
                  <a:lnTo>
                    <a:pt x="2191" y="4855"/>
                  </a:lnTo>
                  <a:lnTo>
                    <a:pt x="2434" y="4868"/>
                  </a:lnTo>
                  <a:lnTo>
                    <a:pt x="2690" y="4855"/>
                  </a:lnTo>
                  <a:lnTo>
                    <a:pt x="2921" y="4816"/>
                  </a:lnTo>
                  <a:lnTo>
                    <a:pt x="3164" y="4752"/>
                  </a:lnTo>
                  <a:lnTo>
                    <a:pt x="3382" y="4675"/>
                  </a:lnTo>
                  <a:lnTo>
                    <a:pt x="3599" y="4573"/>
                  </a:lnTo>
                  <a:lnTo>
                    <a:pt x="3792" y="4445"/>
                  </a:lnTo>
                  <a:lnTo>
                    <a:pt x="3984" y="4304"/>
                  </a:lnTo>
                  <a:lnTo>
                    <a:pt x="4150" y="4150"/>
                  </a:lnTo>
                  <a:lnTo>
                    <a:pt x="4317" y="3984"/>
                  </a:lnTo>
                  <a:lnTo>
                    <a:pt x="4458" y="3792"/>
                  </a:lnTo>
                  <a:lnTo>
                    <a:pt x="4573" y="3587"/>
                  </a:lnTo>
                  <a:lnTo>
                    <a:pt x="4675" y="3382"/>
                  </a:lnTo>
                  <a:lnTo>
                    <a:pt x="4765" y="3151"/>
                  </a:lnTo>
                  <a:lnTo>
                    <a:pt x="4816" y="2921"/>
                  </a:lnTo>
                  <a:lnTo>
                    <a:pt x="4855" y="2677"/>
                  </a:lnTo>
                  <a:lnTo>
                    <a:pt x="4867" y="2434"/>
                  </a:lnTo>
                  <a:lnTo>
                    <a:pt x="4855" y="2178"/>
                  </a:lnTo>
                  <a:lnTo>
                    <a:pt x="4816" y="1935"/>
                  </a:lnTo>
                  <a:lnTo>
                    <a:pt x="4765" y="1704"/>
                  </a:lnTo>
                  <a:lnTo>
                    <a:pt x="4675" y="1486"/>
                  </a:lnTo>
                  <a:lnTo>
                    <a:pt x="4573" y="1269"/>
                  </a:lnTo>
                  <a:lnTo>
                    <a:pt x="4458" y="1076"/>
                  </a:lnTo>
                  <a:lnTo>
                    <a:pt x="4317" y="884"/>
                  </a:lnTo>
                  <a:lnTo>
                    <a:pt x="4150" y="705"/>
                  </a:lnTo>
                  <a:lnTo>
                    <a:pt x="3984" y="551"/>
                  </a:lnTo>
                  <a:lnTo>
                    <a:pt x="3792" y="410"/>
                  </a:lnTo>
                  <a:lnTo>
                    <a:pt x="3599" y="295"/>
                  </a:lnTo>
                  <a:lnTo>
                    <a:pt x="3382" y="193"/>
                  </a:lnTo>
                  <a:lnTo>
                    <a:pt x="3164" y="103"/>
                  </a:lnTo>
                  <a:lnTo>
                    <a:pt x="2921" y="52"/>
                  </a:lnTo>
                  <a:lnTo>
                    <a:pt x="2690" y="13"/>
                  </a:lnTo>
                  <a:lnTo>
                    <a:pt x="24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0" name="Google Shape;1960;p38"/>
            <p:cNvSpPr/>
            <p:nvPr/>
          </p:nvSpPr>
          <p:spPr>
            <a:xfrm>
              <a:off x="1697489" y="3169681"/>
              <a:ext cx="1024638" cy="292668"/>
            </a:xfrm>
            <a:custGeom>
              <a:avLst/>
              <a:gdLst/>
              <a:ahLst/>
              <a:cxnLst/>
              <a:rect l="l" t="t" r="r" b="b"/>
              <a:pathLst>
                <a:path w="20404" h="5828" extrusionOk="0">
                  <a:moveTo>
                    <a:pt x="2664" y="0"/>
                  </a:moveTo>
                  <a:lnTo>
                    <a:pt x="2395" y="13"/>
                  </a:lnTo>
                  <a:lnTo>
                    <a:pt x="2126" y="51"/>
                  </a:lnTo>
                  <a:lnTo>
                    <a:pt x="1870" y="116"/>
                  </a:lnTo>
                  <a:lnTo>
                    <a:pt x="1627" y="205"/>
                  </a:lnTo>
                  <a:lnTo>
                    <a:pt x="1396" y="320"/>
                  </a:lnTo>
                  <a:lnTo>
                    <a:pt x="1179" y="449"/>
                  </a:lnTo>
                  <a:lnTo>
                    <a:pt x="974" y="602"/>
                  </a:lnTo>
                  <a:lnTo>
                    <a:pt x="782" y="782"/>
                  </a:lnTo>
                  <a:lnTo>
                    <a:pt x="615" y="961"/>
                  </a:lnTo>
                  <a:lnTo>
                    <a:pt x="461" y="1166"/>
                  </a:lnTo>
                  <a:lnTo>
                    <a:pt x="320" y="1383"/>
                  </a:lnTo>
                  <a:lnTo>
                    <a:pt x="205" y="1627"/>
                  </a:lnTo>
                  <a:lnTo>
                    <a:pt x="116" y="1870"/>
                  </a:lnTo>
                  <a:lnTo>
                    <a:pt x="52" y="2126"/>
                  </a:lnTo>
                  <a:lnTo>
                    <a:pt x="13" y="2383"/>
                  </a:lnTo>
                  <a:lnTo>
                    <a:pt x="0" y="2651"/>
                  </a:lnTo>
                  <a:lnTo>
                    <a:pt x="0" y="3164"/>
                  </a:lnTo>
                  <a:lnTo>
                    <a:pt x="13" y="3433"/>
                  </a:lnTo>
                  <a:lnTo>
                    <a:pt x="52" y="3702"/>
                  </a:lnTo>
                  <a:lnTo>
                    <a:pt x="116" y="3958"/>
                  </a:lnTo>
                  <a:lnTo>
                    <a:pt x="205" y="4201"/>
                  </a:lnTo>
                  <a:lnTo>
                    <a:pt x="320" y="4432"/>
                  </a:lnTo>
                  <a:lnTo>
                    <a:pt x="461" y="4649"/>
                  </a:lnTo>
                  <a:lnTo>
                    <a:pt x="615" y="4854"/>
                  </a:lnTo>
                  <a:lnTo>
                    <a:pt x="782" y="5047"/>
                  </a:lnTo>
                  <a:lnTo>
                    <a:pt x="974" y="5213"/>
                  </a:lnTo>
                  <a:lnTo>
                    <a:pt x="1179" y="5367"/>
                  </a:lnTo>
                  <a:lnTo>
                    <a:pt x="1396" y="5508"/>
                  </a:lnTo>
                  <a:lnTo>
                    <a:pt x="1627" y="5610"/>
                  </a:lnTo>
                  <a:lnTo>
                    <a:pt x="1870" y="5700"/>
                  </a:lnTo>
                  <a:lnTo>
                    <a:pt x="2126" y="5764"/>
                  </a:lnTo>
                  <a:lnTo>
                    <a:pt x="2395" y="5815"/>
                  </a:lnTo>
                  <a:lnTo>
                    <a:pt x="2664" y="5828"/>
                  </a:lnTo>
                  <a:lnTo>
                    <a:pt x="17739" y="5828"/>
                  </a:lnTo>
                  <a:lnTo>
                    <a:pt x="18008" y="5815"/>
                  </a:lnTo>
                  <a:lnTo>
                    <a:pt x="18277" y="5764"/>
                  </a:lnTo>
                  <a:lnTo>
                    <a:pt x="18533" y="5700"/>
                  </a:lnTo>
                  <a:lnTo>
                    <a:pt x="18777" y="5610"/>
                  </a:lnTo>
                  <a:lnTo>
                    <a:pt x="19007" y="5508"/>
                  </a:lnTo>
                  <a:lnTo>
                    <a:pt x="19225" y="5367"/>
                  </a:lnTo>
                  <a:lnTo>
                    <a:pt x="19430" y="5213"/>
                  </a:lnTo>
                  <a:lnTo>
                    <a:pt x="19622" y="5047"/>
                  </a:lnTo>
                  <a:lnTo>
                    <a:pt x="19788" y="4854"/>
                  </a:lnTo>
                  <a:lnTo>
                    <a:pt x="19942" y="4649"/>
                  </a:lnTo>
                  <a:lnTo>
                    <a:pt x="20070" y="4432"/>
                  </a:lnTo>
                  <a:lnTo>
                    <a:pt x="20185" y="4201"/>
                  </a:lnTo>
                  <a:lnTo>
                    <a:pt x="20275" y="3958"/>
                  </a:lnTo>
                  <a:lnTo>
                    <a:pt x="20339" y="3702"/>
                  </a:lnTo>
                  <a:lnTo>
                    <a:pt x="20378" y="3433"/>
                  </a:lnTo>
                  <a:lnTo>
                    <a:pt x="20403" y="3164"/>
                  </a:lnTo>
                  <a:lnTo>
                    <a:pt x="20403" y="2651"/>
                  </a:lnTo>
                  <a:lnTo>
                    <a:pt x="20378" y="2383"/>
                  </a:lnTo>
                  <a:lnTo>
                    <a:pt x="20339" y="2126"/>
                  </a:lnTo>
                  <a:lnTo>
                    <a:pt x="20275" y="1870"/>
                  </a:lnTo>
                  <a:lnTo>
                    <a:pt x="20185" y="1627"/>
                  </a:lnTo>
                  <a:lnTo>
                    <a:pt x="20070" y="1383"/>
                  </a:lnTo>
                  <a:lnTo>
                    <a:pt x="19942" y="1166"/>
                  </a:lnTo>
                  <a:lnTo>
                    <a:pt x="19788" y="961"/>
                  </a:lnTo>
                  <a:lnTo>
                    <a:pt x="19622" y="782"/>
                  </a:lnTo>
                  <a:lnTo>
                    <a:pt x="19430" y="602"/>
                  </a:lnTo>
                  <a:lnTo>
                    <a:pt x="19225" y="449"/>
                  </a:lnTo>
                  <a:lnTo>
                    <a:pt x="19007" y="320"/>
                  </a:lnTo>
                  <a:lnTo>
                    <a:pt x="18777" y="205"/>
                  </a:lnTo>
                  <a:lnTo>
                    <a:pt x="18533" y="116"/>
                  </a:lnTo>
                  <a:lnTo>
                    <a:pt x="18277" y="51"/>
                  </a:lnTo>
                  <a:lnTo>
                    <a:pt x="18008" y="13"/>
                  </a:lnTo>
                  <a:lnTo>
                    <a:pt x="177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1" name="Google Shape;1961;p38"/>
            <p:cNvSpPr/>
            <p:nvPr/>
          </p:nvSpPr>
          <p:spPr>
            <a:xfrm>
              <a:off x="1751522" y="3224317"/>
              <a:ext cx="915917" cy="183394"/>
            </a:xfrm>
            <a:custGeom>
              <a:avLst/>
              <a:gdLst/>
              <a:ahLst/>
              <a:cxnLst/>
              <a:rect l="l" t="t" r="r" b="b"/>
              <a:pathLst>
                <a:path w="18239" h="3652" extrusionOk="0">
                  <a:moveTo>
                    <a:pt x="1640" y="1"/>
                  </a:moveTo>
                  <a:lnTo>
                    <a:pt x="1460" y="39"/>
                  </a:lnTo>
                  <a:lnTo>
                    <a:pt x="1281" y="78"/>
                  </a:lnTo>
                  <a:lnTo>
                    <a:pt x="1114" y="142"/>
                  </a:lnTo>
                  <a:lnTo>
                    <a:pt x="961" y="219"/>
                  </a:lnTo>
                  <a:lnTo>
                    <a:pt x="807" y="308"/>
                  </a:lnTo>
                  <a:lnTo>
                    <a:pt x="666" y="411"/>
                  </a:lnTo>
                  <a:lnTo>
                    <a:pt x="538" y="526"/>
                  </a:lnTo>
                  <a:lnTo>
                    <a:pt x="423" y="667"/>
                  </a:lnTo>
                  <a:lnTo>
                    <a:pt x="320" y="795"/>
                  </a:lnTo>
                  <a:lnTo>
                    <a:pt x="218" y="949"/>
                  </a:lnTo>
                  <a:lnTo>
                    <a:pt x="141" y="1115"/>
                  </a:lnTo>
                  <a:lnTo>
                    <a:pt x="90" y="1282"/>
                  </a:lnTo>
                  <a:lnTo>
                    <a:pt x="39" y="1448"/>
                  </a:lnTo>
                  <a:lnTo>
                    <a:pt x="13" y="1640"/>
                  </a:lnTo>
                  <a:lnTo>
                    <a:pt x="0" y="1820"/>
                  </a:lnTo>
                  <a:lnTo>
                    <a:pt x="13" y="2012"/>
                  </a:lnTo>
                  <a:lnTo>
                    <a:pt x="39" y="2191"/>
                  </a:lnTo>
                  <a:lnTo>
                    <a:pt x="90" y="2358"/>
                  </a:lnTo>
                  <a:lnTo>
                    <a:pt x="141" y="2537"/>
                  </a:lnTo>
                  <a:lnTo>
                    <a:pt x="218" y="2691"/>
                  </a:lnTo>
                  <a:lnTo>
                    <a:pt x="320" y="2844"/>
                  </a:lnTo>
                  <a:lnTo>
                    <a:pt x="423" y="2985"/>
                  </a:lnTo>
                  <a:lnTo>
                    <a:pt x="538" y="3113"/>
                  </a:lnTo>
                  <a:lnTo>
                    <a:pt x="666" y="3228"/>
                  </a:lnTo>
                  <a:lnTo>
                    <a:pt x="807" y="3331"/>
                  </a:lnTo>
                  <a:lnTo>
                    <a:pt x="961" y="3421"/>
                  </a:lnTo>
                  <a:lnTo>
                    <a:pt x="1114" y="3497"/>
                  </a:lnTo>
                  <a:lnTo>
                    <a:pt x="1281" y="3561"/>
                  </a:lnTo>
                  <a:lnTo>
                    <a:pt x="1460" y="3613"/>
                  </a:lnTo>
                  <a:lnTo>
                    <a:pt x="1640" y="3638"/>
                  </a:lnTo>
                  <a:lnTo>
                    <a:pt x="1832" y="3651"/>
                  </a:lnTo>
                  <a:lnTo>
                    <a:pt x="16420" y="3651"/>
                  </a:lnTo>
                  <a:lnTo>
                    <a:pt x="16612" y="3638"/>
                  </a:lnTo>
                  <a:lnTo>
                    <a:pt x="16791" y="3613"/>
                  </a:lnTo>
                  <a:lnTo>
                    <a:pt x="16958" y="3561"/>
                  </a:lnTo>
                  <a:lnTo>
                    <a:pt x="17124" y="3497"/>
                  </a:lnTo>
                  <a:lnTo>
                    <a:pt x="17291" y="3421"/>
                  </a:lnTo>
                  <a:lnTo>
                    <a:pt x="17444" y="3331"/>
                  </a:lnTo>
                  <a:lnTo>
                    <a:pt x="17585" y="3228"/>
                  </a:lnTo>
                  <a:lnTo>
                    <a:pt x="17713" y="3113"/>
                  </a:lnTo>
                  <a:lnTo>
                    <a:pt x="17829" y="2985"/>
                  </a:lnTo>
                  <a:lnTo>
                    <a:pt x="17931" y="2844"/>
                  </a:lnTo>
                  <a:lnTo>
                    <a:pt x="18021" y="2691"/>
                  </a:lnTo>
                  <a:lnTo>
                    <a:pt x="18098" y="2537"/>
                  </a:lnTo>
                  <a:lnTo>
                    <a:pt x="18162" y="2358"/>
                  </a:lnTo>
                  <a:lnTo>
                    <a:pt x="18213" y="2191"/>
                  </a:lnTo>
                  <a:lnTo>
                    <a:pt x="18239" y="2012"/>
                  </a:lnTo>
                  <a:lnTo>
                    <a:pt x="18239" y="1820"/>
                  </a:lnTo>
                  <a:lnTo>
                    <a:pt x="18239" y="1640"/>
                  </a:lnTo>
                  <a:lnTo>
                    <a:pt x="18213" y="1448"/>
                  </a:lnTo>
                  <a:lnTo>
                    <a:pt x="18162" y="1282"/>
                  </a:lnTo>
                  <a:lnTo>
                    <a:pt x="18098" y="1115"/>
                  </a:lnTo>
                  <a:lnTo>
                    <a:pt x="18021" y="949"/>
                  </a:lnTo>
                  <a:lnTo>
                    <a:pt x="17931" y="795"/>
                  </a:lnTo>
                  <a:lnTo>
                    <a:pt x="17829" y="667"/>
                  </a:lnTo>
                  <a:lnTo>
                    <a:pt x="17713" y="526"/>
                  </a:lnTo>
                  <a:lnTo>
                    <a:pt x="17585" y="411"/>
                  </a:lnTo>
                  <a:lnTo>
                    <a:pt x="17444" y="308"/>
                  </a:lnTo>
                  <a:lnTo>
                    <a:pt x="17291" y="219"/>
                  </a:lnTo>
                  <a:lnTo>
                    <a:pt x="17124" y="142"/>
                  </a:lnTo>
                  <a:lnTo>
                    <a:pt x="16958" y="78"/>
                  </a:lnTo>
                  <a:lnTo>
                    <a:pt x="16791" y="39"/>
                  </a:lnTo>
                  <a:lnTo>
                    <a:pt x="166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2" name="Google Shape;1962;p38"/>
            <p:cNvSpPr/>
            <p:nvPr/>
          </p:nvSpPr>
          <p:spPr>
            <a:xfrm>
              <a:off x="2133571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5" y="3651"/>
                  </a:lnTo>
                  <a:lnTo>
                    <a:pt x="303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3" name="Google Shape;1963;p38"/>
            <p:cNvSpPr/>
            <p:nvPr/>
          </p:nvSpPr>
          <p:spPr>
            <a:xfrm>
              <a:off x="1828053" y="3224317"/>
              <a:ext cx="152460" cy="183394"/>
            </a:xfrm>
            <a:custGeom>
              <a:avLst/>
              <a:gdLst/>
              <a:ahLst/>
              <a:cxnLst/>
              <a:rect l="l" t="t" r="r" b="b"/>
              <a:pathLst>
                <a:path w="3036" h="3652" extrusionOk="0">
                  <a:moveTo>
                    <a:pt x="0" y="1"/>
                  </a:moveTo>
                  <a:lnTo>
                    <a:pt x="0" y="3651"/>
                  </a:lnTo>
                  <a:lnTo>
                    <a:pt x="3036" y="3651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4" name="Google Shape;1964;p38"/>
            <p:cNvSpPr/>
            <p:nvPr/>
          </p:nvSpPr>
          <p:spPr>
            <a:xfrm>
              <a:off x="2438386" y="3224317"/>
              <a:ext cx="153163" cy="183394"/>
            </a:xfrm>
            <a:custGeom>
              <a:avLst/>
              <a:gdLst/>
              <a:ahLst/>
              <a:cxnLst/>
              <a:rect l="l" t="t" r="r" b="b"/>
              <a:pathLst>
                <a:path w="3050" h="3652" extrusionOk="0">
                  <a:moveTo>
                    <a:pt x="1" y="1"/>
                  </a:moveTo>
                  <a:lnTo>
                    <a:pt x="1" y="3651"/>
                  </a:lnTo>
                  <a:lnTo>
                    <a:pt x="3049" y="3651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5" name="Google Shape;1965;p38"/>
            <p:cNvSpPr/>
            <p:nvPr/>
          </p:nvSpPr>
          <p:spPr>
            <a:xfrm>
              <a:off x="1904583" y="3672000"/>
              <a:ext cx="610444" cy="83010"/>
            </a:xfrm>
            <a:custGeom>
              <a:avLst/>
              <a:gdLst/>
              <a:ahLst/>
              <a:cxnLst/>
              <a:rect l="l" t="t" r="r" b="b"/>
              <a:pathLst>
                <a:path w="12156" h="1653" extrusionOk="0">
                  <a:moveTo>
                    <a:pt x="0" y="0"/>
                  </a:moveTo>
                  <a:lnTo>
                    <a:pt x="0" y="167"/>
                  </a:lnTo>
                  <a:lnTo>
                    <a:pt x="26" y="333"/>
                  </a:lnTo>
                  <a:lnTo>
                    <a:pt x="64" y="487"/>
                  </a:lnTo>
                  <a:lnTo>
                    <a:pt x="128" y="641"/>
                  </a:lnTo>
                  <a:lnTo>
                    <a:pt x="193" y="781"/>
                  </a:lnTo>
                  <a:lnTo>
                    <a:pt x="269" y="922"/>
                  </a:lnTo>
                  <a:lnTo>
                    <a:pt x="372" y="1050"/>
                  </a:lnTo>
                  <a:lnTo>
                    <a:pt x="474" y="1166"/>
                  </a:lnTo>
                  <a:lnTo>
                    <a:pt x="590" y="1268"/>
                  </a:lnTo>
                  <a:lnTo>
                    <a:pt x="718" y="1371"/>
                  </a:lnTo>
                  <a:lnTo>
                    <a:pt x="859" y="1447"/>
                  </a:lnTo>
                  <a:lnTo>
                    <a:pt x="999" y="1512"/>
                  </a:lnTo>
                  <a:lnTo>
                    <a:pt x="1153" y="1576"/>
                  </a:lnTo>
                  <a:lnTo>
                    <a:pt x="1307" y="1614"/>
                  </a:lnTo>
                  <a:lnTo>
                    <a:pt x="1473" y="1640"/>
                  </a:lnTo>
                  <a:lnTo>
                    <a:pt x="1640" y="1652"/>
                  </a:lnTo>
                  <a:lnTo>
                    <a:pt x="10516" y="1652"/>
                  </a:lnTo>
                  <a:lnTo>
                    <a:pt x="10682" y="1640"/>
                  </a:lnTo>
                  <a:lnTo>
                    <a:pt x="10849" y="1614"/>
                  </a:lnTo>
                  <a:lnTo>
                    <a:pt x="11002" y="1576"/>
                  </a:lnTo>
                  <a:lnTo>
                    <a:pt x="11156" y="1512"/>
                  </a:lnTo>
                  <a:lnTo>
                    <a:pt x="11297" y="1447"/>
                  </a:lnTo>
                  <a:lnTo>
                    <a:pt x="11438" y="1371"/>
                  </a:lnTo>
                  <a:lnTo>
                    <a:pt x="11553" y="1268"/>
                  </a:lnTo>
                  <a:lnTo>
                    <a:pt x="11681" y="1166"/>
                  </a:lnTo>
                  <a:lnTo>
                    <a:pt x="11784" y="1050"/>
                  </a:lnTo>
                  <a:lnTo>
                    <a:pt x="11873" y="922"/>
                  </a:lnTo>
                  <a:lnTo>
                    <a:pt x="11963" y="781"/>
                  </a:lnTo>
                  <a:lnTo>
                    <a:pt x="12027" y="641"/>
                  </a:lnTo>
                  <a:lnTo>
                    <a:pt x="12078" y="487"/>
                  </a:lnTo>
                  <a:lnTo>
                    <a:pt x="12117" y="333"/>
                  </a:lnTo>
                  <a:lnTo>
                    <a:pt x="12142" y="16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6" name="Google Shape;1966;p38"/>
            <p:cNvSpPr/>
            <p:nvPr/>
          </p:nvSpPr>
          <p:spPr>
            <a:xfrm>
              <a:off x="2034494" y="3754958"/>
              <a:ext cx="350568" cy="274690"/>
            </a:xfrm>
            <a:custGeom>
              <a:avLst/>
              <a:gdLst/>
              <a:ahLst/>
              <a:cxnLst/>
              <a:rect l="l" t="t" r="r" b="b"/>
              <a:pathLst>
                <a:path w="6981" h="5470" extrusionOk="0">
                  <a:moveTo>
                    <a:pt x="1" y="0"/>
                  </a:moveTo>
                  <a:lnTo>
                    <a:pt x="1" y="5469"/>
                  </a:lnTo>
                  <a:lnTo>
                    <a:pt x="6981" y="546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7" name="Google Shape;1967;p38"/>
            <p:cNvSpPr/>
            <p:nvPr/>
          </p:nvSpPr>
          <p:spPr>
            <a:xfrm>
              <a:off x="2034494" y="3846302"/>
              <a:ext cx="350568" cy="91346"/>
            </a:xfrm>
            <a:custGeom>
              <a:avLst/>
              <a:gdLst/>
              <a:ahLst/>
              <a:cxnLst/>
              <a:rect l="l" t="t" r="r" b="b"/>
              <a:pathLst>
                <a:path w="6981" h="1819" extrusionOk="0">
                  <a:moveTo>
                    <a:pt x="1" y="0"/>
                  </a:moveTo>
                  <a:lnTo>
                    <a:pt x="1" y="1819"/>
                  </a:lnTo>
                  <a:lnTo>
                    <a:pt x="6981" y="1819"/>
                  </a:lnTo>
                  <a:lnTo>
                    <a:pt x="69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8" name="Google Shape;1968;p38"/>
            <p:cNvSpPr/>
            <p:nvPr/>
          </p:nvSpPr>
          <p:spPr>
            <a:xfrm>
              <a:off x="1226658" y="4029593"/>
              <a:ext cx="1965613" cy="702392"/>
            </a:xfrm>
            <a:custGeom>
              <a:avLst/>
              <a:gdLst/>
              <a:ahLst/>
              <a:cxnLst/>
              <a:rect l="l" t="t" r="r" b="b"/>
              <a:pathLst>
                <a:path w="39142" h="13987" extrusionOk="0">
                  <a:moveTo>
                    <a:pt x="6097" y="0"/>
                  </a:moveTo>
                  <a:lnTo>
                    <a:pt x="5764" y="26"/>
                  </a:lnTo>
                  <a:lnTo>
                    <a:pt x="5444" y="77"/>
                  </a:lnTo>
                  <a:lnTo>
                    <a:pt x="5137" y="128"/>
                  </a:lnTo>
                  <a:lnTo>
                    <a:pt x="4817" y="205"/>
                  </a:lnTo>
                  <a:lnTo>
                    <a:pt x="4522" y="282"/>
                  </a:lnTo>
                  <a:lnTo>
                    <a:pt x="4215" y="385"/>
                  </a:lnTo>
                  <a:lnTo>
                    <a:pt x="3933" y="500"/>
                  </a:lnTo>
                  <a:lnTo>
                    <a:pt x="3638" y="628"/>
                  </a:lnTo>
                  <a:lnTo>
                    <a:pt x="3369" y="769"/>
                  </a:lnTo>
                  <a:lnTo>
                    <a:pt x="3100" y="923"/>
                  </a:lnTo>
                  <a:lnTo>
                    <a:pt x="2831" y="1089"/>
                  </a:lnTo>
                  <a:lnTo>
                    <a:pt x="2588" y="1268"/>
                  </a:lnTo>
                  <a:lnTo>
                    <a:pt x="2345" y="1460"/>
                  </a:lnTo>
                  <a:lnTo>
                    <a:pt x="2114" y="1665"/>
                  </a:lnTo>
                  <a:lnTo>
                    <a:pt x="1884" y="1883"/>
                  </a:lnTo>
                  <a:lnTo>
                    <a:pt x="1679" y="2101"/>
                  </a:lnTo>
                  <a:lnTo>
                    <a:pt x="1474" y="2331"/>
                  </a:lnTo>
                  <a:lnTo>
                    <a:pt x="1282" y="2575"/>
                  </a:lnTo>
                  <a:lnTo>
                    <a:pt x="1102" y="2831"/>
                  </a:lnTo>
                  <a:lnTo>
                    <a:pt x="936" y="3087"/>
                  </a:lnTo>
                  <a:lnTo>
                    <a:pt x="782" y="3356"/>
                  </a:lnTo>
                  <a:lnTo>
                    <a:pt x="641" y="3638"/>
                  </a:lnTo>
                  <a:lnTo>
                    <a:pt x="513" y="3920"/>
                  </a:lnTo>
                  <a:lnTo>
                    <a:pt x="398" y="4214"/>
                  </a:lnTo>
                  <a:lnTo>
                    <a:pt x="296" y="4509"/>
                  </a:lnTo>
                  <a:lnTo>
                    <a:pt x="206" y="4816"/>
                  </a:lnTo>
                  <a:lnTo>
                    <a:pt x="129" y="5124"/>
                  </a:lnTo>
                  <a:lnTo>
                    <a:pt x="78" y="5444"/>
                  </a:lnTo>
                  <a:lnTo>
                    <a:pt x="39" y="5764"/>
                  </a:lnTo>
                  <a:lnTo>
                    <a:pt x="14" y="6084"/>
                  </a:lnTo>
                  <a:lnTo>
                    <a:pt x="1" y="6417"/>
                  </a:lnTo>
                  <a:lnTo>
                    <a:pt x="1" y="13987"/>
                  </a:lnTo>
                  <a:lnTo>
                    <a:pt x="39142" y="13987"/>
                  </a:lnTo>
                  <a:lnTo>
                    <a:pt x="39142" y="6417"/>
                  </a:lnTo>
                  <a:lnTo>
                    <a:pt x="39142" y="6084"/>
                  </a:lnTo>
                  <a:lnTo>
                    <a:pt x="39116" y="5764"/>
                  </a:lnTo>
                  <a:lnTo>
                    <a:pt x="39078" y="5444"/>
                  </a:lnTo>
                  <a:lnTo>
                    <a:pt x="39014" y="5124"/>
                  </a:lnTo>
                  <a:lnTo>
                    <a:pt x="38950" y="4816"/>
                  </a:lnTo>
                  <a:lnTo>
                    <a:pt x="38860" y="4509"/>
                  </a:lnTo>
                  <a:lnTo>
                    <a:pt x="38758" y="4214"/>
                  </a:lnTo>
                  <a:lnTo>
                    <a:pt x="38642" y="3920"/>
                  </a:lnTo>
                  <a:lnTo>
                    <a:pt x="38514" y="3638"/>
                  </a:lnTo>
                  <a:lnTo>
                    <a:pt x="38373" y="3356"/>
                  </a:lnTo>
                  <a:lnTo>
                    <a:pt x="38220" y="3087"/>
                  </a:lnTo>
                  <a:lnTo>
                    <a:pt x="38053" y="2831"/>
                  </a:lnTo>
                  <a:lnTo>
                    <a:pt x="37874" y="2575"/>
                  </a:lnTo>
                  <a:lnTo>
                    <a:pt x="37682" y="2331"/>
                  </a:lnTo>
                  <a:lnTo>
                    <a:pt x="37477" y="2101"/>
                  </a:lnTo>
                  <a:lnTo>
                    <a:pt x="37272" y="1883"/>
                  </a:lnTo>
                  <a:lnTo>
                    <a:pt x="37041" y="1665"/>
                  </a:lnTo>
                  <a:lnTo>
                    <a:pt x="36811" y="1460"/>
                  </a:lnTo>
                  <a:lnTo>
                    <a:pt x="36567" y="1268"/>
                  </a:lnTo>
                  <a:lnTo>
                    <a:pt x="36311" y="1089"/>
                  </a:lnTo>
                  <a:lnTo>
                    <a:pt x="36055" y="923"/>
                  </a:lnTo>
                  <a:lnTo>
                    <a:pt x="35786" y="769"/>
                  </a:lnTo>
                  <a:lnTo>
                    <a:pt x="35504" y="628"/>
                  </a:lnTo>
                  <a:lnTo>
                    <a:pt x="35223" y="500"/>
                  </a:lnTo>
                  <a:lnTo>
                    <a:pt x="34928" y="385"/>
                  </a:lnTo>
                  <a:lnTo>
                    <a:pt x="34633" y="282"/>
                  </a:lnTo>
                  <a:lnTo>
                    <a:pt x="34326" y="205"/>
                  </a:lnTo>
                  <a:lnTo>
                    <a:pt x="34019" y="128"/>
                  </a:lnTo>
                  <a:lnTo>
                    <a:pt x="33698" y="77"/>
                  </a:lnTo>
                  <a:lnTo>
                    <a:pt x="33378" y="26"/>
                  </a:lnTo>
                  <a:lnTo>
                    <a:pt x="33058" y="0"/>
                  </a:lnTo>
                  <a:close/>
                </a:path>
              </a:pathLst>
            </a:custGeom>
            <a:solidFill>
              <a:srgbClr val="79B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69" name="Google Shape;1969;p38"/>
          <p:cNvGrpSpPr/>
          <p:nvPr/>
        </p:nvGrpSpPr>
        <p:grpSpPr>
          <a:xfrm>
            <a:off x="457201" y="1105450"/>
            <a:ext cx="2653498" cy="1198532"/>
            <a:chOff x="457201" y="1105450"/>
            <a:chExt cx="2653498" cy="1198532"/>
          </a:xfrm>
        </p:grpSpPr>
        <p:sp>
          <p:nvSpPr>
            <p:cNvPr id="1970" name="Google Shape;1970;p38"/>
            <p:cNvSpPr/>
            <p:nvPr/>
          </p:nvSpPr>
          <p:spPr>
            <a:xfrm>
              <a:off x="2514599" y="1187399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1971" name="Google Shape;1971;p38"/>
            <p:cNvGrpSpPr/>
            <p:nvPr/>
          </p:nvGrpSpPr>
          <p:grpSpPr>
            <a:xfrm>
              <a:off x="457201" y="1105450"/>
              <a:ext cx="2057400" cy="1198532"/>
              <a:chOff x="3969551" y="1108688"/>
              <a:chExt cx="2057400" cy="1198532"/>
            </a:xfrm>
          </p:grpSpPr>
          <p:sp>
            <p:nvSpPr>
              <p:cNvPr id="1972" name="Google Shape;1972;p38"/>
              <p:cNvSpPr txBox="1"/>
              <p:nvPr/>
            </p:nvSpPr>
            <p:spPr>
              <a:xfrm>
                <a:off x="3969551" y="1108688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Multispectral &amp; Temporal Analysis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973" name="Google Shape;1973;p38"/>
              <p:cNvSpPr txBox="1"/>
              <p:nvPr/>
            </p:nvSpPr>
            <p:spPr>
              <a:xfrm>
                <a:off x="3979698" y="1975420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300">
                    <a:latin typeface="Microsoft JhengHei UI Light" panose="020B0304030504040204" charset="-120"/>
                    <a:ea typeface="Microsoft JhengHei UI Light" panose="020B0304030504040204" charset="-120"/>
                    <a:cs typeface="Roboto" panose="02000000000000000000"/>
                    <a:sym typeface="Roboto" panose="02000000000000000000"/>
                  </a:rPr>
                  <a:t>Add time-series analysis to track land-use changes (e.g., urban expansion).</a:t>
                </a:r>
                <a:endParaRPr lang="en-US" altLang="en-US" sz="1300">
                  <a:latin typeface="Microsoft JhengHei UI Light" panose="020B0304030504040204" charset="-120"/>
                  <a:ea typeface="Microsoft JhengHei UI Light" panose="020B0304030504040204" charset="-12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300">
                  <a:latin typeface="Microsoft JhengHei UI Light" panose="020B0304030504040204" charset="-120"/>
                  <a:ea typeface="Microsoft JhengHei UI Light" panose="020B0304030504040204" charset="-12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300">
                  <a:latin typeface="Microsoft JhengHei UI Light" panose="020B0304030504040204" charset="-120"/>
                  <a:ea typeface="Microsoft JhengHei UI Light" panose="020B0304030504040204" charset="-12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300">
                  <a:latin typeface="Microsoft JhengHei UI Light" panose="020B0304030504040204" charset="-120"/>
                  <a:ea typeface="Microsoft JhengHei UI Light" panose="020B0304030504040204" charset="-120"/>
                  <a:cs typeface="Roboto" panose="02000000000000000000"/>
                  <a:sym typeface="Roboto" panose="02000000000000000000"/>
                </a:endParaRPr>
              </a:p>
            </p:txBody>
          </p:sp>
        </p:grpSp>
      </p:grpSp>
      <p:grpSp>
        <p:nvGrpSpPr>
          <p:cNvPr id="1974" name="Google Shape;1974;p38"/>
          <p:cNvGrpSpPr/>
          <p:nvPr/>
        </p:nvGrpSpPr>
        <p:grpSpPr>
          <a:xfrm>
            <a:off x="6033300" y="1105450"/>
            <a:ext cx="2680143" cy="1238928"/>
            <a:chOff x="6033300" y="1105450"/>
            <a:chExt cx="2680143" cy="1238928"/>
          </a:xfrm>
        </p:grpSpPr>
        <p:grpSp>
          <p:nvGrpSpPr>
            <p:cNvPr id="1975" name="Google Shape;1975;p38"/>
            <p:cNvGrpSpPr/>
            <p:nvPr/>
          </p:nvGrpSpPr>
          <p:grpSpPr>
            <a:xfrm>
              <a:off x="6629400" y="1105450"/>
              <a:ext cx="2084043" cy="1238928"/>
              <a:chOff x="5976875" y="700383"/>
              <a:chExt cx="2084043" cy="1238928"/>
            </a:xfrm>
          </p:grpSpPr>
          <p:sp>
            <p:nvSpPr>
              <p:cNvPr id="1976" name="Google Shape;1976;p38"/>
              <p:cNvSpPr txBox="1"/>
              <p:nvPr/>
            </p:nvSpPr>
            <p:spPr>
              <a:xfrm>
                <a:off x="5976875" y="70038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 Edge Deployment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977" name="Google Shape;1977;p38"/>
              <p:cNvSpPr txBox="1"/>
              <p:nvPr/>
            </p:nvSpPr>
            <p:spPr>
              <a:xfrm>
                <a:off x="6079718" y="160751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Enable offline classification for field researchers in remote areas.</a:t>
                </a: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978" name="Google Shape;1978;p38"/>
            <p:cNvSpPr/>
            <p:nvPr/>
          </p:nvSpPr>
          <p:spPr>
            <a:xfrm>
              <a:off x="6033300" y="1187400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79" name="Google Shape;1979;p38"/>
          <p:cNvGrpSpPr/>
          <p:nvPr/>
        </p:nvGrpSpPr>
        <p:grpSpPr>
          <a:xfrm>
            <a:off x="457198" y="2579175"/>
            <a:ext cx="2653500" cy="1092498"/>
            <a:chOff x="457198" y="2502863"/>
            <a:chExt cx="2653500" cy="1092498"/>
          </a:xfrm>
        </p:grpSpPr>
        <p:grpSp>
          <p:nvGrpSpPr>
            <p:cNvPr id="1980" name="Google Shape;1980;p38"/>
            <p:cNvGrpSpPr/>
            <p:nvPr/>
          </p:nvGrpSpPr>
          <p:grpSpPr>
            <a:xfrm>
              <a:off x="457198" y="2502863"/>
              <a:ext cx="2057402" cy="1092498"/>
              <a:chOff x="3581360" y="1153915"/>
              <a:chExt cx="2057402" cy="1092498"/>
            </a:xfrm>
          </p:grpSpPr>
          <p:sp>
            <p:nvSpPr>
              <p:cNvPr id="1981" name="Google Shape;1981;p38"/>
              <p:cNvSpPr txBox="1"/>
              <p:nvPr/>
            </p:nvSpPr>
            <p:spPr>
              <a:xfrm>
                <a:off x="3581362" y="1153915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Explainable AI (XAI)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982" name="Google Shape;1982;p38"/>
              <p:cNvSpPr txBox="1"/>
              <p:nvPr/>
            </p:nvSpPr>
            <p:spPr>
              <a:xfrm>
                <a:off x="3581360" y="191461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Build trust with end-users (urban planners, farmers).</a:t>
                </a: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983" name="Google Shape;1983;p38"/>
            <p:cNvSpPr/>
            <p:nvPr/>
          </p:nvSpPr>
          <p:spPr>
            <a:xfrm>
              <a:off x="2514598" y="2589598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4" name="Google Shape;1984;p38"/>
          <p:cNvGrpSpPr/>
          <p:nvPr/>
        </p:nvGrpSpPr>
        <p:grpSpPr>
          <a:xfrm>
            <a:off x="457200" y="4057675"/>
            <a:ext cx="2653498" cy="1077903"/>
            <a:chOff x="457200" y="4057675"/>
            <a:chExt cx="2653498" cy="1077903"/>
          </a:xfrm>
        </p:grpSpPr>
        <p:grpSp>
          <p:nvGrpSpPr>
            <p:cNvPr id="1985" name="Google Shape;1985;p38"/>
            <p:cNvGrpSpPr/>
            <p:nvPr/>
          </p:nvGrpSpPr>
          <p:grpSpPr>
            <a:xfrm>
              <a:off x="457200" y="4057675"/>
              <a:ext cx="2057400" cy="1077903"/>
              <a:chOff x="3581362" y="2254813"/>
              <a:chExt cx="2057400" cy="1077903"/>
            </a:xfrm>
          </p:grpSpPr>
          <p:sp>
            <p:nvSpPr>
              <p:cNvPr id="1986" name="Google Shape;1986;p38"/>
              <p:cNvSpPr txBox="1"/>
              <p:nvPr/>
            </p:nvSpPr>
            <p:spPr>
              <a:xfrm>
                <a:off x="3581362" y="2254813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Real-Time Monitoring System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987" name="Google Shape;1987;p38"/>
              <p:cNvSpPr txBox="1"/>
              <p:nvPr/>
            </p:nvSpPr>
            <p:spPr>
              <a:xfrm>
                <a:off x="3591520" y="300091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Automated reports for policymakers (e.g., deforestation rates).</a:t>
                </a: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988" name="Google Shape;1988;p38"/>
            <p:cNvSpPr/>
            <p:nvPr/>
          </p:nvSpPr>
          <p:spPr>
            <a:xfrm>
              <a:off x="2514598" y="4134898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89" name="Google Shape;1989;p38"/>
          <p:cNvGrpSpPr/>
          <p:nvPr/>
        </p:nvGrpSpPr>
        <p:grpSpPr>
          <a:xfrm>
            <a:off x="6156490" y="2716105"/>
            <a:ext cx="2751935" cy="1058835"/>
            <a:chOff x="6033300" y="2501799"/>
            <a:chExt cx="2751935" cy="1058835"/>
          </a:xfrm>
        </p:grpSpPr>
        <p:grpSp>
          <p:nvGrpSpPr>
            <p:cNvPr id="1990" name="Google Shape;1990;p38"/>
            <p:cNvGrpSpPr/>
            <p:nvPr/>
          </p:nvGrpSpPr>
          <p:grpSpPr>
            <a:xfrm>
              <a:off x="6629400" y="2501799"/>
              <a:ext cx="2155835" cy="1058835"/>
              <a:chOff x="6629450" y="2628889"/>
              <a:chExt cx="2155835" cy="1058835"/>
            </a:xfrm>
          </p:grpSpPr>
          <p:sp>
            <p:nvSpPr>
              <p:cNvPr id="1991" name="Google Shape;1991;p38"/>
              <p:cNvSpPr txBox="1"/>
              <p:nvPr/>
            </p:nvSpPr>
            <p:spPr>
              <a:xfrm>
                <a:off x="6629450" y="2628889"/>
                <a:ext cx="20574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Global Scalability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992" name="Google Shape;1992;p38"/>
              <p:cNvSpPr txBox="1"/>
              <p:nvPr/>
            </p:nvSpPr>
            <p:spPr>
              <a:xfrm>
                <a:off x="6804085" y="3355924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Address domain shift with adversarial training.</a:t>
                </a: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993" name="Google Shape;1993;p38"/>
            <p:cNvSpPr/>
            <p:nvPr/>
          </p:nvSpPr>
          <p:spPr>
            <a:xfrm>
              <a:off x="6033300" y="2616950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1995" name="Google Shape;1995;p38"/>
          <p:cNvGrpSpPr/>
          <p:nvPr/>
        </p:nvGrpSpPr>
        <p:grpSpPr>
          <a:xfrm rot="0">
            <a:off x="6629400" y="4057650"/>
            <a:ext cx="2057400" cy="673100"/>
            <a:chOff x="6629450" y="4058588"/>
            <a:chExt cx="2057400" cy="673392"/>
          </a:xfrm>
        </p:grpSpPr>
        <p:sp>
          <p:nvSpPr>
            <p:cNvPr id="1996" name="Google Shape;1996;p38"/>
            <p:cNvSpPr txBox="1"/>
            <p:nvPr/>
          </p:nvSpPr>
          <p:spPr>
            <a:xfrm>
              <a:off x="6629450" y="4058588"/>
              <a:ext cx="2057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GB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1997" name="Google Shape;1997;p38"/>
            <p:cNvSpPr txBox="1"/>
            <p:nvPr/>
          </p:nvSpPr>
          <p:spPr>
            <a:xfrm>
              <a:off x="6705623" y="440017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1999" name="Google Shape;1999;p38"/>
          <p:cNvSpPr txBox="1"/>
          <p:nvPr/>
        </p:nvSpPr>
        <p:spPr>
          <a:xfrm>
            <a:off x="3667125" y="4267750"/>
            <a:ext cx="18096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1460" y="0"/>
            <a:ext cx="8215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400">
                <a:solidFill>
                  <a:schemeClr val="bg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  <a:endParaRPr lang="en-US" altLang="en-US" sz="2400">
              <a:solidFill>
                <a:schemeClr val="bg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7315" y="915670"/>
            <a:ext cx="30480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1. Project Achievements</a:t>
            </a:r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 sz="120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Model Performance:</a:t>
            </a:r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 sz="120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Developed a lightweight CNN achieving 92.3% accuracy on EuroSAT, comparable to heavier models (ResNet50: 94.1%).</a:t>
            </a:r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 sz="120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Reduced inference time to &lt;50ms via optimization (FP16 quantization).</a:t>
            </a:r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 sz="120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Deployment:</a:t>
            </a:r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 sz="120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Delivered an interactive Streamlit app deployed on Heroku, enabling real-time land-use classification.</a:t>
            </a:r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 sz="120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3. Broader Impact</a:t>
            </a:r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 sz="120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Sustainability: Potential applications in deforestation tracking and precision agriculture.</a:t>
            </a:r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 sz="120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</a:rPr>
              <a:t>Accessibility: Democratized satellite analysis for non-technical users (planners, NGOs).</a:t>
            </a:r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endParaRPr lang="en-US" altLang="en-US" sz="12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36235" y="987425"/>
            <a:ext cx="3048000" cy="169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2. Technical Contributions</a:t>
            </a:r>
            <a:endParaRPr lang="en-US" altLang="en-US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Novel Adaptations:</a:t>
            </a:r>
            <a:endParaRPr lang="en-US" altLang="en-US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Addressed class imbalance with stratified sampling and attention layers for ambiguous textures.</a:t>
            </a:r>
            <a:endParaRPr lang="en-US" altLang="en-US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Overcame overfitting via augmentation (flips, rotations) and dropout.</a:t>
            </a:r>
            <a:endParaRPr lang="en-US" altLang="en-US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Reproducibility:</a:t>
            </a:r>
            <a:endParaRPr lang="en-US" altLang="en-US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Published full codebase on GitHub with documentation for community reuse.</a:t>
            </a:r>
            <a:endParaRPr lang="en-US" altLang="en-US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endParaRPr lang="en-US" altLang="en-US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380990" y="3220085"/>
            <a:ext cx="3219450" cy="1496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60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4. Key Takeaways</a:t>
            </a:r>
            <a:endParaRPr lang="en-US" altLang="en-US" sz="16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 sz="160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Deep learning can automate labor-intensive land-use mapping with high accuracy.</a:t>
            </a:r>
            <a:endParaRPr lang="en-US" altLang="en-US" sz="16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</a:endParaRPr>
          </a:p>
          <a:p>
            <a:r>
              <a:rPr lang="en-US" altLang="en-US" sz="1600">
                <a:solidFill>
                  <a:schemeClr val="accent1">
                    <a:lumMod val="75000"/>
                  </a:schemeClr>
                </a:solidFill>
                <a:latin typeface="Franklin Gothic Demi Cond" panose="020B0706030402020204" charset="0"/>
                <a:cs typeface="Franklin Gothic Demi Cond" panose="020B0706030402020204" charset="0"/>
                <a:sym typeface="+mn-ea"/>
              </a:rPr>
              <a:t>End-to-end pipelines (data → model → app) bridge research and real-world use.</a:t>
            </a:r>
            <a:endParaRPr lang="en-US" altLang="en-US" sz="1600">
              <a:solidFill>
                <a:schemeClr val="accent1">
                  <a:lumMod val="75000"/>
                </a:schemeClr>
              </a:solidFill>
              <a:latin typeface="Franklin Gothic Demi Cond" panose="020B0706030402020204" charset="0"/>
              <a:cs typeface="Franklin Gothic Demi Cond" panose="020B0706030402020204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3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RIPO LINK </a:t>
            </a:r>
            <a:endParaRPr lang="en-US" altLang="en-GB"/>
          </a:p>
        </p:txBody>
      </p:sp>
      <p:sp>
        <p:nvSpPr>
          <p:cNvPr id="1545" name="Google Shape;1545;p33"/>
          <p:cNvSpPr txBox="1"/>
          <p:nvPr/>
        </p:nvSpPr>
        <p:spPr>
          <a:xfrm>
            <a:off x="457200" y="4488375"/>
            <a:ext cx="822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1546" name="Google Shape;1546;p33"/>
          <p:cNvGrpSpPr/>
          <p:nvPr/>
        </p:nvGrpSpPr>
        <p:grpSpPr>
          <a:xfrm>
            <a:off x="457197" y="1090380"/>
            <a:ext cx="2381210" cy="824600"/>
            <a:chOff x="457200" y="959300"/>
            <a:chExt cx="2518200" cy="824600"/>
          </a:xfrm>
        </p:grpSpPr>
        <p:grpSp>
          <p:nvGrpSpPr>
            <p:cNvPr id="1547" name="Google Shape;1547;p33"/>
            <p:cNvGrpSpPr/>
            <p:nvPr/>
          </p:nvGrpSpPr>
          <p:grpSpPr>
            <a:xfrm>
              <a:off x="914400" y="959300"/>
              <a:ext cx="2061000" cy="824600"/>
              <a:chOff x="457200" y="959300"/>
              <a:chExt cx="2061000" cy="824600"/>
            </a:xfrm>
          </p:grpSpPr>
          <p:sp>
            <p:nvSpPr>
              <p:cNvPr id="1548" name="Google Shape;1548;p33"/>
              <p:cNvSpPr txBox="1"/>
              <p:nvPr/>
            </p:nvSpPr>
            <p:spPr>
              <a:xfrm>
                <a:off x="457200" y="959300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549" name="Google Shape;1549;p33"/>
              <p:cNvSpPr txBox="1"/>
              <p:nvPr/>
            </p:nvSpPr>
            <p:spPr>
              <a:xfrm>
                <a:off x="457200" y="1300900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550" name="Google Shape;1550;p33"/>
            <p:cNvSpPr txBox="1"/>
            <p:nvPr/>
          </p:nvSpPr>
          <p:spPr>
            <a:xfrm>
              <a:off x="457200" y="9593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accent4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551" name="Google Shape;1551;p33"/>
          <p:cNvGrpSpPr/>
          <p:nvPr/>
        </p:nvGrpSpPr>
        <p:grpSpPr>
          <a:xfrm>
            <a:off x="457191" y="2145645"/>
            <a:ext cx="2381210" cy="824600"/>
            <a:chOff x="457200" y="1964800"/>
            <a:chExt cx="2518200" cy="824600"/>
          </a:xfrm>
        </p:grpSpPr>
        <p:grpSp>
          <p:nvGrpSpPr>
            <p:cNvPr id="1552" name="Google Shape;1552;p33"/>
            <p:cNvGrpSpPr/>
            <p:nvPr/>
          </p:nvGrpSpPr>
          <p:grpSpPr>
            <a:xfrm>
              <a:off x="914400" y="1964800"/>
              <a:ext cx="2061000" cy="824600"/>
              <a:chOff x="457200" y="2087425"/>
              <a:chExt cx="2061000" cy="824600"/>
            </a:xfrm>
          </p:grpSpPr>
          <p:sp>
            <p:nvSpPr>
              <p:cNvPr id="1553" name="Google Shape;1553;p33"/>
              <p:cNvSpPr txBox="1"/>
              <p:nvPr/>
            </p:nvSpPr>
            <p:spPr>
              <a:xfrm>
                <a:off x="457200" y="2087425"/>
                <a:ext cx="20610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1554" name="Google Shape;1554;p33"/>
              <p:cNvSpPr txBox="1"/>
              <p:nvPr/>
            </p:nvSpPr>
            <p:spPr>
              <a:xfrm>
                <a:off x="457200" y="2429025"/>
                <a:ext cx="2061000" cy="48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00000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1555" name="Google Shape;1555;p33"/>
            <p:cNvSpPr txBox="1"/>
            <p:nvPr/>
          </p:nvSpPr>
          <p:spPr>
            <a:xfrm>
              <a:off x="457200" y="1964800"/>
              <a:ext cx="457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accen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1564" name="Google Shape;1564;p33"/>
          <p:cNvGrpSpPr/>
          <p:nvPr/>
        </p:nvGrpSpPr>
        <p:grpSpPr>
          <a:xfrm>
            <a:off x="7442895" y="1972046"/>
            <a:ext cx="1678246" cy="3165373"/>
            <a:chOff x="3161760" y="1088175"/>
            <a:chExt cx="1931905" cy="3643804"/>
          </a:xfrm>
        </p:grpSpPr>
        <p:sp>
          <p:nvSpPr>
            <p:cNvPr id="1565" name="Google Shape;1565;p33"/>
            <p:cNvSpPr/>
            <p:nvPr/>
          </p:nvSpPr>
          <p:spPr>
            <a:xfrm>
              <a:off x="3482626" y="4612138"/>
              <a:ext cx="1422734" cy="119841"/>
            </a:xfrm>
            <a:custGeom>
              <a:avLst/>
              <a:gdLst/>
              <a:ahLst/>
              <a:cxnLst/>
              <a:rect l="l" t="t" r="r" b="b"/>
              <a:pathLst>
                <a:path w="51797" h="4363" extrusionOk="0">
                  <a:moveTo>
                    <a:pt x="25891" y="1"/>
                  </a:moveTo>
                  <a:lnTo>
                    <a:pt x="23247" y="16"/>
                  </a:lnTo>
                  <a:lnTo>
                    <a:pt x="20677" y="45"/>
                  </a:lnTo>
                  <a:lnTo>
                    <a:pt x="18197" y="105"/>
                  </a:lnTo>
                  <a:lnTo>
                    <a:pt x="15822" y="180"/>
                  </a:lnTo>
                  <a:lnTo>
                    <a:pt x="13551" y="270"/>
                  </a:lnTo>
                  <a:lnTo>
                    <a:pt x="11415" y="374"/>
                  </a:lnTo>
                  <a:lnTo>
                    <a:pt x="9428" y="509"/>
                  </a:lnTo>
                  <a:lnTo>
                    <a:pt x="7590" y="643"/>
                  </a:lnTo>
                  <a:lnTo>
                    <a:pt x="5917" y="792"/>
                  </a:lnTo>
                  <a:lnTo>
                    <a:pt x="4423" y="972"/>
                  </a:lnTo>
                  <a:lnTo>
                    <a:pt x="3751" y="1061"/>
                  </a:lnTo>
                  <a:lnTo>
                    <a:pt x="3123" y="1151"/>
                  </a:lnTo>
                  <a:lnTo>
                    <a:pt x="2555" y="1241"/>
                  </a:lnTo>
                  <a:lnTo>
                    <a:pt x="2033" y="1330"/>
                  </a:lnTo>
                  <a:lnTo>
                    <a:pt x="1569" y="1435"/>
                  </a:lnTo>
                  <a:lnTo>
                    <a:pt x="1166" y="1539"/>
                  </a:lnTo>
                  <a:lnTo>
                    <a:pt x="808" y="1644"/>
                  </a:lnTo>
                  <a:lnTo>
                    <a:pt x="524" y="1749"/>
                  </a:lnTo>
                  <a:lnTo>
                    <a:pt x="300" y="1853"/>
                  </a:lnTo>
                  <a:lnTo>
                    <a:pt x="210" y="1913"/>
                  </a:lnTo>
                  <a:lnTo>
                    <a:pt x="135" y="1958"/>
                  </a:lnTo>
                  <a:lnTo>
                    <a:pt x="75" y="2018"/>
                  </a:lnTo>
                  <a:lnTo>
                    <a:pt x="31" y="2077"/>
                  </a:lnTo>
                  <a:lnTo>
                    <a:pt x="1" y="2122"/>
                  </a:lnTo>
                  <a:lnTo>
                    <a:pt x="1" y="2182"/>
                  </a:lnTo>
                  <a:lnTo>
                    <a:pt x="1" y="2242"/>
                  </a:lnTo>
                  <a:lnTo>
                    <a:pt x="31" y="2301"/>
                  </a:lnTo>
                  <a:lnTo>
                    <a:pt x="75" y="2346"/>
                  </a:lnTo>
                  <a:lnTo>
                    <a:pt x="135" y="2406"/>
                  </a:lnTo>
                  <a:lnTo>
                    <a:pt x="210" y="2466"/>
                  </a:lnTo>
                  <a:lnTo>
                    <a:pt x="300" y="2511"/>
                  </a:lnTo>
                  <a:lnTo>
                    <a:pt x="524" y="2630"/>
                  </a:lnTo>
                  <a:lnTo>
                    <a:pt x="808" y="2735"/>
                  </a:lnTo>
                  <a:lnTo>
                    <a:pt x="1166" y="2839"/>
                  </a:lnTo>
                  <a:lnTo>
                    <a:pt x="1569" y="2929"/>
                  </a:lnTo>
                  <a:lnTo>
                    <a:pt x="2033" y="3033"/>
                  </a:lnTo>
                  <a:lnTo>
                    <a:pt x="2555" y="3123"/>
                  </a:lnTo>
                  <a:lnTo>
                    <a:pt x="3123" y="3228"/>
                  </a:lnTo>
                  <a:lnTo>
                    <a:pt x="3751" y="3317"/>
                  </a:lnTo>
                  <a:lnTo>
                    <a:pt x="4423" y="3407"/>
                  </a:lnTo>
                  <a:lnTo>
                    <a:pt x="5917" y="3571"/>
                  </a:lnTo>
                  <a:lnTo>
                    <a:pt x="7590" y="3721"/>
                  </a:lnTo>
                  <a:lnTo>
                    <a:pt x="9428" y="3870"/>
                  </a:lnTo>
                  <a:lnTo>
                    <a:pt x="11415" y="3990"/>
                  </a:lnTo>
                  <a:lnTo>
                    <a:pt x="13551" y="4094"/>
                  </a:lnTo>
                  <a:lnTo>
                    <a:pt x="15822" y="4184"/>
                  </a:lnTo>
                  <a:lnTo>
                    <a:pt x="18197" y="4258"/>
                  </a:lnTo>
                  <a:lnTo>
                    <a:pt x="20677" y="4318"/>
                  </a:lnTo>
                  <a:lnTo>
                    <a:pt x="23247" y="4348"/>
                  </a:lnTo>
                  <a:lnTo>
                    <a:pt x="25891" y="4363"/>
                  </a:lnTo>
                  <a:lnTo>
                    <a:pt x="28550" y="4348"/>
                  </a:lnTo>
                  <a:lnTo>
                    <a:pt x="31120" y="4318"/>
                  </a:lnTo>
                  <a:lnTo>
                    <a:pt x="33600" y="4258"/>
                  </a:lnTo>
                  <a:lnTo>
                    <a:pt x="35975" y="4184"/>
                  </a:lnTo>
                  <a:lnTo>
                    <a:pt x="38246" y="4094"/>
                  </a:lnTo>
                  <a:lnTo>
                    <a:pt x="40383" y="3990"/>
                  </a:lnTo>
                  <a:lnTo>
                    <a:pt x="42370" y="3870"/>
                  </a:lnTo>
                  <a:lnTo>
                    <a:pt x="44207" y="3721"/>
                  </a:lnTo>
                  <a:lnTo>
                    <a:pt x="45880" y="3571"/>
                  </a:lnTo>
                  <a:lnTo>
                    <a:pt x="47374" y="3407"/>
                  </a:lnTo>
                  <a:lnTo>
                    <a:pt x="48047" y="3317"/>
                  </a:lnTo>
                  <a:lnTo>
                    <a:pt x="48674" y="3228"/>
                  </a:lnTo>
                  <a:lnTo>
                    <a:pt x="49242" y="3123"/>
                  </a:lnTo>
                  <a:lnTo>
                    <a:pt x="49765" y="3033"/>
                  </a:lnTo>
                  <a:lnTo>
                    <a:pt x="50228" y="2929"/>
                  </a:lnTo>
                  <a:lnTo>
                    <a:pt x="50631" y="2839"/>
                  </a:lnTo>
                  <a:lnTo>
                    <a:pt x="50975" y="2735"/>
                  </a:lnTo>
                  <a:lnTo>
                    <a:pt x="51274" y="2630"/>
                  </a:lnTo>
                  <a:lnTo>
                    <a:pt x="51498" y="2511"/>
                  </a:lnTo>
                  <a:lnTo>
                    <a:pt x="51587" y="2466"/>
                  </a:lnTo>
                  <a:lnTo>
                    <a:pt x="51662" y="2406"/>
                  </a:lnTo>
                  <a:lnTo>
                    <a:pt x="51722" y="2346"/>
                  </a:lnTo>
                  <a:lnTo>
                    <a:pt x="51767" y="2301"/>
                  </a:lnTo>
                  <a:lnTo>
                    <a:pt x="51781" y="2242"/>
                  </a:lnTo>
                  <a:lnTo>
                    <a:pt x="51796" y="2182"/>
                  </a:lnTo>
                  <a:lnTo>
                    <a:pt x="51781" y="2122"/>
                  </a:lnTo>
                  <a:lnTo>
                    <a:pt x="51767" y="2077"/>
                  </a:lnTo>
                  <a:lnTo>
                    <a:pt x="51722" y="2018"/>
                  </a:lnTo>
                  <a:lnTo>
                    <a:pt x="51662" y="1958"/>
                  </a:lnTo>
                  <a:lnTo>
                    <a:pt x="51587" y="1913"/>
                  </a:lnTo>
                  <a:lnTo>
                    <a:pt x="51498" y="1853"/>
                  </a:lnTo>
                  <a:lnTo>
                    <a:pt x="51274" y="1749"/>
                  </a:lnTo>
                  <a:lnTo>
                    <a:pt x="50975" y="1644"/>
                  </a:lnTo>
                  <a:lnTo>
                    <a:pt x="50631" y="1539"/>
                  </a:lnTo>
                  <a:lnTo>
                    <a:pt x="50228" y="1435"/>
                  </a:lnTo>
                  <a:lnTo>
                    <a:pt x="49765" y="1330"/>
                  </a:lnTo>
                  <a:lnTo>
                    <a:pt x="49242" y="1241"/>
                  </a:lnTo>
                  <a:lnTo>
                    <a:pt x="48674" y="1151"/>
                  </a:lnTo>
                  <a:lnTo>
                    <a:pt x="48047" y="1061"/>
                  </a:lnTo>
                  <a:lnTo>
                    <a:pt x="47374" y="972"/>
                  </a:lnTo>
                  <a:lnTo>
                    <a:pt x="45880" y="792"/>
                  </a:lnTo>
                  <a:lnTo>
                    <a:pt x="44207" y="643"/>
                  </a:lnTo>
                  <a:lnTo>
                    <a:pt x="42370" y="509"/>
                  </a:lnTo>
                  <a:lnTo>
                    <a:pt x="40383" y="374"/>
                  </a:lnTo>
                  <a:lnTo>
                    <a:pt x="38246" y="270"/>
                  </a:lnTo>
                  <a:lnTo>
                    <a:pt x="35975" y="180"/>
                  </a:lnTo>
                  <a:lnTo>
                    <a:pt x="33600" y="105"/>
                  </a:lnTo>
                  <a:lnTo>
                    <a:pt x="31120" y="45"/>
                  </a:lnTo>
                  <a:lnTo>
                    <a:pt x="28550" y="16"/>
                  </a:lnTo>
                  <a:lnTo>
                    <a:pt x="25891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6" name="Google Shape;1566;p33"/>
            <p:cNvSpPr/>
            <p:nvPr/>
          </p:nvSpPr>
          <p:spPr>
            <a:xfrm>
              <a:off x="3811319" y="2050000"/>
              <a:ext cx="695972" cy="569594"/>
            </a:xfrm>
            <a:custGeom>
              <a:avLst/>
              <a:gdLst/>
              <a:ahLst/>
              <a:cxnLst/>
              <a:rect l="l" t="t" r="r" b="b"/>
              <a:pathLst>
                <a:path w="25338" h="20737" extrusionOk="0">
                  <a:moveTo>
                    <a:pt x="2525" y="0"/>
                  </a:moveTo>
                  <a:lnTo>
                    <a:pt x="2256" y="15"/>
                  </a:lnTo>
                  <a:lnTo>
                    <a:pt x="2017" y="45"/>
                  </a:lnTo>
                  <a:lnTo>
                    <a:pt x="1778" y="105"/>
                  </a:lnTo>
                  <a:lnTo>
                    <a:pt x="1539" y="194"/>
                  </a:lnTo>
                  <a:lnTo>
                    <a:pt x="1315" y="299"/>
                  </a:lnTo>
                  <a:lnTo>
                    <a:pt x="1121" y="434"/>
                  </a:lnTo>
                  <a:lnTo>
                    <a:pt x="927" y="568"/>
                  </a:lnTo>
                  <a:lnTo>
                    <a:pt x="747" y="732"/>
                  </a:lnTo>
                  <a:lnTo>
                    <a:pt x="583" y="912"/>
                  </a:lnTo>
                  <a:lnTo>
                    <a:pt x="434" y="1106"/>
                  </a:lnTo>
                  <a:lnTo>
                    <a:pt x="314" y="1315"/>
                  </a:lnTo>
                  <a:lnTo>
                    <a:pt x="210" y="1539"/>
                  </a:lnTo>
                  <a:lnTo>
                    <a:pt x="120" y="1763"/>
                  </a:lnTo>
                  <a:lnTo>
                    <a:pt x="60" y="2002"/>
                  </a:lnTo>
                  <a:lnTo>
                    <a:pt x="15" y="2256"/>
                  </a:lnTo>
                  <a:lnTo>
                    <a:pt x="0" y="2510"/>
                  </a:lnTo>
                  <a:lnTo>
                    <a:pt x="0" y="18226"/>
                  </a:lnTo>
                  <a:lnTo>
                    <a:pt x="15" y="18480"/>
                  </a:lnTo>
                  <a:lnTo>
                    <a:pt x="60" y="18734"/>
                  </a:lnTo>
                  <a:lnTo>
                    <a:pt x="120" y="18973"/>
                  </a:lnTo>
                  <a:lnTo>
                    <a:pt x="210" y="19198"/>
                  </a:lnTo>
                  <a:lnTo>
                    <a:pt x="314" y="19422"/>
                  </a:lnTo>
                  <a:lnTo>
                    <a:pt x="434" y="19631"/>
                  </a:lnTo>
                  <a:lnTo>
                    <a:pt x="583" y="19825"/>
                  </a:lnTo>
                  <a:lnTo>
                    <a:pt x="747" y="20004"/>
                  </a:lnTo>
                  <a:lnTo>
                    <a:pt x="927" y="20154"/>
                  </a:lnTo>
                  <a:lnTo>
                    <a:pt x="1121" y="20303"/>
                  </a:lnTo>
                  <a:lnTo>
                    <a:pt x="1315" y="20438"/>
                  </a:lnTo>
                  <a:lnTo>
                    <a:pt x="1539" y="20542"/>
                  </a:lnTo>
                  <a:lnTo>
                    <a:pt x="1778" y="20617"/>
                  </a:lnTo>
                  <a:lnTo>
                    <a:pt x="2017" y="20677"/>
                  </a:lnTo>
                  <a:lnTo>
                    <a:pt x="2256" y="20721"/>
                  </a:lnTo>
                  <a:lnTo>
                    <a:pt x="2525" y="20736"/>
                  </a:lnTo>
                  <a:lnTo>
                    <a:pt x="22828" y="20736"/>
                  </a:lnTo>
                  <a:lnTo>
                    <a:pt x="23082" y="20721"/>
                  </a:lnTo>
                  <a:lnTo>
                    <a:pt x="23336" y="20677"/>
                  </a:lnTo>
                  <a:lnTo>
                    <a:pt x="23575" y="20617"/>
                  </a:lnTo>
                  <a:lnTo>
                    <a:pt x="23799" y="20542"/>
                  </a:lnTo>
                  <a:lnTo>
                    <a:pt x="24023" y="20438"/>
                  </a:lnTo>
                  <a:lnTo>
                    <a:pt x="24232" y="20303"/>
                  </a:lnTo>
                  <a:lnTo>
                    <a:pt x="24427" y="20154"/>
                  </a:lnTo>
                  <a:lnTo>
                    <a:pt x="24606" y="20004"/>
                  </a:lnTo>
                  <a:lnTo>
                    <a:pt x="24755" y="19825"/>
                  </a:lnTo>
                  <a:lnTo>
                    <a:pt x="24905" y="19631"/>
                  </a:lnTo>
                  <a:lnTo>
                    <a:pt x="25039" y="19422"/>
                  </a:lnTo>
                  <a:lnTo>
                    <a:pt x="25144" y="19198"/>
                  </a:lnTo>
                  <a:lnTo>
                    <a:pt x="25218" y="18973"/>
                  </a:lnTo>
                  <a:lnTo>
                    <a:pt x="25278" y="18734"/>
                  </a:lnTo>
                  <a:lnTo>
                    <a:pt x="25323" y="18480"/>
                  </a:lnTo>
                  <a:lnTo>
                    <a:pt x="25338" y="18226"/>
                  </a:lnTo>
                  <a:lnTo>
                    <a:pt x="25338" y="2510"/>
                  </a:lnTo>
                  <a:lnTo>
                    <a:pt x="25323" y="2256"/>
                  </a:lnTo>
                  <a:lnTo>
                    <a:pt x="25278" y="2002"/>
                  </a:lnTo>
                  <a:lnTo>
                    <a:pt x="25218" y="1763"/>
                  </a:lnTo>
                  <a:lnTo>
                    <a:pt x="25144" y="1539"/>
                  </a:lnTo>
                  <a:lnTo>
                    <a:pt x="25039" y="1315"/>
                  </a:lnTo>
                  <a:lnTo>
                    <a:pt x="24905" y="1106"/>
                  </a:lnTo>
                  <a:lnTo>
                    <a:pt x="24755" y="912"/>
                  </a:lnTo>
                  <a:lnTo>
                    <a:pt x="24606" y="732"/>
                  </a:lnTo>
                  <a:lnTo>
                    <a:pt x="24427" y="568"/>
                  </a:lnTo>
                  <a:lnTo>
                    <a:pt x="24232" y="434"/>
                  </a:lnTo>
                  <a:lnTo>
                    <a:pt x="24023" y="299"/>
                  </a:lnTo>
                  <a:lnTo>
                    <a:pt x="23799" y="194"/>
                  </a:lnTo>
                  <a:lnTo>
                    <a:pt x="23575" y="105"/>
                  </a:lnTo>
                  <a:lnTo>
                    <a:pt x="23336" y="45"/>
                  </a:lnTo>
                  <a:lnTo>
                    <a:pt x="23082" y="15"/>
                  </a:lnTo>
                  <a:lnTo>
                    <a:pt x="22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7" name="Google Shape;1567;p33"/>
            <p:cNvSpPr/>
            <p:nvPr/>
          </p:nvSpPr>
          <p:spPr>
            <a:xfrm>
              <a:off x="3686154" y="2309340"/>
              <a:ext cx="73091" cy="73064"/>
            </a:xfrm>
            <a:custGeom>
              <a:avLst/>
              <a:gdLst/>
              <a:ahLst/>
              <a:cxnLst/>
              <a:rect l="l" t="t" r="r" b="b"/>
              <a:pathLst>
                <a:path w="2661" h="2660" extrusionOk="0">
                  <a:moveTo>
                    <a:pt x="359" y="0"/>
                  </a:moveTo>
                  <a:lnTo>
                    <a:pt x="300" y="15"/>
                  </a:lnTo>
                  <a:lnTo>
                    <a:pt x="225" y="30"/>
                  </a:lnTo>
                  <a:lnTo>
                    <a:pt x="165" y="75"/>
                  </a:lnTo>
                  <a:lnTo>
                    <a:pt x="105" y="120"/>
                  </a:lnTo>
                  <a:lnTo>
                    <a:pt x="61" y="164"/>
                  </a:lnTo>
                  <a:lnTo>
                    <a:pt x="31" y="224"/>
                  </a:lnTo>
                  <a:lnTo>
                    <a:pt x="16" y="299"/>
                  </a:lnTo>
                  <a:lnTo>
                    <a:pt x="1" y="374"/>
                  </a:lnTo>
                  <a:lnTo>
                    <a:pt x="1" y="2301"/>
                  </a:lnTo>
                  <a:lnTo>
                    <a:pt x="16" y="2375"/>
                  </a:lnTo>
                  <a:lnTo>
                    <a:pt x="31" y="2435"/>
                  </a:lnTo>
                  <a:lnTo>
                    <a:pt x="61" y="2510"/>
                  </a:lnTo>
                  <a:lnTo>
                    <a:pt x="105" y="2555"/>
                  </a:lnTo>
                  <a:lnTo>
                    <a:pt x="165" y="2600"/>
                  </a:lnTo>
                  <a:lnTo>
                    <a:pt x="225" y="2629"/>
                  </a:lnTo>
                  <a:lnTo>
                    <a:pt x="300" y="2659"/>
                  </a:lnTo>
                  <a:lnTo>
                    <a:pt x="2615" y="2659"/>
                  </a:lnTo>
                  <a:lnTo>
                    <a:pt x="2645" y="2644"/>
                  </a:lnTo>
                  <a:lnTo>
                    <a:pt x="2660" y="2629"/>
                  </a:lnTo>
                  <a:lnTo>
                    <a:pt x="2660" y="2600"/>
                  </a:lnTo>
                  <a:lnTo>
                    <a:pt x="2660" y="75"/>
                  </a:lnTo>
                  <a:lnTo>
                    <a:pt x="2660" y="45"/>
                  </a:lnTo>
                  <a:lnTo>
                    <a:pt x="2645" y="30"/>
                  </a:lnTo>
                  <a:lnTo>
                    <a:pt x="2615" y="15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8" name="Google Shape;1568;p33"/>
            <p:cNvSpPr/>
            <p:nvPr/>
          </p:nvSpPr>
          <p:spPr>
            <a:xfrm>
              <a:off x="4559374" y="2309340"/>
              <a:ext cx="73064" cy="73064"/>
            </a:xfrm>
            <a:custGeom>
              <a:avLst/>
              <a:gdLst/>
              <a:ahLst/>
              <a:cxnLst/>
              <a:rect l="l" t="t" r="r" b="b"/>
              <a:pathLst>
                <a:path w="2660" h="2660" extrusionOk="0">
                  <a:moveTo>
                    <a:pt x="75" y="0"/>
                  </a:moveTo>
                  <a:lnTo>
                    <a:pt x="45" y="15"/>
                  </a:lnTo>
                  <a:lnTo>
                    <a:pt x="30" y="30"/>
                  </a:lnTo>
                  <a:lnTo>
                    <a:pt x="15" y="45"/>
                  </a:lnTo>
                  <a:lnTo>
                    <a:pt x="0" y="75"/>
                  </a:lnTo>
                  <a:lnTo>
                    <a:pt x="0" y="2600"/>
                  </a:lnTo>
                  <a:lnTo>
                    <a:pt x="15" y="2629"/>
                  </a:lnTo>
                  <a:lnTo>
                    <a:pt x="30" y="2644"/>
                  </a:lnTo>
                  <a:lnTo>
                    <a:pt x="45" y="2659"/>
                  </a:lnTo>
                  <a:lnTo>
                    <a:pt x="2376" y="2659"/>
                  </a:lnTo>
                  <a:lnTo>
                    <a:pt x="2435" y="2629"/>
                  </a:lnTo>
                  <a:lnTo>
                    <a:pt x="2495" y="2600"/>
                  </a:lnTo>
                  <a:lnTo>
                    <a:pt x="2555" y="2555"/>
                  </a:lnTo>
                  <a:lnTo>
                    <a:pt x="2600" y="2510"/>
                  </a:lnTo>
                  <a:lnTo>
                    <a:pt x="2630" y="2435"/>
                  </a:lnTo>
                  <a:lnTo>
                    <a:pt x="2645" y="2375"/>
                  </a:lnTo>
                  <a:lnTo>
                    <a:pt x="2660" y="2301"/>
                  </a:lnTo>
                  <a:lnTo>
                    <a:pt x="2660" y="374"/>
                  </a:lnTo>
                  <a:lnTo>
                    <a:pt x="2645" y="299"/>
                  </a:lnTo>
                  <a:lnTo>
                    <a:pt x="2630" y="224"/>
                  </a:lnTo>
                  <a:lnTo>
                    <a:pt x="2600" y="164"/>
                  </a:lnTo>
                  <a:lnTo>
                    <a:pt x="2555" y="120"/>
                  </a:lnTo>
                  <a:lnTo>
                    <a:pt x="2495" y="75"/>
                  </a:lnTo>
                  <a:lnTo>
                    <a:pt x="2435" y="30"/>
                  </a:lnTo>
                  <a:lnTo>
                    <a:pt x="2376" y="15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9" name="Google Shape;1569;p33"/>
            <p:cNvSpPr/>
            <p:nvPr/>
          </p:nvSpPr>
          <p:spPr>
            <a:xfrm>
              <a:off x="4507242" y="2213728"/>
              <a:ext cx="104679" cy="261408"/>
            </a:xfrm>
            <a:custGeom>
              <a:avLst/>
              <a:gdLst/>
              <a:ahLst/>
              <a:cxnLst/>
              <a:rect l="l" t="t" r="r" b="b"/>
              <a:pathLst>
                <a:path w="3811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765" y="9517"/>
                  </a:lnTo>
                  <a:lnTo>
                    <a:pt x="2869" y="9502"/>
                  </a:lnTo>
                  <a:lnTo>
                    <a:pt x="2974" y="9487"/>
                  </a:lnTo>
                  <a:lnTo>
                    <a:pt x="3079" y="9472"/>
                  </a:lnTo>
                  <a:lnTo>
                    <a:pt x="3168" y="9427"/>
                  </a:lnTo>
                  <a:lnTo>
                    <a:pt x="3258" y="9382"/>
                  </a:lnTo>
                  <a:lnTo>
                    <a:pt x="3347" y="9337"/>
                  </a:lnTo>
                  <a:lnTo>
                    <a:pt x="3422" y="9278"/>
                  </a:lnTo>
                  <a:lnTo>
                    <a:pt x="3497" y="9218"/>
                  </a:lnTo>
                  <a:lnTo>
                    <a:pt x="3572" y="9143"/>
                  </a:lnTo>
                  <a:lnTo>
                    <a:pt x="3631" y="9053"/>
                  </a:lnTo>
                  <a:lnTo>
                    <a:pt x="3676" y="8979"/>
                  </a:lnTo>
                  <a:lnTo>
                    <a:pt x="3721" y="8889"/>
                  </a:lnTo>
                  <a:lnTo>
                    <a:pt x="3751" y="8785"/>
                  </a:lnTo>
                  <a:lnTo>
                    <a:pt x="3781" y="8695"/>
                  </a:lnTo>
                  <a:lnTo>
                    <a:pt x="3796" y="8590"/>
                  </a:lnTo>
                  <a:lnTo>
                    <a:pt x="3811" y="8486"/>
                  </a:lnTo>
                  <a:lnTo>
                    <a:pt x="3811" y="1046"/>
                  </a:lnTo>
                  <a:lnTo>
                    <a:pt x="3796" y="926"/>
                  </a:lnTo>
                  <a:lnTo>
                    <a:pt x="3781" y="837"/>
                  </a:lnTo>
                  <a:lnTo>
                    <a:pt x="3751" y="732"/>
                  </a:lnTo>
                  <a:lnTo>
                    <a:pt x="3721" y="643"/>
                  </a:lnTo>
                  <a:lnTo>
                    <a:pt x="3676" y="553"/>
                  </a:lnTo>
                  <a:lnTo>
                    <a:pt x="3631" y="463"/>
                  </a:lnTo>
                  <a:lnTo>
                    <a:pt x="3572" y="389"/>
                  </a:lnTo>
                  <a:lnTo>
                    <a:pt x="3497" y="314"/>
                  </a:lnTo>
                  <a:lnTo>
                    <a:pt x="3422" y="239"/>
                  </a:lnTo>
                  <a:lnTo>
                    <a:pt x="3347" y="179"/>
                  </a:lnTo>
                  <a:lnTo>
                    <a:pt x="3258" y="135"/>
                  </a:lnTo>
                  <a:lnTo>
                    <a:pt x="3168" y="90"/>
                  </a:lnTo>
                  <a:lnTo>
                    <a:pt x="3079" y="45"/>
                  </a:lnTo>
                  <a:lnTo>
                    <a:pt x="2974" y="30"/>
                  </a:lnTo>
                  <a:lnTo>
                    <a:pt x="2869" y="15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33"/>
            <p:cNvSpPr/>
            <p:nvPr/>
          </p:nvSpPr>
          <p:spPr>
            <a:xfrm>
              <a:off x="3707083" y="2213728"/>
              <a:ext cx="104267" cy="261408"/>
            </a:xfrm>
            <a:custGeom>
              <a:avLst/>
              <a:gdLst/>
              <a:ahLst/>
              <a:cxnLst/>
              <a:rect l="l" t="t" r="r" b="b"/>
              <a:pathLst>
                <a:path w="3796" h="9517" extrusionOk="0">
                  <a:moveTo>
                    <a:pt x="3795" y="0"/>
                  </a:moveTo>
                  <a:lnTo>
                    <a:pt x="3556" y="15"/>
                  </a:lnTo>
                  <a:lnTo>
                    <a:pt x="3302" y="45"/>
                  </a:lnTo>
                  <a:lnTo>
                    <a:pt x="3063" y="75"/>
                  </a:lnTo>
                  <a:lnTo>
                    <a:pt x="2824" y="135"/>
                  </a:lnTo>
                  <a:lnTo>
                    <a:pt x="2585" y="209"/>
                  </a:lnTo>
                  <a:lnTo>
                    <a:pt x="2346" y="299"/>
                  </a:lnTo>
                  <a:lnTo>
                    <a:pt x="2122" y="403"/>
                  </a:lnTo>
                  <a:lnTo>
                    <a:pt x="1898" y="523"/>
                  </a:lnTo>
                  <a:lnTo>
                    <a:pt x="1689" y="643"/>
                  </a:lnTo>
                  <a:lnTo>
                    <a:pt x="1480" y="792"/>
                  </a:lnTo>
                  <a:lnTo>
                    <a:pt x="1286" y="956"/>
                  </a:lnTo>
                  <a:lnTo>
                    <a:pt x="1106" y="1121"/>
                  </a:lnTo>
                  <a:lnTo>
                    <a:pt x="867" y="1390"/>
                  </a:lnTo>
                  <a:lnTo>
                    <a:pt x="643" y="1688"/>
                  </a:lnTo>
                  <a:lnTo>
                    <a:pt x="464" y="2002"/>
                  </a:lnTo>
                  <a:lnTo>
                    <a:pt x="374" y="2166"/>
                  </a:lnTo>
                  <a:lnTo>
                    <a:pt x="300" y="2331"/>
                  </a:lnTo>
                  <a:lnTo>
                    <a:pt x="225" y="2495"/>
                  </a:lnTo>
                  <a:lnTo>
                    <a:pt x="165" y="2674"/>
                  </a:lnTo>
                  <a:lnTo>
                    <a:pt x="120" y="2854"/>
                  </a:lnTo>
                  <a:lnTo>
                    <a:pt x="75" y="3048"/>
                  </a:lnTo>
                  <a:lnTo>
                    <a:pt x="46" y="3227"/>
                  </a:lnTo>
                  <a:lnTo>
                    <a:pt x="16" y="3421"/>
                  </a:lnTo>
                  <a:lnTo>
                    <a:pt x="1" y="3615"/>
                  </a:lnTo>
                  <a:lnTo>
                    <a:pt x="1" y="3810"/>
                  </a:lnTo>
                  <a:lnTo>
                    <a:pt x="1" y="5707"/>
                  </a:lnTo>
                  <a:lnTo>
                    <a:pt x="16" y="6036"/>
                  </a:lnTo>
                  <a:lnTo>
                    <a:pt x="46" y="6349"/>
                  </a:lnTo>
                  <a:lnTo>
                    <a:pt x="120" y="6663"/>
                  </a:lnTo>
                  <a:lnTo>
                    <a:pt x="210" y="6962"/>
                  </a:lnTo>
                  <a:lnTo>
                    <a:pt x="329" y="7261"/>
                  </a:lnTo>
                  <a:lnTo>
                    <a:pt x="464" y="7530"/>
                  </a:lnTo>
                  <a:lnTo>
                    <a:pt x="628" y="7799"/>
                  </a:lnTo>
                  <a:lnTo>
                    <a:pt x="807" y="8053"/>
                  </a:lnTo>
                  <a:lnTo>
                    <a:pt x="1002" y="8277"/>
                  </a:lnTo>
                  <a:lnTo>
                    <a:pt x="1211" y="8501"/>
                  </a:lnTo>
                  <a:lnTo>
                    <a:pt x="1450" y="8695"/>
                  </a:lnTo>
                  <a:lnTo>
                    <a:pt x="1704" y="8874"/>
                  </a:lnTo>
                  <a:lnTo>
                    <a:pt x="1958" y="9039"/>
                  </a:lnTo>
                  <a:lnTo>
                    <a:pt x="2242" y="9173"/>
                  </a:lnTo>
                  <a:lnTo>
                    <a:pt x="2526" y="9293"/>
                  </a:lnTo>
                  <a:lnTo>
                    <a:pt x="2824" y="9382"/>
                  </a:lnTo>
                  <a:lnTo>
                    <a:pt x="3063" y="9442"/>
                  </a:lnTo>
                  <a:lnTo>
                    <a:pt x="3302" y="9487"/>
                  </a:lnTo>
                  <a:lnTo>
                    <a:pt x="3556" y="9502"/>
                  </a:lnTo>
                  <a:lnTo>
                    <a:pt x="3795" y="9517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33"/>
            <p:cNvSpPr/>
            <p:nvPr/>
          </p:nvSpPr>
          <p:spPr>
            <a:xfrm>
              <a:off x="3920472" y="2182938"/>
              <a:ext cx="125169" cy="157197"/>
            </a:xfrm>
            <a:custGeom>
              <a:avLst/>
              <a:gdLst/>
              <a:ahLst/>
              <a:cxnLst/>
              <a:rect l="l" t="t" r="r" b="b"/>
              <a:pathLst>
                <a:path w="4557" h="5723" extrusionOk="0">
                  <a:moveTo>
                    <a:pt x="2271" y="1"/>
                  </a:moveTo>
                  <a:lnTo>
                    <a:pt x="2047" y="16"/>
                  </a:lnTo>
                  <a:lnTo>
                    <a:pt x="1823" y="60"/>
                  </a:lnTo>
                  <a:lnTo>
                    <a:pt x="1599" y="105"/>
                  </a:lnTo>
                  <a:lnTo>
                    <a:pt x="1390" y="180"/>
                  </a:lnTo>
                  <a:lnTo>
                    <a:pt x="1196" y="285"/>
                  </a:lnTo>
                  <a:lnTo>
                    <a:pt x="1001" y="404"/>
                  </a:lnTo>
                  <a:lnTo>
                    <a:pt x="837" y="524"/>
                  </a:lnTo>
                  <a:lnTo>
                    <a:pt x="673" y="673"/>
                  </a:lnTo>
                  <a:lnTo>
                    <a:pt x="523" y="837"/>
                  </a:lnTo>
                  <a:lnTo>
                    <a:pt x="389" y="1017"/>
                  </a:lnTo>
                  <a:lnTo>
                    <a:pt x="284" y="1196"/>
                  </a:lnTo>
                  <a:lnTo>
                    <a:pt x="180" y="1405"/>
                  </a:lnTo>
                  <a:lnTo>
                    <a:pt x="105" y="1614"/>
                  </a:lnTo>
                  <a:lnTo>
                    <a:pt x="45" y="1823"/>
                  </a:lnTo>
                  <a:lnTo>
                    <a:pt x="15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15" y="3691"/>
                  </a:lnTo>
                  <a:lnTo>
                    <a:pt x="45" y="3915"/>
                  </a:lnTo>
                  <a:lnTo>
                    <a:pt x="105" y="4124"/>
                  </a:lnTo>
                  <a:lnTo>
                    <a:pt x="180" y="4333"/>
                  </a:lnTo>
                  <a:lnTo>
                    <a:pt x="284" y="4542"/>
                  </a:lnTo>
                  <a:lnTo>
                    <a:pt x="389" y="4722"/>
                  </a:lnTo>
                  <a:lnTo>
                    <a:pt x="523" y="4901"/>
                  </a:lnTo>
                  <a:lnTo>
                    <a:pt x="673" y="5065"/>
                  </a:lnTo>
                  <a:lnTo>
                    <a:pt x="837" y="5215"/>
                  </a:lnTo>
                  <a:lnTo>
                    <a:pt x="1001" y="5334"/>
                  </a:lnTo>
                  <a:lnTo>
                    <a:pt x="1196" y="5454"/>
                  </a:lnTo>
                  <a:lnTo>
                    <a:pt x="1390" y="5543"/>
                  </a:lnTo>
                  <a:lnTo>
                    <a:pt x="1599" y="5618"/>
                  </a:lnTo>
                  <a:lnTo>
                    <a:pt x="1823" y="5678"/>
                  </a:lnTo>
                  <a:lnTo>
                    <a:pt x="2047" y="5723"/>
                  </a:lnTo>
                  <a:lnTo>
                    <a:pt x="2510" y="5723"/>
                  </a:lnTo>
                  <a:lnTo>
                    <a:pt x="2734" y="5678"/>
                  </a:lnTo>
                  <a:lnTo>
                    <a:pt x="2958" y="5618"/>
                  </a:lnTo>
                  <a:lnTo>
                    <a:pt x="3168" y="5543"/>
                  </a:lnTo>
                  <a:lnTo>
                    <a:pt x="3362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85" y="5065"/>
                  </a:lnTo>
                  <a:lnTo>
                    <a:pt x="4034" y="4901"/>
                  </a:lnTo>
                  <a:lnTo>
                    <a:pt x="4169" y="4722"/>
                  </a:lnTo>
                  <a:lnTo>
                    <a:pt x="4273" y="4542"/>
                  </a:lnTo>
                  <a:lnTo>
                    <a:pt x="4378" y="4333"/>
                  </a:lnTo>
                  <a:lnTo>
                    <a:pt x="4452" y="4124"/>
                  </a:lnTo>
                  <a:lnTo>
                    <a:pt x="4512" y="3915"/>
                  </a:lnTo>
                  <a:lnTo>
                    <a:pt x="4542" y="3691"/>
                  </a:lnTo>
                  <a:lnTo>
                    <a:pt x="4557" y="3452"/>
                  </a:lnTo>
                  <a:lnTo>
                    <a:pt x="4557" y="2286"/>
                  </a:lnTo>
                  <a:lnTo>
                    <a:pt x="4542" y="2047"/>
                  </a:lnTo>
                  <a:lnTo>
                    <a:pt x="4512" y="1823"/>
                  </a:lnTo>
                  <a:lnTo>
                    <a:pt x="4452" y="1614"/>
                  </a:lnTo>
                  <a:lnTo>
                    <a:pt x="4378" y="1405"/>
                  </a:lnTo>
                  <a:lnTo>
                    <a:pt x="4273" y="1196"/>
                  </a:lnTo>
                  <a:lnTo>
                    <a:pt x="4169" y="1017"/>
                  </a:lnTo>
                  <a:lnTo>
                    <a:pt x="4034" y="837"/>
                  </a:lnTo>
                  <a:lnTo>
                    <a:pt x="3885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62" y="285"/>
                  </a:lnTo>
                  <a:lnTo>
                    <a:pt x="3168" y="180"/>
                  </a:lnTo>
                  <a:lnTo>
                    <a:pt x="2958" y="105"/>
                  </a:lnTo>
                  <a:lnTo>
                    <a:pt x="2734" y="60"/>
                  </a:lnTo>
                  <a:lnTo>
                    <a:pt x="2510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33"/>
            <p:cNvSpPr/>
            <p:nvPr/>
          </p:nvSpPr>
          <p:spPr>
            <a:xfrm>
              <a:off x="3936073" y="2198539"/>
              <a:ext cx="93994" cy="126405"/>
            </a:xfrm>
            <a:custGeom>
              <a:avLst/>
              <a:gdLst/>
              <a:ahLst/>
              <a:cxnLst/>
              <a:rect l="l" t="t" r="r" b="b"/>
              <a:pathLst>
                <a:path w="3422" h="4602" extrusionOk="0">
                  <a:moveTo>
                    <a:pt x="1703" y="0"/>
                  </a:moveTo>
                  <a:lnTo>
                    <a:pt x="1539" y="15"/>
                  </a:lnTo>
                  <a:lnTo>
                    <a:pt x="1360" y="30"/>
                  </a:lnTo>
                  <a:lnTo>
                    <a:pt x="1195" y="75"/>
                  </a:lnTo>
                  <a:lnTo>
                    <a:pt x="1046" y="135"/>
                  </a:lnTo>
                  <a:lnTo>
                    <a:pt x="896" y="210"/>
                  </a:lnTo>
                  <a:lnTo>
                    <a:pt x="747" y="299"/>
                  </a:lnTo>
                  <a:lnTo>
                    <a:pt x="613" y="389"/>
                  </a:lnTo>
                  <a:lnTo>
                    <a:pt x="493" y="508"/>
                  </a:lnTo>
                  <a:lnTo>
                    <a:pt x="388" y="628"/>
                  </a:lnTo>
                  <a:lnTo>
                    <a:pt x="284" y="762"/>
                  </a:lnTo>
                  <a:lnTo>
                    <a:pt x="194" y="897"/>
                  </a:lnTo>
                  <a:lnTo>
                    <a:pt x="135" y="1046"/>
                  </a:lnTo>
                  <a:lnTo>
                    <a:pt x="75" y="1210"/>
                  </a:lnTo>
                  <a:lnTo>
                    <a:pt x="30" y="1375"/>
                  </a:lnTo>
                  <a:lnTo>
                    <a:pt x="0" y="1539"/>
                  </a:lnTo>
                  <a:lnTo>
                    <a:pt x="0" y="1718"/>
                  </a:lnTo>
                  <a:lnTo>
                    <a:pt x="0" y="2884"/>
                  </a:lnTo>
                  <a:lnTo>
                    <a:pt x="0" y="3063"/>
                  </a:lnTo>
                  <a:lnTo>
                    <a:pt x="30" y="3227"/>
                  </a:lnTo>
                  <a:lnTo>
                    <a:pt x="75" y="3392"/>
                  </a:lnTo>
                  <a:lnTo>
                    <a:pt x="135" y="3556"/>
                  </a:lnTo>
                  <a:lnTo>
                    <a:pt x="194" y="3705"/>
                  </a:lnTo>
                  <a:lnTo>
                    <a:pt x="284" y="3840"/>
                  </a:lnTo>
                  <a:lnTo>
                    <a:pt x="388" y="3974"/>
                  </a:lnTo>
                  <a:lnTo>
                    <a:pt x="493" y="4094"/>
                  </a:lnTo>
                  <a:lnTo>
                    <a:pt x="613" y="4213"/>
                  </a:lnTo>
                  <a:lnTo>
                    <a:pt x="747" y="4303"/>
                  </a:lnTo>
                  <a:lnTo>
                    <a:pt x="896" y="4393"/>
                  </a:lnTo>
                  <a:lnTo>
                    <a:pt x="1046" y="4467"/>
                  </a:lnTo>
                  <a:lnTo>
                    <a:pt x="1195" y="4527"/>
                  </a:lnTo>
                  <a:lnTo>
                    <a:pt x="1360" y="4572"/>
                  </a:lnTo>
                  <a:lnTo>
                    <a:pt x="1539" y="4587"/>
                  </a:lnTo>
                  <a:lnTo>
                    <a:pt x="1703" y="4602"/>
                  </a:lnTo>
                  <a:lnTo>
                    <a:pt x="1882" y="4587"/>
                  </a:lnTo>
                  <a:lnTo>
                    <a:pt x="2047" y="4572"/>
                  </a:lnTo>
                  <a:lnTo>
                    <a:pt x="2211" y="4527"/>
                  </a:lnTo>
                  <a:lnTo>
                    <a:pt x="2375" y="4467"/>
                  </a:lnTo>
                  <a:lnTo>
                    <a:pt x="2525" y="4393"/>
                  </a:lnTo>
                  <a:lnTo>
                    <a:pt x="2674" y="4303"/>
                  </a:lnTo>
                  <a:lnTo>
                    <a:pt x="2794" y="4213"/>
                  </a:lnTo>
                  <a:lnTo>
                    <a:pt x="2928" y="4094"/>
                  </a:lnTo>
                  <a:lnTo>
                    <a:pt x="3033" y="3974"/>
                  </a:lnTo>
                  <a:lnTo>
                    <a:pt x="3137" y="3840"/>
                  </a:lnTo>
                  <a:lnTo>
                    <a:pt x="3212" y="3705"/>
                  </a:lnTo>
                  <a:lnTo>
                    <a:pt x="3287" y="3556"/>
                  </a:lnTo>
                  <a:lnTo>
                    <a:pt x="3347" y="3392"/>
                  </a:lnTo>
                  <a:lnTo>
                    <a:pt x="3391" y="3227"/>
                  </a:lnTo>
                  <a:lnTo>
                    <a:pt x="3421" y="3063"/>
                  </a:lnTo>
                  <a:lnTo>
                    <a:pt x="3421" y="2884"/>
                  </a:lnTo>
                  <a:lnTo>
                    <a:pt x="3421" y="1718"/>
                  </a:lnTo>
                  <a:lnTo>
                    <a:pt x="3421" y="1539"/>
                  </a:lnTo>
                  <a:lnTo>
                    <a:pt x="3391" y="1375"/>
                  </a:lnTo>
                  <a:lnTo>
                    <a:pt x="3347" y="1210"/>
                  </a:lnTo>
                  <a:lnTo>
                    <a:pt x="3287" y="1046"/>
                  </a:lnTo>
                  <a:lnTo>
                    <a:pt x="3212" y="897"/>
                  </a:lnTo>
                  <a:lnTo>
                    <a:pt x="3137" y="762"/>
                  </a:lnTo>
                  <a:lnTo>
                    <a:pt x="3033" y="628"/>
                  </a:lnTo>
                  <a:lnTo>
                    <a:pt x="2928" y="508"/>
                  </a:lnTo>
                  <a:lnTo>
                    <a:pt x="2794" y="389"/>
                  </a:lnTo>
                  <a:lnTo>
                    <a:pt x="2674" y="299"/>
                  </a:lnTo>
                  <a:lnTo>
                    <a:pt x="2525" y="210"/>
                  </a:lnTo>
                  <a:lnTo>
                    <a:pt x="2375" y="135"/>
                  </a:lnTo>
                  <a:lnTo>
                    <a:pt x="2211" y="75"/>
                  </a:lnTo>
                  <a:lnTo>
                    <a:pt x="2047" y="30"/>
                  </a:lnTo>
                  <a:lnTo>
                    <a:pt x="1882" y="15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3" name="Google Shape;1573;p33"/>
            <p:cNvSpPr/>
            <p:nvPr/>
          </p:nvSpPr>
          <p:spPr>
            <a:xfrm>
              <a:off x="3951235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51" y="0"/>
                  </a:moveTo>
                  <a:lnTo>
                    <a:pt x="1032" y="15"/>
                  </a:lnTo>
                  <a:lnTo>
                    <a:pt x="927" y="30"/>
                  </a:lnTo>
                  <a:lnTo>
                    <a:pt x="808" y="60"/>
                  </a:lnTo>
                  <a:lnTo>
                    <a:pt x="703" y="90"/>
                  </a:lnTo>
                  <a:lnTo>
                    <a:pt x="613" y="150"/>
                  </a:lnTo>
                  <a:lnTo>
                    <a:pt x="509" y="209"/>
                  </a:lnTo>
                  <a:lnTo>
                    <a:pt x="419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195" y="523"/>
                  </a:lnTo>
                  <a:lnTo>
                    <a:pt x="135" y="613"/>
                  </a:lnTo>
                  <a:lnTo>
                    <a:pt x="90" y="717"/>
                  </a:lnTo>
                  <a:lnTo>
                    <a:pt x="46" y="822"/>
                  </a:lnTo>
                  <a:lnTo>
                    <a:pt x="31" y="926"/>
                  </a:lnTo>
                  <a:lnTo>
                    <a:pt x="1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6" y="2629"/>
                  </a:lnTo>
                  <a:lnTo>
                    <a:pt x="90" y="2779"/>
                  </a:lnTo>
                  <a:lnTo>
                    <a:pt x="150" y="2898"/>
                  </a:lnTo>
                  <a:lnTo>
                    <a:pt x="240" y="3033"/>
                  </a:lnTo>
                  <a:lnTo>
                    <a:pt x="329" y="3137"/>
                  </a:lnTo>
                  <a:lnTo>
                    <a:pt x="449" y="3242"/>
                  </a:lnTo>
                  <a:lnTo>
                    <a:pt x="569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71" y="3481"/>
                  </a:lnTo>
                  <a:lnTo>
                    <a:pt x="1390" y="3466"/>
                  </a:lnTo>
                  <a:lnTo>
                    <a:pt x="1495" y="3436"/>
                  </a:lnTo>
                  <a:lnTo>
                    <a:pt x="1599" y="3391"/>
                  </a:lnTo>
                  <a:lnTo>
                    <a:pt x="1704" y="3347"/>
                  </a:lnTo>
                  <a:lnTo>
                    <a:pt x="1809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8" y="3063"/>
                  </a:lnTo>
                  <a:lnTo>
                    <a:pt x="2107" y="2973"/>
                  </a:lnTo>
                  <a:lnTo>
                    <a:pt x="2167" y="2883"/>
                  </a:lnTo>
                  <a:lnTo>
                    <a:pt x="2227" y="2779"/>
                  </a:lnTo>
                  <a:lnTo>
                    <a:pt x="2257" y="2674"/>
                  </a:lnTo>
                  <a:lnTo>
                    <a:pt x="2287" y="2570"/>
                  </a:lnTo>
                  <a:lnTo>
                    <a:pt x="2302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2" y="986"/>
                  </a:lnTo>
                  <a:lnTo>
                    <a:pt x="2257" y="822"/>
                  </a:lnTo>
                  <a:lnTo>
                    <a:pt x="2212" y="672"/>
                  </a:lnTo>
                  <a:lnTo>
                    <a:pt x="2122" y="538"/>
                  </a:lnTo>
                  <a:lnTo>
                    <a:pt x="2048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9" y="209"/>
                  </a:lnTo>
                  <a:lnTo>
                    <a:pt x="1704" y="150"/>
                  </a:lnTo>
                  <a:lnTo>
                    <a:pt x="1599" y="90"/>
                  </a:lnTo>
                  <a:lnTo>
                    <a:pt x="1495" y="60"/>
                  </a:lnTo>
                  <a:lnTo>
                    <a:pt x="1390" y="30"/>
                  </a:lnTo>
                  <a:lnTo>
                    <a:pt x="1271" y="15"/>
                  </a:lnTo>
                  <a:lnTo>
                    <a:pt x="11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3955355" y="2228478"/>
              <a:ext cx="59522" cy="80892"/>
            </a:xfrm>
            <a:custGeom>
              <a:avLst/>
              <a:gdLst/>
              <a:ahLst/>
              <a:cxnLst/>
              <a:rect l="l" t="t" r="r" b="b"/>
              <a:pathLst>
                <a:path w="2167" h="2945" extrusionOk="0">
                  <a:moveTo>
                    <a:pt x="1972" y="1"/>
                  </a:moveTo>
                  <a:lnTo>
                    <a:pt x="0" y="2361"/>
                  </a:lnTo>
                  <a:lnTo>
                    <a:pt x="90" y="2496"/>
                  </a:lnTo>
                  <a:lnTo>
                    <a:pt x="179" y="2600"/>
                  </a:lnTo>
                  <a:lnTo>
                    <a:pt x="299" y="2705"/>
                  </a:lnTo>
                  <a:lnTo>
                    <a:pt x="419" y="2795"/>
                  </a:lnTo>
                  <a:lnTo>
                    <a:pt x="553" y="2854"/>
                  </a:lnTo>
                  <a:lnTo>
                    <a:pt x="702" y="2914"/>
                  </a:lnTo>
                  <a:lnTo>
                    <a:pt x="852" y="2944"/>
                  </a:lnTo>
                  <a:lnTo>
                    <a:pt x="1121" y="2944"/>
                  </a:lnTo>
                  <a:lnTo>
                    <a:pt x="1240" y="2929"/>
                  </a:lnTo>
                  <a:lnTo>
                    <a:pt x="1345" y="2899"/>
                  </a:lnTo>
                  <a:lnTo>
                    <a:pt x="1449" y="2854"/>
                  </a:lnTo>
                  <a:lnTo>
                    <a:pt x="1554" y="2810"/>
                  </a:lnTo>
                  <a:lnTo>
                    <a:pt x="1659" y="2750"/>
                  </a:lnTo>
                  <a:lnTo>
                    <a:pt x="1748" y="2690"/>
                  </a:lnTo>
                  <a:lnTo>
                    <a:pt x="1823" y="2615"/>
                  </a:lnTo>
                  <a:lnTo>
                    <a:pt x="1898" y="2526"/>
                  </a:lnTo>
                  <a:lnTo>
                    <a:pt x="1957" y="2436"/>
                  </a:lnTo>
                  <a:lnTo>
                    <a:pt x="2017" y="2346"/>
                  </a:lnTo>
                  <a:lnTo>
                    <a:pt x="2077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66" y="1794"/>
                  </a:lnTo>
                  <a:lnTo>
                    <a:pt x="2166" y="628"/>
                  </a:lnTo>
                  <a:lnTo>
                    <a:pt x="2152" y="449"/>
                  </a:lnTo>
                  <a:lnTo>
                    <a:pt x="2107" y="285"/>
                  </a:lnTo>
                  <a:lnTo>
                    <a:pt x="2062" y="135"/>
                  </a:lnTo>
                  <a:lnTo>
                    <a:pt x="1972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4275836" y="2182938"/>
              <a:ext cx="124757" cy="157197"/>
            </a:xfrm>
            <a:custGeom>
              <a:avLst/>
              <a:gdLst/>
              <a:ahLst/>
              <a:cxnLst/>
              <a:rect l="l" t="t" r="r" b="b"/>
              <a:pathLst>
                <a:path w="4542" h="5723" extrusionOk="0">
                  <a:moveTo>
                    <a:pt x="2271" y="1"/>
                  </a:moveTo>
                  <a:lnTo>
                    <a:pt x="2032" y="16"/>
                  </a:lnTo>
                  <a:lnTo>
                    <a:pt x="1808" y="60"/>
                  </a:lnTo>
                  <a:lnTo>
                    <a:pt x="1599" y="105"/>
                  </a:lnTo>
                  <a:lnTo>
                    <a:pt x="1389" y="180"/>
                  </a:lnTo>
                  <a:lnTo>
                    <a:pt x="1180" y="285"/>
                  </a:lnTo>
                  <a:lnTo>
                    <a:pt x="1001" y="404"/>
                  </a:lnTo>
                  <a:lnTo>
                    <a:pt x="822" y="524"/>
                  </a:lnTo>
                  <a:lnTo>
                    <a:pt x="657" y="673"/>
                  </a:lnTo>
                  <a:lnTo>
                    <a:pt x="508" y="837"/>
                  </a:lnTo>
                  <a:lnTo>
                    <a:pt x="388" y="1017"/>
                  </a:lnTo>
                  <a:lnTo>
                    <a:pt x="269" y="1196"/>
                  </a:lnTo>
                  <a:lnTo>
                    <a:pt x="164" y="1405"/>
                  </a:lnTo>
                  <a:lnTo>
                    <a:pt x="90" y="1614"/>
                  </a:lnTo>
                  <a:lnTo>
                    <a:pt x="45" y="1823"/>
                  </a:lnTo>
                  <a:lnTo>
                    <a:pt x="0" y="2047"/>
                  </a:lnTo>
                  <a:lnTo>
                    <a:pt x="0" y="2286"/>
                  </a:lnTo>
                  <a:lnTo>
                    <a:pt x="0" y="3452"/>
                  </a:lnTo>
                  <a:lnTo>
                    <a:pt x="0" y="3691"/>
                  </a:lnTo>
                  <a:lnTo>
                    <a:pt x="45" y="3915"/>
                  </a:lnTo>
                  <a:lnTo>
                    <a:pt x="90" y="4124"/>
                  </a:lnTo>
                  <a:lnTo>
                    <a:pt x="164" y="4333"/>
                  </a:lnTo>
                  <a:lnTo>
                    <a:pt x="269" y="4542"/>
                  </a:lnTo>
                  <a:lnTo>
                    <a:pt x="388" y="4722"/>
                  </a:lnTo>
                  <a:lnTo>
                    <a:pt x="508" y="4901"/>
                  </a:lnTo>
                  <a:lnTo>
                    <a:pt x="657" y="5065"/>
                  </a:lnTo>
                  <a:lnTo>
                    <a:pt x="822" y="5215"/>
                  </a:lnTo>
                  <a:lnTo>
                    <a:pt x="1001" y="5334"/>
                  </a:lnTo>
                  <a:lnTo>
                    <a:pt x="1180" y="5454"/>
                  </a:lnTo>
                  <a:lnTo>
                    <a:pt x="1389" y="5543"/>
                  </a:lnTo>
                  <a:lnTo>
                    <a:pt x="1599" y="5618"/>
                  </a:lnTo>
                  <a:lnTo>
                    <a:pt x="1808" y="5678"/>
                  </a:lnTo>
                  <a:lnTo>
                    <a:pt x="2032" y="5723"/>
                  </a:lnTo>
                  <a:lnTo>
                    <a:pt x="2495" y="5723"/>
                  </a:lnTo>
                  <a:lnTo>
                    <a:pt x="2719" y="5678"/>
                  </a:lnTo>
                  <a:lnTo>
                    <a:pt x="2943" y="5618"/>
                  </a:lnTo>
                  <a:lnTo>
                    <a:pt x="3152" y="5543"/>
                  </a:lnTo>
                  <a:lnTo>
                    <a:pt x="3347" y="5454"/>
                  </a:lnTo>
                  <a:lnTo>
                    <a:pt x="3541" y="5334"/>
                  </a:lnTo>
                  <a:lnTo>
                    <a:pt x="3720" y="5215"/>
                  </a:lnTo>
                  <a:lnTo>
                    <a:pt x="3869" y="5065"/>
                  </a:lnTo>
                  <a:lnTo>
                    <a:pt x="4019" y="4901"/>
                  </a:lnTo>
                  <a:lnTo>
                    <a:pt x="4153" y="4722"/>
                  </a:lnTo>
                  <a:lnTo>
                    <a:pt x="4273" y="4542"/>
                  </a:lnTo>
                  <a:lnTo>
                    <a:pt x="4362" y="4333"/>
                  </a:lnTo>
                  <a:lnTo>
                    <a:pt x="4437" y="4124"/>
                  </a:lnTo>
                  <a:lnTo>
                    <a:pt x="4497" y="3915"/>
                  </a:lnTo>
                  <a:lnTo>
                    <a:pt x="4527" y="3691"/>
                  </a:lnTo>
                  <a:lnTo>
                    <a:pt x="4542" y="3452"/>
                  </a:lnTo>
                  <a:lnTo>
                    <a:pt x="4542" y="2286"/>
                  </a:lnTo>
                  <a:lnTo>
                    <a:pt x="4527" y="2047"/>
                  </a:lnTo>
                  <a:lnTo>
                    <a:pt x="4497" y="1823"/>
                  </a:lnTo>
                  <a:lnTo>
                    <a:pt x="4437" y="1614"/>
                  </a:lnTo>
                  <a:lnTo>
                    <a:pt x="4362" y="1405"/>
                  </a:lnTo>
                  <a:lnTo>
                    <a:pt x="4273" y="1196"/>
                  </a:lnTo>
                  <a:lnTo>
                    <a:pt x="4153" y="1017"/>
                  </a:lnTo>
                  <a:lnTo>
                    <a:pt x="4019" y="837"/>
                  </a:lnTo>
                  <a:lnTo>
                    <a:pt x="3869" y="673"/>
                  </a:lnTo>
                  <a:lnTo>
                    <a:pt x="3720" y="524"/>
                  </a:lnTo>
                  <a:lnTo>
                    <a:pt x="3541" y="404"/>
                  </a:lnTo>
                  <a:lnTo>
                    <a:pt x="3347" y="285"/>
                  </a:lnTo>
                  <a:lnTo>
                    <a:pt x="3152" y="180"/>
                  </a:lnTo>
                  <a:lnTo>
                    <a:pt x="2943" y="105"/>
                  </a:lnTo>
                  <a:lnTo>
                    <a:pt x="2719" y="60"/>
                  </a:lnTo>
                  <a:lnTo>
                    <a:pt x="2495" y="16"/>
                  </a:lnTo>
                  <a:lnTo>
                    <a:pt x="227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4290997" y="2198539"/>
              <a:ext cx="94406" cy="126405"/>
            </a:xfrm>
            <a:custGeom>
              <a:avLst/>
              <a:gdLst/>
              <a:ahLst/>
              <a:cxnLst/>
              <a:rect l="l" t="t" r="r" b="b"/>
              <a:pathLst>
                <a:path w="3437" h="4602" extrusionOk="0">
                  <a:moveTo>
                    <a:pt x="1719" y="0"/>
                  </a:moveTo>
                  <a:lnTo>
                    <a:pt x="1540" y="15"/>
                  </a:lnTo>
                  <a:lnTo>
                    <a:pt x="1375" y="30"/>
                  </a:lnTo>
                  <a:lnTo>
                    <a:pt x="1211" y="75"/>
                  </a:lnTo>
                  <a:lnTo>
                    <a:pt x="1047" y="135"/>
                  </a:lnTo>
                  <a:lnTo>
                    <a:pt x="897" y="210"/>
                  </a:lnTo>
                  <a:lnTo>
                    <a:pt x="763" y="299"/>
                  </a:lnTo>
                  <a:lnTo>
                    <a:pt x="628" y="389"/>
                  </a:lnTo>
                  <a:lnTo>
                    <a:pt x="509" y="508"/>
                  </a:lnTo>
                  <a:lnTo>
                    <a:pt x="389" y="628"/>
                  </a:lnTo>
                  <a:lnTo>
                    <a:pt x="300" y="762"/>
                  </a:lnTo>
                  <a:lnTo>
                    <a:pt x="210" y="897"/>
                  </a:lnTo>
                  <a:lnTo>
                    <a:pt x="135" y="1046"/>
                  </a:lnTo>
                  <a:lnTo>
                    <a:pt x="76" y="1210"/>
                  </a:lnTo>
                  <a:lnTo>
                    <a:pt x="31" y="1375"/>
                  </a:lnTo>
                  <a:lnTo>
                    <a:pt x="16" y="1539"/>
                  </a:lnTo>
                  <a:lnTo>
                    <a:pt x="1" y="1718"/>
                  </a:lnTo>
                  <a:lnTo>
                    <a:pt x="1" y="2884"/>
                  </a:lnTo>
                  <a:lnTo>
                    <a:pt x="16" y="3063"/>
                  </a:lnTo>
                  <a:lnTo>
                    <a:pt x="31" y="3227"/>
                  </a:lnTo>
                  <a:lnTo>
                    <a:pt x="76" y="3392"/>
                  </a:lnTo>
                  <a:lnTo>
                    <a:pt x="135" y="3556"/>
                  </a:lnTo>
                  <a:lnTo>
                    <a:pt x="210" y="3705"/>
                  </a:lnTo>
                  <a:lnTo>
                    <a:pt x="300" y="3840"/>
                  </a:lnTo>
                  <a:lnTo>
                    <a:pt x="389" y="3974"/>
                  </a:lnTo>
                  <a:lnTo>
                    <a:pt x="509" y="4094"/>
                  </a:lnTo>
                  <a:lnTo>
                    <a:pt x="628" y="4213"/>
                  </a:lnTo>
                  <a:lnTo>
                    <a:pt x="763" y="4303"/>
                  </a:lnTo>
                  <a:lnTo>
                    <a:pt x="897" y="4393"/>
                  </a:lnTo>
                  <a:lnTo>
                    <a:pt x="1047" y="4467"/>
                  </a:lnTo>
                  <a:lnTo>
                    <a:pt x="1211" y="4527"/>
                  </a:lnTo>
                  <a:lnTo>
                    <a:pt x="1375" y="4572"/>
                  </a:lnTo>
                  <a:lnTo>
                    <a:pt x="1540" y="4587"/>
                  </a:lnTo>
                  <a:lnTo>
                    <a:pt x="1719" y="4602"/>
                  </a:lnTo>
                  <a:lnTo>
                    <a:pt x="1883" y="4587"/>
                  </a:lnTo>
                  <a:lnTo>
                    <a:pt x="2062" y="4572"/>
                  </a:lnTo>
                  <a:lnTo>
                    <a:pt x="2227" y="4527"/>
                  </a:lnTo>
                  <a:lnTo>
                    <a:pt x="2376" y="4467"/>
                  </a:lnTo>
                  <a:lnTo>
                    <a:pt x="2526" y="4393"/>
                  </a:lnTo>
                  <a:lnTo>
                    <a:pt x="2675" y="4303"/>
                  </a:lnTo>
                  <a:lnTo>
                    <a:pt x="2809" y="4213"/>
                  </a:lnTo>
                  <a:lnTo>
                    <a:pt x="2929" y="4094"/>
                  </a:lnTo>
                  <a:lnTo>
                    <a:pt x="3034" y="3974"/>
                  </a:lnTo>
                  <a:lnTo>
                    <a:pt x="3138" y="3840"/>
                  </a:lnTo>
                  <a:lnTo>
                    <a:pt x="3228" y="3705"/>
                  </a:lnTo>
                  <a:lnTo>
                    <a:pt x="3302" y="3556"/>
                  </a:lnTo>
                  <a:lnTo>
                    <a:pt x="3347" y="3392"/>
                  </a:lnTo>
                  <a:lnTo>
                    <a:pt x="3392" y="3227"/>
                  </a:lnTo>
                  <a:lnTo>
                    <a:pt x="3422" y="3063"/>
                  </a:lnTo>
                  <a:lnTo>
                    <a:pt x="3437" y="2884"/>
                  </a:lnTo>
                  <a:lnTo>
                    <a:pt x="3437" y="1718"/>
                  </a:lnTo>
                  <a:lnTo>
                    <a:pt x="3422" y="1539"/>
                  </a:lnTo>
                  <a:lnTo>
                    <a:pt x="3392" y="1375"/>
                  </a:lnTo>
                  <a:lnTo>
                    <a:pt x="3347" y="1210"/>
                  </a:lnTo>
                  <a:lnTo>
                    <a:pt x="3302" y="1046"/>
                  </a:lnTo>
                  <a:lnTo>
                    <a:pt x="3228" y="897"/>
                  </a:lnTo>
                  <a:lnTo>
                    <a:pt x="3138" y="762"/>
                  </a:lnTo>
                  <a:lnTo>
                    <a:pt x="3034" y="628"/>
                  </a:lnTo>
                  <a:lnTo>
                    <a:pt x="2929" y="508"/>
                  </a:lnTo>
                  <a:lnTo>
                    <a:pt x="2809" y="389"/>
                  </a:lnTo>
                  <a:lnTo>
                    <a:pt x="2675" y="299"/>
                  </a:lnTo>
                  <a:lnTo>
                    <a:pt x="2526" y="210"/>
                  </a:lnTo>
                  <a:lnTo>
                    <a:pt x="2376" y="135"/>
                  </a:lnTo>
                  <a:lnTo>
                    <a:pt x="2227" y="75"/>
                  </a:lnTo>
                  <a:lnTo>
                    <a:pt x="2062" y="30"/>
                  </a:lnTo>
                  <a:lnTo>
                    <a:pt x="1883" y="15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4306186" y="2213728"/>
              <a:ext cx="63642" cy="95642"/>
            </a:xfrm>
            <a:custGeom>
              <a:avLst/>
              <a:gdLst/>
              <a:ahLst/>
              <a:cxnLst/>
              <a:rect l="l" t="t" r="r" b="b"/>
              <a:pathLst>
                <a:path w="2317" h="3482" extrusionOk="0">
                  <a:moveTo>
                    <a:pt x="1166" y="0"/>
                  </a:moveTo>
                  <a:lnTo>
                    <a:pt x="1046" y="15"/>
                  </a:lnTo>
                  <a:lnTo>
                    <a:pt x="927" y="30"/>
                  </a:lnTo>
                  <a:lnTo>
                    <a:pt x="822" y="60"/>
                  </a:lnTo>
                  <a:lnTo>
                    <a:pt x="718" y="90"/>
                  </a:lnTo>
                  <a:lnTo>
                    <a:pt x="613" y="150"/>
                  </a:lnTo>
                  <a:lnTo>
                    <a:pt x="523" y="209"/>
                  </a:lnTo>
                  <a:lnTo>
                    <a:pt x="434" y="269"/>
                  </a:lnTo>
                  <a:lnTo>
                    <a:pt x="344" y="344"/>
                  </a:lnTo>
                  <a:lnTo>
                    <a:pt x="270" y="433"/>
                  </a:lnTo>
                  <a:lnTo>
                    <a:pt x="210" y="523"/>
                  </a:lnTo>
                  <a:lnTo>
                    <a:pt x="150" y="613"/>
                  </a:lnTo>
                  <a:lnTo>
                    <a:pt x="90" y="717"/>
                  </a:lnTo>
                  <a:lnTo>
                    <a:pt x="60" y="822"/>
                  </a:lnTo>
                  <a:lnTo>
                    <a:pt x="30" y="926"/>
                  </a:lnTo>
                  <a:lnTo>
                    <a:pt x="16" y="1046"/>
                  </a:lnTo>
                  <a:lnTo>
                    <a:pt x="1" y="1165"/>
                  </a:lnTo>
                  <a:lnTo>
                    <a:pt x="1" y="2331"/>
                  </a:lnTo>
                  <a:lnTo>
                    <a:pt x="16" y="2480"/>
                  </a:lnTo>
                  <a:lnTo>
                    <a:pt x="45" y="2629"/>
                  </a:lnTo>
                  <a:lnTo>
                    <a:pt x="90" y="2779"/>
                  </a:lnTo>
                  <a:lnTo>
                    <a:pt x="165" y="2898"/>
                  </a:lnTo>
                  <a:lnTo>
                    <a:pt x="240" y="3033"/>
                  </a:lnTo>
                  <a:lnTo>
                    <a:pt x="344" y="3137"/>
                  </a:lnTo>
                  <a:lnTo>
                    <a:pt x="449" y="3242"/>
                  </a:lnTo>
                  <a:lnTo>
                    <a:pt x="568" y="3332"/>
                  </a:lnTo>
                  <a:lnTo>
                    <a:pt x="703" y="3391"/>
                  </a:lnTo>
                  <a:lnTo>
                    <a:pt x="852" y="3451"/>
                  </a:lnTo>
                  <a:lnTo>
                    <a:pt x="1002" y="3481"/>
                  </a:lnTo>
                  <a:lnTo>
                    <a:pt x="1285" y="3481"/>
                  </a:lnTo>
                  <a:lnTo>
                    <a:pt x="1390" y="3466"/>
                  </a:lnTo>
                  <a:lnTo>
                    <a:pt x="1509" y="3436"/>
                  </a:lnTo>
                  <a:lnTo>
                    <a:pt x="1614" y="3391"/>
                  </a:lnTo>
                  <a:lnTo>
                    <a:pt x="1719" y="3347"/>
                  </a:lnTo>
                  <a:lnTo>
                    <a:pt x="1808" y="3287"/>
                  </a:lnTo>
                  <a:lnTo>
                    <a:pt x="1898" y="3227"/>
                  </a:lnTo>
                  <a:lnTo>
                    <a:pt x="1973" y="3152"/>
                  </a:lnTo>
                  <a:lnTo>
                    <a:pt x="2047" y="3063"/>
                  </a:lnTo>
                  <a:lnTo>
                    <a:pt x="2122" y="2973"/>
                  </a:lnTo>
                  <a:lnTo>
                    <a:pt x="2182" y="2883"/>
                  </a:lnTo>
                  <a:lnTo>
                    <a:pt x="2227" y="2779"/>
                  </a:lnTo>
                  <a:lnTo>
                    <a:pt x="2271" y="2674"/>
                  </a:lnTo>
                  <a:lnTo>
                    <a:pt x="2301" y="2570"/>
                  </a:lnTo>
                  <a:lnTo>
                    <a:pt x="2316" y="2450"/>
                  </a:lnTo>
                  <a:lnTo>
                    <a:pt x="2316" y="2331"/>
                  </a:lnTo>
                  <a:lnTo>
                    <a:pt x="2316" y="1165"/>
                  </a:lnTo>
                  <a:lnTo>
                    <a:pt x="2301" y="986"/>
                  </a:lnTo>
                  <a:lnTo>
                    <a:pt x="2271" y="822"/>
                  </a:lnTo>
                  <a:lnTo>
                    <a:pt x="2212" y="672"/>
                  </a:lnTo>
                  <a:lnTo>
                    <a:pt x="2137" y="538"/>
                  </a:lnTo>
                  <a:lnTo>
                    <a:pt x="2062" y="433"/>
                  </a:lnTo>
                  <a:lnTo>
                    <a:pt x="1973" y="344"/>
                  </a:lnTo>
                  <a:lnTo>
                    <a:pt x="1898" y="269"/>
                  </a:lnTo>
                  <a:lnTo>
                    <a:pt x="1808" y="209"/>
                  </a:lnTo>
                  <a:lnTo>
                    <a:pt x="1719" y="150"/>
                  </a:lnTo>
                  <a:lnTo>
                    <a:pt x="1614" y="90"/>
                  </a:lnTo>
                  <a:lnTo>
                    <a:pt x="1509" y="60"/>
                  </a:lnTo>
                  <a:lnTo>
                    <a:pt x="1390" y="30"/>
                  </a:lnTo>
                  <a:lnTo>
                    <a:pt x="1285" y="15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4310691" y="2228478"/>
              <a:ext cx="59138" cy="80892"/>
            </a:xfrm>
            <a:custGeom>
              <a:avLst/>
              <a:gdLst/>
              <a:ahLst/>
              <a:cxnLst/>
              <a:rect l="l" t="t" r="r" b="b"/>
              <a:pathLst>
                <a:path w="2153" h="2945" extrusionOk="0">
                  <a:moveTo>
                    <a:pt x="1973" y="1"/>
                  </a:moveTo>
                  <a:lnTo>
                    <a:pt x="1" y="2361"/>
                  </a:lnTo>
                  <a:lnTo>
                    <a:pt x="76" y="2496"/>
                  </a:lnTo>
                  <a:lnTo>
                    <a:pt x="180" y="2600"/>
                  </a:lnTo>
                  <a:lnTo>
                    <a:pt x="285" y="2705"/>
                  </a:lnTo>
                  <a:lnTo>
                    <a:pt x="404" y="2795"/>
                  </a:lnTo>
                  <a:lnTo>
                    <a:pt x="539" y="2854"/>
                  </a:lnTo>
                  <a:lnTo>
                    <a:pt x="688" y="2914"/>
                  </a:lnTo>
                  <a:lnTo>
                    <a:pt x="838" y="2944"/>
                  </a:lnTo>
                  <a:lnTo>
                    <a:pt x="1121" y="2944"/>
                  </a:lnTo>
                  <a:lnTo>
                    <a:pt x="1226" y="2929"/>
                  </a:lnTo>
                  <a:lnTo>
                    <a:pt x="1345" y="2899"/>
                  </a:lnTo>
                  <a:lnTo>
                    <a:pt x="1450" y="2854"/>
                  </a:lnTo>
                  <a:lnTo>
                    <a:pt x="1555" y="2810"/>
                  </a:lnTo>
                  <a:lnTo>
                    <a:pt x="1644" y="2750"/>
                  </a:lnTo>
                  <a:lnTo>
                    <a:pt x="1734" y="2690"/>
                  </a:lnTo>
                  <a:lnTo>
                    <a:pt x="1809" y="2615"/>
                  </a:lnTo>
                  <a:lnTo>
                    <a:pt x="1883" y="2526"/>
                  </a:lnTo>
                  <a:lnTo>
                    <a:pt x="1958" y="2436"/>
                  </a:lnTo>
                  <a:lnTo>
                    <a:pt x="2018" y="2346"/>
                  </a:lnTo>
                  <a:lnTo>
                    <a:pt x="2063" y="2242"/>
                  </a:lnTo>
                  <a:lnTo>
                    <a:pt x="2107" y="2137"/>
                  </a:lnTo>
                  <a:lnTo>
                    <a:pt x="2137" y="2033"/>
                  </a:lnTo>
                  <a:lnTo>
                    <a:pt x="2152" y="1913"/>
                  </a:lnTo>
                  <a:lnTo>
                    <a:pt x="2152" y="1794"/>
                  </a:lnTo>
                  <a:lnTo>
                    <a:pt x="2152" y="628"/>
                  </a:lnTo>
                  <a:lnTo>
                    <a:pt x="2137" y="449"/>
                  </a:lnTo>
                  <a:lnTo>
                    <a:pt x="2107" y="285"/>
                  </a:lnTo>
                  <a:lnTo>
                    <a:pt x="2048" y="135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4146578" y="1879707"/>
              <a:ext cx="25462" cy="170326"/>
            </a:xfrm>
            <a:custGeom>
              <a:avLst/>
              <a:gdLst/>
              <a:ahLst/>
              <a:cxnLst/>
              <a:rect l="l" t="t" r="r" b="b"/>
              <a:pathLst>
                <a:path w="927" h="6201" extrusionOk="0">
                  <a:moveTo>
                    <a:pt x="0" y="0"/>
                  </a:moveTo>
                  <a:lnTo>
                    <a:pt x="0" y="6200"/>
                  </a:lnTo>
                  <a:lnTo>
                    <a:pt x="926" y="6200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4054647" y="2619547"/>
              <a:ext cx="208890" cy="56638"/>
            </a:xfrm>
            <a:custGeom>
              <a:avLst/>
              <a:gdLst/>
              <a:ahLst/>
              <a:cxnLst/>
              <a:rect l="l" t="t" r="r" b="b"/>
              <a:pathLst>
                <a:path w="7605" h="2062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5"/>
                  </a:lnTo>
                  <a:lnTo>
                    <a:pt x="16" y="224"/>
                  </a:lnTo>
                  <a:lnTo>
                    <a:pt x="1" y="284"/>
                  </a:lnTo>
                  <a:lnTo>
                    <a:pt x="1" y="1778"/>
                  </a:lnTo>
                  <a:lnTo>
                    <a:pt x="16" y="1838"/>
                  </a:lnTo>
                  <a:lnTo>
                    <a:pt x="30" y="1883"/>
                  </a:lnTo>
                  <a:lnTo>
                    <a:pt x="60" y="1928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284" y="2062"/>
                  </a:lnTo>
                  <a:lnTo>
                    <a:pt x="7321" y="2062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8"/>
                  </a:lnTo>
                  <a:lnTo>
                    <a:pt x="7575" y="1883"/>
                  </a:lnTo>
                  <a:lnTo>
                    <a:pt x="7605" y="1838"/>
                  </a:lnTo>
                  <a:lnTo>
                    <a:pt x="7605" y="1778"/>
                  </a:lnTo>
                  <a:lnTo>
                    <a:pt x="7605" y="284"/>
                  </a:lnTo>
                  <a:lnTo>
                    <a:pt x="7605" y="224"/>
                  </a:lnTo>
                  <a:lnTo>
                    <a:pt x="7575" y="165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4054647" y="2675359"/>
              <a:ext cx="208890" cy="56226"/>
            </a:xfrm>
            <a:custGeom>
              <a:avLst/>
              <a:gdLst/>
              <a:ahLst/>
              <a:cxnLst/>
              <a:rect l="l" t="t" r="r" b="b"/>
              <a:pathLst>
                <a:path w="7605" h="2047" extrusionOk="0">
                  <a:moveTo>
                    <a:pt x="225" y="0"/>
                  </a:moveTo>
                  <a:lnTo>
                    <a:pt x="180" y="15"/>
                  </a:lnTo>
                  <a:lnTo>
                    <a:pt x="135" y="45"/>
                  </a:lnTo>
                  <a:lnTo>
                    <a:pt x="90" y="75"/>
                  </a:lnTo>
                  <a:lnTo>
                    <a:pt x="60" y="120"/>
                  </a:lnTo>
                  <a:lnTo>
                    <a:pt x="30" y="164"/>
                  </a:lnTo>
                  <a:lnTo>
                    <a:pt x="16" y="224"/>
                  </a:lnTo>
                  <a:lnTo>
                    <a:pt x="1" y="269"/>
                  </a:lnTo>
                  <a:lnTo>
                    <a:pt x="1" y="1778"/>
                  </a:lnTo>
                  <a:lnTo>
                    <a:pt x="16" y="1823"/>
                  </a:lnTo>
                  <a:lnTo>
                    <a:pt x="30" y="1882"/>
                  </a:lnTo>
                  <a:lnTo>
                    <a:pt x="60" y="1927"/>
                  </a:lnTo>
                  <a:lnTo>
                    <a:pt x="90" y="1972"/>
                  </a:lnTo>
                  <a:lnTo>
                    <a:pt x="135" y="2002"/>
                  </a:lnTo>
                  <a:lnTo>
                    <a:pt x="180" y="2032"/>
                  </a:lnTo>
                  <a:lnTo>
                    <a:pt x="225" y="2047"/>
                  </a:lnTo>
                  <a:lnTo>
                    <a:pt x="7381" y="2047"/>
                  </a:lnTo>
                  <a:lnTo>
                    <a:pt x="7426" y="2032"/>
                  </a:lnTo>
                  <a:lnTo>
                    <a:pt x="7485" y="2002"/>
                  </a:lnTo>
                  <a:lnTo>
                    <a:pt x="7515" y="1972"/>
                  </a:lnTo>
                  <a:lnTo>
                    <a:pt x="7560" y="1927"/>
                  </a:lnTo>
                  <a:lnTo>
                    <a:pt x="7575" y="1882"/>
                  </a:lnTo>
                  <a:lnTo>
                    <a:pt x="7605" y="1823"/>
                  </a:lnTo>
                  <a:lnTo>
                    <a:pt x="7605" y="1778"/>
                  </a:lnTo>
                  <a:lnTo>
                    <a:pt x="7605" y="269"/>
                  </a:lnTo>
                  <a:lnTo>
                    <a:pt x="7605" y="224"/>
                  </a:lnTo>
                  <a:lnTo>
                    <a:pt x="7575" y="164"/>
                  </a:lnTo>
                  <a:lnTo>
                    <a:pt x="7560" y="120"/>
                  </a:lnTo>
                  <a:lnTo>
                    <a:pt x="7515" y="75"/>
                  </a:lnTo>
                  <a:lnTo>
                    <a:pt x="7485" y="45"/>
                  </a:lnTo>
                  <a:lnTo>
                    <a:pt x="7426" y="15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3714472" y="2722959"/>
              <a:ext cx="889672" cy="854789"/>
            </a:xfrm>
            <a:custGeom>
              <a:avLst/>
              <a:gdLst/>
              <a:ahLst/>
              <a:cxnLst/>
              <a:rect l="l" t="t" r="r" b="b"/>
              <a:pathLst>
                <a:path w="32390" h="31120" extrusionOk="0">
                  <a:moveTo>
                    <a:pt x="3437" y="0"/>
                  </a:moveTo>
                  <a:lnTo>
                    <a:pt x="3258" y="15"/>
                  </a:lnTo>
                  <a:lnTo>
                    <a:pt x="3078" y="30"/>
                  </a:lnTo>
                  <a:lnTo>
                    <a:pt x="2899" y="75"/>
                  </a:lnTo>
                  <a:lnTo>
                    <a:pt x="2720" y="105"/>
                  </a:lnTo>
                  <a:lnTo>
                    <a:pt x="2540" y="164"/>
                  </a:lnTo>
                  <a:lnTo>
                    <a:pt x="2212" y="284"/>
                  </a:lnTo>
                  <a:lnTo>
                    <a:pt x="1898" y="433"/>
                  </a:lnTo>
                  <a:lnTo>
                    <a:pt x="1599" y="613"/>
                  </a:lnTo>
                  <a:lnTo>
                    <a:pt x="1315" y="822"/>
                  </a:lnTo>
                  <a:lnTo>
                    <a:pt x="1061" y="1061"/>
                  </a:lnTo>
                  <a:lnTo>
                    <a:pt x="822" y="1315"/>
                  </a:lnTo>
                  <a:lnTo>
                    <a:pt x="613" y="1599"/>
                  </a:lnTo>
                  <a:lnTo>
                    <a:pt x="434" y="1897"/>
                  </a:lnTo>
                  <a:lnTo>
                    <a:pt x="285" y="2211"/>
                  </a:lnTo>
                  <a:lnTo>
                    <a:pt x="165" y="2540"/>
                  </a:lnTo>
                  <a:lnTo>
                    <a:pt x="105" y="2719"/>
                  </a:lnTo>
                  <a:lnTo>
                    <a:pt x="75" y="2898"/>
                  </a:lnTo>
                  <a:lnTo>
                    <a:pt x="31" y="3078"/>
                  </a:lnTo>
                  <a:lnTo>
                    <a:pt x="16" y="3257"/>
                  </a:lnTo>
                  <a:lnTo>
                    <a:pt x="1" y="3436"/>
                  </a:lnTo>
                  <a:lnTo>
                    <a:pt x="1" y="3630"/>
                  </a:lnTo>
                  <a:lnTo>
                    <a:pt x="1" y="27489"/>
                  </a:lnTo>
                  <a:lnTo>
                    <a:pt x="1" y="27683"/>
                  </a:lnTo>
                  <a:lnTo>
                    <a:pt x="16" y="27862"/>
                  </a:lnTo>
                  <a:lnTo>
                    <a:pt x="31" y="28042"/>
                  </a:lnTo>
                  <a:lnTo>
                    <a:pt x="75" y="28221"/>
                  </a:lnTo>
                  <a:lnTo>
                    <a:pt x="105" y="28400"/>
                  </a:lnTo>
                  <a:lnTo>
                    <a:pt x="165" y="28564"/>
                  </a:lnTo>
                  <a:lnTo>
                    <a:pt x="285" y="28908"/>
                  </a:lnTo>
                  <a:lnTo>
                    <a:pt x="434" y="29222"/>
                  </a:lnTo>
                  <a:lnTo>
                    <a:pt x="613" y="29521"/>
                  </a:lnTo>
                  <a:lnTo>
                    <a:pt x="822" y="29804"/>
                  </a:lnTo>
                  <a:lnTo>
                    <a:pt x="1061" y="30058"/>
                  </a:lnTo>
                  <a:lnTo>
                    <a:pt x="1315" y="30297"/>
                  </a:lnTo>
                  <a:lnTo>
                    <a:pt x="1599" y="30507"/>
                  </a:lnTo>
                  <a:lnTo>
                    <a:pt x="1898" y="30686"/>
                  </a:lnTo>
                  <a:lnTo>
                    <a:pt x="2212" y="30835"/>
                  </a:lnTo>
                  <a:lnTo>
                    <a:pt x="2540" y="30955"/>
                  </a:lnTo>
                  <a:lnTo>
                    <a:pt x="2720" y="31000"/>
                  </a:lnTo>
                  <a:lnTo>
                    <a:pt x="2899" y="31044"/>
                  </a:lnTo>
                  <a:lnTo>
                    <a:pt x="3078" y="31074"/>
                  </a:lnTo>
                  <a:lnTo>
                    <a:pt x="3258" y="31104"/>
                  </a:lnTo>
                  <a:lnTo>
                    <a:pt x="3437" y="31119"/>
                  </a:lnTo>
                  <a:lnTo>
                    <a:pt x="28939" y="31119"/>
                  </a:lnTo>
                  <a:lnTo>
                    <a:pt x="29118" y="31104"/>
                  </a:lnTo>
                  <a:lnTo>
                    <a:pt x="29312" y="31074"/>
                  </a:lnTo>
                  <a:lnTo>
                    <a:pt x="29491" y="31044"/>
                  </a:lnTo>
                  <a:lnTo>
                    <a:pt x="29656" y="31000"/>
                  </a:lnTo>
                  <a:lnTo>
                    <a:pt x="29835" y="30955"/>
                  </a:lnTo>
                  <a:lnTo>
                    <a:pt x="30164" y="30835"/>
                  </a:lnTo>
                  <a:lnTo>
                    <a:pt x="30477" y="30686"/>
                  </a:lnTo>
                  <a:lnTo>
                    <a:pt x="30776" y="30507"/>
                  </a:lnTo>
                  <a:lnTo>
                    <a:pt x="31060" y="30297"/>
                  </a:lnTo>
                  <a:lnTo>
                    <a:pt x="31314" y="30058"/>
                  </a:lnTo>
                  <a:lnTo>
                    <a:pt x="31553" y="29804"/>
                  </a:lnTo>
                  <a:lnTo>
                    <a:pt x="31762" y="29521"/>
                  </a:lnTo>
                  <a:lnTo>
                    <a:pt x="31942" y="29222"/>
                  </a:lnTo>
                  <a:lnTo>
                    <a:pt x="32106" y="28908"/>
                  </a:lnTo>
                  <a:lnTo>
                    <a:pt x="32225" y="28564"/>
                  </a:lnTo>
                  <a:lnTo>
                    <a:pt x="32270" y="28400"/>
                  </a:lnTo>
                  <a:lnTo>
                    <a:pt x="32315" y="28221"/>
                  </a:lnTo>
                  <a:lnTo>
                    <a:pt x="32345" y="28042"/>
                  </a:lnTo>
                  <a:lnTo>
                    <a:pt x="32360" y="27862"/>
                  </a:lnTo>
                  <a:lnTo>
                    <a:pt x="32375" y="27683"/>
                  </a:lnTo>
                  <a:lnTo>
                    <a:pt x="32390" y="27489"/>
                  </a:lnTo>
                  <a:lnTo>
                    <a:pt x="32390" y="3630"/>
                  </a:lnTo>
                  <a:lnTo>
                    <a:pt x="32375" y="3436"/>
                  </a:lnTo>
                  <a:lnTo>
                    <a:pt x="32360" y="3257"/>
                  </a:lnTo>
                  <a:lnTo>
                    <a:pt x="32345" y="3078"/>
                  </a:lnTo>
                  <a:lnTo>
                    <a:pt x="32315" y="2898"/>
                  </a:lnTo>
                  <a:lnTo>
                    <a:pt x="32270" y="2719"/>
                  </a:lnTo>
                  <a:lnTo>
                    <a:pt x="32225" y="2540"/>
                  </a:lnTo>
                  <a:lnTo>
                    <a:pt x="32106" y="2211"/>
                  </a:lnTo>
                  <a:lnTo>
                    <a:pt x="31942" y="1897"/>
                  </a:lnTo>
                  <a:lnTo>
                    <a:pt x="31762" y="1599"/>
                  </a:lnTo>
                  <a:lnTo>
                    <a:pt x="31553" y="1315"/>
                  </a:lnTo>
                  <a:lnTo>
                    <a:pt x="31314" y="1061"/>
                  </a:lnTo>
                  <a:lnTo>
                    <a:pt x="31060" y="822"/>
                  </a:lnTo>
                  <a:lnTo>
                    <a:pt x="30776" y="613"/>
                  </a:lnTo>
                  <a:lnTo>
                    <a:pt x="30477" y="433"/>
                  </a:lnTo>
                  <a:lnTo>
                    <a:pt x="30164" y="284"/>
                  </a:lnTo>
                  <a:lnTo>
                    <a:pt x="29835" y="164"/>
                  </a:lnTo>
                  <a:lnTo>
                    <a:pt x="29656" y="105"/>
                  </a:lnTo>
                  <a:lnTo>
                    <a:pt x="29491" y="75"/>
                  </a:lnTo>
                  <a:lnTo>
                    <a:pt x="29312" y="30"/>
                  </a:lnTo>
                  <a:lnTo>
                    <a:pt x="29118" y="15"/>
                  </a:lnTo>
                  <a:lnTo>
                    <a:pt x="289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4517515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18"/>
                  </a:lnTo>
                  <a:lnTo>
                    <a:pt x="45" y="838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2"/>
                  </a:lnTo>
                  <a:lnTo>
                    <a:pt x="1106" y="942"/>
                  </a:lnTo>
                  <a:lnTo>
                    <a:pt x="1166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4517515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69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5" y="374"/>
                  </a:lnTo>
                  <a:lnTo>
                    <a:pt x="15" y="479"/>
                  </a:lnTo>
                  <a:lnTo>
                    <a:pt x="0" y="598"/>
                  </a:lnTo>
                  <a:lnTo>
                    <a:pt x="15" y="733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1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1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3768224" y="2778332"/>
              <a:ext cx="33263" cy="33291"/>
            </a:xfrm>
            <a:custGeom>
              <a:avLst/>
              <a:gdLst/>
              <a:ahLst/>
              <a:cxnLst/>
              <a:rect l="l" t="t" r="r" b="b"/>
              <a:pathLst>
                <a:path w="1211" h="1212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6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18"/>
                  </a:lnTo>
                  <a:lnTo>
                    <a:pt x="46" y="838"/>
                  </a:lnTo>
                  <a:lnTo>
                    <a:pt x="90" y="942"/>
                  </a:lnTo>
                  <a:lnTo>
                    <a:pt x="165" y="1032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2"/>
                  </a:lnTo>
                  <a:lnTo>
                    <a:pt x="1106" y="942"/>
                  </a:lnTo>
                  <a:lnTo>
                    <a:pt x="1151" y="838"/>
                  </a:lnTo>
                  <a:lnTo>
                    <a:pt x="1196" y="718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6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3768224" y="348617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598" y="1"/>
                  </a:moveTo>
                  <a:lnTo>
                    <a:pt x="479" y="16"/>
                  </a:lnTo>
                  <a:lnTo>
                    <a:pt x="359" y="45"/>
                  </a:lnTo>
                  <a:lnTo>
                    <a:pt x="255" y="105"/>
                  </a:lnTo>
                  <a:lnTo>
                    <a:pt x="165" y="180"/>
                  </a:lnTo>
                  <a:lnTo>
                    <a:pt x="90" y="270"/>
                  </a:lnTo>
                  <a:lnTo>
                    <a:pt x="46" y="374"/>
                  </a:lnTo>
                  <a:lnTo>
                    <a:pt x="1" y="479"/>
                  </a:lnTo>
                  <a:lnTo>
                    <a:pt x="1" y="598"/>
                  </a:lnTo>
                  <a:lnTo>
                    <a:pt x="1" y="733"/>
                  </a:lnTo>
                  <a:lnTo>
                    <a:pt x="46" y="837"/>
                  </a:lnTo>
                  <a:lnTo>
                    <a:pt x="90" y="942"/>
                  </a:lnTo>
                  <a:lnTo>
                    <a:pt x="165" y="1031"/>
                  </a:lnTo>
                  <a:lnTo>
                    <a:pt x="255" y="1106"/>
                  </a:lnTo>
                  <a:lnTo>
                    <a:pt x="359" y="1166"/>
                  </a:lnTo>
                  <a:lnTo>
                    <a:pt x="479" y="1196"/>
                  </a:lnTo>
                  <a:lnTo>
                    <a:pt x="598" y="1211"/>
                  </a:lnTo>
                  <a:lnTo>
                    <a:pt x="718" y="1196"/>
                  </a:lnTo>
                  <a:lnTo>
                    <a:pt x="837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51" y="837"/>
                  </a:lnTo>
                  <a:lnTo>
                    <a:pt x="1196" y="733"/>
                  </a:lnTo>
                  <a:lnTo>
                    <a:pt x="1211" y="598"/>
                  </a:lnTo>
                  <a:lnTo>
                    <a:pt x="1196" y="479"/>
                  </a:lnTo>
                  <a:lnTo>
                    <a:pt x="1151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37" y="45"/>
                  </a:lnTo>
                  <a:lnTo>
                    <a:pt x="718" y="16"/>
                  </a:lnTo>
                  <a:lnTo>
                    <a:pt x="59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7" name="Google Shape;1587;p33"/>
            <p:cNvSpPr/>
            <p:nvPr/>
          </p:nvSpPr>
          <p:spPr>
            <a:xfrm>
              <a:off x="3832249" y="2972850"/>
              <a:ext cx="675041" cy="359083"/>
            </a:xfrm>
            <a:custGeom>
              <a:avLst/>
              <a:gdLst/>
              <a:ahLst/>
              <a:cxnLst/>
              <a:rect l="l" t="t" r="r" b="b"/>
              <a:pathLst>
                <a:path w="24576" h="13073" extrusionOk="0">
                  <a:moveTo>
                    <a:pt x="2032" y="0"/>
                  </a:moveTo>
                  <a:lnTo>
                    <a:pt x="1823" y="15"/>
                  </a:lnTo>
                  <a:lnTo>
                    <a:pt x="1629" y="45"/>
                  </a:lnTo>
                  <a:lnTo>
                    <a:pt x="1420" y="90"/>
                  </a:lnTo>
                  <a:lnTo>
                    <a:pt x="1240" y="165"/>
                  </a:lnTo>
                  <a:lnTo>
                    <a:pt x="1061" y="239"/>
                  </a:lnTo>
                  <a:lnTo>
                    <a:pt x="897" y="344"/>
                  </a:lnTo>
                  <a:lnTo>
                    <a:pt x="732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50" y="1240"/>
                  </a:lnTo>
                  <a:lnTo>
                    <a:pt x="90" y="1434"/>
                  </a:lnTo>
                  <a:lnTo>
                    <a:pt x="45" y="1629"/>
                  </a:lnTo>
                  <a:lnTo>
                    <a:pt x="0" y="1823"/>
                  </a:lnTo>
                  <a:lnTo>
                    <a:pt x="0" y="2032"/>
                  </a:lnTo>
                  <a:lnTo>
                    <a:pt x="0" y="11041"/>
                  </a:lnTo>
                  <a:lnTo>
                    <a:pt x="0" y="11250"/>
                  </a:lnTo>
                  <a:lnTo>
                    <a:pt x="45" y="11444"/>
                  </a:lnTo>
                  <a:lnTo>
                    <a:pt x="90" y="11638"/>
                  </a:lnTo>
                  <a:lnTo>
                    <a:pt x="150" y="11832"/>
                  </a:lnTo>
                  <a:lnTo>
                    <a:pt x="239" y="12012"/>
                  </a:lnTo>
                  <a:lnTo>
                    <a:pt x="344" y="12176"/>
                  </a:lnTo>
                  <a:lnTo>
                    <a:pt x="463" y="12325"/>
                  </a:lnTo>
                  <a:lnTo>
                    <a:pt x="598" y="12475"/>
                  </a:lnTo>
                  <a:lnTo>
                    <a:pt x="732" y="12609"/>
                  </a:lnTo>
                  <a:lnTo>
                    <a:pt x="897" y="12729"/>
                  </a:lnTo>
                  <a:lnTo>
                    <a:pt x="1061" y="12833"/>
                  </a:lnTo>
                  <a:lnTo>
                    <a:pt x="1240" y="12908"/>
                  </a:lnTo>
                  <a:lnTo>
                    <a:pt x="1420" y="12983"/>
                  </a:lnTo>
                  <a:lnTo>
                    <a:pt x="1629" y="13028"/>
                  </a:lnTo>
                  <a:lnTo>
                    <a:pt x="1823" y="13057"/>
                  </a:lnTo>
                  <a:lnTo>
                    <a:pt x="2032" y="13072"/>
                  </a:lnTo>
                  <a:lnTo>
                    <a:pt x="22544" y="13072"/>
                  </a:lnTo>
                  <a:lnTo>
                    <a:pt x="22753" y="13057"/>
                  </a:lnTo>
                  <a:lnTo>
                    <a:pt x="22948" y="13028"/>
                  </a:lnTo>
                  <a:lnTo>
                    <a:pt x="23142" y="12983"/>
                  </a:lnTo>
                  <a:lnTo>
                    <a:pt x="23336" y="12908"/>
                  </a:lnTo>
                  <a:lnTo>
                    <a:pt x="23515" y="12833"/>
                  </a:lnTo>
                  <a:lnTo>
                    <a:pt x="23680" y="12729"/>
                  </a:lnTo>
                  <a:lnTo>
                    <a:pt x="23829" y="12609"/>
                  </a:lnTo>
                  <a:lnTo>
                    <a:pt x="23978" y="12475"/>
                  </a:lnTo>
                  <a:lnTo>
                    <a:pt x="24113" y="12325"/>
                  </a:lnTo>
                  <a:lnTo>
                    <a:pt x="24232" y="12176"/>
                  </a:lnTo>
                  <a:lnTo>
                    <a:pt x="24322" y="12012"/>
                  </a:lnTo>
                  <a:lnTo>
                    <a:pt x="24412" y="11832"/>
                  </a:lnTo>
                  <a:lnTo>
                    <a:pt x="24486" y="11638"/>
                  </a:lnTo>
                  <a:lnTo>
                    <a:pt x="24531" y="11444"/>
                  </a:lnTo>
                  <a:lnTo>
                    <a:pt x="24561" y="11250"/>
                  </a:lnTo>
                  <a:lnTo>
                    <a:pt x="24576" y="11041"/>
                  </a:lnTo>
                  <a:lnTo>
                    <a:pt x="24576" y="2032"/>
                  </a:lnTo>
                  <a:lnTo>
                    <a:pt x="24561" y="1823"/>
                  </a:lnTo>
                  <a:lnTo>
                    <a:pt x="24531" y="1629"/>
                  </a:lnTo>
                  <a:lnTo>
                    <a:pt x="24486" y="1434"/>
                  </a:lnTo>
                  <a:lnTo>
                    <a:pt x="24412" y="1240"/>
                  </a:lnTo>
                  <a:lnTo>
                    <a:pt x="24322" y="1061"/>
                  </a:lnTo>
                  <a:lnTo>
                    <a:pt x="24232" y="897"/>
                  </a:lnTo>
                  <a:lnTo>
                    <a:pt x="24113" y="747"/>
                  </a:lnTo>
                  <a:lnTo>
                    <a:pt x="23978" y="598"/>
                  </a:lnTo>
                  <a:lnTo>
                    <a:pt x="23829" y="463"/>
                  </a:lnTo>
                  <a:lnTo>
                    <a:pt x="23680" y="344"/>
                  </a:lnTo>
                  <a:lnTo>
                    <a:pt x="23515" y="239"/>
                  </a:lnTo>
                  <a:lnTo>
                    <a:pt x="23336" y="165"/>
                  </a:lnTo>
                  <a:lnTo>
                    <a:pt x="23142" y="90"/>
                  </a:lnTo>
                  <a:lnTo>
                    <a:pt x="22948" y="45"/>
                  </a:lnTo>
                  <a:lnTo>
                    <a:pt x="22753" y="15"/>
                  </a:lnTo>
                  <a:lnTo>
                    <a:pt x="225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8" name="Google Shape;1588;p33"/>
            <p:cNvSpPr/>
            <p:nvPr/>
          </p:nvSpPr>
          <p:spPr>
            <a:xfrm>
              <a:off x="3889270" y="2999932"/>
              <a:ext cx="560996" cy="79216"/>
            </a:xfrm>
            <a:custGeom>
              <a:avLst/>
              <a:gdLst/>
              <a:ahLst/>
              <a:cxnLst/>
              <a:rect l="l" t="t" r="r" b="b"/>
              <a:pathLst>
                <a:path w="20424" h="2884" extrusionOk="0">
                  <a:moveTo>
                    <a:pt x="255" y="0"/>
                  </a:moveTo>
                  <a:lnTo>
                    <a:pt x="195" y="15"/>
                  </a:lnTo>
                  <a:lnTo>
                    <a:pt x="135" y="45"/>
                  </a:lnTo>
                  <a:lnTo>
                    <a:pt x="91" y="90"/>
                  </a:lnTo>
                  <a:lnTo>
                    <a:pt x="46" y="135"/>
                  </a:lnTo>
                  <a:lnTo>
                    <a:pt x="31" y="194"/>
                  </a:lnTo>
                  <a:lnTo>
                    <a:pt x="1" y="254"/>
                  </a:lnTo>
                  <a:lnTo>
                    <a:pt x="1" y="314"/>
                  </a:lnTo>
                  <a:lnTo>
                    <a:pt x="1" y="2570"/>
                  </a:lnTo>
                  <a:lnTo>
                    <a:pt x="1" y="2630"/>
                  </a:lnTo>
                  <a:lnTo>
                    <a:pt x="31" y="2689"/>
                  </a:lnTo>
                  <a:lnTo>
                    <a:pt x="46" y="2749"/>
                  </a:lnTo>
                  <a:lnTo>
                    <a:pt x="91" y="2794"/>
                  </a:lnTo>
                  <a:lnTo>
                    <a:pt x="135" y="2839"/>
                  </a:lnTo>
                  <a:lnTo>
                    <a:pt x="195" y="2869"/>
                  </a:lnTo>
                  <a:lnTo>
                    <a:pt x="255" y="2884"/>
                  </a:lnTo>
                  <a:lnTo>
                    <a:pt x="20169" y="2884"/>
                  </a:lnTo>
                  <a:lnTo>
                    <a:pt x="20229" y="2869"/>
                  </a:lnTo>
                  <a:lnTo>
                    <a:pt x="20289" y="2839"/>
                  </a:lnTo>
                  <a:lnTo>
                    <a:pt x="20334" y="2794"/>
                  </a:lnTo>
                  <a:lnTo>
                    <a:pt x="20364" y="2749"/>
                  </a:lnTo>
                  <a:lnTo>
                    <a:pt x="20394" y="2689"/>
                  </a:lnTo>
                  <a:lnTo>
                    <a:pt x="20408" y="2630"/>
                  </a:lnTo>
                  <a:lnTo>
                    <a:pt x="20423" y="2570"/>
                  </a:lnTo>
                  <a:lnTo>
                    <a:pt x="20423" y="314"/>
                  </a:lnTo>
                  <a:lnTo>
                    <a:pt x="20408" y="254"/>
                  </a:lnTo>
                  <a:lnTo>
                    <a:pt x="20394" y="194"/>
                  </a:lnTo>
                  <a:lnTo>
                    <a:pt x="20364" y="135"/>
                  </a:lnTo>
                  <a:lnTo>
                    <a:pt x="20334" y="90"/>
                  </a:lnTo>
                  <a:lnTo>
                    <a:pt x="20289" y="45"/>
                  </a:lnTo>
                  <a:lnTo>
                    <a:pt x="20229" y="15"/>
                  </a:lnTo>
                  <a:lnTo>
                    <a:pt x="20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3910199" y="3026602"/>
              <a:ext cx="519960" cy="25874"/>
            </a:xfrm>
            <a:custGeom>
              <a:avLst/>
              <a:gdLst/>
              <a:ahLst/>
              <a:cxnLst/>
              <a:rect l="l" t="t" r="r" b="b"/>
              <a:pathLst>
                <a:path w="18930" h="942" extrusionOk="0">
                  <a:moveTo>
                    <a:pt x="2361" y="0"/>
                  </a:moveTo>
                  <a:lnTo>
                    <a:pt x="2257" y="15"/>
                  </a:lnTo>
                  <a:lnTo>
                    <a:pt x="2152" y="30"/>
                  </a:lnTo>
                  <a:lnTo>
                    <a:pt x="2063" y="60"/>
                  </a:lnTo>
                  <a:lnTo>
                    <a:pt x="1973" y="105"/>
                  </a:lnTo>
                  <a:lnTo>
                    <a:pt x="1883" y="150"/>
                  </a:lnTo>
                  <a:lnTo>
                    <a:pt x="1794" y="209"/>
                  </a:lnTo>
                  <a:lnTo>
                    <a:pt x="1734" y="284"/>
                  </a:lnTo>
                  <a:lnTo>
                    <a:pt x="1659" y="374"/>
                  </a:lnTo>
                  <a:lnTo>
                    <a:pt x="1584" y="463"/>
                  </a:lnTo>
                  <a:lnTo>
                    <a:pt x="1495" y="523"/>
                  </a:lnTo>
                  <a:lnTo>
                    <a:pt x="1390" y="568"/>
                  </a:lnTo>
                  <a:lnTo>
                    <a:pt x="1271" y="583"/>
                  </a:lnTo>
                  <a:lnTo>
                    <a:pt x="1151" y="568"/>
                  </a:lnTo>
                  <a:lnTo>
                    <a:pt x="1047" y="523"/>
                  </a:lnTo>
                  <a:lnTo>
                    <a:pt x="942" y="463"/>
                  </a:lnTo>
                  <a:lnTo>
                    <a:pt x="867" y="374"/>
                  </a:lnTo>
                  <a:lnTo>
                    <a:pt x="837" y="344"/>
                  </a:lnTo>
                  <a:lnTo>
                    <a:pt x="808" y="314"/>
                  </a:lnTo>
                  <a:lnTo>
                    <a:pt x="763" y="299"/>
                  </a:lnTo>
                  <a:lnTo>
                    <a:pt x="180" y="299"/>
                  </a:lnTo>
                  <a:lnTo>
                    <a:pt x="105" y="314"/>
                  </a:lnTo>
                  <a:lnTo>
                    <a:pt x="46" y="344"/>
                  </a:lnTo>
                  <a:lnTo>
                    <a:pt x="16" y="404"/>
                  </a:lnTo>
                  <a:lnTo>
                    <a:pt x="1" y="478"/>
                  </a:lnTo>
                  <a:lnTo>
                    <a:pt x="16" y="538"/>
                  </a:lnTo>
                  <a:lnTo>
                    <a:pt x="46" y="598"/>
                  </a:lnTo>
                  <a:lnTo>
                    <a:pt x="105" y="643"/>
                  </a:lnTo>
                  <a:lnTo>
                    <a:pt x="180" y="658"/>
                  </a:lnTo>
                  <a:lnTo>
                    <a:pt x="628" y="658"/>
                  </a:lnTo>
                  <a:lnTo>
                    <a:pt x="703" y="717"/>
                  </a:lnTo>
                  <a:lnTo>
                    <a:pt x="763" y="777"/>
                  </a:lnTo>
                  <a:lnTo>
                    <a:pt x="837" y="822"/>
                  </a:lnTo>
                  <a:lnTo>
                    <a:pt x="912" y="867"/>
                  </a:lnTo>
                  <a:lnTo>
                    <a:pt x="1002" y="897"/>
                  </a:lnTo>
                  <a:lnTo>
                    <a:pt x="1091" y="927"/>
                  </a:lnTo>
                  <a:lnTo>
                    <a:pt x="1181" y="942"/>
                  </a:lnTo>
                  <a:lnTo>
                    <a:pt x="1271" y="942"/>
                  </a:lnTo>
                  <a:lnTo>
                    <a:pt x="1375" y="927"/>
                  </a:lnTo>
                  <a:lnTo>
                    <a:pt x="1465" y="912"/>
                  </a:lnTo>
                  <a:lnTo>
                    <a:pt x="1570" y="882"/>
                  </a:lnTo>
                  <a:lnTo>
                    <a:pt x="1659" y="837"/>
                  </a:lnTo>
                  <a:lnTo>
                    <a:pt x="1749" y="792"/>
                  </a:lnTo>
                  <a:lnTo>
                    <a:pt x="1823" y="732"/>
                  </a:lnTo>
                  <a:lnTo>
                    <a:pt x="1898" y="658"/>
                  </a:lnTo>
                  <a:lnTo>
                    <a:pt x="1958" y="568"/>
                  </a:lnTo>
                  <a:lnTo>
                    <a:pt x="2033" y="478"/>
                  </a:lnTo>
                  <a:lnTo>
                    <a:pt x="2137" y="419"/>
                  </a:lnTo>
                  <a:lnTo>
                    <a:pt x="2242" y="374"/>
                  </a:lnTo>
                  <a:lnTo>
                    <a:pt x="2361" y="359"/>
                  </a:lnTo>
                  <a:lnTo>
                    <a:pt x="2481" y="374"/>
                  </a:lnTo>
                  <a:lnTo>
                    <a:pt x="2585" y="419"/>
                  </a:lnTo>
                  <a:lnTo>
                    <a:pt x="2675" y="478"/>
                  </a:lnTo>
                  <a:lnTo>
                    <a:pt x="2765" y="568"/>
                  </a:lnTo>
                  <a:lnTo>
                    <a:pt x="2824" y="658"/>
                  </a:lnTo>
                  <a:lnTo>
                    <a:pt x="2899" y="732"/>
                  </a:lnTo>
                  <a:lnTo>
                    <a:pt x="2974" y="792"/>
                  </a:lnTo>
                  <a:lnTo>
                    <a:pt x="3063" y="837"/>
                  </a:lnTo>
                  <a:lnTo>
                    <a:pt x="3153" y="882"/>
                  </a:lnTo>
                  <a:lnTo>
                    <a:pt x="3243" y="912"/>
                  </a:lnTo>
                  <a:lnTo>
                    <a:pt x="3347" y="927"/>
                  </a:lnTo>
                  <a:lnTo>
                    <a:pt x="3452" y="942"/>
                  </a:lnTo>
                  <a:lnTo>
                    <a:pt x="3556" y="927"/>
                  </a:lnTo>
                  <a:lnTo>
                    <a:pt x="3661" y="912"/>
                  </a:lnTo>
                  <a:lnTo>
                    <a:pt x="3751" y="882"/>
                  </a:lnTo>
                  <a:lnTo>
                    <a:pt x="3840" y="837"/>
                  </a:lnTo>
                  <a:lnTo>
                    <a:pt x="3930" y="792"/>
                  </a:lnTo>
                  <a:lnTo>
                    <a:pt x="4005" y="732"/>
                  </a:lnTo>
                  <a:lnTo>
                    <a:pt x="4079" y="658"/>
                  </a:lnTo>
                  <a:lnTo>
                    <a:pt x="4154" y="568"/>
                  </a:lnTo>
                  <a:lnTo>
                    <a:pt x="4229" y="478"/>
                  </a:lnTo>
                  <a:lnTo>
                    <a:pt x="4318" y="419"/>
                  </a:lnTo>
                  <a:lnTo>
                    <a:pt x="4423" y="374"/>
                  </a:lnTo>
                  <a:lnTo>
                    <a:pt x="4543" y="359"/>
                  </a:lnTo>
                  <a:lnTo>
                    <a:pt x="4662" y="374"/>
                  </a:lnTo>
                  <a:lnTo>
                    <a:pt x="4767" y="419"/>
                  </a:lnTo>
                  <a:lnTo>
                    <a:pt x="4871" y="478"/>
                  </a:lnTo>
                  <a:lnTo>
                    <a:pt x="4946" y="568"/>
                  </a:lnTo>
                  <a:lnTo>
                    <a:pt x="5006" y="658"/>
                  </a:lnTo>
                  <a:lnTo>
                    <a:pt x="5080" y="732"/>
                  </a:lnTo>
                  <a:lnTo>
                    <a:pt x="5155" y="792"/>
                  </a:lnTo>
                  <a:lnTo>
                    <a:pt x="5245" y="837"/>
                  </a:lnTo>
                  <a:lnTo>
                    <a:pt x="5334" y="882"/>
                  </a:lnTo>
                  <a:lnTo>
                    <a:pt x="5439" y="912"/>
                  </a:lnTo>
                  <a:lnTo>
                    <a:pt x="5529" y="927"/>
                  </a:lnTo>
                  <a:lnTo>
                    <a:pt x="5633" y="942"/>
                  </a:lnTo>
                  <a:lnTo>
                    <a:pt x="5738" y="927"/>
                  </a:lnTo>
                  <a:lnTo>
                    <a:pt x="5842" y="912"/>
                  </a:lnTo>
                  <a:lnTo>
                    <a:pt x="5932" y="882"/>
                  </a:lnTo>
                  <a:lnTo>
                    <a:pt x="6036" y="837"/>
                  </a:lnTo>
                  <a:lnTo>
                    <a:pt x="6111" y="792"/>
                  </a:lnTo>
                  <a:lnTo>
                    <a:pt x="6201" y="732"/>
                  </a:lnTo>
                  <a:lnTo>
                    <a:pt x="6261" y="658"/>
                  </a:lnTo>
                  <a:lnTo>
                    <a:pt x="6335" y="568"/>
                  </a:lnTo>
                  <a:lnTo>
                    <a:pt x="6410" y="478"/>
                  </a:lnTo>
                  <a:lnTo>
                    <a:pt x="6500" y="419"/>
                  </a:lnTo>
                  <a:lnTo>
                    <a:pt x="6619" y="389"/>
                  </a:lnTo>
                  <a:lnTo>
                    <a:pt x="6724" y="374"/>
                  </a:lnTo>
                  <a:lnTo>
                    <a:pt x="6843" y="389"/>
                  </a:lnTo>
                  <a:lnTo>
                    <a:pt x="6948" y="419"/>
                  </a:lnTo>
                  <a:lnTo>
                    <a:pt x="7052" y="478"/>
                  </a:lnTo>
                  <a:lnTo>
                    <a:pt x="7127" y="568"/>
                  </a:lnTo>
                  <a:lnTo>
                    <a:pt x="7187" y="658"/>
                  </a:lnTo>
                  <a:lnTo>
                    <a:pt x="7262" y="732"/>
                  </a:lnTo>
                  <a:lnTo>
                    <a:pt x="7336" y="792"/>
                  </a:lnTo>
                  <a:lnTo>
                    <a:pt x="7426" y="837"/>
                  </a:lnTo>
                  <a:lnTo>
                    <a:pt x="7515" y="882"/>
                  </a:lnTo>
                  <a:lnTo>
                    <a:pt x="7620" y="912"/>
                  </a:lnTo>
                  <a:lnTo>
                    <a:pt x="7725" y="927"/>
                  </a:lnTo>
                  <a:lnTo>
                    <a:pt x="7814" y="942"/>
                  </a:lnTo>
                  <a:lnTo>
                    <a:pt x="7829" y="942"/>
                  </a:lnTo>
                  <a:lnTo>
                    <a:pt x="7919" y="927"/>
                  </a:lnTo>
                  <a:lnTo>
                    <a:pt x="8023" y="912"/>
                  </a:lnTo>
                  <a:lnTo>
                    <a:pt x="8128" y="882"/>
                  </a:lnTo>
                  <a:lnTo>
                    <a:pt x="8218" y="837"/>
                  </a:lnTo>
                  <a:lnTo>
                    <a:pt x="8307" y="792"/>
                  </a:lnTo>
                  <a:lnTo>
                    <a:pt x="8382" y="732"/>
                  </a:lnTo>
                  <a:lnTo>
                    <a:pt x="8457" y="658"/>
                  </a:lnTo>
                  <a:lnTo>
                    <a:pt x="8516" y="568"/>
                  </a:lnTo>
                  <a:lnTo>
                    <a:pt x="8591" y="478"/>
                  </a:lnTo>
                  <a:lnTo>
                    <a:pt x="8696" y="419"/>
                  </a:lnTo>
                  <a:lnTo>
                    <a:pt x="8800" y="389"/>
                  </a:lnTo>
                  <a:lnTo>
                    <a:pt x="8920" y="374"/>
                  </a:lnTo>
                  <a:lnTo>
                    <a:pt x="9024" y="389"/>
                  </a:lnTo>
                  <a:lnTo>
                    <a:pt x="9144" y="419"/>
                  </a:lnTo>
                  <a:lnTo>
                    <a:pt x="9234" y="478"/>
                  </a:lnTo>
                  <a:lnTo>
                    <a:pt x="9308" y="568"/>
                  </a:lnTo>
                  <a:lnTo>
                    <a:pt x="9383" y="658"/>
                  </a:lnTo>
                  <a:lnTo>
                    <a:pt x="9443" y="732"/>
                  </a:lnTo>
                  <a:lnTo>
                    <a:pt x="9532" y="792"/>
                  </a:lnTo>
                  <a:lnTo>
                    <a:pt x="9607" y="837"/>
                  </a:lnTo>
                  <a:lnTo>
                    <a:pt x="9712" y="882"/>
                  </a:lnTo>
                  <a:lnTo>
                    <a:pt x="9801" y="912"/>
                  </a:lnTo>
                  <a:lnTo>
                    <a:pt x="9906" y="927"/>
                  </a:lnTo>
                  <a:lnTo>
                    <a:pt x="10010" y="942"/>
                  </a:lnTo>
                  <a:lnTo>
                    <a:pt x="10115" y="927"/>
                  </a:lnTo>
                  <a:lnTo>
                    <a:pt x="10205" y="912"/>
                  </a:lnTo>
                  <a:lnTo>
                    <a:pt x="10309" y="882"/>
                  </a:lnTo>
                  <a:lnTo>
                    <a:pt x="10399" y="837"/>
                  </a:lnTo>
                  <a:lnTo>
                    <a:pt x="10488" y="792"/>
                  </a:lnTo>
                  <a:lnTo>
                    <a:pt x="10563" y="732"/>
                  </a:lnTo>
                  <a:lnTo>
                    <a:pt x="10638" y="658"/>
                  </a:lnTo>
                  <a:lnTo>
                    <a:pt x="10698" y="568"/>
                  </a:lnTo>
                  <a:lnTo>
                    <a:pt x="10787" y="478"/>
                  </a:lnTo>
                  <a:lnTo>
                    <a:pt x="10877" y="419"/>
                  </a:lnTo>
                  <a:lnTo>
                    <a:pt x="10981" y="389"/>
                  </a:lnTo>
                  <a:lnTo>
                    <a:pt x="11101" y="374"/>
                  </a:lnTo>
                  <a:lnTo>
                    <a:pt x="11221" y="389"/>
                  </a:lnTo>
                  <a:lnTo>
                    <a:pt x="11325" y="419"/>
                  </a:lnTo>
                  <a:lnTo>
                    <a:pt x="11415" y="478"/>
                  </a:lnTo>
                  <a:lnTo>
                    <a:pt x="11504" y="568"/>
                  </a:lnTo>
                  <a:lnTo>
                    <a:pt x="11564" y="658"/>
                  </a:lnTo>
                  <a:lnTo>
                    <a:pt x="11639" y="732"/>
                  </a:lnTo>
                  <a:lnTo>
                    <a:pt x="11714" y="792"/>
                  </a:lnTo>
                  <a:lnTo>
                    <a:pt x="11803" y="837"/>
                  </a:lnTo>
                  <a:lnTo>
                    <a:pt x="11893" y="882"/>
                  </a:lnTo>
                  <a:lnTo>
                    <a:pt x="11982" y="912"/>
                  </a:lnTo>
                  <a:lnTo>
                    <a:pt x="12087" y="927"/>
                  </a:lnTo>
                  <a:lnTo>
                    <a:pt x="12192" y="942"/>
                  </a:lnTo>
                  <a:lnTo>
                    <a:pt x="12296" y="927"/>
                  </a:lnTo>
                  <a:lnTo>
                    <a:pt x="12401" y="912"/>
                  </a:lnTo>
                  <a:lnTo>
                    <a:pt x="12490" y="882"/>
                  </a:lnTo>
                  <a:lnTo>
                    <a:pt x="12580" y="837"/>
                  </a:lnTo>
                  <a:lnTo>
                    <a:pt x="12670" y="792"/>
                  </a:lnTo>
                  <a:lnTo>
                    <a:pt x="12744" y="732"/>
                  </a:lnTo>
                  <a:lnTo>
                    <a:pt x="12819" y="658"/>
                  </a:lnTo>
                  <a:lnTo>
                    <a:pt x="12894" y="568"/>
                  </a:lnTo>
                  <a:lnTo>
                    <a:pt x="12968" y="478"/>
                  </a:lnTo>
                  <a:lnTo>
                    <a:pt x="13058" y="419"/>
                  </a:lnTo>
                  <a:lnTo>
                    <a:pt x="13163" y="389"/>
                  </a:lnTo>
                  <a:lnTo>
                    <a:pt x="13282" y="374"/>
                  </a:lnTo>
                  <a:lnTo>
                    <a:pt x="13402" y="389"/>
                  </a:lnTo>
                  <a:lnTo>
                    <a:pt x="13506" y="419"/>
                  </a:lnTo>
                  <a:lnTo>
                    <a:pt x="13596" y="478"/>
                  </a:lnTo>
                  <a:lnTo>
                    <a:pt x="13686" y="568"/>
                  </a:lnTo>
                  <a:lnTo>
                    <a:pt x="13745" y="658"/>
                  </a:lnTo>
                  <a:lnTo>
                    <a:pt x="13820" y="732"/>
                  </a:lnTo>
                  <a:lnTo>
                    <a:pt x="13895" y="792"/>
                  </a:lnTo>
                  <a:lnTo>
                    <a:pt x="13984" y="837"/>
                  </a:lnTo>
                  <a:lnTo>
                    <a:pt x="14074" y="882"/>
                  </a:lnTo>
                  <a:lnTo>
                    <a:pt x="14179" y="912"/>
                  </a:lnTo>
                  <a:lnTo>
                    <a:pt x="14268" y="927"/>
                  </a:lnTo>
                  <a:lnTo>
                    <a:pt x="14373" y="942"/>
                  </a:lnTo>
                  <a:lnTo>
                    <a:pt x="14477" y="927"/>
                  </a:lnTo>
                  <a:lnTo>
                    <a:pt x="14582" y="912"/>
                  </a:lnTo>
                  <a:lnTo>
                    <a:pt x="14672" y="882"/>
                  </a:lnTo>
                  <a:lnTo>
                    <a:pt x="14776" y="837"/>
                  </a:lnTo>
                  <a:lnTo>
                    <a:pt x="14851" y="792"/>
                  </a:lnTo>
                  <a:lnTo>
                    <a:pt x="14940" y="732"/>
                  </a:lnTo>
                  <a:lnTo>
                    <a:pt x="15015" y="658"/>
                  </a:lnTo>
                  <a:lnTo>
                    <a:pt x="15075" y="568"/>
                  </a:lnTo>
                  <a:lnTo>
                    <a:pt x="15150" y="478"/>
                  </a:lnTo>
                  <a:lnTo>
                    <a:pt x="15239" y="419"/>
                  </a:lnTo>
                  <a:lnTo>
                    <a:pt x="15359" y="389"/>
                  </a:lnTo>
                  <a:lnTo>
                    <a:pt x="15463" y="374"/>
                  </a:lnTo>
                  <a:lnTo>
                    <a:pt x="15583" y="389"/>
                  </a:lnTo>
                  <a:lnTo>
                    <a:pt x="15687" y="419"/>
                  </a:lnTo>
                  <a:lnTo>
                    <a:pt x="15792" y="478"/>
                  </a:lnTo>
                  <a:lnTo>
                    <a:pt x="15867" y="568"/>
                  </a:lnTo>
                  <a:lnTo>
                    <a:pt x="15926" y="658"/>
                  </a:lnTo>
                  <a:lnTo>
                    <a:pt x="16001" y="732"/>
                  </a:lnTo>
                  <a:lnTo>
                    <a:pt x="16076" y="792"/>
                  </a:lnTo>
                  <a:lnTo>
                    <a:pt x="16166" y="837"/>
                  </a:lnTo>
                  <a:lnTo>
                    <a:pt x="16255" y="882"/>
                  </a:lnTo>
                  <a:lnTo>
                    <a:pt x="16360" y="912"/>
                  </a:lnTo>
                  <a:lnTo>
                    <a:pt x="16464" y="942"/>
                  </a:lnTo>
                  <a:lnTo>
                    <a:pt x="16659" y="942"/>
                  </a:lnTo>
                  <a:lnTo>
                    <a:pt x="16763" y="912"/>
                  </a:lnTo>
                  <a:lnTo>
                    <a:pt x="16868" y="882"/>
                  </a:lnTo>
                  <a:lnTo>
                    <a:pt x="16957" y="837"/>
                  </a:lnTo>
                  <a:lnTo>
                    <a:pt x="17047" y="792"/>
                  </a:lnTo>
                  <a:lnTo>
                    <a:pt x="17122" y="732"/>
                  </a:lnTo>
                  <a:lnTo>
                    <a:pt x="17196" y="658"/>
                  </a:lnTo>
                  <a:lnTo>
                    <a:pt x="17256" y="568"/>
                  </a:lnTo>
                  <a:lnTo>
                    <a:pt x="17331" y="478"/>
                  </a:lnTo>
                  <a:lnTo>
                    <a:pt x="17435" y="419"/>
                  </a:lnTo>
                  <a:lnTo>
                    <a:pt x="17540" y="374"/>
                  </a:lnTo>
                  <a:lnTo>
                    <a:pt x="17659" y="359"/>
                  </a:lnTo>
                  <a:lnTo>
                    <a:pt x="17779" y="374"/>
                  </a:lnTo>
                  <a:lnTo>
                    <a:pt x="17884" y="419"/>
                  </a:lnTo>
                  <a:lnTo>
                    <a:pt x="17973" y="478"/>
                  </a:lnTo>
                  <a:lnTo>
                    <a:pt x="18048" y="568"/>
                  </a:lnTo>
                  <a:lnTo>
                    <a:pt x="18078" y="598"/>
                  </a:lnTo>
                  <a:lnTo>
                    <a:pt x="18123" y="628"/>
                  </a:lnTo>
                  <a:lnTo>
                    <a:pt x="18152" y="643"/>
                  </a:lnTo>
                  <a:lnTo>
                    <a:pt x="18197" y="643"/>
                  </a:lnTo>
                  <a:lnTo>
                    <a:pt x="18750" y="658"/>
                  </a:lnTo>
                  <a:lnTo>
                    <a:pt x="18825" y="643"/>
                  </a:lnTo>
                  <a:lnTo>
                    <a:pt x="18870" y="598"/>
                  </a:lnTo>
                  <a:lnTo>
                    <a:pt x="18914" y="538"/>
                  </a:lnTo>
                  <a:lnTo>
                    <a:pt x="18929" y="478"/>
                  </a:lnTo>
                  <a:lnTo>
                    <a:pt x="18914" y="404"/>
                  </a:lnTo>
                  <a:lnTo>
                    <a:pt x="18870" y="344"/>
                  </a:lnTo>
                  <a:lnTo>
                    <a:pt x="18825" y="314"/>
                  </a:lnTo>
                  <a:lnTo>
                    <a:pt x="18750" y="299"/>
                  </a:lnTo>
                  <a:lnTo>
                    <a:pt x="18287" y="284"/>
                  </a:lnTo>
                  <a:lnTo>
                    <a:pt x="18227" y="224"/>
                  </a:lnTo>
                  <a:lnTo>
                    <a:pt x="18152" y="165"/>
                  </a:lnTo>
                  <a:lnTo>
                    <a:pt x="18078" y="120"/>
                  </a:lnTo>
                  <a:lnTo>
                    <a:pt x="18003" y="75"/>
                  </a:lnTo>
                  <a:lnTo>
                    <a:pt x="17928" y="45"/>
                  </a:lnTo>
                  <a:lnTo>
                    <a:pt x="17839" y="15"/>
                  </a:lnTo>
                  <a:lnTo>
                    <a:pt x="17749" y="0"/>
                  </a:lnTo>
                  <a:lnTo>
                    <a:pt x="17659" y="0"/>
                  </a:lnTo>
                  <a:lnTo>
                    <a:pt x="17555" y="15"/>
                  </a:lnTo>
                  <a:lnTo>
                    <a:pt x="17450" y="30"/>
                  </a:lnTo>
                  <a:lnTo>
                    <a:pt x="17361" y="60"/>
                  </a:lnTo>
                  <a:lnTo>
                    <a:pt x="17256" y="105"/>
                  </a:lnTo>
                  <a:lnTo>
                    <a:pt x="17181" y="150"/>
                  </a:lnTo>
                  <a:lnTo>
                    <a:pt x="17092" y="209"/>
                  </a:lnTo>
                  <a:lnTo>
                    <a:pt x="17017" y="284"/>
                  </a:lnTo>
                  <a:lnTo>
                    <a:pt x="16957" y="374"/>
                  </a:lnTo>
                  <a:lnTo>
                    <a:pt x="16883" y="463"/>
                  </a:lnTo>
                  <a:lnTo>
                    <a:pt x="16778" y="523"/>
                  </a:lnTo>
                  <a:lnTo>
                    <a:pt x="16673" y="568"/>
                  </a:lnTo>
                  <a:lnTo>
                    <a:pt x="16569" y="568"/>
                  </a:lnTo>
                  <a:lnTo>
                    <a:pt x="16449" y="553"/>
                  </a:lnTo>
                  <a:lnTo>
                    <a:pt x="16345" y="523"/>
                  </a:lnTo>
                  <a:lnTo>
                    <a:pt x="16240" y="463"/>
                  </a:lnTo>
                  <a:lnTo>
                    <a:pt x="16166" y="374"/>
                  </a:lnTo>
                  <a:lnTo>
                    <a:pt x="16106" y="284"/>
                  </a:lnTo>
                  <a:lnTo>
                    <a:pt x="16031" y="209"/>
                  </a:lnTo>
                  <a:lnTo>
                    <a:pt x="15941" y="150"/>
                  </a:lnTo>
                  <a:lnTo>
                    <a:pt x="15867" y="105"/>
                  </a:lnTo>
                  <a:lnTo>
                    <a:pt x="15777" y="60"/>
                  </a:lnTo>
                  <a:lnTo>
                    <a:pt x="15673" y="30"/>
                  </a:lnTo>
                  <a:lnTo>
                    <a:pt x="15568" y="15"/>
                  </a:lnTo>
                  <a:lnTo>
                    <a:pt x="15463" y="0"/>
                  </a:lnTo>
                  <a:lnTo>
                    <a:pt x="15359" y="15"/>
                  </a:lnTo>
                  <a:lnTo>
                    <a:pt x="15269" y="30"/>
                  </a:lnTo>
                  <a:lnTo>
                    <a:pt x="15165" y="60"/>
                  </a:lnTo>
                  <a:lnTo>
                    <a:pt x="15075" y="105"/>
                  </a:lnTo>
                  <a:lnTo>
                    <a:pt x="14985" y="150"/>
                  </a:lnTo>
                  <a:lnTo>
                    <a:pt x="14911" y="209"/>
                  </a:lnTo>
                  <a:lnTo>
                    <a:pt x="14836" y="284"/>
                  </a:lnTo>
                  <a:lnTo>
                    <a:pt x="14776" y="374"/>
                  </a:lnTo>
                  <a:lnTo>
                    <a:pt x="14701" y="463"/>
                  </a:lnTo>
                  <a:lnTo>
                    <a:pt x="14597" y="523"/>
                  </a:lnTo>
                  <a:lnTo>
                    <a:pt x="14492" y="553"/>
                  </a:lnTo>
                  <a:lnTo>
                    <a:pt x="14373" y="568"/>
                  </a:lnTo>
                  <a:lnTo>
                    <a:pt x="14268" y="553"/>
                  </a:lnTo>
                  <a:lnTo>
                    <a:pt x="14149" y="523"/>
                  </a:lnTo>
                  <a:lnTo>
                    <a:pt x="14059" y="463"/>
                  </a:lnTo>
                  <a:lnTo>
                    <a:pt x="13984" y="374"/>
                  </a:lnTo>
                  <a:lnTo>
                    <a:pt x="13910" y="284"/>
                  </a:lnTo>
                  <a:lnTo>
                    <a:pt x="13850" y="209"/>
                  </a:lnTo>
                  <a:lnTo>
                    <a:pt x="13760" y="150"/>
                  </a:lnTo>
                  <a:lnTo>
                    <a:pt x="13671" y="105"/>
                  </a:lnTo>
                  <a:lnTo>
                    <a:pt x="13581" y="60"/>
                  </a:lnTo>
                  <a:lnTo>
                    <a:pt x="13491" y="30"/>
                  </a:lnTo>
                  <a:lnTo>
                    <a:pt x="13387" y="15"/>
                  </a:lnTo>
                  <a:lnTo>
                    <a:pt x="13282" y="0"/>
                  </a:lnTo>
                  <a:lnTo>
                    <a:pt x="13178" y="15"/>
                  </a:lnTo>
                  <a:lnTo>
                    <a:pt x="13073" y="30"/>
                  </a:lnTo>
                  <a:lnTo>
                    <a:pt x="12983" y="60"/>
                  </a:lnTo>
                  <a:lnTo>
                    <a:pt x="12894" y="105"/>
                  </a:lnTo>
                  <a:lnTo>
                    <a:pt x="12804" y="150"/>
                  </a:lnTo>
                  <a:lnTo>
                    <a:pt x="12729" y="209"/>
                  </a:lnTo>
                  <a:lnTo>
                    <a:pt x="12655" y="284"/>
                  </a:lnTo>
                  <a:lnTo>
                    <a:pt x="12595" y="374"/>
                  </a:lnTo>
                  <a:lnTo>
                    <a:pt x="12505" y="463"/>
                  </a:lnTo>
                  <a:lnTo>
                    <a:pt x="12416" y="523"/>
                  </a:lnTo>
                  <a:lnTo>
                    <a:pt x="12311" y="553"/>
                  </a:lnTo>
                  <a:lnTo>
                    <a:pt x="12192" y="568"/>
                  </a:lnTo>
                  <a:lnTo>
                    <a:pt x="12072" y="553"/>
                  </a:lnTo>
                  <a:lnTo>
                    <a:pt x="11967" y="523"/>
                  </a:lnTo>
                  <a:lnTo>
                    <a:pt x="11878" y="463"/>
                  </a:lnTo>
                  <a:lnTo>
                    <a:pt x="11788" y="374"/>
                  </a:lnTo>
                  <a:lnTo>
                    <a:pt x="11728" y="284"/>
                  </a:lnTo>
                  <a:lnTo>
                    <a:pt x="11654" y="209"/>
                  </a:lnTo>
                  <a:lnTo>
                    <a:pt x="11579" y="150"/>
                  </a:lnTo>
                  <a:lnTo>
                    <a:pt x="11489" y="105"/>
                  </a:lnTo>
                  <a:lnTo>
                    <a:pt x="11400" y="60"/>
                  </a:lnTo>
                  <a:lnTo>
                    <a:pt x="11310" y="30"/>
                  </a:lnTo>
                  <a:lnTo>
                    <a:pt x="11206" y="15"/>
                  </a:lnTo>
                  <a:lnTo>
                    <a:pt x="11101" y="0"/>
                  </a:lnTo>
                  <a:lnTo>
                    <a:pt x="10996" y="15"/>
                  </a:lnTo>
                  <a:lnTo>
                    <a:pt x="10892" y="30"/>
                  </a:lnTo>
                  <a:lnTo>
                    <a:pt x="10802" y="60"/>
                  </a:lnTo>
                  <a:lnTo>
                    <a:pt x="10713" y="105"/>
                  </a:lnTo>
                  <a:lnTo>
                    <a:pt x="10623" y="150"/>
                  </a:lnTo>
                  <a:lnTo>
                    <a:pt x="10533" y="209"/>
                  </a:lnTo>
                  <a:lnTo>
                    <a:pt x="10474" y="284"/>
                  </a:lnTo>
                  <a:lnTo>
                    <a:pt x="10399" y="374"/>
                  </a:lnTo>
                  <a:lnTo>
                    <a:pt x="10324" y="463"/>
                  </a:lnTo>
                  <a:lnTo>
                    <a:pt x="10234" y="523"/>
                  </a:lnTo>
                  <a:lnTo>
                    <a:pt x="10115" y="553"/>
                  </a:lnTo>
                  <a:lnTo>
                    <a:pt x="10010" y="568"/>
                  </a:lnTo>
                  <a:lnTo>
                    <a:pt x="9891" y="553"/>
                  </a:lnTo>
                  <a:lnTo>
                    <a:pt x="9786" y="523"/>
                  </a:lnTo>
                  <a:lnTo>
                    <a:pt x="9682" y="463"/>
                  </a:lnTo>
                  <a:lnTo>
                    <a:pt x="9607" y="374"/>
                  </a:lnTo>
                  <a:lnTo>
                    <a:pt x="9547" y="284"/>
                  </a:lnTo>
                  <a:lnTo>
                    <a:pt x="9473" y="209"/>
                  </a:lnTo>
                  <a:lnTo>
                    <a:pt x="9398" y="150"/>
                  </a:lnTo>
                  <a:lnTo>
                    <a:pt x="9308" y="105"/>
                  </a:lnTo>
                  <a:lnTo>
                    <a:pt x="9219" y="60"/>
                  </a:lnTo>
                  <a:lnTo>
                    <a:pt x="9114" y="30"/>
                  </a:lnTo>
                  <a:lnTo>
                    <a:pt x="9024" y="15"/>
                  </a:lnTo>
                  <a:lnTo>
                    <a:pt x="8920" y="0"/>
                  </a:lnTo>
                  <a:lnTo>
                    <a:pt x="8815" y="15"/>
                  </a:lnTo>
                  <a:lnTo>
                    <a:pt x="8711" y="30"/>
                  </a:lnTo>
                  <a:lnTo>
                    <a:pt x="8606" y="60"/>
                  </a:lnTo>
                  <a:lnTo>
                    <a:pt x="8516" y="105"/>
                  </a:lnTo>
                  <a:lnTo>
                    <a:pt x="8442" y="150"/>
                  </a:lnTo>
                  <a:lnTo>
                    <a:pt x="8352" y="209"/>
                  </a:lnTo>
                  <a:lnTo>
                    <a:pt x="8277" y="284"/>
                  </a:lnTo>
                  <a:lnTo>
                    <a:pt x="8218" y="374"/>
                  </a:lnTo>
                  <a:lnTo>
                    <a:pt x="8143" y="463"/>
                  </a:lnTo>
                  <a:lnTo>
                    <a:pt x="8053" y="523"/>
                  </a:lnTo>
                  <a:lnTo>
                    <a:pt x="7934" y="568"/>
                  </a:lnTo>
                  <a:lnTo>
                    <a:pt x="7829" y="583"/>
                  </a:lnTo>
                  <a:lnTo>
                    <a:pt x="7710" y="568"/>
                  </a:lnTo>
                  <a:lnTo>
                    <a:pt x="7590" y="523"/>
                  </a:lnTo>
                  <a:lnTo>
                    <a:pt x="7501" y="463"/>
                  </a:lnTo>
                  <a:lnTo>
                    <a:pt x="7426" y="374"/>
                  </a:lnTo>
                  <a:lnTo>
                    <a:pt x="7366" y="284"/>
                  </a:lnTo>
                  <a:lnTo>
                    <a:pt x="7291" y="209"/>
                  </a:lnTo>
                  <a:lnTo>
                    <a:pt x="7202" y="150"/>
                  </a:lnTo>
                  <a:lnTo>
                    <a:pt x="7127" y="105"/>
                  </a:lnTo>
                  <a:lnTo>
                    <a:pt x="7022" y="60"/>
                  </a:lnTo>
                  <a:lnTo>
                    <a:pt x="6933" y="30"/>
                  </a:lnTo>
                  <a:lnTo>
                    <a:pt x="6828" y="15"/>
                  </a:lnTo>
                  <a:lnTo>
                    <a:pt x="6724" y="0"/>
                  </a:lnTo>
                  <a:lnTo>
                    <a:pt x="6619" y="15"/>
                  </a:lnTo>
                  <a:lnTo>
                    <a:pt x="6529" y="30"/>
                  </a:lnTo>
                  <a:lnTo>
                    <a:pt x="6425" y="60"/>
                  </a:lnTo>
                  <a:lnTo>
                    <a:pt x="6335" y="105"/>
                  </a:lnTo>
                  <a:lnTo>
                    <a:pt x="6246" y="150"/>
                  </a:lnTo>
                  <a:lnTo>
                    <a:pt x="6171" y="209"/>
                  </a:lnTo>
                  <a:lnTo>
                    <a:pt x="6096" y="284"/>
                  </a:lnTo>
                  <a:lnTo>
                    <a:pt x="6036" y="374"/>
                  </a:lnTo>
                  <a:lnTo>
                    <a:pt x="5962" y="463"/>
                  </a:lnTo>
                  <a:lnTo>
                    <a:pt x="5857" y="523"/>
                  </a:lnTo>
                  <a:lnTo>
                    <a:pt x="5753" y="553"/>
                  </a:lnTo>
                  <a:lnTo>
                    <a:pt x="5633" y="568"/>
                  </a:lnTo>
                  <a:lnTo>
                    <a:pt x="5529" y="553"/>
                  </a:lnTo>
                  <a:lnTo>
                    <a:pt x="5409" y="523"/>
                  </a:lnTo>
                  <a:lnTo>
                    <a:pt x="5319" y="463"/>
                  </a:lnTo>
                  <a:lnTo>
                    <a:pt x="5245" y="374"/>
                  </a:lnTo>
                  <a:lnTo>
                    <a:pt x="5170" y="284"/>
                  </a:lnTo>
                  <a:lnTo>
                    <a:pt x="5110" y="209"/>
                  </a:lnTo>
                  <a:lnTo>
                    <a:pt x="5021" y="150"/>
                  </a:lnTo>
                  <a:lnTo>
                    <a:pt x="4931" y="105"/>
                  </a:lnTo>
                  <a:lnTo>
                    <a:pt x="4841" y="60"/>
                  </a:lnTo>
                  <a:lnTo>
                    <a:pt x="4752" y="30"/>
                  </a:lnTo>
                  <a:lnTo>
                    <a:pt x="4647" y="15"/>
                  </a:lnTo>
                  <a:lnTo>
                    <a:pt x="4543" y="0"/>
                  </a:lnTo>
                  <a:lnTo>
                    <a:pt x="4438" y="15"/>
                  </a:lnTo>
                  <a:lnTo>
                    <a:pt x="4333" y="30"/>
                  </a:lnTo>
                  <a:lnTo>
                    <a:pt x="4244" y="60"/>
                  </a:lnTo>
                  <a:lnTo>
                    <a:pt x="4154" y="105"/>
                  </a:lnTo>
                  <a:lnTo>
                    <a:pt x="4064" y="150"/>
                  </a:lnTo>
                  <a:lnTo>
                    <a:pt x="3990" y="209"/>
                  </a:lnTo>
                  <a:lnTo>
                    <a:pt x="3915" y="284"/>
                  </a:lnTo>
                  <a:lnTo>
                    <a:pt x="3855" y="374"/>
                  </a:lnTo>
                  <a:lnTo>
                    <a:pt x="3766" y="463"/>
                  </a:lnTo>
                  <a:lnTo>
                    <a:pt x="3676" y="523"/>
                  </a:lnTo>
                  <a:lnTo>
                    <a:pt x="3571" y="553"/>
                  </a:lnTo>
                  <a:lnTo>
                    <a:pt x="3452" y="568"/>
                  </a:lnTo>
                  <a:lnTo>
                    <a:pt x="3332" y="553"/>
                  </a:lnTo>
                  <a:lnTo>
                    <a:pt x="3228" y="523"/>
                  </a:lnTo>
                  <a:lnTo>
                    <a:pt x="3138" y="463"/>
                  </a:lnTo>
                  <a:lnTo>
                    <a:pt x="3049" y="374"/>
                  </a:lnTo>
                  <a:lnTo>
                    <a:pt x="2989" y="284"/>
                  </a:lnTo>
                  <a:lnTo>
                    <a:pt x="2914" y="209"/>
                  </a:lnTo>
                  <a:lnTo>
                    <a:pt x="2839" y="150"/>
                  </a:lnTo>
                  <a:lnTo>
                    <a:pt x="2750" y="105"/>
                  </a:lnTo>
                  <a:lnTo>
                    <a:pt x="2660" y="60"/>
                  </a:lnTo>
                  <a:lnTo>
                    <a:pt x="2570" y="30"/>
                  </a:lnTo>
                  <a:lnTo>
                    <a:pt x="2466" y="15"/>
                  </a:lnTo>
                  <a:lnTo>
                    <a:pt x="2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3893390" y="3245730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209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209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3893390" y="3181294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1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5"/>
                  </a:lnTo>
                  <a:lnTo>
                    <a:pt x="90" y="195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45" y="628"/>
                  </a:lnTo>
                  <a:lnTo>
                    <a:pt x="90" y="703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7"/>
                  </a:lnTo>
                  <a:lnTo>
                    <a:pt x="16419" y="897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3"/>
                  </a:lnTo>
                  <a:lnTo>
                    <a:pt x="16748" y="628"/>
                  </a:lnTo>
                  <a:lnTo>
                    <a:pt x="16778" y="538"/>
                  </a:lnTo>
                  <a:lnTo>
                    <a:pt x="16778" y="449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5"/>
                  </a:lnTo>
                  <a:lnTo>
                    <a:pt x="16658" y="135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3893390" y="3116885"/>
              <a:ext cx="460850" cy="24638"/>
            </a:xfrm>
            <a:custGeom>
              <a:avLst/>
              <a:gdLst/>
              <a:ahLst/>
              <a:cxnLst/>
              <a:rect l="l" t="t" r="r" b="b"/>
              <a:pathLst>
                <a:path w="16778" h="897" extrusionOk="0">
                  <a:moveTo>
                    <a:pt x="449" y="0"/>
                  </a:moveTo>
                  <a:lnTo>
                    <a:pt x="359" y="15"/>
                  </a:lnTo>
                  <a:lnTo>
                    <a:pt x="284" y="45"/>
                  </a:lnTo>
                  <a:lnTo>
                    <a:pt x="209" y="75"/>
                  </a:lnTo>
                  <a:lnTo>
                    <a:pt x="135" y="134"/>
                  </a:lnTo>
                  <a:lnTo>
                    <a:pt x="90" y="194"/>
                  </a:lnTo>
                  <a:lnTo>
                    <a:pt x="45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45" y="627"/>
                  </a:lnTo>
                  <a:lnTo>
                    <a:pt x="90" y="702"/>
                  </a:lnTo>
                  <a:lnTo>
                    <a:pt x="135" y="762"/>
                  </a:lnTo>
                  <a:lnTo>
                    <a:pt x="209" y="822"/>
                  </a:lnTo>
                  <a:lnTo>
                    <a:pt x="284" y="867"/>
                  </a:lnTo>
                  <a:lnTo>
                    <a:pt x="359" y="896"/>
                  </a:lnTo>
                  <a:lnTo>
                    <a:pt x="16419" y="896"/>
                  </a:lnTo>
                  <a:lnTo>
                    <a:pt x="16509" y="867"/>
                  </a:lnTo>
                  <a:lnTo>
                    <a:pt x="16583" y="822"/>
                  </a:lnTo>
                  <a:lnTo>
                    <a:pt x="16658" y="762"/>
                  </a:lnTo>
                  <a:lnTo>
                    <a:pt x="16703" y="702"/>
                  </a:lnTo>
                  <a:lnTo>
                    <a:pt x="16748" y="627"/>
                  </a:lnTo>
                  <a:lnTo>
                    <a:pt x="16778" y="538"/>
                  </a:lnTo>
                  <a:lnTo>
                    <a:pt x="16778" y="448"/>
                  </a:lnTo>
                  <a:lnTo>
                    <a:pt x="16778" y="359"/>
                  </a:lnTo>
                  <a:lnTo>
                    <a:pt x="16748" y="284"/>
                  </a:lnTo>
                  <a:lnTo>
                    <a:pt x="16703" y="194"/>
                  </a:lnTo>
                  <a:lnTo>
                    <a:pt x="16658" y="134"/>
                  </a:lnTo>
                  <a:lnTo>
                    <a:pt x="16583" y="75"/>
                  </a:lnTo>
                  <a:lnTo>
                    <a:pt x="16509" y="45"/>
                  </a:lnTo>
                  <a:lnTo>
                    <a:pt x="16419" y="15"/>
                  </a:lnTo>
                  <a:lnTo>
                    <a:pt x="1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4425199" y="3245730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209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209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4425199" y="3181294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1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5"/>
                  </a:lnTo>
                  <a:lnTo>
                    <a:pt x="75" y="195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9"/>
                  </a:lnTo>
                  <a:lnTo>
                    <a:pt x="15" y="538"/>
                  </a:lnTo>
                  <a:lnTo>
                    <a:pt x="30" y="628"/>
                  </a:lnTo>
                  <a:lnTo>
                    <a:pt x="75" y="703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7"/>
                  </a:lnTo>
                  <a:lnTo>
                    <a:pt x="553" y="897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3"/>
                  </a:lnTo>
                  <a:lnTo>
                    <a:pt x="867" y="628"/>
                  </a:lnTo>
                  <a:lnTo>
                    <a:pt x="896" y="538"/>
                  </a:lnTo>
                  <a:lnTo>
                    <a:pt x="911" y="449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5"/>
                  </a:lnTo>
                  <a:lnTo>
                    <a:pt x="777" y="135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4425199" y="3116885"/>
              <a:ext cx="25050" cy="24638"/>
            </a:xfrm>
            <a:custGeom>
              <a:avLst/>
              <a:gdLst/>
              <a:ahLst/>
              <a:cxnLst/>
              <a:rect l="l" t="t" r="r" b="b"/>
              <a:pathLst>
                <a:path w="912" h="897" extrusionOk="0">
                  <a:moveTo>
                    <a:pt x="448" y="0"/>
                  </a:moveTo>
                  <a:lnTo>
                    <a:pt x="359" y="15"/>
                  </a:lnTo>
                  <a:lnTo>
                    <a:pt x="269" y="45"/>
                  </a:lnTo>
                  <a:lnTo>
                    <a:pt x="194" y="75"/>
                  </a:lnTo>
                  <a:lnTo>
                    <a:pt x="135" y="134"/>
                  </a:lnTo>
                  <a:lnTo>
                    <a:pt x="75" y="194"/>
                  </a:lnTo>
                  <a:lnTo>
                    <a:pt x="30" y="284"/>
                  </a:lnTo>
                  <a:lnTo>
                    <a:pt x="15" y="359"/>
                  </a:lnTo>
                  <a:lnTo>
                    <a:pt x="0" y="448"/>
                  </a:lnTo>
                  <a:lnTo>
                    <a:pt x="15" y="538"/>
                  </a:lnTo>
                  <a:lnTo>
                    <a:pt x="30" y="627"/>
                  </a:lnTo>
                  <a:lnTo>
                    <a:pt x="75" y="702"/>
                  </a:lnTo>
                  <a:lnTo>
                    <a:pt x="135" y="762"/>
                  </a:lnTo>
                  <a:lnTo>
                    <a:pt x="194" y="822"/>
                  </a:lnTo>
                  <a:lnTo>
                    <a:pt x="269" y="867"/>
                  </a:lnTo>
                  <a:lnTo>
                    <a:pt x="359" y="896"/>
                  </a:lnTo>
                  <a:lnTo>
                    <a:pt x="553" y="896"/>
                  </a:lnTo>
                  <a:lnTo>
                    <a:pt x="642" y="867"/>
                  </a:lnTo>
                  <a:lnTo>
                    <a:pt x="717" y="822"/>
                  </a:lnTo>
                  <a:lnTo>
                    <a:pt x="777" y="762"/>
                  </a:lnTo>
                  <a:lnTo>
                    <a:pt x="837" y="702"/>
                  </a:lnTo>
                  <a:lnTo>
                    <a:pt x="867" y="627"/>
                  </a:lnTo>
                  <a:lnTo>
                    <a:pt x="896" y="538"/>
                  </a:lnTo>
                  <a:lnTo>
                    <a:pt x="911" y="448"/>
                  </a:lnTo>
                  <a:lnTo>
                    <a:pt x="896" y="359"/>
                  </a:lnTo>
                  <a:lnTo>
                    <a:pt x="867" y="284"/>
                  </a:lnTo>
                  <a:lnTo>
                    <a:pt x="837" y="194"/>
                  </a:lnTo>
                  <a:lnTo>
                    <a:pt x="777" y="134"/>
                  </a:lnTo>
                  <a:lnTo>
                    <a:pt x="717" y="75"/>
                  </a:lnTo>
                  <a:lnTo>
                    <a:pt x="642" y="45"/>
                  </a:lnTo>
                  <a:lnTo>
                    <a:pt x="553" y="15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3851119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60" y="374"/>
                  </a:lnTo>
                  <a:lnTo>
                    <a:pt x="15" y="493"/>
                  </a:lnTo>
                  <a:lnTo>
                    <a:pt x="1" y="613"/>
                  </a:lnTo>
                  <a:lnTo>
                    <a:pt x="15" y="732"/>
                  </a:lnTo>
                  <a:lnTo>
                    <a:pt x="60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21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21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3851119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60" y="359"/>
                  </a:lnTo>
                  <a:lnTo>
                    <a:pt x="15" y="479"/>
                  </a:lnTo>
                  <a:lnTo>
                    <a:pt x="1" y="598"/>
                  </a:lnTo>
                  <a:lnTo>
                    <a:pt x="15" y="718"/>
                  </a:lnTo>
                  <a:lnTo>
                    <a:pt x="60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21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21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8" name="Google Shape;1598;p33"/>
            <p:cNvSpPr/>
            <p:nvPr/>
          </p:nvSpPr>
          <p:spPr>
            <a:xfrm>
              <a:off x="4435445" y="2546514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69" y="105"/>
                  </a:lnTo>
                  <a:lnTo>
                    <a:pt x="180" y="179"/>
                  </a:lnTo>
                  <a:lnTo>
                    <a:pt x="105" y="269"/>
                  </a:lnTo>
                  <a:lnTo>
                    <a:pt x="45" y="374"/>
                  </a:lnTo>
                  <a:lnTo>
                    <a:pt x="16" y="493"/>
                  </a:lnTo>
                  <a:lnTo>
                    <a:pt x="1" y="613"/>
                  </a:lnTo>
                  <a:lnTo>
                    <a:pt x="16" y="732"/>
                  </a:lnTo>
                  <a:lnTo>
                    <a:pt x="45" y="852"/>
                  </a:lnTo>
                  <a:lnTo>
                    <a:pt x="105" y="941"/>
                  </a:lnTo>
                  <a:lnTo>
                    <a:pt x="180" y="1046"/>
                  </a:lnTo>
                  <a:lnTo>
                    <a:pt x="269" y="1106"/>
                  </a:lnTo>
                  <a:lnTo>
                    <a:pt x="374" y="1165"/>
                  </a:lnTo>
                  <a:lnTo>
                    <a:pt x="494" y="1210"/>
                  </a:lnTo>
                  <a:lnTo>
                    <a:pt x="733" y="1210"/>
                  </a:lnTo>
                  <a:lnTo>
                    <a:pt x="852" y="1165"/>
                  </a:lnTo>
                  <a:lnTo>
                    <a:pt x="957" y="1106"/>
                  </a:lnTo>
                  <a:lnTo>
                    <a:pt x="1046" y="1046"/>
                  </a:lnTo>
                  <a:lnTo>
                    <a:pt x="1106" y="941"/>
                  </a:lnTo>
                  <a:lnTo>
                    <a:pt x="1166" y="852"/>
                  </a:lnTo>
                  <a:lnTo>
                    <a:pt x="1211" y="732"/>
                  </a:lnTo>
                  <a:lnTo>
                    <a:pt x="1211" y="613"/>
                  </a:lnTo>
                  <a:lnTo>
                    <a:pt x="1211" y="493"/>
                  </a:lnTo>
                  <a:lnTo>
                    <a:pt x="1166" y="374"/>
                  </a:lnTo>
                  <a:lnTo>
                    <a:pt x="1106" y="269"/>
                  </a:lnTo>
                  <a:lnTo>
                    <a:pt x="1046" y="179"/>
                  </a:lnTo>
                  <a:lnTo>
                    <a:pt x="957" y="105"/>
                  </a:lnTo>
                  <a:lnTo>
                    <a:pt x="852" y="45"/>
                  </a:lnTo>
                  <a:lnTo>
                    <a:pt x="733" y="15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9" name="Google Shape;1599;p33"/>
            <p:cNvSpPr/>
            <p:nvPr/>
          </p:nvSpPr>
          <p:spPr>
            <a:xfrm>
              <a:off x="4435445" y="2086503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94" y="1"/>
                  </a:moveTo>
                  <a:lnTo>
                    <a:pt x="374" y="46"/>
                  </a:lnTo>
                  <a:lnTo>
                    <a:pt x="269" y="105"/>
                  </a:lnTo>
                  <a:lnTo>
                    <a:pt x="180" y="165"/>
                  </a:lnTo>
                  <a:lnTo>
                    <a:pt x="105" y="255"/>
                  </a:lnTo>
                  <a:lnTo>
                    <a:pt x="45" y="359"/>
                  </a:lnTo>
                  <a:lnTo>
                    <a:pt x="16" y="479"/>
                  </a:lnTo>
                  <a:lnTo>
                    <a:pt x="1" y="598"/>
                  </a:lnTo>
                  <a:lnTo>
                    <a:pt x="16" y="718"/>
                  </a:lnTo>
                  <a:lnTo>
                    <a:pt x="45" y="837"/>
                  </a:lnTo>
                  <a:lnTo>
                    <a:pt x="105" y="942"/>
                  </a:lnTo>
                  <a:lnTo>
                    <a:pt x="180" y="1032"/>
                  </a:lnTo>
                  <a:lnTo>
                    <a:pt x="269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57" y="1106"/>
                  </a:lnTo>
                  <a:lnTo>
                    <a:pt x="1046" y="1032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211" y="718"/>
                  </a:lnTo>
                  <a:lnTo>
                    <a:pt x="1211" y="598"/>
                  </a:lnTo>
                  <a:lnTo>
                    <a:pt x="1211" y="479"/>
                  </a:lnTo>
                  <a:lnTo>
                    <a:pt x="1166" y="359"/>
                  </a:lnTo>
                  <a:lnTo>
                    <a:pt x="1106" y="255"/>
                  </a:lnTo>
                  <a:lnTo>
                    <a:pt x="1046" y="165"/>
                  </a:lnTo>
                  <a:lnTo>
                    <a:pt x="957" y="105"/>
                  </a:lnTo>
                  <a:lnTo>
                    <a:pt x="852" y="46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3784649" y="2213728"/>
              <a:ext cx="26698" cy="261408"/>
            </a:xfrm>
            <a:custGeom>
              <a:avLst/>
              <a:gdLst/>
              <a:ahLst/>
              <a:cxnLst/>
              <a:rect l="l" t="t" r="r" b="b"/>
              <a:pathLst>
                <a:path w="972" h="9517" extrusionOk="0">
                  <a:moveTo>
                    <a:pt x="971" y="0"/>
                  </a:moveTo>
                  <a:lnTo>
                    <a:pt x="732" y="15"/>
                  </a:lnTo>
                  <a:lnTo>
                    <a:pt x="478" y="45"/>
                  </a:lnTo>
                  <a:lnTo>
                    <a:pt x="239" y="75"/>
                  </a:lnTo>
                  <a:lnTo>
                    <a:pt x="0" y="135"/>
                  </a:lnTo>
                  <a:lnTo>
                    <a:pt x="0" y="9382"/>
                  </a:lnTo>
                  <a:lnTo>
                    <a:pt x="239" y="9442"/>
                  </a:lnTo>
                  <a:lnTo>
                    <a:pt x="478" y="9487"/>
                  </a:lnTo>
                  <a:lnTo>
                    <a:pt x="732" y="9502"/>
                  </a:lnTo>
                  <a:lnTo>
                    <a:pt x="971" y="9517"/>
                  </a:lnTo>
                  <a:lnTo>
                    <a:pt x="9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4507242" y="2213728"/>
              <a:ext cx="26726" cy="261408"/>
            </a:xfrm>
            <a:custGeom>
              <a:avLst/>
              <a:gdLst/>
              <a:ahLst/>
              <a:cxnLst/>
              <a:rect l="l" t="t" r="r" b="b"/>
              <a:pathLst>
                <a:path w="973" h="9517" extrusionOk="0">
                  <a:moveTo>
                    <a:pt x="1" y="0"/>
                  </a:moveTo>
                  <a:lnTo>
                    <a:pt x="1" y="9517"/>
                  </a:lnTo>
                  <a:lnTo>
                    <a:pt x="255" y="9502"/>
                  </a:lnTo>
                  <a:lnTo>
                    <a:pt x="494" y="9487"/>
                  </a:lnTo>
                  <a:lnTo>
                    <a:pt x="733" y="9442"/>
                  </a:lnTo>
                  <a:lnTo>
                    <a:pt x="972" y="9382"/>
                  </a:lnTo>
                  <a:lnTo>
                    <a:pt x="972" y="135"/>
                  </a:lnTo>
                  <a:lnTo>
                    <a:pt x="733" y="75"/>
                  </a:lnTo>
                  <a:lnTo>
                    <a:pt x="494" y="45"/>
                  </a:lnTo>
                  <a:lnTo>
                    <a:pt x="255" y="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4104718" y="1800521"/>
              <a:ext cx="112864" cy="112452"/>
            </a:xfrm>
            <a:custGeom>
              <a:avLst/>
              <a:gdLst/>
              <a:ahLst/>
              <a:cxnLst/>
              <a:rect l="l" t="t" r="r" b="b"/>
              <a:pathLst>
                <a:path w="4109" h="4094" extrusionOk="0">
                  <a:moveTo>
                    <a:pt x="1838" y="0"/>
                  </a:moveTo>
                  <a:lnTo>
                    <a:pt x="1644" y="30"/>
                  </a:lnTo>
                  <a:lnTo>
                    <a:pt x="1449" y="90"/>
                  </a:lnTo>
                  <a:lnTo>
                    <a:pt x="1255" y="149"/>
                  </a:lnTo>
                  <a:lnTo>
                    <a:pt x="1076" y="239"/>
                  </a:lnTo>
                  <a:lnTo>
                    <a:pt x="912" y="344"/>
                  </a:lnTo>
                  <a:lnTo>
                    <a:pt x="747" y="463"/>
                  </a:lnTo>
                  <a:lnTo>
                    <a:pt x="598" y="598"/>
                  </a:lnTo>
                  <a:lnTo>
                    <a:pt x="463" y="747"/>
                  </a:lnTo>
                  <a:lnTo>
                    <a:pt x="359" y="896"/>
                  </a:lnTo>
                  <a:lnTo>
                    <a:pt x="254" y="1061"/>
                  </a:lnTo>
                  <a:lnTo>
                    <a:pt x="165" y="1240"/>
                  </a:lnTo>
                  <a:lnTo>
                    <a:pt x="90" y="1434"/>
                  </a:lnTo>
                  <a:lnTo>
                    <a:pt x="45" y="1628"/>
                  </a:lnTo>
                  <a:lnTo>
                    <a:pt x="15" y="1838"/>
                  </a:lnTo>
                  <a:lnTo>
                    <a:pt x="0" y="2047"/>
                  </a:lnTo>
                  <a:lnTo>
                    <a:pt x="15" y="2256"/>
                  </a:lnTo>
                  <a:lnTo>
                    <a:pt x="45" y="2465"/>
                  </a:lnTo>
                  <a:lnTo>
                    <a:pt x="90" y="2659"/>
                  </a:lnTo>
                  <a:lnTo>
                    <a:pt x="165" y="2839"/>
                  </a:lnTo>
                  <a:lnTo>
                    <a:pt x="254" y="3018"/>
                  </a:lnTo>
                  <a:lnTo>
                    <a:pt x="359" y="3197"/>
                  </a:lnTo>
                  <a:lnTo>
                    <a:pt x="463" y="3346"/>
                  </a:lnTo>
                  <a:lnTo>
                    <a:pt x="598" y="3496"/>
                  </a:lnTo>
                  <a:lnTo>
                    <a:pt x="747" y="3630"/>
                  </a:lnTo>
                  <a:lnTo>
                    <a:pt x="912" y="3750"/>
                  </a:lnTo>
                  <a:lnTo>
                    <a:pt x="1076" y="3854"/>
                  </a:lnTo>
                  <a:lnTo>
                    <a:pt x="1255" y="3929"/>
                  </a:lnTo>
                  <a:lnTo>
                    <a:pt x="1449" y="4004"/>
                  </a:lnTo>
                  <a:lnTo>
                    <a:pt x="1644" y="4049"/>
                  </a:lnTo>
                  <a:lnTo>
                    <a:pt x="1838" y="4079"/>
                  </a:lnTo>
                  <a:lnTo>
                    <a:pt x="2047" y="4093"/>
                  </a:lnTo>
                  <a:lnTo>
                    <a:pt x="2256" y="4079"/>
                  </a:lnTo>
                  <a:lnTo>
                    <a:pt x="2465" y="4049"/>
                  </a:lnTo>
                  <a:lnTo>
                    <a:pt x="2659" y="4004"/>
                  </a:lnTo>
                  <a:lnTo>
                    <a:pt x="2854" y="3929"/>
                  </a:lnTo>
                  <a:lnTo>
                    <a:pt x="3033" y="3854"/>
                  </a:lnTo>
                  <a:lnTo>
                    <a:pt x="3197" y="3750"/>
                  </a:lnTo>
                  <a:lnTo>
                    <a:pt x="3362" y="3630"/>
                  </a:lnTo>
                  <a:lnTo>
                    <a:pt x="3496" y="3496"/>
                  </a:lnTo>
                  <a:lnTo>
                    <a:pt x="3631" y="3346"/>
                  </a:lnTo>
                  <a:lnTo>
                    <a:pt x="3750" y="3197"/>
                  </a:lnTo>
                  <a:lnTo>
                    <a:pt x="3855" y="3018"/>
                  </a:lnTo>
                  <a:lnTo>
                    <a:pt x="3944" y="2839"/>
                  </a:lnTo>
                  <a:lnTo>
                    <a:pt x="4004" y="2659"/>
                  </a:lnTo>
                  <a:lnTo>
                    <a:pt x="4064" y="2465"/>
                  </a:lnTo>
                  <a:lnTo>
                    <a:pt x="4094" y="2256"/>
                  </a:lnTo>
                  <a:lnTo>
                    <a:pt x="4109" y="2047"/>
                  </a:lnTo>
                  <a:lnTo>
                    <a:pt x="4094" y="1838"/>
                  </a:lnTo>
                  <a:lnTo>
                    <a:pt x="4064" y="1628"/>
                  </a:lnTo>
                  <a:lnTo>
                    <a:pt x="4004" y="1434"/>
                  </a:lnTo>
                  <a:lnTo>
                    <a:pt x="3944" y="1240"/>
                  </a:lnTo>
                  <a:lnTo>
                    <a:pt x="3855" y="1061"/>
                  </a:lnTo>
                  <a:lnTo>
                    <a:pt x="3750" y="896"/>
                  </a:lnTo>
                  <a:lnTo>
                    <a:pt x="3631" y="747"/>
                  </a:lnTo>
                  <a:lnTo>
                    <a:pt x="3496" y="598"/>
                  </a:lnTo>
                  <a:lnTo>
                    <a:pt x="3362" y="463"/>
                  </a:lnTo>
                  <a:lnTo>
                    <a:pt x="3197" y="344"/>
                  </a:lnTo>
                  <a:lnTo>
                    <a:pt x="3033" y="239"/>
                  </a:lnTo>
                  <a:lnTo>
                    <a:pt x="2854" y="149"/>
                  </a:lnTo>
                  <a:lnTo>
                    <a:pt x="2659" y="90"/>
                  </a:lnTo>
                  <a:lnTo>
                    <a:pt x="2465" y="30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4120292" y="1815683"/>
              <a:ext cx="81688" cy="82100"/>
            </a:xfrm>
            <a:custGeom>
              <a:avLst/>
              <a:gdLst/>
              <a:ahLst/>
              <a:cxnLst/>
              <a:rect l="l" t="t" r="r" b="b"/>
              <a:pathLst>
                <a:path w="2974" h="2989" extrusionOk="0">
                  <a:moveTo>
                    <a:pt x="1480" y="1"/>
                  </a:moveTo>
                  <a:lnTo>
                    <a:pt x="1346" y="16"/>
                  </a:lnTo>
                  <a:lnTo>
                    <a:pt x="1196" y="31"/>
                  </a:lnTo>
                  <a:lnTo>
                    <a:pt x="1062" y="61"/>
                  </a:lnTo>
                  <a:lnTo>
                    <a:pt x="927" y="105"/>
                  </a:lnTo>
                  <a:lnTo>
                    <a:pt x="793" y="180"/>
                  </a:lnTo>
                  <a:lnTo>
                    <a:pt x="658" y="255"/>
                  </a:lnTo>
                  <a:lnTo>
                    <a:pt x="539" y="329"/>
                  </a:lnTo>
                  <a:lnTo>
                    <a:pt x="434" y="434"/>
                  </a:lnTo>
                  <a:lnTo>
                    <a:pt x="330" y="554"/>
                  </a:lnTo>
                  <a:lnTo>
                    <a:pt x="240" y="673"/>
                  </a:lnTo>
                  <a:lnTo>
                    <a:pt x="165" y="793"/>
                  </a:lnTo>
                  <a:lnTo>
                    <a:pt x="106" y="927"/>
                  </a:lnTo>
                  <a:lnTo>
                    <a:pt x="61" y="1061"/>
                  </a:lnTo>
                  <a:lnTo>
                    <a:pt x="16" y="1211"/>
                  </a:lnTo>
                  <a:lnTo>
                    <a:pt x="1" y="1345"/>
                  </a:lnTo>
                  <a:lnTo>
                    <a:pt x="1" y="1495"/>
                  </a:lnTo>
                  <a:lnTo>
                    <a:pt x="1" y="1629"/>
                  </a:lnTo>
                  <a:lnTo>
                    <a:pt x="16" y="1779"/>
                  </a:lnTo>
                  <a:lnTo>
                    <a:pt x="61" y="1913"/>
                  </a:lnTo>
                  <a:lnTo>
                    <a:pt x="106" y="2062"/>
                  </a:lnTo>
                  <a:lnTo>
                    <a:pt x="165" y="2182"/>
                  </a:lnTo>
                  <a:lnTo>
                    <a:pt x="240" y="2316"/>
                  </a:lnTo>
                  <a:lnTo>
                    <a:pt x="330" y="2436"/>
                  </a:lnTo>
                  <a:lnTo>
                    <a:pt x="434" y="2555"/>
                  </a:lnTo>
                  <a:lnTo>
                    <a:pt x="539" y="2645"/>
                  </a:lnTo>
                  <a:lnTo>
                    <a:pt x="658" y="2735"/>
                  </a:lnTo>
                  <a:lnTo>
                    <a:pt x="793" y="2809"/>
                  </a:lnTo>
                  <a:lnTo>
                    <a:pt x="927" y="2869"/>
                  </a:lnTo>
                  <a:lnTo>
                    <a:pt x="1062" y="2929"/>
                  </a:lnTo>
                  <a:lnTo>
                    <a:pt x="1196" y="2959"/>
                  </a:lnTo>
                  <a:lnTo>
                    <a:pt x="1346" y="2974"/>
                  </a:lnTo>
                  <a:lnTo>
                    <a:pt x="1480" y="2989"/>
                  </a:lnTo>
                  <a:lnTo>
                    <a:pt x="1629" y="2974"/>
                  </a:lnTo>
                  <a:lnTo>
                    <a:pt x="1764" y="2959"/>
                  </a:lnTo>
                  <a:lnTo>
                    <a:pt x="1913" y="2929"/>
                  </a:lnTo>
                  <a:lnTo>
                    <a:pt x="2048" y="2869"/>
                  </a:lnTo>
                  <a:lnTo>
                    <a:pt x="2182" y="2809"/>
                  </a:lnTo>
                  <a:lnTo>
                    <a:pt x="2302" y="2735"/>
                  </a:lnTo>
                  <a:lnTo>
                    <a:pt x="2421" y="2645"/>
                  </a:lnTo>
                  <a:lnTo>
                    <a:pt x="2541" y="2555"/>
                  </a:lnTo>
                  <a:lnTo>
                    <a:pt x="2645" y="2436"/>
                  </a:lnTo>
                  <a:lnTo>
                    <a:pt x="2735" y="2316"/>
                  </a:lnTo>
                  <a:lnTo>
                    <a:pt x="2810" y="2182"/>
                  </a:lnTo>
                  <a:lnTo>
                    <a:pt x="2869" y="2062"/>
                  </a:lnTo>
                  <a:lnTo>
                    <a:pt x="2914" y="1913"/>
                  </a:lnTo>
                  <a:lnTo>
                    <a:pt x="2944" y="1779"/>
                  </a:lnTo>
                  <a:lnTo>
                    <a:pt x="2974" y="1644"/>
                  </a:lnTo>
                  <a:lnTo>
                    <a:pt x="2974" y="1495"/>
                  </a:lnTo>
                  <a:lnTo>
                    <a:pt x="2974" y="1345"/>
                  </a:lnTo>
                  <a:lnTo>
                    <a:pt x="2944" y="1211"/>
                  </a:lnTo>
                  <a:lnTo>
                    <a:pt x="2914" y="1061"/>
                  </a:lnTo>
                  <a:lnTo>
                    <a:pt x="2869" y="927"/>
                  </a:lnTo>
                  <a:lnTo>
                    <a:pt x="2810" y="793"/>
                  </a:lnTo>
                  <a:lnTo>
                    <a:pt x="2735" y="673"/>
                  </a:lnTo>
                  <a:lnTo>
                    <a:pt x="2645" y="554"/>
                  </a:lnTo>
                  <a:lnTo>
                    <a:pt x="2541" y="434"/>
                  </a:lnTo>
                  <a:lnTo>
                    <a:pt x="2421" y="329"/>
                  </a:lnTo>
                  <a:lnTo>
                    <a:pt x="2302" y="255"/>
                  </a:lnTo>
                  <a:lnTo>
                    <a:pt x="2182" y="180"/>
                  </a:lnTo>
                  <a:lnTo>
                    <a:pt x="2048" y="105"/>
                  </a:lnTo>
                  <a:lnTo>
                    <a:pt x="1913" y="61"/>
                  </a:lnTo>
                  <a:lnTo>
                    <a:pt x="1764" y="31"/>
                  </a:lnTo>
                  <a:lnTo>
                    <a:pt x="1629" y="16"/>
                  </a:lnTo>
                  <a:lnTo>
                    <a:pt x="148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4132213" y="1827603"/>
              <a:ext cx="69767" cy="70179"/>
            </a:xfrm>
            <a:custGeom>
              <a:avLst/>
              <a:gdLst/>
              <a:ahLst/>
              <a:cxnLst/>
              <a:rect l="l" t="t" r="r" b="b"/>
              <a:pathLst>
                <a:path w="2540" h="2555" extrusionOk="0">
                  <a:moveTo>
                    <a:pt x="2107" y="0"/>
                  </a:moveTo>
                  <a:lnTo>
                    <a:pt x="0" y="2121"/>
                  </a:lnTo>
                  <a:lnTo>
                    <a:pt x="105" y="2211"/>
                  </a:lnTo>
                  <a:lnTo>
                    <a:pt x="224" y="2301"/>
                  </a:lnTo>
                  <a:lnTo>
                    <a:pt x="359" y="2375"/>
                  </a:lnTo>
                  <a:lnTo>
                    <a:pt x="493" y="2435"/>
                  </a:lnTo>
                  <a:lnTo>
                    <a:pt x="628" y="2495"/>
                  </a:lnTo>
                  <a:lnTo>
                    <a:pt x="762" y="2525"/>
                  </a:lnTo>
                  <a:lnTo>
                    <a:pt x="912" y="2540"/>
                  </a:lnTo>
                  <a:lnTo>
                    <a:pt x="1046" y="2555"/>
                  </a:lnTo>
                  <a:lnTo>
                    <a:pt x="1195" y="2540"/>
                  </a:lnTo>
                  <a:lnTo>
                    <a:pt x="1330" y="2525"/>
                  </a:lnTo>
                  <a:lnTo>
                    <a:pt x="1479" y="2495"/>
                  </a:lnTo>
                  <a:lnTo>
                    <a:pt x="1614" y="2435"/>
                  </a:lnTo>
                  <a:lnTo>
                    <a:pt x="1748" y="2375"/>
                  </a:lnTo>
                  <a:lnTo>
                    <a:pt x="1868" y="2301"/>
                  </a:lnTo>
                  <a:lnTo>
                    <a:pt x="1987" y="2211"/>
                  </a:lnTo>
                  <a:lnTo>
                    <a:pt x="2107" y="2121"/>
                  </a:lnTo>
                  <a:lnTo>
                    <a:pt x="2211" y="2002"/>
                  </a:lnTo>
                  <a:lnTo>
                    <a:pt x="2301" y="1882"/>
                  </a:lnTo>
                  <a:lnTo>
                    <a:pt x="2376" y="1748"/>
                  </a:lnTo>
                  <a:lnTo>
                    <a:pt x="2435" y="1628"/>
                  </a:lnTo>
                  <a:lnTo>
                    <a:pt x="2480" y="1479"/>
                  </a:lnTo>
                  <a:lnTo>
                    <a:pt x="2510" y="1345"/>
                  </a:lnTo>
                  <a:lnTo>
                    <a:pt x="2540" y="1210"/>
                  </a:lnTo>
                  <a:lnTo>
                    <a:pt x="2540" y="1061"/>
                  </a:lnTo>
                  <a:lnTo>
                    <a:pt x="2540" y="911"/>
                  </a:lnTo>
                  <a:lnTo>
                    <a:pt x="2510" y="777"/>
                  </a:lnTo>
                  <a:lnTo>
                    <a:pt x="2480" y="627"/>
                  </a:lnTo>
                  <a:lnTo>
                    <a:pt x="2435" y="493"/>
                  </a:lnTo>
                  <a:lnTo>
                    <a:pt x="2376" y="359"/>
                  </a:lnTo>
                  <a:lnTo>
                    <a:pt x="2301" y="239"/>
                  </a:lnTo>
                  <a:lnTo>
                    <a:pt x="2211" y="120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3975872" y="2415608"/>
              <a:ext cx="369740" cy="138711"/>
            </a:xfrm>
            <a:custGeom>
              <a:avLst/>
              <a:gdLst/>
              <a:ahLst/>
              <a:cxnLst/>
              <a:rect l="l" t="t" r="r" b="b"/>
              <a:pathLst>
                <a:path w="13461" h="5050" extrusionOk="0">
                  <a:moveTo>
                    <a:pt x="1016" y="0"/>
                  </a:moveTo>
                  <a:lnTo>
                    <a:pt x="867" y="30"/>
                  </a:lnTo>
                  <a:lnTo>
                    <a:pt x="717" y="75"/>
                  </a:lnTo>
                  <a:lnTo>
                    <a:pt x="583" y="150"/>
                  </a:lnTo>
                  <a:lnTo>
                    <a:pt x="463" y="224"/>
                  </a:lnTo>
                  <a:lnTo>
                    <a:pt x="344" y="329"/>
                  </a:lnTo>
                  <a:lnTo>
                    <a:pt x="254" y="434"/>
                  </a:lnTo>
                  <a:lnTo>
                    <a:pt x="165" y="568"/>
                  </a:lnTo>
                  <a:lnTo>
                    <a:pt x="90" y="703"/>
                  </a:lnTo>
                  <a:lnTo>
                    <a:pt x="45" y="852"/>
                  </a:lnTo>
                  <a:lnTo>
                    <a:pt x="15" y="1001"/>
                  </a:lnTo>
                  <a:lnTo>
                    <a:pt x="0" y="1151"/>
                  </a:lnTo>
                  <a:lnTo>
                    <a:pt x="0" y="1300"/>
                  </a:lnTo>
                  <a:lnTo>
                    <a:pt x="30" y="1435"/>
                  </a:lnTo>
                  <a:lnTo>
                    <a:pt x="75" y="1584"/>
                  </a:lnTo>
                  <a:lnTo>
                    <a:pt x="135" y="1733"/>
                  </a:lnTo>
                  <a:lnTo>
                    <a:pt x="284" y="1972"/>
                  </a:lnTo>
                  <a:lnTo>
                    <a:pt x="448" y="2226"/>
                  </a:lnTo>
                  <a:lnTo>
                    <a:pt x="643" y="2495"/>
                  </a:lnTo>
                  <a:lnTo>
                    <a:pt x="867" y="2764"/>
                  </a:lnTo>
                  <a:lnTo>
                    <a:pt x="1136" y="3048"/>
                  </a:lnTo>
                  <a:lnTo>
                    <a:pt x="1434" y="3317"/>
                  </a:lnTo>
                  <a:lnTo>
                    <a:pt x="1763" y="3601"/>
                  </a:lnTo>
                  <a:lnTo>
                    <a:pt x="2137" y="3855"/>
                  </a:lnTo>
                  <a:lnTo>
                    <a:pt x="2331" y="3974"/>
                  </a:lnTo>
                  <a:lnTo>
                    <a:pt x="2555" y="4094"/>
                  </a:lnTo>
                  <a:lnTo>
                    <a:pt x="2764" y="4213"/>
                  </a:lnTo>
                  <a:lnTo>
                    <a:pt x="3003" y="4333"/>
                  </a:lnTo>
                  <a:lnTo>
                    <a:pt x="3242" y="4437"/>
                  </a:lnTo>
                  <a:lnTo>
                    <a:pt x="3511" y="4527"/>
                  </a:lnTo>
                  <a:lnTo>
                    <a:pt x="3765" y="4617"/>
                  </a:lnTo>
                  <a:lnTo>
                    <a:pt x="4049" y="4706"/>
                  </a:lnTo>
                  <a:lnTo>
                    <a:pt x="4348" y="4781"/>
                  </a:lnTo>
                  <a:lnTo>
                    <a:pt x="4646" y="4856"/>
                  </a:lnTo>
                  <a:lnTo>
                    <a:pt x="4960" y="4915"/>
                  </a:lnTo>
                  <a:lnTo>
                    <a:pt x="5289" y="4960"/>
                  </a:lnTo>
                  <a:lnTo>
                    <a:pt x="5632" y="5005"/>
                  </a:lnTo>
                  <a:lnTo>
                    <a:pt x="5991" y="5020"/>
                  </a:lnTo>
                  <a:lnTo>
                    <a:pt x="6364" y="5050"/>
                  </a:lnTo>
                  <a:lnTo>
                    <a:pt x="7126" y="5050"/>
                  </a:lnTo>
                  <a:lnTo>
                    <a:pt x="7500" y="5020"/>
                  </a:lnTo>
                  <a:lnTo>
                    <a:pt x="7858" y="4990"/>
                  </a:lnTo>
                  <a:lnTo>
                    <a:pt x="8202" y="4960"/>
                  </a:lnTo>
                  <a:lnTo>
                    <a:pt x="8531" y="4915"/>
                  </a:lnTo>
                  <a:lnTo>
                    <a:pt x="8844" y="4856"/>
                  </a:lnTo>
                  <a:lnTo>
                    <a:pt x="9143" y="4781"/>
                  </a:lnTo>
                  <a:lnTo>
                    <a:pt x="9442" y="4706"/>
                  </a:lnTo>
                  <a:lnTo>
                    <a:pt x="9711" y="4617"/>
                  </a:lnTo>
                  <a:lnTo>
                    <a:pt x="9980" y="4527"/>
                  </a:lnTo>
                  <a:lnTo>
                    <a:pt x="10234" y="4422"/>
                  </a:lnTo>
                  <a:lnTo>
                    <a:pt x="10473" y="4318"/>
                  </a:lnTo>
                  <a:lnTo>
                    <a:pt x="10712" y="4213"/>
                  </a:lnTo>
                  <a:lnTo>
                    <a:pt x="10936" y="4094"/>
                  </a:lnTo>
                  <a:lnTo>
                    <a:pt x="11145" y="3974"/>
                  </a:lnTo>
                  <a:lnTo>
                    <a:pt x="11339" y="3855"/>
                  </a:lnTo>
                  <a:lnTo>
                    <a:pt x="11713" y="3586"/>
                  </a:lnTo>
                  <a:lnTo>
                    <a:pt x="12042" y="3317"/>
                  </a:lnTo>
                  <a:lnTo>
                    <a:pt x="12340" y="3048"/>
                  </a:lnTo>
                  <a:lnTo>
                    <a:pt x="12594" y="2764"/>
                  </a:lnTo>
                  <a:lnTo>
                    <a:pt x="12818" y="2495"/>
                  </a:lnTo>
                  <a:lnTo>
                    <a:pt x="13013" y="2226"/>
                  </a:lnTo>
                  <a:lnTo>
                    <a:pt x="13177" y="1957"/>
                  </a:lnTo>
                  <a:lnTo>
                    <a:pt x="13326" y="1718"/>
                  </a:lnTo>
                  <a:lnTo>
                    <a:pt x="13386" y="1584"/>
                  </a:lnTo>
                  <a:lnTo>
                    <a:pt x="13431" y="1435"/>
                  </a:lnTo>
                  <a:lnTo>
                    <a:pt x="13461" y="1285"/>
                  </a:lnTo>
                  <a:lnTo>
                    <a:pt x="13461" y="1136"/>
                  </a:lnTo>
                  <a:lnTo>
                    <a:pt x="13446" y="986"/>
                  </a:lnTo>
                  <a:lnTo>
                    <a:pt x="13416" y="837"/>
                  </a:lnTo>
                  <a:lnTo>
                    <a:pt x="13356" y="703"/>
                  </a:lnTo>
                  <a:lnTo>
                    <a:pt x="13296" y="568"/>
                  </a:lnTo>
                  <a:lnTo>
                    <a:pt x="13207" y="434"/>
                  </a:lnTo>
                  <a:lnTo>
                    <a:pt x="13102" y="329"/>
                  </a:lnTo>
                  <a:lnTo>
                    <a:pt x="12998" y="224"/>
                  </a:lnTo>
                  <a:lnTo>
                    <a:pt x="12863" y="150"/>
                  </a:lnTo>
                  <a:lnTo>
                    <a:pt x="12729" y="75"/>
                  </a:lnTo>
                  <a:lnTo>
                    <a:pt x="12594" y="30"/>
                  </a:lnTo>
                  <a:lnTo>
                    <a:pt x="124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3991034" y="2430797"/>
              <a:ext cx="339004" cy="108359"/>
            </a:xfrm>
            <a:custGeom>
              <a:avLst/>
              <a:gdLst/>
              <a:ahLst/>
              <a:cxnLst/>
              <a:rect l="l" t="t" r="r" b="b"/>
              <a:pathLst>
                <a:path w="12342" h="3945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" y="657"/>
                  </a:lnTo>
                  <a:lnTo>
                    <a:pt x="16" y="747"/>
                  </a:lnTo>
                  <a:lnTo>
                    <a:pt x="46" y="822"/>
                  </a:lnTo>
                  <a:lnTo>
                    <a:pt x="76" y="911"/>
                  </a:lnTo>
                  <a:lnTo>
                    <a:pt x="285" y="1240"/>
                  </a:lnTo>
                  <a:lnTo>
                    <a:pt x="404" y="1419"/>
                  </a:lnTo>
                  <a:lnTo>
                    <a:pt x="539" y="1614"/>
                  </a:lnTo>
                  <a:lnTo>
                    <a:pt x="718" y="1823"/>
                  </a:lnTo>
                  <a:lnTo>
                    <a:pt x="897" y="2017"/>
                  </a:lnTo>
                  <a:lnTo>
                    <a:pt x="1106" y="2226"/>
                  </a:lnTo>
                  <a:lnTo>
                    <a:pt x="1346" y="2435"/>
                  </a:lnTo>
                  <a:lnTo>
                    <a:pt x="1600" y="2629"/>
                  </a:lnTo>
                  <a:lnTo>
                    <a:pt x="1883" y="2824"/>
                  </a:lnTo>
                  <a:lnTo>
                    <a:pt x="2182" y="3003"/>
                  </a:lnTo>
                  <a:lnTo>
                    <a:pt x="2511" y="3182"/>
                  </a:lnTo>
                  <a:lnTo>
                    <a:pt x="2869" y="3347"/>
                  </a:lnTo>
                  <a:lnTo>
                    <a:pt x="3243" y="3481"/>
                  </a:lnTo>
                  <a:lnTo>
                    <a:pt x="3661" y="3616"/>
                  </a:lnTo>
                  <a:lnTo>
                    <a:pt x="4109" y="3720"/>
                  </a:lnTo>
                  <a:lnTo>
                    <a:pt x="4572" y="3810"/>
                  </a:lnTo>
                  <a:lnTo>
                    <a:pt x="5080" y="3884"/>
                  </a:lnTo>
                  <a:lnTo>
                    <a:pt x="5618" y="3929"/>
                  </a:lnTo>
                  <a:lnTo>
                    <a:pt x="6186" y="3944"/>
                  </a:lnTo>
                  <a:lnTo>
                    <a:pt x="6769" y="3929"/>
                  </a:lnTo>
                  <a:lnTo>
                    <a:pt x="7291" y="3884"/>
                  </a:lnTo>
                  <a:lnTo>
                    <a:pt x="7799" y="3810"/>
                  </a:lnTo>
                  <a:lnTo>
                    <a:pt x="8278" y="3720"/>
                  </a:lnTo>
                  <a:lnTo>
                    <a:pt x="8711" y="3616"/>
                  </a:lnTo>
                  <a:lnTo>
                    <a:pt x="9129" y="3481"/>
                  </a:lnTo>
                  <a:lnTo>
                    <a:pt x="9517" y="3347"/>
                  </a:lnTo>
                  <a:lnTo>
                    <a:pt x="9861" y="3182"/>
                  </a:lnTo>
                  <a:lnTo>
                    <a:pt x="10190" y="3003"/>
                  </a:lnTo>
                  <a:lnTo>
                    <a:pt x="10489" y="2824"/>
                  </a:lnTo>
                  <a:lnTo>
                    <a:pt x="10772" y="2629"/>
                  </a:lnTo>
                  <a:lnTo>
                    <a:pt x="11026" y="2435"/>
                  </a:lnTo>
                  <a:lnTo>
                    <a:pt x="11250" y="2226"/>
                  </a:lnTo>
                  <a:lnTo>
                    <a:pt x="11460" y="2017"/>
                  </a:lnTo>
                  <a:lnTo>
                    <a:pt x="11654" y="1823"/>
                  </a:lnTo>
                  <a:lnTo>
                    <a:pt x="11818" y="1614"/>
                  </a:lnTo>
                  <a:lnTo>
                    <a:pt x="11953" y="1419"/>
                  </a:lnTo>
                  <a:lnTo>
                    <a:pt x="12072" y="1240"/>
                  </a:lnTo>
                  <a:lnTo>
                    <a:pt x="12281" y="897"/>
                  </a:lnTo>
                  <a:lnTo>
                    <a:pt x="12311" y="822"/>
                  </a:lnTo>
                  <a:lnTo>
                    <a:pt x="12326" y="747"/>
                  </a:lnTo>
                  <a:lnTo>
                    <a:pt x="12341" y="657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3991034" y="2430797"/>
              <a:ext cx="339004" cy="16014"/>
            </a:xfrm>
            <a:custGeom>
              <a:avLst/>
              <a:gdLst/>
              <a:ahLst/>
              <a:cxnLst/>
              <a:rect l="l" t="t" r="r" b="b"/>
              <a:pathLst>
                <a:path w="12342" h="583" extrusionOk="0">
                  <a:moveTo>
                    <a:pt x="613" y="0"/>
                  </a:moveTo>
                  <a:lnTo>
                    <a:pt x="494" y="15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79"/>
                  </a:lnTo>
                  <a:lnTo>
                    <a:pt x="120" y="269"/>
                  </a:lnTo>
                  <a:lnTo>
                    <a:pt x="61" y="359"/>
                  </a:lnTo>
                  <a:lnTo>
                    <a:pt x="16" y="463"/>
                  </a:lnTo>
                  <a:lnTo>
                    <a:pt x="1" y="583"/>
                  </a:lnTo>
                  <a:lnTo>
                    <a:pt x="12341" y="583"/>
                  </a:lnTo>
                  <a:lnTo>
                    <a:pt x="12326" y="463"/>
                  </a:lnTo>
                  <a:lnTo>
                    <a:pt x="12296" y="359"/>
                  </a:lnTo>
                  <a:lnTo>
                    <a:pt x="12237" y="269"/>
                  </a:lnTo>
                  <a:lnTo>
                    <a:pt x="12162" y="179"/>
                  </a:lnTo>
                  <a:lnTo>
                    <a:pt x="12072" y="105"/>
                  </a:lnTo>
                  <a:lnTo>
                    <a:pt x="11968" y="45"/>
                  </a:lnTo>
                  <a:lnTo>
                    <a:pt x="11863" y="15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rgbClr val="DE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4731315" y="3532949"/>
              <a:ext cx="99734" cy="147748"/>
            </a:xfrm>
            <a:custGeom>
              <a:avLst/>
              <a:gdLst/>
              <a:ahLst/>
              <a:cxnLst/>
              <a:rect l="l" t="t" r="r" b="b"/>
              <a:pathLst>
                <a:path w="3631" h="5379" extrusionOk="0">
                  <a:moveTo>
                    <a:pt x="2614" y="1"/>
                  </a:moveTo>
                  <a:lnTo>
                    <a:pt x="2510" y="16"/>
                  </a:lnTo>
                  <a:lnTo>
                    <a:pt x="2420" y="31"/>
                  </a:lnTo>
                  <a:lnTo>
                    <a:pt x="2331" y="60"/>
                  </a:lnTo>
                  <a:lnTo>
                    <a:pt x="2241" y="90"/>
                  </a:lnTo>
                  <a:lnTo>
                    <a:pt x="2151" y="135"/>
                  </a:lnTo>
                  <a:lnTo>
                    <a:pt x="2077" y="195"/>
                  </a:lnTo>
                  <a:lnTo>
                    <a:pt x="2002" y="255"/>
                  </a:lnTo>
                  <a:lnTo>
                    <a:pt x="1927" y="314"/>
                  </a:lnTo>
                  <a:lnTo>
                    <a:pt x="1867" y="389"/>
                  </a:lnTo>
                  <a:lnTo>
                    <a:pt x="1808" y="479"/>
                  </a:lnTo>
                  <a:lnTo>
                    <a:pt x="1763" y="553"/>
                  </a:lnTo>
                  <a:lnTo>
                    <a:pt x="105" y="3960"/>
                  </a:lnTo>
                  <a:lnTo>
                    <a:pt x="60" y="4064"/>
                  </a:lnTo>
                  <a:lnTo>
                    <a:pt x="30" y="4154"/>
                  </a:lnTo>
                  <a:lnTo>
                    <a:pt x="15" y="4244"/>
                  </a:lnTo>
                  <a:lnTo>
                    <a:pt x="0" y="4348"/>
                  </a:lnTo>
                  <a:lnTo>
                    <a:pt x="0" y="4438"/>
                  </a:lnTo>
                  <a:lnTo>
                    <a:pt x="15" y="4527"/>
                  </a:lnTo>
                  <a:lnTo>
                    <a:pt x="30" y="4632"/>
                  </a:lnTo>
                  <a:lnTo>
                    <a:pt x="60" y="4722"/>
                  </a:lnTo>
                  <a:lnTo>
                    <a:pt x="90" y="4811"/>
                  </a:lnTo>
                  <a:lnTo>
                    <a:pt x="134" y="4886"/>
                  </a:lnTo>
                  <a:lnTo>
                    <a:pt x="194" y="4961"/>
                  </a:lnTo>
                  <a:lnTo>
                    <a:pt x="254" y="5035"/>
                  </a:lnTo>
                  <a:lnTo>
                    <a:pt x="314" y="5110"/>
                  </a:lnTo>
                  <a:lnTo>
                    <a:pt x="388" y="5170"/>
                  </a:lnTo>
                  <a:lnTo>
                    <a:pt x="463" y="5230"/>
                  </a:lnTo>
                  <a:lnTo>
                    <a:pt x="553" y="5274"/>
                  </a:lnTo>
                  <a:lnTo>
                    <a:pt x="657" y="5319"/>
                  </a:lnTo>
                  <a:lnTo>
                    <a:pt x="777" y="5349"/>
                  </a:lnTo>
                  <a:lnTo>
                    <a:pt x="881" y="5379"/>
                  </a:lnTo>
                  <a:lnTo>
                    <a:pt x="986" y="5379"/>
                  </a:lnTo>
                  <a:lnTo>
                    <a:pt x="1120" y="5364"/>
                  </a:lnTo>
                  <a:lnTo>
                    <a:pt x="1255" y="5349"/>
                  </a:lnTo>
                  <a:lnTo>
                    <a:pt x="1389" y="5304"/>
                  </a:lnTo>
                  <a:lnTo>
                    <a:pt x="1509" y="5230"/>
                  </a:lnTo>
                  <a:lnTo>
                    <a:pt x="1614" y="5155"/>
                  </a:lnTo>
                  <a:lnTo>
                    <a:pt x="1718" y="5065"/>
                  </a:lnTo>
                  <a:lnTo>
                    <a:pt x="1808" y="4946"/>
                  </a:lnTo>
                  <a:lnTo>
                    <a:pt x="1867" y="4826"/>
                  </a:lnTo>
                  <a:lnTo>
                    <a:pt x="3541" y="1420"/>
                  </a:lnTo>
                  <a:lnTo>
                    <a:pt x="3571" y="1330"/>
                  </a:lnTo>
                  <a:lnTo>
                    <a:pt x="3600" y="1241"/>
                  </a:lnTo>
                  <a:lnTo>
                    <a:pt x="3615" y="1136"/>
                  </a:lnTo>
                  <a:lnTo>
                    <a:pt x="3630" y="1046"/>
                  </a:lnTo>
                  <a:lnTo>
                    <a:pt x="3630" y="942"/>
                  </a:lnTo>
                  <a:lnTo>
                    <a:pt x="3630" y="852"/>
                  </a:lnTo>
                  <a:lnTo>
                    <a:pt x="3600" y="763"/>
                  </a:lnTo>
                  <a:lnTo>
                    <a:pt x="3586" y="673"/>
                  </a:lnTo>
                  <a:lnTo>
                    <a:pt x="3541" y="583"/>
                  </a:lnTo>
                  <a:lnTo>
                    <a:pt x="3496" y="494"/>
                  </a:lnTo>
                  <a:lnTo>
                    <a:pt x="3451" y="419"/>
                  </a:lnTo>
                  <a:lnTo>
                    <a:pt x="3391" y="344"/>
                  </a:lnTo>
                  <a:lnTo>
                    <a:pt x="3317" y="270"/>
                  </a:lnTo>
                  <a:lnTo>
                    <a:pt x="3257" y="210"/>
                  </a:lnTo>
                  <a:lnTo>
                    <a:pt x="3167" y="150"/>
                  </a:lnTo>
                  <a:lnTo>
                    <a:pt x="3078" y="105"/>
                  </a:lnTo>
                  <a:lnTo>
                    <a:pt x="2988" y="60"/>
                  </a:lnTo>
                  <a:lnTo>
                    <a:pt x="2898" y="31"/>
                  </a:lnTo>
                  <a:lnTo>
                    <a:pt x="2794" y="16"/>
                  </a:lnTo>
                  <a:lnTo>
                    <a:pt x="2704" y="16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4814182" y="3562503"/>
              <a:ext cx="84160" cy="185900"/>
            </a:xfrm>
            <a:custGeom>
              <a:avLst/>
              <a:gdLst/>
              <a:ahLst/>
              <a:cxnLst/>
              <a:rect l="l" t="t" r="r" b="b"/>
              <a:pathLst>
                <a:path w="3064" h="6768" extrusionOk="0">
                  <a:moveTo>
                    <a:pt x="867" y="0"/>
                  </a:moveTo>
                  <a:lnTo>
                    <a:pt x="763" y="30"/>
                  </a:lnTo>
                  <a:lnTo>
                    <a:pt x="673" y="45"/>
                  </a:lnTo>
                  <a:lnTo>
                    <a:pt x="583" y="90"/>
                  </a:lnTo>
                  <a:lnTo>
                    <a:pt x="494" y="135"/>
                  </a:lnTo>
                  <a:lnTo>
                    <a:pt x="404" y="180"/>
                  </a:lnTo>
                  <a:lnTo>
                    <a:pt x="330" y="239"/>
                  </a:lnTo>
                  <a:lnTo>
                    <a:pt x="270" y="314"/>
                  </a:lnTo>
                  <a:lnTo>
                    <a:pt x="210" y="389"/>
                  </a:lnTo>
                  <a:lnTo>
                    <a:pt x="150" y="463"/>
                  </a:lnTo>
                  <a:lnTo>
                    <a:pt x="105" y="538"/>
                  </a:lnTo>
                  <a:lnTo>
                    <a:pt x="61" y="628"/>
                  </a:lnTo>
                  <a:lnTo>
                    <a:pt x="31" y="717"/>
                  </a:lnTo>
                  <a:lnTo>
                    <a:pt x="16" y="807"/>
                  </a:lnTo>
                  <a:lnTo>
                    <a:pt x="1" y="912"/>
                  </a:lnTo>
                  <a:lnTo>
                    <a:pt x="1" y="1001"/>
                  </a:lnTo>
                  <a:lnTo>
                    <a:pt x="16" y="1106"/>
                  </a:lnTo>
                  <a:lnTo>
                    <a:pt x="31" y="1196"/>
                  </a:lnTo>
                  <a:lnTo>
                    <a:pt x="1121" y="6006"/>
                  </a:lnTo>
                  <a:lnTo>
                    <a:pt x="1166" y="6170"/>
                  </a:lnTo>
                  <a:lnTo>
                    <a:pt x="1241" y="6320"/>
                  </a:lnTo>
                  <a:lnTo>
                    <a:pt x="1345" y="6454"/>
                  </a:lnTo>
                  <a:lnTo>
                    <a:pt x="1465" y="6559"/>
                  </a:lnTo>
                  <a:lnTo>
                    <a:pt x="1599" y="6648"/>
                  </a:lnTo>
                  <a:lnTo>
                    <a:pt x="1749" y="6723"/>
                  </a:lnTo>
                  <a:lnTo>
                    <a:pt x="1913" y="6753"/>
                  </a:lnTo>
                  <a:lnTo>
                    <a:pt x="2077" y="6768"/>
                  </a:lnTo>
                  <a:lnTo>
                    <a:pt x="2182" y="6768"/>
                  </a:lnTo>
                  <a:lnTo>
                    <a:pt x="2287" y="6753"/>
                  </a:lnTo>
                  <a:lnTo>
                    <a:pt x="2391" y="6723"/>
                  </a:lnTo>
                  <a:lnTo>
                    <a:pt x="2481" y="6678"/>
                  </a:lnTo>
                  <a:lnTo>
                    <a:pt x="2570" y="6648"/>
                  </a:lnTo>
                  <a:lnTo>
                    <a:pt x="2645" y="6589"/>
                  </a:lnTo>
                  <a:lnTo>
                    <a:pt x="2720" y="6529"/>
                  </a:lnTo>
                  <a:lnTo>
                    <a:pt x="2795" y="6469"/>
                  </a:lnTo>
                  <a:lnTo>
                    <a:pt x="2854" y="6394"/>
                  </a:lnTo>
                  <a:lnTo>
                    <a:pt x="2914" y="6320"/>
                  </a:lnTo>
                  <a:lnTo>
                    <a:pt x="2959" y="6230"/>
                  </a:lnTo>
                  <a:lnTo>
                    <a:pt x="2989" y="6141"/>
                  </a:lnTo>
                  <a:lnTo>
                    <a:pt x="3019" y="6051"/>
                  </a:lnTo>
                  <a:lnTo>
                    <a:pt x="3049" y="5961"/>
                  </a:lnTo>
                  <a:lnTo>
                    <a:pt x="3063" y="5872"/>
                  </a:lnTo>
                  <a:lnTo>
                    <a:pt x="3063" y="5767"/>
                  </a:lnTo>
                  <a:lnTo>
                    <a:pt x="3049" y="5677"/>
                  </a:lnTo>
                  <a:lnTo>
                    <a:pt x="3034" y="5573"/>
                  </a:lnTo>
                  <a:lnTo>
                    <a:pt x="1943" y="762"/>
                  </a:lnTo>
                  <a:lnTo>
                    <a:pt x="1913" y="673"/>
                  </a:lnTo>
                  <a:lnTo>
                    <a:pt x="1883" y="583"/>
                  </a:lnTo>
                  <a:lnTo>
                    <a:pt x="1838" y="493"/>
                  </a:lnTo>
                  <a:lnTo>
                    <a:pt x="1779" y="404"/>
                  </a:lnTo>
                  <a:lnTo>
                    <a:pt x="1719" y="329"/>
                  </a:lnTo>
                  <a:lnTo>
                    <a:pt x="1659" y="269"/>
                  </a:lnTo>
                  <a:lnTo>
                    <a:pt x="1584" y="210"/>
                  </a:lnTo>
                  <a:lnTo>
                    <a:pt x="1510" y="150"/>
                  </a:lnTo>
                  <a:lnTo>
                    <a:pt x="1420" y="105"/>
                  </a:lnTo>
                  <a:lnTo>
                    <a:pt x="1345" y="60"/>
                  </a:lnTo>
                  <a:lnTo>
                    <a:pt x="1256" y="30"/>
                  </a:lnTo>
                  <a:lnTo>
                    <a:pt x="1151" y="15"/>
                  </a:lnTo>
                  <a:lnTo>
                    <a:pt x="106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4890100" y="3562915"/>
              <a:ext cx="87841" cy="185103"/>
            </a:xfrm>
            <a:custGeom>
              <a:avLst/>
              <a:gdLst/>
              <a:ahLst/>
              <a:cxnLst/>
              <a:rect l="l" t="t" r="r" b="b"/>
              <a:pathLst>
                <a:path w="3198" h="6739" extrusionOk="0">
                  <a:moveTo>
                    <a:pt x="942" y="0"/>
                  </a:moveTo>
                  <a:lnTo>
                    <a:pt x="837" y="15"/>
                  </a:lnTo>
                  <a:lnTo>
                    <a:pt x="748" y="30"/>
                  </a:lnTo>
                  <a:lnTo>
                    <a:pt x="643" y="60"/>
                  </a:lnTo>
                  <a:lnTo>
                    <a:pt x="553" y="105"/>
                  </a:lnTo>
                  <a:lnTo>
                    <a:pt x="479" y="150"/>
                  </a:lnTo>
                  <a:lnTo>
                    <a:pt x="389" y="209"/>
                  </a:lnTo>
                  <a:lnTo>
                    <a:pt x="314" y="269"/>
                  </a:lnTo>
                  <a:lnTo>
                    <a:pt x="255" y="329"/>
                  </a:lnTo>
                  <a:lnTo>
                    <a:pt x="195" y="404"/>
                  </a:lnTo>
                  <a:lnTo>
                    <a:pt x="150" y="478"/>
                  </a:lnTo>
                  <a:lnTo>
                    <a:pt x="105" y="568"/>
                  </a:lnTo>
                  <a:lnTo>
                    <a:pt x="60" y="658"/>
                  </a:lnTo>
                  <a:lnTo>
                    <a:pt x="31" y="747"/>
                  </a:lnTo>
                  <a:lnTo>
                    <a:pt x="16" y="837"/>
                  </a:lnTo>
                  <a:lnTo>
                    <a:pt x="1" y="941"/>
                  </a:lnTo>
                  <a:lnTo>
                    <a:pt x="1" y="1031"/>
                  </a:lnTo>
                  <a:lnTo>
                    <a:pt x="16" y="1136"/>
                  </a:lnTo>
                  <a:lnTo>
                    <a:pt x="31" y="1225"/>
                  </a:lnTo>
                  <a:lnTo>
                    <a:pt x="1256" y="6006"/>
                  </a:lnTo>
                  <a:lnTo>
                    <a:pt x="1315" y="6155"/>
                  </a:lnTo>
                  <a:lnTo>
                    <a:pt x="1390" y="6305"/>
                  </a:lnTo>
                  <a:lnTo>
                    <a:pt x="1495" y="6439"/>
                  </a:lnTo>
                  <a:lnTo>
                    <a:pt x="1614" y="6544"/>
                  </a:lnTo>
                  <a:lnTo>
                    <a:pt x="1749" y="6619"/>
                  </a:lnTo>
                  <a:lnTo>
                    <a:pt x="1898" y="6693"/>
                  </a:lnTo>
                  <a:lnTo>
                    <a:pt x="2047" y="6723"/>
                  </a:lnTo>
                  <a:lnTo>
                    <a:pt x="2212" y="6738"/>
                  </a:lnTo>
                  <a:lnTo>
                    <a:pt x="2331" y="6738"/>
                  </a:lnTo>
                  <a:lnTo>
                    <a:pt x="2451" y="6708"/>
                  </a:lnTo>
                  <a:lnTo>
                    <a:pt x="2555" y="6678"/>
                  </a:lnTo>
                  <a:lnTo>
                    <a:pt x="2645" y="6648"/>
                  </a:lnTo>
                  <a:lnTo>
                    <a:pt x="2735" y="6604"/>
                  </a:lnTo>
                  <a:lnTo>
                    <a:pt x="2809" y="6544"/>
                  </a:lnTo>
                  <a:lnTo>
                    <a:pt x="2884" y="6484"/>
                  </a:lnTo>
                  <a:lnTo>
                    <a:pt x="2944" y="6409"/>
                  </a:lnTo>
                  <a:lnTo>
                    <a:pt x="3004" y="6335"/>
                  </a:lnTo>
                  <a:lnTo>
                    <a:pt x="3063" y="6260"/>
                  </a:lnTo>
                  <a:lnTo>
                    <a:pt x="3108" y="6170"/>
                  </a:lnTo>
                  <a:lnTo>
                    <a:pt x="3138" y="6096"/>
                  </a:lnTo>
                  <a:lnTo>
                    <a:pt x="3168" y="5991"/>
                  </a:lnTo>
                  <a:lnTo>
                    <a:pt x="3183" y="5901"/>
                  </a:lnTo>
                  <a:lnTo>
                    <a:pt x="3198" y="5812"/>
                  </a:lnTo>
                  <a:lnTo>
                    <a:pt x="3198" y="5707"/>
                  </a:lnTo>
                  <a:lnTo>
                    <a:pt x="3183" y="5618"/>
                  </a:lnTo>
                  <a:lnTo>
                    <a:pt x="3168" y="5513"/>
                  </a:lnTo>
                  <a:lnTo>
                    <a:pt x="1943" y="747"/>
                  </a:lnTo>
                  <a:lnTo>
                    <a:pt x="1913" y="643"/>
                  </a:lnTo>
                  <a:lnTo>
                    <a:pt x="1868" y="553"/>
                  </a:lnTo>
                  <a:lnTo>
                    <a:pt x="1823" y="463"/>
                  </a:lnTo>
                  <a:lnTo>
                    <a:pt x="1778" y="389"/>
                  </a:lnTo>
                  <a:lnTo>
                    <a:pt x="1704" y="314"/>
                  </a:lnTo>
                  <a:lnTo>
                    <a:pt x="1644" y="254"/>
                  </a:lnTo>
                  <a:lnTo>
                    <a:pt x="1569" y="195"/>
                  </a:lnTo>
                  <a:lnTo>
                    <a:pt x="1495" y="135"/>
                  </a:lnTo>
                  <a:lnTo>
                    <a:pt x="1405" y="90"/>
                  </a:lnTo>
                  <a:lnTo>
                    <a:pt x="1315" y="60"/>
                  </a:lnTo>
                  <a:lnTo>
                    <a:pt x="1226" y="30"/>
                  </a:lnTo>
                  <a:lnTo>
                    <a:pt x="1136" y="15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4948797" y="3523528"/>
              <a:ext cx="91934" cy="184252"/>
            </a:xfrm>
            <a:custGeom>
              <a:avLst/>
              <a:gdLst/>
              <a:ahLst/>
              <a:cxnLst/>
              <a:rect l="l" t="t" r="r" b="b"/>
              <a:pathLst>
                <a:path w="3347" h="6708" extrusionOk="0">
                  <a:moveTo>
                    <a:pt x="911" y="0"/>
                  </a:moveTo>
                  <a:lnTo>
                    <a:pt x="807" y="15"/>
                  </a:lnTo>
                  <a:lnTo>
                    <a:pt x="717" y="45"/>
                  </a:lnTo>
                  <a:lnTo>
                    <a:pt x="613" y="75"/>
                  </a:lnTo>
                  <a:lnTo>
                    <a:pt x="523" y="120"/>
                  </a:lnTo>
                  <a:lnTo>
                    <a:pt x="448" y="164"/>
                  </a:lnTo>
                  <a:lnTo>
                    <a:pt x="359" y="224"/>
                  </a:lnTo>
                  <a:lnTo>
                    <a:pt x="299" y="284"/>
                  </a:lnTo>
                  <a:lnTo>
                    <a:pt x="224" y="359"/>
                  </a:lnTo>
                  <a:lnTo>
                    <a:pt x="179" y="433"/>
                  </a:lnTo>
                  <a:lnTo>
                    <a:pt x="120" y="508"/>
                  </a:lnTo>
                  <a:lnTo>
                    <a:pt x="75" y="598"/>
                  </a:lnTo>
                  <a:lnTo>
                    <a:pt x="45" y="687"/>
                  </a:lnTo>
                  <a:lnTo>
                    <a:pt x="30" y="777"/>
                  </a:lnTo>
                  <a:lnTo>
                    <a:pt x="15" y="867"/>
                  </a:lnTo>
                  <a:lnTo>
                    <a:pt x="0" y="971"/>
                  </a:lnTo>
                  <a:lnTo>
                    <a:pt x="0" y="1061"/>
                  </a:lnTo>
                  <a:lnTo>
                    <a:pt x="15" y="1165"/>
                  </a:lnTo>
                  <a:lnTo>
                    <a:pt x="45" y="1255"/>
                  </a:lnTo>
                  <a:lnTo>
                    <a:pt x="1419" y="5991"/>
                  </a:lnTo>
                  <a:lnTo>
                    <a:pt x="1479" y="6140"/>
                  </a:lnTo>
                  <a:lnTo>
                    <a:pt x="1554" y="6290"/>
                  </a:lnTo>
                  <a:lnTo>
                    <a:pt x="1658" y="6409"/>
                  </a:lnTo>
                  <a:lnTo>
                    <a:pt x="1778" y="6514"/>
                  </a:lnTo>
                  <a:lnTo>
                    <a:pt x="1897" y="6588"/>
                  </a:lnTo>
                  <a:lnTo>
                    <a:pt x="2047" y="6648"/>
                  </a:lnTo>
                  <a:lnTo>
                    <a:pt x="2196" y="6693"/>
                  </a:lnTo>
                  <a:lnTo>
                    <a:pt x="2360" y="6708"/>
                  </a:lnTo>
                  <a:lnTo>
                    <a:pt x="2495" y="6693"/>
                  </a:lnTo>
                  <a:lnTo>
                    <a:pt x="2629" y="6663"/>
                  </a:lnTo>
                  <a:lnTo>
                    <a:pt x="2734" y="6633"/>
                  </a:lnTo>
                  <a:lnTo>
                    <a:pt x="2824" y="6588"/>
                  </a:lnTo>
                  <a:lnTo>
                    <a:pt x="2898" y="6544"/>
                  </a:lnTo>
                  <a:lnTo>
                    <a:pt x="2973" y="6484"/>
                  </a:lnTo>
                  <a:lnTo>
                    <a:pt x="3048" y="6424"/>
                  </a:lnTo>
                  <a:lnTo>
                    <a:pt x="3107" y="6349"/>
                  </a:lnTo>
                  <a:lnTo>
                    <a:pt x="3167" y="6275"/>
                  </a:lnTo>
                  <a:lnTo>
                    <a:pt x="3212" y="6185"/>
                  </a:lnTo>
                  <a:lnTo>
                    <a:pt x="3257" y="6110"/>
                  </a:lnTo>
                  <a:lnTo>
                    <a:pt x="3287" y="6021"/>
                  </a:lnTo>
                  <a:lnTo>
                    <a:pt x="3317" y="5931"/>
                  </a:lnTo>
                  <a:lnTo>
                    <a:pt x="3332" y="5827"/>
                  </a:lnTo>
                  <a:lnTo>
                    <a:pt x="3346" y="5737"/>
                  </a:lnTo>
                  <a:lnTo>
                    <a:pt x="3332" y="5632"/>
                  </a:lnTo>
                  <a:lnTo>
                    <a:pt x="3332" y="5543"/>
                  </a:lnTo>
                  <a:lnTo>
                    <a:pt x="3302" y="5438"/>
                  </a:lnTo>
                  <a:lnTo>
                    <a:pt x="1927" y="717"/>
                  </a:lnTo>
                  <a:lnTo>
                    <a:pt x="1897" y="613"/>
                  </a:lnTo>
                  <a:lnTo>
                    <a:pt x="1853" y="523"/>
                  </a:lnTo>
                  <a:lnTo>
                    <a:pt x="1808" y="448"/>
                  </a:lnTo>
                  <a:lnTo>
                    <a:pt x="1748" y="359"/>
                  </a:lnTo>
                  <a:lnTo>
                    <a:pt x="1688" y="299"/>
                  </a:lnTo>
                  <a:lnTo>
                    <a:pt x="1614" y="224"/>
                  </a:lnTo>
                  <a:lnTo>
                    <a:pt x="1539" y="179"/>
                  </a:lnTo>
                  <a:lnTo>
                    <a:pt x="1464" y="120"/>
                  </a:lnTo>
                  <a:lnTo>
                    <a:pt x="1374" y="75"/>
                  </a:lnTo>
                  <a:lnTo>
                    <a:pt x="1285" y="45"/>
                  </a:lnTo>
                  <a:lnTo>
                    <a:pt x="1195" y="30"/>
                  </a:lnTo>
                  <a:lnTo>
                    <a:pt x="110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4596701" y="2837028"/>
              <a:ext cx="323402" cy="396823"/>
            </a:xfrm>
            <a:custGeom>
              <a:avLst/>
              <a:gdLst/>
              <a:ahLst/>
              <a:cxnLst/>
              <a:rect l="l" t="t" r="r" b="b"/>
              <a:pathLst>
                <a:path w="11774" h="14447" extrusionOk="0">
                  <a:moveTo>
                    <a:pt x="1868" y="0"/>
                  </a:moveTo>
                  <a:lnTo>
                    <a:pt x="1495" y="30"/>
                  </a:lnTo>
                  <a:lnTo>
                    <a:pt x="1121" y="60"/>
                  </a:lnTo>
                  <a:lnTo>
                    <a:pt x="748" y="120"/>
                  </a:lnTo>
                  <a:lnTo>
                    <a:pt x="374" y="194"/>
                  </a:lnTo>
                  <a:lnTo>
                    <a:pt x="1" y="269"/>
                  </a:lnTo>
                  <a:lnTo>
                    <a:pt x="1719" y="6858"/>
                  </a:lnTo>
                  <a:lnTo>
                    <a:pt x="2242" y="8844"/>
                  </a:lnTo>
                  <a:lnTo>
                    <a:pt x="3527" y="13789"/>
                  </a:lnTo>
                  <a:lnTo>
                    <a:pt x="3556" y="13909"/>
                  </a:lnTo>
                  <a:lnTo>
                    <a:pt x="3616" y="14028"/>
                  </a:lnTo>
                  <a:lnTo>
                    <a:pt x="3691" y="14118"/>
                  </a:lnTo>
                  <a:lnTo>
                    <a:pt x="3766" y="14208"/>
                  </a:lnTo>
                  <a:lnTo>
                    <a:pt x="3855" y="14282"/>
                  </a:lnTo>
                  <a:lnTo>
                    <a:pt x="3960" y="14342"/>
                  </a:lnTo>
                  <a:lnTo>
                    <a:pt x="4064" y="14387"/>
                  </a:lnTo>
                  <a:lnTo>
                    <a:pt x="4169" y="14417"/>
                  </a:lnTo>
                  <a:lnTo>
                    <a:pt x="4274" y="14432"/>
                  </a:lnTo>
                  <a:lnTo>
                    <a:pt x="4393" y="14447"/>
                  </a:lnTo>
                  <a:lnTo>
                    <a:pt x="4513" y="14432"/>
                  </a:lnTo>
                  <a:lnTo>
                    <a:pt x="4617" y="14402"/>
                  </a:lnTo>
                  <a:lnTo>
                    <a:pt x="4722" y="14357"/>
                  </a:lnTo>
                  <a:lnTo>
                    <a:pt x="4826" y="14297"/>
                  </a:lnTo>
                  <a:lnTo>
                    <a:pt x="4931" y="14223"/>
                  </a:lnTo>
                  <a:lnTo>
                    <a:pt x="5021" y="14133"/>
                  </a:lnTo>
                  <a:lnTo>
                    <a:pt x="5304" y="13804"/>
                  </a:lnTo>
                  <a:lnTo>
                    <a:pt x="5588" y="13506"/>
                  </a:lnTo>
                  <a:lnTo>
                    <a:pt x="5887" y="13237"/>
                  </a:lnTo>
                  <a:lnTo>
                    <a:pt x="6201" y="13013"/>
                  </a:lnTo>
                  <a:lnTo>
                    <a:pt x="6515" y="12818"/>
                  </a:lnTo>
                  <a:lnTo>
                    <a:pt x="6843" y="12639"/>
                  </a:lnTo>
                  <a:lnTo>
                    <a:pt x="7187" y="12505"/>
                  </a:lnTo>
                  <a:lnTo>
                    <a:pt x="7530" y="12400"/>
                  </a:lnTo>
                  <a:lnTo>
                    <a:pt x="7874" y="12325"/>
                  </a:lnTo>
                  <a:lnTo>
                    <a:pt x="8248" y="12281"/>
                  </a:lnTo>
                  <a:lnTo>
                    <a:pt x="8606" y="12266"/>
                  </a:lnTo>
                  <a:lnTo>
                    <a:pt x="8994" y="12295"/>
                  </a:lnTo>
                  <a:lnTo>
                    <a:pt x="9383" y="12340"/>
                  </a:lnTo>
                  <a:lnTo>
                    <a:pt x="9771" y="12430"/>
                  </a:lnTo>
                  <a:lnTo>
                    <a:pt x="10175" y="12549"/>
                  </a:lnTo>
                  <a:lnTo>
                    <a:pt x="10593" y="12699"/>
                  </a:lnTo>
                  <a:lnTo>
                    <a:pt x="10713" y="12729"/>
                  </a:lnTo>
                  <a:lnTo>
                    <a:pt x="10832" y="12744"/>
                  </a:lnTo>
                  <a:lnTo>
                    <a:pt x="10967" y="12759"/>
                  </a:lnTo>
                  <a:lnTo>
                    <a:pt x="11071" y="12744"/>
                  </a:lnTo>
                  <a:lnTo>
                    <a:pt x="11191" y="12714"/>
                  </a:lnTo>
                  <a:lnTo>
                    <a:pt x="11295" y="12669"/>
                  </a:lnTo>
                  <a:lnTo>
                    <a:pt x="11400" y="12609"/>
                  </a:lnTo>
                  <a:lnTo>
                    <a:pt x="11489" y="12535"/>
                  </a:lnTo>
                  <a:lnTo>
                    <a:pt x="11564" y="12460"/>
                  </a:lnTo>
                  <a:lnTo>
                    <a:pt x="11639" y="12370"/>
                  </a:lnTo>
                  <a:lnTo>
                    <a:pt x="11684" y="12266"/>
                  </a:lnTo>
                  <a:lnTo>
                    <a:pt x="11728" y="12161"/>
                  </a:lnTo>
                  <a:lnTo>
                    <a:pt x="11758" y="12042"/>
                  </a:lnTo>
                  <a:lnTo>
                    <a:pt x="11773" y="11922"/>
                  </a:lnTo>
                  <a:lnTo>
                    <a:pt x="11773" y="11802"/>
                  </a:lnTo>
                  <a:lnTo>
                    <a:pt x="11743" y="11683"/>
                  </a:lnTo>
                  <a:lnTo>
                    <a:pt x="10817" y="8127"/>
                  </a:lnTo>
                  <a:lnTo>
                    <a:pt x="10369" y="6350"/>
                  </a:lnTo>
                  <a:lnTo>
                    <a:pt x="10249" y="5946"/>
                  </a:lnTo>
                  <a:lnTo>
                    <a:pt x="10100" y="5543"/>
                  </a:lnTo>
                  <a:lnTo>
                    <a:pt x="9951" y="5139"/>
                  </a:lnTo>
                  <a:lnTo>
                    <a:pt x="9771" y="4766"/>
                  </a:lnTo>
                  <a:lnTo>
                    <a:pt x="9607" y="4437"/>
                  </a:lnTo>
                  <a:lnTo>
                    <a:pt x="9413" y="4109"/>
                  </a:lnTo>
                  <a:lnTo>
                    <a:pt x="9219" y="3795"/>
                  </a:lnTo>
                  <a:lnTo>
                    <a:pt x="9024" y="3496"/>
                  </a:lnTo>
                  <a:lnTo>
                    <a:pt x="8800" y="3212"/>
                  </a:lnTo>
                  <a:lnTo>
                    <a:pt x="8561" y="2943"/>
                  </a:lnTo>
                  <a:lnTo>
                    <a:pt x="8322" y="2674"/>
                  </a:lnTo>
                  <a:lnTo>
                    <a:pt x="8068" y="2406"/>
                  </a:lnTo>
                  <a:lnTo>
                    <a:pt x="7814" y="2166"/>
                  </a:lnTo>
                  <a:lnTo>
                    <a:pt x="7545" y="1927"/>
                  </a:lnTo>
                  <a:lnTo>
                    <a:pt x="7261" y="1718"/>
                  </a:lnTo>
                  <a:lnTo>
                    <a:pt x="6963" y="1509"/>
                  </a:lnTo>
                  <a:lnTo>
                    <a:pt x="6664" y="1315"/>
                  </a:lnTo>
                  <a:lnTo>
                    <a:pt x="6365" y="1121"/>
                  </a:lnTo>
                  <a:lnTo>
                    <a:pt x="6051" y="956"/>
                  </a:lnTo>
                  <a:lnTo>
                    <a:pt x="5723" y="792"/>
                  </a:lnTo>
                  <a:lnTo>
                    <a:pt x="5409" y="658"/>
                  </a:lnTo>
                  <a:lnTo>
                    <a:pt x="5065" y="523"/>
                  </a:lnTo>
                  <a:lnTo>
                    <a:pt x="4737" y="404"/>
                  </a:lnTo>
                  <a:lnTo>
                    <a:pt x="4393" y="299"/>
                  </a:lnTo>
                  <a:lnTo>
                    <a:pt x="4035" y="209"/>
                  </a:lnTo>
                  <a:lnTo>
                    <a:pt x="3676" y="135"/>
                  </a:lnTo>
                  <a:lnTo>
                    <a:pt x="3332" y="75"/>
                  </a:lnTo>
                  <a:lnTo>
                    <a:pt x="2959" y="45"/>
                  </a:lnTo>
                  <a:lnTo>
                    <a:pt x="2600" y="15"/>
                  </a:lnTo>
                  <a:lnTo>
                    <a:pt x="22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4745241" y="3342962"/>
              <a:ext cx="264320" cy="299588"/>
            </a:xfrm>
            <a:custGeom>
              <a:avLst/>
              <a:gdLst/>
              <a:ahLst/>
              <a:cxnLst/>
              <a:rect l="l" t="t" r="r" b="b"/>
              <a:pathLst>
                <a:path w="9623" h="10907" extrusionOk="0">
                  <a:moveTo>
                    <a:pt x="7411" y="1"/>
                  </a:moveTo>
                  <a:lnTo>
                    <a:pt x="7306" y="16"/>
                  </a:lnTo>
                  <a:lnTo>
                    <a:pt x="7202" y="46"/>
                  </a:lnTo>
                  <a:lnTo>
                    <a:pt x="7097" y="90"/>
                  </a:lnTo>
                  <a:lnTo>
                    <a:pt x="7008" y="150"/>
                  </a:lnTo>
                  <a:lnTo>
                    <a:pt x="6918" y="240"/>
                  </a:lnTo>
                  <a:lnTo>
                    <a:pt x="6843" y="329"/>
                  </a:lnTo>
                  <a:lnTo>
                    <a:pt x="6559" y="688"/>
                  </a:lnTo>
                  <a:lnTo>
                    <a:pt x="6261" y="1032"/>
                  </a:lnTo>
                  <a:lnTo>
                    <a:pt x="5947" y="1315"/>
                  </a:lnTo>
                  <a:lnTo>
                    <a:pt x="5633" y="1584"/>
                  </a:lnTo>
                  <a:lnTo>
                    <a:pt x="5319" y="1808"/>
                  </a:lnTo>
                  <a:lnTo>
                    <a:pt x="5155" y="1898"/>
                  </a:lnTo>
                  <a:lnTo>
                    <a:pt x="4976" y="1988"/>
                  </a:lnTo>
                  <a:lnTo>
                    <a:pt x="4812" y="2062"/>
                  </a:lnTo>
                  <a:lnTo>
                    <a:pt x="4632" y="2137"/>
                  </a:lnTo>
                  <a:lnTo>
                    <a:pt x="4468" y="2197"/>
                  </a:lnTo>
                  <a:lnTo>
                    <a:pt x="4289" y="2257"/>
                  </a:lnTo>
                  <a:lnTo>
                    <a:pt x="4109" y="2286"/>
                  </a:lnTo>
                  <a:lnTo>
                    <a:pt x="3930" y="2331"/>
                  </a:lnTo>
                  <a:lnTo>
                    <a:pt x="3736" y="2346"/>
                  </a:lnTo>
                  <a:lnTo>
                    <a:pt x="3557" y="2361"/>
                  </a:lnTo>
                  <a:lnTo>
                    <a:pt x="3362" y="2376"/>
                  </a:lnTo>
                  <a:lnTo>
                    <a:pt x="3168" y="2361"/>
                  </a:lnTo>
                  <a:lnTo>
                    <a:pt x="2780" y="2331"/>
                  </a:lnTo>
                  <a:lnTo>
                    <a:pt x="2391" y="2257"/>
                  </a:lnTo>
                  <a:lnTo>
                    <a:pt x="1973" y="2152"/>
                  </a:lnTo>
                  <a:lnTo>
                    <a:pt x="1555" y="2018"/>
                  </a:lnTo>
                  <a:lnTo>
                    <a:pt x="1136" y="1823"/>
                  </a:lnTo>
                  <a:lnTo>
                    <a:pt x="1017" y="1793"/>
                  </a:lnTo>
                  <a:lnTo>
                    <a:pt x="897" y="1764"/>
                  </a:lnTo>
                  <a:lnTo>
                    <a:pt x="793" y="1749"/>
                  </a:lnTo>
                  <a:lnTo>
                    <a:pt x="673" y="1764"/>
                  </a:lnTo>
                  <a:lnTo>
                    <a:pt x="569" y="1793"/>
                  </a:lnTo>
                  <a:lnTo>
                    <a:pt x="479" y="1823"/>
                  </a:lnTo>
                  <a:lnTo>
                    <a:pt x="374" y="1883"/>
                  </a:lnTo>
                  <a:lnTo>
                    <a:pt x="285" y="1943"/>
                  </a:lnTo>
                  <a:lnTo>
                    <a:pt x="210" y="2018"/>
                  </a:lnTo>
                  <a:lnTo>
                    <a:pt x="150" y="2092"/>
                  </a:lnTo>
                  <a:lnTo>
                    <a:pt x="91" y="2197"/>
                  </a:lnTo>
                  <a:lnTo>
                    <a:pt x="46" y="2286"/>
                  </a:lnTo>
                  <a:lnTo>
                    <a:pt x="16" y="2391"/>
                  </a:lnTo>
                  <a:lnTo>
                    <a:pt x="1" y="2511"/>
                  </a:lnTo>
                  <a:lnTo>
                    <a:pt x="16" y="2630"/>
                  </a:lnTo>
                  <a:lnTo>
                    <a:pt x="31" y="2750"/>
                  </a:lnTo>
                  <a:lnTo>
                    <a:pt x="1256" y="7695"/>
                  </a:lnTo>
                  <a:lnTo>
                    <a:pt x="1316" y="7904"/>
                  </a:lnTo>
                  <a:lnTo>
                    <a:pt x="1390" y="8113"/>
                  </a:lnTo>
                  <a:lnTo>
                    <a:pt x="1465" y="8307"/>
                  </a:lnTo>
                  <a:lnTo>
                    <a:pt x="1555" y="8501"/>
                  </a:lnTo>
                  <a:lnTo>
                    <a:pt x="1644" y="8696"/>
                  </a:lnTo>
                  <a:lnTo>
                    <a:pt x="1749" y="8875"/>
                  </a:lnTo>
                  <a:lnTo>
                    <a:pt x="1868" y="9054"/>
                  </a:lnTo>
                  <a:lnTo>
                    <a:pt x="1988" y="9218"/>
                  </a:lnTo>
                  <a:lnTo>
                    <a:pt x="2122" y="9383"/>
                  </a:lnTo>
                  <a:lnTo>
                    <a:pt x="2257" y="9547"/>
                  </a:lnTo>
                  <a:lnTo>
                    <a:pt x="2391" y="9682"/>
                  </a:lnTo>
                  <a:lnTo>
                    <a:pt x="2556" y="9831"/>
                  </a:lnTo>
                  <a:lnTo>
                    <a:pt x="2705" y="9965"/>
                  </a:lnTo>
                  <a:lnTo>
                    <a:pt x="2869" y="10085"/>
                  </a:lnTo>
                  <a:lnTo>
                    <a:pt x="3034" y="10204"/>
                  </a:lnTo>
                  <a:lnTo>
                    <a:pt x="3213" y="10309"/>
                  </a:lnTo>
                  <a:lnTo>
                    <a:pt x="3392" y="10414"/>
                  </a:lnTo>
                  <a:lnTo>
                    <a:pt x="3572" y="10503"/>
                  </a:lnTo>
                  <a:lnTo>
                    <a:pt x="3766" y="10593"/>
                  </a:lnTo>
                  <a:lnTo>
                    <a:pt x="3945" y="10668"/>
                  </a:lnTo>
                  <a:lnTo>
                    <a:pt x="4154" y="10727"/>
                  </a:lnTo>
                  <a:lnTo>
                    <a:pt x="4348" y="10787"/>
                  </a:lnTo>
                  <a:lnTo>
                    <a:pt x="4543" y="10832"/>
                  </a:lnTo>
                  <a:lnTo>
                    <a:pt x="4752" y="10862"/>
                  </a:lnTo>
                  <a:lnTo>
                    <a:pt x="4961" y="10892"/>
                  </a:lnTo>
                  <a:lnTo>
                    <a:pt x="5170" y="10907"/>
                  </a:lnTo>
                  <a:lnTo>
                    <a:pt x="5588" y="10907"/>
                  </a:lnTo>
                  <a:lnTo>
                    <a:pt x="5812" y="10892"/>
                  </a:lnTo>
                  <a:lnTo>
                    <a:pt x="6022" y="10862"/>
                  </a:lnTo>
                  <a:lnTo>
                    <a:pt x="6231" y="10817"/>
                  </a:lnTo>
                  <a:lnTo>
                    <a:pt x="6455" y="10772"/>
                  </a:lnTo>
                  <a:lnTo>
                    <a:pt x="6664" y="10712"/>
                  </a:lnTo>
                  <a:lnTo>
                    <a:pt x="6858" y="10638"/>
                  </a:lnTo>
                  <a:lnTo>
                    <a:pt x="7052" y="10563"/>
                  </a:lnTo>
                  <a:lnTo>
                    <a:pt x="7247" y="10473"/>
                  </a:lnTo>
                  <a:lnTo>
                    <a:pt x="7441" y="10384"/>
                  </a:lnTo>
                  <a:lnTo>
                    <a:pt x="7620" y="10279"/>
                  </a:lnTo>
                  <a:lnTo>
                    <a:pt x="7785" y="10160"/>
                  </a:lnTo>
                  <a:lnTo>
                    <a:pt x="7949" y="10040"/>
                  </a:lnTo>
                  <a:lnTo>
                    <a:pt x="8113" y="9921"/>
                  </a:lnTo>
                  <a:lnTo>
                    <a:pt x="8263" y="9771"/>
                  </a:lnTo>
                  <a:lnTo>
                    <a:pt x="8412" y="9637"/>
                  </a:lnTo>
                  <a:lnTo>
                    <a:pt x="8546" y="9487"/>
                  </a:lnTo>
                  <a:lnTo>
                    <a:pt x="8681" y="9338"/>
                  </a:lnTo>
                  <a:lnTo>
                    <a:pt x="8800" y="9174"/>
                  </a:lnTo>
                  <a:lnTo>
                    <a:pt x="8920" y="9009"/>
                  </a:lnTo>
                  <a:lnTo>
                    <a:pt x="9025" y="8830"/>
                  </a:lnTo>
                  <a:lnTo>
                    <a:pt x="9129" y="8651"/>
                  </a:lnTo>
                  <a:lnTo>
                    <a:pt x="9219" y="8471"/>
                  </a:lnTo>
                  <a:lnTo>
                    <a:pt x="9308" y="8292"/>
                  </a:lnTo>
                  <a:lnTo>
                    <a:pt x="9383" y="8098"/>
                  </a:lnTo>
                  <a:lnTo>
                    <a:pt x="9443" y="7904"/>
                  </a:lnTo>
                  <a:lnTo>
                    <a:pt x="9503" y="7710"/>
                  </a:lnTo>
                  <a:lnTo>
                    <a:pt x="9547" y="7515"/>
                  </a:lnTo>
                  <a:lnTo>
                    <a:pt x="9577" y="7306"/>
                  </a:lnTo>
                  <a:lnTo>
                    <a:pt x="9607" y="7112"/>
                  </a:lnTo>
                  <a:lnTo>
                    <a:pt x="9622" y="6903"/>
                  </a:lnTo>
                  <a:lnTo>
                    <a:pt x="9622" y="6694"/>
                  </a:lnTo>
                  <a:lnTo>
                    <a:pt x="9622" y="6484"/>
                  </a:lnTo>
                  <a:lnTo>
                    <a:pt x="9607" y="6275"/>
                  </a:lnTo>
                  <a:lnTo>
                    <a:pt x="9577" y="6066"/>
                  </a:lnTo>
                  <a:lnTo>
                    <a:pt x="9547" y="5857"/>
                  </a:lnTo>
                  <a:lnTo>
                    <a:pt x="9503" y="5633"/>
                  </a:lnTo>
                  <a:lnTo>
                    <a:pt x="8248" y="598"/>
                  </a:lnTo>
                  <a:lnTo>
                    <a:pt x="8203" y="479"/>
                  </a:lnTo>
                  <a:lnTo>
                    <a:pt x="8158" y="374"/>
                  </a:lnTo>
                  <a:lnTo>
                    <a:pt x="8083" y="285"/>
                  </a:lnTo>
                  <a:lnTo>
                    <a:pt x="8009" y="210"/>
                  </a:lnTo>
                  <a:lnTo>
                    <a:pt x="7919" y="135"/>
                  </a:lnTo>
                  <a:lnTo>
                    <a:pt x="7829" y="75"/>
                  </a:lnTo>
                  <a:lnTo>
                    <a:pt x="7740" y="46"/>
                  </a:lnTo>
                  <a:lnTo>
                    <a:pt x="7635" y="16"/>
                  </a:lnTo>
                  <a:lnTo>
                    <a:pt x="7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4715302" y="3173905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5"/>
                  </a:lnTo>
                  <a:lnTo>
                    <a:pt x="3422" y="90"/>
                  </a:lnTo>
                  <a:lnTo>
                    <a:pt x="3197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8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0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3"/>
                  </a:lnTo>
                  <a:lnTo>
                    <a:pt x="703" y="1928"/>
                  </a:lnTo>
                  <a:lnTo>
                    <a:pt x="583" y="2107"/>
                  </a:lnTo>
                  <a:lnTo>
                    <a:pt x="493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39" y="2854"/>
                  </a:lnTo>
                  <a:lnTo>
                    <a:pt x="180" y="3048"/>
                  </a:lnTo>
                  <a:lnTo>
                    <a:pt x="120" y="3242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0" y="4064"/>
                  </a:lnTo>
                  <a:lnTo>
                    <a:pt x="0" y="4288"/>
                  </a:lnTo>
                  <a:lnTo>
                    <a:pt x="0" y="4497"/>
                  </a:lnTo>
                  <a:lnTo>
                    <a:pt x="30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1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8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0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57" y="8427"/>
                  </a:lnTo>
                  <a:lnTo>
                    <a:pt x="3451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30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76" y="8202"/>
                  </a:lnTo>
                  <a:lnTo>
                    <a:pt x="6170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201" y="7396"/>
                  </a:lnTo>
                  <a:lnTo>
                    <a:pt x="7336" y="7246"/>
                  </a:lnTo>
                  <a:lnTo>
                    <a:pt x="7485" y="7097"/>
                  </a:lnTo>
                  <a:lnTo>
                    <a:pt x="7620" y="6947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7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2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3" y="2017"/>
                  </a:lnTo>
                  <a:lnTo>
                    <a:pt x="7799" y="1838"/>
                  </a:lnTo>
                  <a:lnTo>
                    <a:pt x="7664" y="1674"/>
                  </a:lnTo>
                  <a:lnTo>
                    <a:pt x="7545" y="1510"/>
                  </a:lnTo>
                  <a:lnTo>
                    <a:pt x="7395" y="1360"/>
                  </a:lnTo>
                  <a:lnTo>
                    <a:pt x="7261" y="1211"/>
                  </a:lnTo>
                  <a:lnTo>
                    <a:pt x="7112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2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5"/>
                  </a:lnTo>
                  <a:lnTo>
                    <a:pt x="4691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4769467" y="3228069"/>
              <a:ext cx="126817" cy="126433"/>
            </a:xfrm>
            <a:custGeom>
              <a:avLst/>
              <a:gdLst/>
              <a:ahLst/>
              <a:cxnLst/>
              <a:rect l="l" t="t" r="r" b="b"/>
              <a:pathLst>
                <a:path w="4617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8" y="75"/>
                  </a:lnTo>
                  <a:lnTo>
                    <a:pt x="1494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2" y="613"/>
                  </a:lnTo>
                  <a:lnTo>
                    <a:pt x="568" y="777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35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0" y="2197"/>
                  </a:lnTo>
                  <a:lnTo>
                    <a:pt x="0" y="2421"/>
                  </a:lnTo>
                  <a:lnTo>
                    <a:pt x="30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39" y="3317"/>
                  </a:lnTo>
                  <a:lnTo>
                    <a:pt x="344" y="3526"/>
                  </a:lnTo>
                  <a:lnTo>
                    <a:pt x="478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2"/>
                  </a:lnTo>
                  <a:lnTo>
                    <a:pt x="1748" y="4542"/>
                  </a:lnTo>
                  <a:lnTo>
                    <a:pt x="1972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5" y="4139"/>
                  </a:lnTo>
                  <a:lnTo>
                    <a:pt x="3885" y="3989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17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5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6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45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4585220" y="274592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31" y="46"/>
                  </a:lnTo>
                  <a:lnTo>
                    <a:pt x="3407" y="90"/>
                  </a:lnTo>
                  <a:lnTo>
                    <a:pt x="3198" y="135"/>
                  </a:lnTo>
                  <a:lnTo>
                    <a:pt x="2988" y="195"/>
                  </a:lnTo>
                  <a:lnTo>
                    <a:pt x="2779" y="270"/>
                  </a:lnTo>
                  <a:lnTo>
                    <a:pt x="2585" y="344"/>
                  </a:lnTo>
                  <a:lnTo>
                    <a:pt x="2391" y="434"/>
                  </a:lnTo>
                  <a:lnTo>
                    <a:pt x="2197" y="539"/>
                  </a:lnTo>
                  <a:lnTo>
                    <a:pt x="2017" y="643"/>
                  </a:lnTo>
                  <a:lnTo>
                    <a:pt x="1838" y="763"/>
                  </a:lnTo>
                  <a:lnTo>
                    <a:pt x="1674" y="882"/>
                  </a:lnTo>
                  <a:lnTo>
                    <a:pt x="1509" y="1017"/>
                  </a:lnTo>
                  <a:lnTo>
                    <a:pt x="1360" y="1151"/>
                  </a:lnTo>
                  <a:lnTo>
                    <a:pt x="1211" y="1300"/>
                  </a:lnTo>
                  <a:lnTo>
                    <a:pt x="1076" y="1450"/>
                  </a:lnTo>
                  <a:lnTo>
                    <a:pt x="942" y="1599"/>
                  </a:lnTo>
                  <a:lnTo>
                    <a:pt x="807" y="1764"/>
                  </a:lnTo>
                  <a:lnTo>
                    <a:pt x="703" y="1943"/>
                  </a:lnTo>
                  <a:lnTo>
                    <a:pt x="583" y="2107"/>
                  </a:lnTo>
                  <a:lnTo>
                    <a:pt x="494" y="2286"/>
                  </a:lnTo>
                  <a:lnTo>
                    <a:pt x="404" y="2466"/>
                  </a:lnTo>
                  <a:lnTo>
                    <a:pt x="314" y="2660"/>
                  </a:lnTo>
                  <a:lnTo>
                    <a:pt x="240" y="2854"/>
                  </a:lnTo>
                  <a:lnTo>
                    <a:pt x="180" y="3048"/>
                  </a:lnTo>
                  <a:lnTo>
                    <a:pt x="120" y="3243"/>
                  </a:lnTo>
                  <a:lnTo>
                    <a:pt x="75" y="3452"/>
                  </a:lnTo>
                  <a:lnTo>
                    <a:pt x="45" y="3661"/>
                  </a:lnTo>
                  <a:lnTo>
                    <a:pt x="15" y="3855"/>
                  </a:lnTo>
                  <a:lnTo>
                    <a:pt x="1" y="4064"/>
                  </a:lnTo>
                  <a:lnTo>
                    <a:pt x="1" y="4288"/>
                  </a:lnTo>
                  <a:lnTo>
                    <a:pt x="1" y="4497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49"/>
                  </a:lnTo>
                  <a:lnTo>
                    <a:pt x="195" y="5558"/>
                  </a:lnTo>
                  <a:lnTo>
                    <a:pt x="269" y="5767"/>
                  </a:lnTo>
                  <a:lnTo>
                    <a:pt x="344" y="5962"/>
                  </a:lnTo>
                  <a:lnTo>
                    <a:pt x="434" y="6156"/>
                  </a:lnTo>
                  <a:lnTo>
                    <a:pt x="538" y="6350"/>
                  </a:lnTo>
                  <a:lnTo>
                    <a:pt x="643" y="6529"/>
                  </a:lnTo>
                  <a:lnTo>
                    <a:pt x="762" y="6709"/>
                  </a:lnTo>
                  <a:lnTo>
                    <a:pt x="882" y="6873"/>
                  </a:lnTo>
                  <a:lnTo>
                    <a:pt x="1016" y="7037"/>
                  </a:lnTo>
                  <a:lnTo>
                    <a:pt x="1151" y="7187"/>
                  </a:lnTo>
                  <a:lnTo>
                    <a:pt x="1300" y="7336"/>
                  </a:lnTo>
                  <a:lnTo>
                    <a:pt x="1450" y="7485"/>
                  </a:lnTo>
                  <a:lnTo>
                    <a:pt x="1599" y="7605"/>
                  </a:lnTo>
                  <a:lnTo>
                    <a:pt x="1763" y="7739"/>
                  </a:lnTo>
                  <a:lnTo>
                    <a:pt x="1943" y="7859"/>
                  </a:lnTo>
                  <a:lnTo>
                    <a:pt x="2107" y="7963"/>
                  </a:lnTo>
                  <a:lnTo>
                    <a:pt x="2286" y="8053"/>
                  </a:lnTo>
                  <a:lnTo>
                    <a:pt x="2481" y="8158"/>
                  </a:lnTo>
                  <a:lnTo>
                    <a:pt x="2660" y="8232"/>
                  </a:lnTo>
                  <a:lnTo>
                    <a:pt x="2854" y="8307"/>
                  </a:lnTo>
                  <a:lnTo>
                    <a:pt x="3048" y="8367"/>
                  </a:lnTo>
                  <a:lnTo>
                    <a:pt x="3242" y="8427"/>
                  </a:lnTo>
                  <a:lnTo>
                    <a:pt x="3452" y="8471"/>
                  </a:lnTo>
                  <a:lnTo>
                    <a:pt x="3661" y="8501"/>
                  </a:lnTo>
                  <a:lnTo>
                    <a:pt x="3870" y="8531"/>
                  </a:lnTo>
                  <a:lnTo>
                    <a:pt x="407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1"/>
                  </a:lnTo>
                  <a:lnTo>
                    <a:pt x="5140" y="8456"/>
                  </a:lnTo>
                  <a:lnTo>
                    <a:pt x="5349" y="8412"/>
                  </a:lnTo>
                  <a:lnTo>
                    <a:pt x="5558" y="8352"/>
                  </a:lnTo>
                  <a:lnTo>
                    <a:pt x="5767" y="8277"/>
                  </a:lnTo>
                  <a:lnTo>
                    <a:pt x="5961" y="8202"/>
                  </a:lnTo>
                  <a:lnTo>
                    <a:pt x="6156" y="8113"/>
                  </a:lnTo>
                  <a:lnTo>
                    <a:pt x="6350" y="8008"/>
                  </a:lnTo>
                  <a:lnTo>
                    <a:pt x="6529" y="7904"/>
                  </a:lnTo>
                  <a:lnTo>
                    <a:pt x="6708" y="7784"/>
                  </a:lnTo>
                  <a:lnTo>
                    <a:pt x="6873" y="7665"/>
                  </a:lnTo>
                  <a:lnTo>
                    <a:pt x="7037" y="7530"/>
                  </a:lnTo>
                  <a:lnTo>
                    <a:pt x="7186" y="7396"/>
                  </a:lnTo>
                  <a:lnTo>
                    <a:pt x="7336" y="7261"/>
                  </a:lnTo>
                  <a:lnTo>
                    <a:pt x="7485" y="7097"/>
                  </a:lnTo>
                  <a:lnTo>
                    <a:pt x="7620" y="6948"/>
                  </a:lnTo>
                  <a:lnTo>
                    <a:pt x="7739" y="6783"/>
                  </a:lnTo>
                  <a:lnTo>
                    <a:pt x="7859" y="6619"/>
                  </a:lnTo>
                  <a:lnTo>
                    <a:pt x="7963" y="6440"/>
                  </a:lnTo>
                  <a:lnTo>
                    <a:pt x="8068" y="6260"/>
                  </a:lnTo>
                  <a:lnTo>
                    <a:pt x="8158" y="6081"/>
                  </a:lnTo>
                  <a:lnTo>
                    <a:pt x="8232" y="5887"/>
                  </a:lnTo>
                  <a:lnTo>
                    <a:pt x="8307" y="5693"/>
                  </a:lnTo>
                  <a:lnTo>
                    <a:pt x="8367" y="5498"/>
                  </a:lnTo>
                  <a:lnTo>
                    <a:pt x="8426" y="5304"/>
                  </a:lnTo>
                  <a:lnTo>
                    <a:pt x="8471" y="5095"/>
                  </a:lnTo>
                  <a:lnTo>
                    <a:pt x="8501" y="4886"/>
                  </a:lnTo>
                  <a:lnTo>
                    <a:pt x="8531" y="4692"/>
                  </a:lnTo>
                  <a:lnTo>
                    <a:pt x="8546" y="4483"/>
                  </a:lnTo>
                  <a:lnTo>
                    <a:pt x="8546" y="4258"/>
                  </a:lnTo>
                  <a:lnTo>
                    <a:pt x="8546" y="4049"/>
                  </a:lnTo>
                  <a:lnTo>
                    <a:pt x="8531" y="3840"/>
                  </a:lnTo>
                  <a:lnTo>
                    <a:pt x="8501" y="3631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2989"/>
                  </a:lnTo>
                  <a:lnTo>
                    <a:pt x="8277" y="2779"/>
                  </a:lnTo>
                  <a:lnTo>
                    <a:pt x="8202" y="2585"/>
                  </a:lnTo>
                  <a:lnTo>
                    <a:pt x="8113" y="2391"/>
                  </a:lnTo>
                  <a:lnTo>
                    <a:pt x="8008" y="2197"/>
                  </a:lnTo>
                  <a:lnTo>
                    <a:pt x="7904" y="2018"/>
                  </a:lnTo>
                  <a:lnTo>
                    <a:pt x="7784" y="1838"/>
                  </a:lnTo>
                  <a:lnTo>
                    <a:pt x="7665" y="1674"/>
                  </a:lnTo>
                  <a:lnTo>
                    <a:pt x="7530" y="1510"/>
                  </a:lnTo>
                  <a:lnTo>
                    <a:pt x="7396" y="1360"/>
                  </a:lnTo>
                  <a:lnTo>
                    <a:pt x="7261" y="1211"/>
                  </a:lnTo>
                  <a:lnTo>
                    <a:pt x="7097" y="1061"/>
                  </a:lnTo>
                  <a:lnTo>
                    <a:pt x="6947" y="942"/>
                  </a:lnTo>
                  <a:lnTo>
                    <a:pt x="6783" y="807"/>
                  </a:lnTo>
                  <a:lnTo>
                    <a:pt x="6619" y="703"/>
                  </a:lnTo>
                  <a:lnTo>
                    <a:pt x="6439" y="583"/>
                  </a:lnTo>
                  <a:lnTo>
                    <a:pt x="6260" y="494"/>
                  </a:lnTo>
                  <a:lnTo>
                    <a:pt x="6081" y="404"/>
                  </a:lnTo>
                  <a:lnTo>
                    <a:pt x="5887" y="314"/>
                  </a:lnTo>
                  <a:lnTo>
                    <a:pt x="5693" y="240"/>
                  </a:lnTo>
                  <a:lnTo>
                    <a:pt x="5498" y="180"/>
                  </a:lnTo>
                  <a:lnTo>
                    <a:pt x="5304" y="120"/>
                  </a:lnTo>
                  <a:lnTo>
                    <a:pt x="5095" y="75"/>
                  </a:lnTo>
                  <a:lnTo>
                    <a:pt x="4901" y="46"/>
                  </a:lnTo>
                  <a:lnTo>
                    <a:pt x="4692" y="16"/>
                  </a:lnTo>
                  <a:lnTo>
                    <a:pt x="44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7" name="Google Shape;1617;p33"/>
            <p:cNvSpPr/>
            <p:nvPr/>
          </p:nvSpPr>
          <p:spPr>
            <a:xfrm>
              <a:off x="4639385" y="2800085"/>
              <a:ext cx="126405" cy="126433"/>
            </a:xfrm>
            <a:custGeom>
              <a:avLst/>
              <a:gdLst/>
              <a:ahLst/>
              <a:cxnLst/>
              <a:rect l="l" t="t" r="r" b="b"/>
              <a:pathLst>
                <a:path w="4602" h="4603" extrusionOk="0">
                  <a:moveTo>
                    <a:pt x="2182" y="1"/>
                  </a:moveTo>
                  <a:lnTo>
                    <a:pt x="1958" y="16"/>
                  </a:lnTo>
                  <a:lnTo>
                    <a:pt x="1719" y="75"/>
                  </a:lnTo>
                  <a:lnTo>
                    <a:pt x="1495" y="135"/>
                  </a:lnTo>
                  <a:lnTo>
                    <a:pt x="1285" y="225"/>
                  </a:lnTo>
                  <a:lnTo>
                    <a:pt x="1091" y="344"/>
                  </a:lnTo>
                  <a:lnTo>
                    <a:pt x="897" y="464"/>
                  </a:lnTo>
                  <a:lnTo>
                    <a:pt x="733" y="613"/>
                  </a:lnTo>
                  <a:lnTo>
                    <a:pt x="568" y="778"/>
                  </a:lnTo>
                  <a:lnTo>
                    <a:pt x="434" y="942"/>
                  </a:lnTo>
                  <a:lnTo>
                    <a:pt x="314" y="1136"/>
                  </a:lnTo>
                  <a:lnTo>
                    <a:pt x="210" y="1330"/>
                  </a:lnTo>
                  <a:lnTo>
                    <a:pt x="120" y="1539"/>
                  </a:lnTo>
                  <a:lnTo>
                    <a:pt x="60" y="1749"/>
                  </a:lnTo>
                  <a:lnTo>
                    <a:pt x="15" y="1973"/>
                  </a:lnTo>
                  <a:lnTo>
                    <a:pt x="1" y="2197"/>
                  </a:lnTo>
                  <a:lnTo>
                    <a:pt x="1" y="2421"/>
                  </a:lnTo>
                  <a:lnTo>
                    <a:pt x="15" y="2645"/>
                  </a:lnTo>
                  <a:lnTo>
                    <a:pt x="75" y="2884"/>
                  </a:lnTo>
                  <a:lnTo>
                    <a:pt x="135" y="3108"/>
                  </a:lnTo>
                  <a:lnTo>
                    <a:pt x="225" y="3317"/>
                  </a:lnTo>
                  <a:lnTo>
                    <a:pt x="344" y="3526"/>
                  </a:lnTo>
                  <a:lnTo>
                    <a:pt x="479" y="3706"/>
                  </a:lnTo>
                  <a:lnTo>
                    <a:pt x="613" y="3870"/>
                  </a:lnTo>
                  <a:lnTo>
                    <a:pt x="777" y="4034"/>
                  </a:lnTo>
                  <a:lnTo>
                    <a:pt x="957" y="4169"/>
                  </a:lnTo>
                  <a:lnTo>
                    <a:pt x="1136" y="4288"/>
                  </a:lnTo>
                  <a:lnTo>
                    <a:pt x="1330" y="4393"/>
                  </a:lnTo>
                  <a:lnTo>
                    <a:pt x="1539" y="4483"/>
                  </a:lnTo>
                  <a:lnTo>
                    <a:pt x="1748" y="4542"/>
                  </a:lnTo>
                  <a:lnTo>
                    <a:pt x="1973" y="4587"/>
                  </a:lnTo>
                  <a:lnTo>
                    <a:pt x="2197" y="4602"/>
                  </a:lnTo>
                  <a:lnTo>
                    <a:pt x="2421" y="4602"/>
                  </a:lnTo>
                  <a:lnTo>
                    <a:pt x="2660" y="4587"/>
                  </a:lnTo>
                  <a:lnTo>
                    <a:pt x="2884" y="4542"/>
                  </a:lnTo>
                  <a:lnTo>
                    <a:pt x="3108" y="4468"/>
                  </a:lnTo>
                  <a:lnTo>
                    <a:pt x="3317" y="4378"/>
                  </a:lnTo>
                  <a:lnTo>
                    <a:pt x="3526" y="4258"/>
                  </a:lnTo>
                  <a:lnTo>
                    <a:pt x="3706" y="4139"/>
                  </a:lnTo>
                  <a:lnTo>
                    <a:pt x="3885" y="3990"/>
                  </a:lnTo>
                  <a:lnTo>
                    <a:pt x="4034" y="3825"/>
                  </a:lnTo>
                  <a:lnTo>
                    <a:pt x="4169" y="3661"/>
                  </a:lnTo>
                  <a:lnTo>
                    <a:pt x="4288" y="3467"/>
                  </a:lnTo>
                  <a:lnTo>
                    <a:pt x="4393" y="3272"/>
                  </a:lnTo>
                  <a:lnTo>
                    <a:pt x="4482" y="3063"/>
                  </a:lnTo>
                  <a:lnTo>
                    <a:pt x="4542" y="2854"/>
                  </a:lnTo>
                  <a:lnTo>
                    <a:pt x="4587" y="2630"/>
                  </a:lnTo>
                  <a:lnTo>
                    <a:pt x="4602" y="2406"/>
                  </a:lnTo>
                  <a:lnTo>
                    <a:pt x="4602" y="2182"/>
                  </a:lnTo>
                  <a:lnTo>
                    <a:pt x="4587" y="1958"/>
                  </a:lnTo>
                  <a:lnTo>
                    <a:pt x="4542" y="1719"/>
                  </a:lnTo>
                  <a:lnTo>
                    <a:pt x="4467" y="1495"/>
                  </a:lnTo>
                  <a:lnTo>
                    <a:pt x="4378" y="1286"/>
                  </a:lnTo>
                  <a:lnTo>
                    <a:pt x="4258" y="1076"/>
                  </a:lnTo>
                  <a:lnTo>
                    <a:pt x="4139" y="897"/>
                  </a:lnTo>
                  <a:lnTo>
                    <a:pt x="3989" y="733"/>
                  </a:lnTo>
                  <a:lnTo>
                    <a:pt x="3825" y="568"/>
                  </a:lnTo>
                  <a:lnTo>
                    <a:pt x="3661" y="434"/>
                  </a:lnTo>
                  <a:lnTo>
                    <a:pt x="3467" y="314"/>
                  </a:lnTo>
                  <a:lnTo>
                    <a:pt x="3272" y="210"/>
                  </a:lnTo>
                  <a:lnTo>
                    <a:pt x="3063" y="120"/>
                  </a:lnTo>
                  <a:lnTo>
                    <a:pt x="2854" y="60"/>
                  </a:lnTo>
                  <a:lnTo>
                    <a:pt x="2630" y="16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8" name="Google Shape;1618;p33"/>
            <p:cNvSpPr/>
            <p:nvPr/>
          </p:nvSpPr>
          <p:spPr>
            <a:xfrm>
              <a:off x="3756743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0" y="0"/>
                  </a:moveTo>
                  <a:lnTo>
                    <a:pt x="0" y="13984"/>
                  </a:lnTo>
                  <a:lnTo>
                    <a:pt x="0" y="14118"/>
                  </a:lnTo>
                  <a:lnTo>
                    <a:pt x="30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4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5" y="14745"/>
                  </a:lnTo>
                  <a:lnTo>
                    <a:pt x="1375" y="14671"/>
                  </a:lnTo>
                  <a:lnTo>
                    <a:pt x="1733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5" y="13685"/>
                  </a:lnTo>
                  <a:lnTo>
                    <a:pt x="5334" y="13759"/>
                  </a:lnTo>
                  <a:lnTo>
                    <a:pt x="5692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4" y="14820"/>
                  </a:lnTo>
                  <a:lnTo>
                    <a:pt x="7814" y="14805"/>
                  </a:lnTo>
                  <a:lnTo>
                    <a:pt x="7918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2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1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3756743" y="3818546"/>
              <a:ext cx="233117" cy="96054"/>
            </a:xfrm>
            <a:custGeom>
              <a:avLst/>
              <a:gdLst/>
              <a:ahLst/>
              <a:cxnLst/>
              <a:rect l="l" t="t" r="r" b="b"/>
              <a:pathLst>
                <a:path w="8487" h="3497" extrusionOk="0">
                  <a:moveTo>
                    <a:pt x="0" y="1"/>
                  </a:moveTo>
                  <a:lnTo>
                    <a:pt x="0" y="2540"/>
                  </a:lnTo>
                  <a:lnTo>
                    <a:pt x="90" y="2660"/>
                  </a:lnTo>
                  <a:lnTo>
                    <a:pt x="210" y="2749"/>
                  </a:lnTo>
                  <a:lnTo>
                    <a:pt x="329" y="2854"/>
                  </a:lnTo>
                  <a:lnTo>
                    <a:pt x="449" y="2929"/>
                  </a:lnTo>
                  <a:lnTo>
                    <a:pt x="583" y="3018"/>
                  </a:lnTo>
                  <a:lnTo>
                    <a:pt x="732" y="3093"/>
                  </a:lnTo>
                  <a:lnTo>
                    <a:pt x="882" y="3153"/>
                  </a:lnTo>
                  <a:lnTo>
                    <a:pt x="1061" y="3213"/>
                  </a:lnTo>
                  <a:lnTo>
                    <a:pt x="1420" y="3302"/>
                  </a:lnTo>
                  <a:lnTo>
                    <a:pt x="1823" y="3377"/>
                  </a:lnTo>
                  <a:lnTo>
                    <a:pt x="2271" y="3437"/>
                  </a:lnTo>
                  <a:lnTo>
                    <a:pt x="2764" y="3467"/>
                  </a:lnTo>
                  <a:lnTo>
                    <a:pt x="3302" y="3496"/>
                  </a:lnTo>
                  <a:lnTo>
                    <a:pt x="5199" y="3496"/>
                  </a:lnTo>
                  <a:lnTo>
                    <a:pt x="6738" y="3482"/>
                  </a:lnTo>
                  <a:lnTo>
                    <a:pt x="8486" y="346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3756743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2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69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0" y="568"/>
                  </a:lnTo>
                  <a:lnTo>
                    <a:pt x="0" y="672"/>
                  </a:lnTo>
                  <a:lnTo>
                    <a:pt x="0" y="792"/>
                  </a:lnTo>
                  <a:lnTo>
                    <a:pt x="0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1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3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1" y="209"/>
                  </a:lnTo>
                  <a:lnTo>
                    <a:pt x="6828" y="493"/>
                  </a:lnTo>
                  <a:lnTo>
                    <a:pt x="6454" y="732"/>
                  </a:lnTo>
                  <a:lnTo>
                    <a:pt x="6096" y="941"/>
                  </a:lnTo>
                  <a:lnTo>
                    <a:pt x="5722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85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3690274" y="4571103"/>
              <a:ext cx="370152" cy="119456"/>
            </a:xfrm>
            <a:custGeom>
              <a:avLst/>
              <a:gdLst/>
              <a:ahLst/>
              <a:cxnLst/>
              <a:rect l="l" t="t" r="r" b="b"/>
              <a:pathLst>
                <a:path w="13476" h="4349" extrusionOk="0">
                  <a:moveTo>
                    <a:pt x="2017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19" y="90"/>
                  </a:lnTo>
                  <a:lnTo>
                    <a:pt x="1225" y="165"/>
                  </a:lnTo>
                  <a:lnTo>
                    <a:pt x="1046" y="240"/>
                  </a:lnTo>
                  <a:lnTo>
                    <a:pt x="882" y="344"/>
                  </a:lnTo>
                  <a:lnTo>
                    <a:pt x="732" y="464"/>
                  </a:lnTo>
                  <a:lnTo>
                    <a:pt x="583" y="598"/>
                  </a:lnTo>
                  <a:lnTo>
                    <a:pt x="463" y="733"/>
                  </a:lnTo>
                  <a:lnTo>
                    <a:pt x="344" y="897"/>
                  </a:lnTo>
                  <a:lnTo>
                    <a:pt x="239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5" y="1614"/>
                  </a:lnTo>
                  <a:lnTo>
                    <a:pt x="15" y="1808"/>
                  </a:lnTo>
                  <a:lnTo>
                    <a:pt x="0" y="2018"/>
                  </a:lnTo>
                  <a:lnTo>
                    <a:pt x="0" y="2331"/>
                  </a:lnTo>
                  <a:lnTo>
                    <a:pt x="15" y="2540"/>
                  </a:lnTo>
                  <a:lnTo>
                    <a:pt x="45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39" y="3302"/>
                  </a:lnTo>
                  <a:lnTo>
                    <a:pt x="344" y="3467"/>
                  </a:lnTo>
                  <a:lnTo>
                    <a:pt x="463" y="3616"/>
                  </a:lnTo>
                  <a:lnTo>
                    <a:pt x="583" y="3765"/>
                  </a:lnTo>
                  <a:lnTo>
                    <a:pt x="732" y="3885"/>
                  </a:lnTo>
                  <a:lnTo>
                    <a:pt x="882" y="4005"/>
                  </a:lnTo>
                  <a:lnTo>
                    <a:pt x="1046" y="4109"/>
                  </a:lnTo>
                  <a:lnTo>
                    <a:pt x="1225" y="4184"/>
                  </a:lnTo>
                  <a:lnTo>
                    <a:pt x="1419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7" y="4348"/>
                  </a:lnTo>
                  <a:lnTo>
                    <a:pt x="11459" y="4348"/>
                  </a:lnTo>
                  <a:lnTo>
                    <a:pt x="11668" y="4333"/>
                  </a:lnTo>
                  <a:lnTo>
                    <a:pt x="11862" y="4303"/>
                  </a:lnTo>
                  <a:lnTo>
                    <a:pt x="12056" y="4258"/>
                  </a:lnTo>
                  <a:lnTo>
                    <a:pt x="12236" y="4184"/>
                  </a:lnTo>
                  <a:lnTo>
                    <a:pt x="12415" y="4109"/>
                  </a:lnTo>
                  <a:lnTo>
                    <a:pt x="12579" y="4005"/>
                  </a:lnTo>
                  <a:lnTo>
                    <a:pt x="12744" y="3885"/>
                  </a:lnTo>
                  <a:lnTo>
                    <a:pt x="12878" y="3765"/>
                  </a:lnTo>
                  <a:lnTo>
                    <a:pt x="13013" y="3616"/>
                  </a:lnTo>
                  <a:lnTo>
                    <a:pt x="13132" y="3467"/>
                  </a:lnTo>
                  <a:lnTo>
                    <a:pt x="13222" y="3302"/>
                  </a:lnTo>
                  <a:lnTo>
                    <a:pt x="13311" y="3123"/>
                  </a:lnTo>
                  <a:lnTo>
                    <a:pt x="13386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6" y="1420"/>
                  </a:lnTo>
                  <a:lnTo>
                    <a:pt x="13311" y="1226"/>
                  </a:lnTo>
                  <a:lnTo>
                    <a:pt x="13222" y="1061"/>
                  </a:lnTo>
                  <a:lnTo>
                    <a:pt x="13132" y="897"/>
                  </a:lnTo>
                  <a:lnTo>
                    <a:pt x="13013" y="733"/>
                  </a:lnTo>
                  <a:lnTo>
                    <a:pt x="12878" y="598"/>
                  </a:lnTo>
                  <a:lnTo>
                    <a:pt x="12744" y="464"/>
                  </a:lnTo>
                  <a:lnTo>
                    <a:pt x="12579" y="344"/>
                  </a:lnTo>
                  <a:lnTo>
                    <a:pt x="12415" y="240"/>
                  </a:lnTo>
                  <a:lnTo>
                    <a:pt x="12236" y="165"/>
                  </a:lnTo>
                  <a:lnTo>
                    <a:pt x="12056" y="90"/>
                  </a:lnTo>
                  <a:lnTo>
                    <a:pt x="11862" y="46"/>
                  </a:lnTo>
                  <a:lnTo>
                    <a:pt x="11668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3756743" y="4006061"/>
              <a:ext cx="234737" cy="234765"/>
            </a:xfrm>
            <a:custGeom>
              <a:avLst/>
              <a:gdLst/>
              <a:ahLst/>
              <a:cxnLst/>
              <a:rect l="l" t="t" r="r" b="b"/>
              <a:pathLst>
                <a:path w="8546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3" y="195"/>
                  </a:lnTo>
                  <a:lnTo>
                    <a:pt x="2809" y="255"/>
                  </a:lnTo>
                  <a:lnTo>
                    <a:pt x="2615" y="330"/>
                  </a:lnTo>
                  <a:lnTo>
                    <a:pt x="2421" y="419"/>
                  </a:lnTo>
                  <a:lnTo>
                    <a:pt x="2241" y="509"/>
                  </a:lnTo>
                  <a:lnTo>
                    <a:pt x="2062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405" y="1107"/>
                  </a:lnTo>
                  <a:lnTo>
                    <a:pt x="1255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2" y="1883"/>
                  </a:lnTo>
                  <a:lnTo>
                    <a:pt x="613" y="2063"/>
                  </a:lnTo>
                  <a:lnTo>
                    <a:pt x="508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4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5" y="3840"/>
                  </a:lnTo>
                  <a:lnTo>
                    <a:pt x="0" y="4050"/>
                  </a:lnTo>
                  <a:lnTo>
                    <a:pt x="0" y="4274"/>
                  </a:lnTo>
                  <a:lnTo>
                    <a:pt x="0" y="4498"/>
                  </a:lnTo>
                  <a:lnTo>
                    <a:pt x="15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4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8" y="6305"/>
                  </a:lnTo>
                  <a:lnTo>
                    <a:pt x="613" y="6485"/>
                  </a:lnTo>
                  <a:lnTo>
                    <a:pt x="732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5" y="7291"/>
                  </a:lnTo>
                  <a:lnTo>
                    <a:pt x="1405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62" y="7934"/>
                  </a:lnTo>
                  <a:lnTo>
                    <a:pt x="2241" y="8024"/>
                  </a:lnTo>
                  <a:lnTo>
                    <a:pt x="2421" y="8128"/>
                  </a:lnTo>
                  <a:lnTo>
                    <a:pt x="2615" y="8218"/>
                  </a:lnTo>
                  <a:lnTo>
                    <a:pt x="2809" y="8292"/>
                  </a:lnTo>
                  <a:lnTo>
                    <a:pt x="3003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6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1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0" y="7142"/>
                  </a:lnTo>
                  <a:lnTo>
                    <a:pt x="7575" y="6993"/>
                  </a:lnTo>
                  <a:lnTo>
                    <a:pt x="7694" y="6828"/>
                  </a:lnTo>
                  <a:lnTo>
                    <a:pt x="7814" y="6664"/>
                  </a:lnTo>
                  <a:lnTo>
                    <a:pt x="7933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17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1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31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31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1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17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3" y="2063"/>
                  </a:lnTo>
                  <a:lnTo>
                    <a:pt x="7814" y="1883"/>
                  </a:lnTo>
                  <a:lnTo>
                    <a:pt x="7694" y="1719"/>
                  </a:lnTo>
                  <a:lnTo>
                    <a:pt x="7575" y="1555"/>
                  </a:lnTo>
                  <a:lnTo>
                    <a:pt x="7440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1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6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3810495" y="4059840"/>
              <a:ext cx="126817" cy="126817"/>
            </a:xfrm>
            <a:custGeom>
              <a:avLst/>
              <a:gdLst/>
              <a:ahLst/>
              <a:cxnLst/>
              <a:rect l="l" t="t" r="r" b="b"/>
              <a:pathLst>
                <a:path w="4617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1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8" y="852"/>
                  </a:lnTo>
                  <a:lnTo>
                    <a:pt x="404" y="1031"/>
                  </a:lnTo>
                  <a:lnTo>
                    <a:pt x="284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0" y="1853"/>
                  </a:lnTo>
                  <a:lnTo>
                    <a:pt x="15" y="2077"/>
                  </a:lnTo>
                  <a:lnTo>
                    <a:pt x="1" y="2316"/>
                  </a:lnTo>
                  <a:lnTo>
                    <a:pt x="15" y="2555"/>
                  </a:lnTo>
                  <a:lnTo>
                    <a:pt x="60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4" y="3406"/>
                  </a:lnTo>
                  <a:lnTo>
                    <a:pt x="404" y="3600"/>
                  </a:lnTo>
                  <a:lnTo>
                    <a:pt x="538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1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79" y="4572"/>
                  </a:lnTo>
                  <a:lnTo>
                    <a:pt x="3003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8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2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2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8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3" y="105"/>
                  </a:lnTo>
                  <a:lnTo>
                    <a:pt x="2779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4332857" y="3631856"/>
              <a:ext cx="233117" cy="407508"/>
            </a:xfrm>
            <a:custGeom>
              <a:avLst/>
              <a:gdLst/>
              <a:ahLst/>
              <a:cxnLst/>
              <a:rect l="l" t="t" r="r" b="b"/>
              <a:pathLst>
                <a:path w="8487" h="14836" extrusionOk="0">
                  <a:moveTo>
                    <a:pt x="1" y="0"/>
                  </a:moveTo>
                  <a:lnTo>
                    <a:pt x="1" y="13984"/>
                  </a:lnTo>
                  <a:lnTo>
                    <a:pt x="1" y="14118"/>
                  </a:lnTo>
                  <a:lnTo>
                    <a:pt x="31" y="14238"/>
                  </a:lnTo>
                  <a:lnTo>
                    <a:pt x="75" y="14342"/>
                  </a:lnTo>
                  <a:lnTo>
                    <a:pt x="135" y="14447"/>
                  </a:lnTo>
                  <a:lnTo>
                    <a:pt x="195" y="14536"/>
                  </a:lnTo>
                  <a:lnTo>
                    <a:pt x="285" y="14626"/>
                  </a:lnTo>
                  <a:lnTo>
                    <a:pt x="374" y="14701"/>
                  </a:lnTo>
                  <a:lnTo>
                    <a:pt x="464" y="14745"/>
                  </a:lnTo>
                  <a:lnTo>
                    <a:pt x="568" y="14790"/>
                  </a:lnTo>
                  <a:lnTo>
                    <a:pt x="688" y="14820"/>
                  </a:lnTo>
                  <a:lnTo>
                    <a:pt x="792" y="14835"/>
                  </a:lnTo>
                  <a:lnTo>
                    <a:pt x="912" y="14835"/>
                  </a:lnTo>
                  <a:lnTo>
                    <a:pt x="1031" y="14820"/>
                  </a:lnTo>
                  <a:lnTo>
                    <a:pt x="1151" y="14790"/>
                  </a:lnTo>
                  <a:lnTo>
                    <a:pt x="1256" y="14745"/>
                  </a:lnTo>
                  <a:lnTo>
                    <a:pt x="1360" y="14671"/>
                  </a:lnTo>
                  <a:lnTo>
                    <a:pt x="1734" y="14432"/>
                  </a:lnTo>
                  <a:lnTo>
                    <a:pt x="2092" y="14223"/>
                  </a:lnTo>
                  <a:lnTo>
                    <a:pt x="2451" y="14028"/>
                  </a:lnTo>
                  <a:lnTo>
                    <a:pt x="2824" y="13894"/>
                  </a:lnTo>
                  <a:lnTo>
                    <a:pt x="3183" y="13774"/>
                  </a:lnTo>
                  <a:lnTo>
                    <a:pt x="3541" y="13685"/>
                  </a:lnTo>
                  <a:lnTo>
                    <a:pt x="3900" y="13640"/>
                  </a:lnTo>
                  <a:lnTo>
                    <a:pt x="4258" y="13625"/>
                  </a:lnTo>
                  <a:lnTo>
                    <a:pt x="4617" y="13640"/>
                  </a:lnTo>
                  <a:lnTo>
                    <a:pt x="4976" y="13685"/>
                  </a:lnTo>
                  <a:lnTo>
                    <a:pt x="5334" y="13759"/>
                  </a:lnTo>
                  <a:lnTo>
                    <a:pt x="5693" y="13879"/>
                  </a:lnTo>
                  <a:lnTo>
                    <a:pt x="6051" y="14028"/>
                  </a:lnTo>
                  <a:lnTo>
                    <a:pt x="6410" y="14208"/>
                  </a:lnTo>
                  <a:lnTo>
                    <a:pt x="6768" y="14417"/>
                  </a:lnTo>
                  <a:lnTo>
                    <a:pt x="7127" y="14656"/>
                  </a:lnTo>
                  <a:lnTo>
                    <a:pt x="7231" y="14731"/>
                  </a:lnTo>
                  <a:lnTo>
                    <a:pt x="7351" y="14775"/>
                  </a:lnTo>
                  <a:lnTo>
                    <a:pt x="7470" y="14805"/>
                  </a:lnTo>
                  <a:lnTo>
                    <a:pt x="7575" y="14820"/>
                  </a:lnTo>
                  <a:lnTo>
                    <a:pt x="7695" y="14820"/>
                  </a:lnTo>
                  <a:lnTo>
                    <a:pt x="7814" y="14805"/>
                  </a:lnTo>
                  <a:lnTo>
                    <a:pt x="7919" y="14775"/>
                  </a:lnTo>
                  <a:lnTo>
                    <a:pt x="8023" y="14731"/>
                  </a:lnTo>
                  <a:lnTo>
                    <a:pt x="8113" y="14671"/>
                  </a:lnTo>
                  <a:lnTo>
                    <a:pt x="8203" y="14596"/>
                  </a:lnTo>
                  <a:lnTo>
                    <a:pt x="8292" y="14521"/>
                  </a:lnTo>
                  <a:lnTo>
                    <a:pt x="8352" y="14432"/>
                  </a:lnTo>
                  <a:lnTo>
                    <a:pt x="8412" y="14327"/>
                  </a:lnTo>
                  <a:lnTo>
                    <a:pt x="8456" y="14208"/>
                  </a:lnTo>
                  <a:lnTo>
                    <a:pt x="8486" y="14088"/>
                  </a:lnTo>
                  <a:lnTo>
                    <a:pt x="8486" y="13969"/>
                  </a:lnTo>
                  <a:lnTo>
                    <a:pt x="84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4332857" y="3818546"/>
              <a:ext cx="233117" cy="97290"/>
            </a:xfrm>
            <a:custGeom>
              <a:avLst/>
              <a:gdLst/>
              <a:ahLst/>
              <a:cxnLst/>
              <a:rect l="l" t="t" r="r" b="b"/>
              <a:pathLst>
                <a:path w="8487" h="3542" extrusionOk="0">
                  <a:moveTo>
                    <a:pt x="1" y="1"/>
                  </a:moveTo>
                  <a:lnTo>
                    <a:pt x="1" y="3511"/>
                  </a:lnTo>
                  <a:lnTo>
                    <a:pt x="1898" y="3526"/>
                  </a:lnTo>
                  <a:lnTo>
                    <a:pt x="3541" y="3541"/>
                  </a:lnTo>
                  <a:lnTo>
                    <a:pt x="4273" y="3541"/>
                  </a:lnTo>
                  <a:lnTo>
                    <a:pt x="4931" y="3526"/>
                  </a:lnTo>
                  <a:lnTo>
                    <a:pt x="5528" y="3496"/>
                  </a:lnTo>
                  <a:lnTo>
                    <a:pt x="6081" y="3452"/>
                  </a:lnTo>
                  <a:lnTo>
                    <a:pt x="6559" y="3392"/>
                  </a:lnTo>
                  <a:lnTo>
                    <a:pt x="6783" y="3347"/>
                  </a:lnTo>
                  <a:lnTo>
                    <a:pt x="6992" y="3302"/>
                  </a:lnTo>
                  <a:lnTo>
                    <a:pt x="7187" y="3242"/>
                  </a:lnTo>
                  <a:lnTo>
                    <a:pt x="7366" y="3183"/>
                  </a:lnTo>
                  <a:lnTo>
                    <a:pt x="7530" y="3123"/>
                  </a:lnTo>
                  <a:lnTo>
                    <a:pt x="7695" y="3033"/>
                  </a:lnTo>
                  <a:lnTo>
                    <a:pt x="7829" y="2944"/>
                  </a:lnTo>
                  <a:lnTo>
                    <a:pt x="7963" y="2854"/>
                  </a:lnTo>
                  <a:lnTo>
                    <a:pt x="8083" y="2749"/>
                  </a:lnTo>
                  <a:lnTo>
                    <a:pt x="8188" y="2630"/>
                  </a:lnTo>
                  <a:lnTo>
                    <a:pt x="8277" y="2510"/>
                  </a:lnTo>
                  <a:lnTo>
                    <a:pt x="8367" y="2361"/>
                  </a:lnTo>
                  <a:lnTo>
                    <a:pt x="8427" y="2212"/>
                  </a:lnTo>
                  <a:lnTo>
                    <a:pt x="8486" y="2047"/>
                  </a:lnTo>
                  <a:lnTo>
                    <a:pt x="8486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4332857" y="4202227"/>
              <a:ext cx="233117" cy="406684"/>
            </a:xfrm>
            <a:custGeom>
              <a:avLst/>
              <a:gdLst/>
              <a:ahLst/>
              <a:cxnLst/>
              <a:rect l="l" t="t" r="r" b="b"/>
              <a:pathLst>
                <a:path w="8487" h="14806" extrusionOk="0">
                  <a:moveTo>
                    <a:pt x="763" y="0"/>
                  </a:moveTo>
                  <a:lnTo>
                    <a:pt x="658" y="15"/>
                  </a:lnTo>
                  <a:lnTo>
                    <a:pt x="553" y="45"/>
                  </a:lnTo>
                  <a:lnTo>
                    <a:pt x="449" y="90"/>
                  </a:lnTo>
                  <a:lnTo>
                    <a:pt x="359" y="135"/>
                  </a:lnTo>
                  <a:lnTo>
                    <a:pt x="270" y="194"/>
                  </a:lnTo>
                  <a:lnTo>
                    <a:pt x="195" y="269"/>
                  </a:lnTo>
                  <a:lnTo>
                    <a:pt x="120" y="359"/>
                  </a:lnTo>
                  <a:lnTo>
                    <a:pt x="75" y="463"/>
                  </a:lnTo>
                  <a:lnTo>
                    <a:pt x="31" y="568"/>
                  </a:lnTo>
                  <a:lnTo>
                    <a:pt x="1" y="672"/>
                  </a:lnTo>
                  <a:lnTo>
                    <a:pt x="1" y="792"/>
                  </a:lnTo>
                  <a:lnTo>
                    <a:pt x="1" y="14805"/>
                  </a:lnTo>
                  <a:lnTo>
                    <a:pt x="8486" y="14805"/>
                  </a:lnTo>
                  <a:lnTo>
                    <a:pt x="8486" y="822"/>
                  </a:lnTo>
                  <a:lnTo>
                    <a:pt x="8486" y="687"/>
                  </a:lnTo>
                  <a:lnTo>
                    <a:pt x="8456" y="583"/>
                  </a:lnTo>
                  <a:lnTo>
                    <a:pt x="8412" y="478"/>
                  </a:lnTo>
                  <a:lnTo>
                    <a:pt x="8367" y="374"/>
                  </a:lnTo>
                  <a:lnTo>
                    <a:pt x="8292" y="284"/>
                  </a:lnTo>
                  <a:lnTo>
                    <a:pt x="8217" y="209"/>
                  </a:lnTo>
                  <a:lnTo>
                    <a:pt x="8128" y="149"/>
                  </a:lnTo>
                  <a:lnTo>
                    <a:pt x="8038" y="105"/>
                  </a:lnTo>
                  <a:lnTo>
                    <a:pt x="7934" y="60"/>
                  </a:lnTo>
                  <a:lnTo>
                    <a:pt x="7829" y="30"/>
                  </a:lnTo>
                  <a:lnTo>
                    <a:pt x="7620" y="30"/>
                  </a:lnTo>
                  <a:lnTo>
                    <a:pt x="7500" y="45"/>
                  </a:lnTo>
                  <a:lnTo>
                    <a:pt x="7396" y="75"/>
                  </a:lnTo>
                  <a:lnTo>
                    <a:pt x="7291" y="135"/>
                  </a:lnTo>
                  <a:lnTo>
                    <a:pt x="7202" y="209"/>
                  </a:lnTo>
                  <a:lnTo>
                    <a:pt x="6828" y="493"/>
                  </a:lnTo>
                  <a:lnTo>
                    <a:pt x="6455" y="732"/>
                  </a:lnTo>
                  <a:lnTo>
                    <a:pt x="6096" y="941"/>
                  </a:lnTo>
                  <a:lnTo>
                    <a:pt x="5723" y="1106"/>
                  </a:lnTo>
                  <a:lnTo>
                    <a:pt x="5349" y="1240"/>
                  </a:lnTo>
                  <a:lnTo>
                    <a:pt x="5170" y="1285"/>
                  </a:lnTo>
                  <a:lnTo>
                    <a:pt x="4990" y="1330"/>
                  </a:lnTo>
                  <a:lnTo>
                    <a:pt x="4796" y="1360"/>
                  </a:lnTo>
                  <a:lnTo>
                    <a:pt x="4617" y="1389"/>
                  </a:lnTo>
                  <a:lnTo>
                    <a:pt x="4438" y="1404"/>
                  </a:lnTo>
                  <a:lnTo>
                    <a:pt x="4064" y="1404"/>
                  </a:lnTo>
                  <a:lnTo>
                    <a:pt x="3870" y="1389"/>
                  </a:lnTo>
                  <a:lnTo>
                    <a:pt x="3691" y="1360"/>
                  </a:lnTo>
                  <a:lnTo>
                    <a:pt x="3511" y="1330"/>
                  </a:lnTo>
                  <a:lnTo>
                    <a:pt x="3317" y="1285"/>
                  </a:lnTo>
                  <a:lnTo>
                    <a:pt x="3138" y="1225"/>
                  </a:lnTo>
                  <a:lnTo>
                    <a:pt x="2764" y="1091"/>
                  </a:lnTo>
                  <a:lnTo>
                    <a:pt x="2406" y="926"/>
                  </a:lnTo>
                  <a:lnTo>
                    <a:pt x="2032" y="717"/>
                  </a:lnTo>
                  <a:lnTo>
                    <a:pt x="1659" y="463"/>
                  </a:lnTo>
                  <a:lnTo>
                    <a:pt x="1285" y="179"/>
                  </a:lnTo>
                  <a:lnTo>
                    <a:pt x="1196" y="120"/>
                  </a:lnTo>
                  <a:lnTo>
                    <a:pt x="1091" y="60"/>
                  </a:lnTo>
                  <a:lnTo>
                    <a:pt x="972" y="30"/>
                  </a:lnTo>
                  <a:lnTo>
                    <a:pt x="867" y="15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7" name="Google Shape;1627;p33"/>
            <p:cNvSpPr/>
            <p:nvPr/>
          </p:nvSpPr>
          <p:spPr>
            <a:xfrm>
              <a:off x="4277868" y="4571103"/>
              <a:ext cx="370179" cy="119456"/>
            </a:xfrm>
            <a:custGeom>
              <a:avLst/>
              <a:gdLst/>
              <a:ahLst/>
              <a:cxnLst/>
              <a:rect l="l" t="t" r="r" b="b"/>
              <a:pathLst>
                <a:path w="13477" h="4349" extrusionOk="0">
                  <a:moveTo>
                    <a:pt x="2018" y="1"/>
                  </a:moveTo>
                  <a:lnTo>
                    <a:pt x="1808" y="16"/>
                  </a:lnTo>
                  <a:lnTo>
                    <a:pt x="1614" y="46"/>
                  </a:lnTo>
                  <a:lnTo>
                    <a:pt x="1420" y="90"/>
                  </a:lnTo>
                  <a:lnTo>
                    <a:pt x="1241" y="165"/>
                  </a:lnTo>
                  <a:lnTo>
                    <a:pt x="1061" y="240"/>
                  </a:lnTo>
                  <a:lnTo>
                    <a:pt x="897" y="344"/>
                  </a:lnTo>
                  <a:lnTo>
                    <a:pt x="733" y="464"/>
                  </a:lnTo>
                  <a:lnTo>
                    <a:pt x="598" y="598"/>
                  </a:lnTo>
                  <a:lnTo>
                    <a:pt x="464" y="733"/>
                  </a:lnTo>
                  <a:lnTo>
                    <a:pt x="344" y="897"/>
                  </a:lnTo>
                  <a:lnTo>
                    <a:pt x="255" y="1061"/>
                  </a:lnTo>
                  <a:lnTo>
                    <a:pt x="165" y="1226"/>
                  </a:lnTo>
                  <a:lnTo>
                    <a:pt x="90" y="1420"/>
                  </a:lnTo>
                  <a:lnTo>
                    <a:pt x="46" y="1614"/>
                  </a:lnTo>
                  <a:lnTo>
                    <a:pt x="16" y="1808"/>
                  </a:lnTo>
                  <a:lnTo>
                    <a:pt x="1" y="2018"/>
                  </a:lnTo>
                  <a:lnTo>
                    <a:pt x="1" y="2331"/>
                  </a:lnTo>
                  <a:lnTo>
                    <a:pt x="16" y="2540"/>
                  </a:lnTo>
                  <a:lnTo>
                    <a:pt x="46" y="2735"/>
                  </a:lnTo>
                  <a:lnTo>
                    <a:pt x="90" y="2929"/>
                  </a:lnTo>
                  <a:lnTo>
                    <a:pt x="165" y="3123"/>
                  </a:lnTo>
                  <a:lnTo>
                    <a:pt x="255" y="3302"/>
                  </a:lnTo>
                  <a:lnTo>
                    <a:pt x="344" y="3467"/>
                  </a:lnTo>
                  <a:lnTo>
                    <a:pt x="464" y="3616"/>
                  </a:lnTo>
                  <a:lnTo>
                    <a:pt x="598" y="3765"/>
                  </a:lnTo>
                  <a:lnTo>
                    <a:pt x="733" y="3885"/>
                  </a:lnTo>
                  <a:lnTo>
                    <a:pt x="897" y="4005"/>
                  </a:lnTo>
                  <a:lnTo>
                    <a:pt x="1061" y="4109"/>
                  </a:lnTo>
                  <a:lnTo>
                    <a:pt x="1241" y="4184"/>
                  </a:lnTo>
                  <a:lnTo>
                    <a:pt x="1420" y="4258"/>
                  </a:lnTo>
                  <a:lnTo>
                    <a:pt x="1614" y="4303"/>
                  </a:lnTo>
                  <a:lnTo>
                    <a:pt x="1808" y="4333"/>
                  </a:lnTo>
                  <a:lnTo>
                    <a:pt x="2018" y="4348"/>
                  </a:lnTo>
                  <a:lnTo>
                    <a:pt x="11459" y="4348"/>
                  </a:lnTo>
                  <a:lnTo>
                    <a:pt x="11669" y="4333"/>
                  </a:lnTo>
                  <a:lnTo>
                    <a:pt x="11863" y="4303"/>
                  </a:lnTo>
                  <a:lnTo>
                    <a:pt x="12057" y="4258"/>
                  </a:lnTo>
                  <a:lnTo>
                    <a:pt x="12251" y="4184"/>
                  </a:lnTo>
                  <a:lnTo>
                    <a:pt x="12416" y="4109"/>
                  </a:lnTo>
                  <a:lnTo>
                    <a:pt x="12595" y="4005"/>
                  </a:lnTo>
                  <a:lnTo>
                    <a:pt x="12744" y="3885"/>
                  </a:lnTo>
                  <a:lnTo>
                    <a:pt x="12879" y="3765"/>
                  </a:lnTo>
                  <a:lnTo>
                    <a:pt x="13013" y="3616"/>
                  </a:lnTo>
                  <a:lnTo>
                    <a:pt x="13133" y="3467"/>
                  </a:lnTo>
                  <a:lnTo>
                    <a:pt x="13237" y="3302"/>
                  </a:lnTo>
                  <a:lnTo>
                    <a:pt x="13312" y="3123"/>
                  </a:lnTo>
                  <a:lnTo>
                    <a:pt x="13387" y="2929"/>
                  </a:lnTo>
                  <a:lnTo>
                    <a:pt x="13431" y="2735"/>
                  </a:lnTo>
                  <a:lnTo>
                    <a:pt x="13461" y="2540"/>
                  </a:lnTo>
                  <a:lnTo>
                    <a:pt x="13476" y="2331"/>
                  </a:lnTo>
                  <a:lnTo>
                    <a:pt x="13476" y="2018"/>
                  </a:lnTo>
                  <a:lnTo>
                    <a:pt x="13461" y="1808"/>
                  </a:lnTo>
                  <a:lnTo>
                    <a:pt x="13431" y="1614"/>
                  </a:lnTo>
                  <a:lnTo>
                    <a:pt x="13387" y="1420"/>
                  </a:lnTo>
                  <a:lnTo>
                    <a:pt x="13312" y="1226"/>
                  </a:lnTo>
                  <a:lnTo>
                    <a:pt x="13237" y="1061"/>
                  </a:lnTo>
                  <a:lnTo>
                    <a:pt x="13133" y="897"/>
                  </a:lnTo>
                  <a:lnTo>
                    <a:pt x="13013" y="733"/>
                  </a:lnTo>
                  <a:lnTo>
                    <a:pt x="12879" y="598"/>
                  </a:lnTo>
                  <a:lnTo>
                    <a:pt x="12744" y="464"/>
                  </a:lnTo>
                  <a:lnTo>
                    <a:pt x="12595" y="344"/>
                  </a:lnTo>
                  <a:lnTo>
                    <a:pt x="12416" y="240"/>
                  </a:lnTo>
                  <a:lnTo>
                    <a:pt x="12251" y="165"/>
                  </a:lnTo>
                  <a:lnTo>
                    <a:pt x="12057" y="90"/>
                  </a:lnTo>
                  <a:lnTo>
                    <a:pt x="11863" y="46"/>
                  </a:lnTo>
                  <a:lnTo>
                    <a:pt x="11669" y="16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8" name="Google Shape;1628;p33"/>
            <p:cNvSpPr/>
            <p:nvPr/>
          </p:nvSpPr>
          <p:spPr>
            <a:xfrm>
              <a:off x="4332857" y="4006061"/>
              <a:ext cx="234765" cy="234765"/>
            </a:xfrm>
            <a:custGeom>
              <a:avLst/>
              <a:gdLst/>
              <a:ahLst/>
              <a:cxnLst/>
              <a:rect l="l" t="t" r="r" b="b"/>
              <a:pathLst>
                <a:path w="8547" h="8547" extrusionOk="0">
                  <a:moveTo>
                    <a:pt x="4049" y="1"/>
                  </a:moveTo>
                  <a:lnTo>
                    <a:pt x="3840" y="16"/>
                  </a:lnTo>
                  <a:lnTo>
                    <a:pt x="3616" y="46"/>
                  </a:lnTo>
                  <a:lnTo>
                    <a:pt x="3407" y="91"/>
                  </a:lnTo>
                  <a:lnTo>
                    <a:pt x="3198" y="135"/>
                  </a:lnTo>
                  <a:lnTo>
                    <a:pt x="3004" y="195"/>
                  </a:lnTo>
                  <a:lnTo>
                    <a:pt x="2794" y="255"/>
                  </a:lnTo>
                  <a:lnTo>
                    <a:pt x="2600" y="330"/>
                  </a:lnTo>
                  <a:lnTo>
                    <a:pt x="2421" y="419"/>
                  </a:lnTo>
                  <a:lnTo>
                    <a:pt x="2227" y="509"/>
                  </a:lnTo>
                  <a:lnTo>
                    <a:pt x="2047" y="614"/>
                  </a:lnTo>
                  <a:lnTo>
                    <a:pt x="1883" y="733"/>
                  </a:lnTo>
                  <a:lnTo>
                    <a:pt x="1719" y="853"/>
                  </a:lnTo>
                  <a:lnTo>
                    <a:pt x="1554" y="972"/>
                  </a:lnTo>
                  <a:lnTo>
                    <a:pt x="1390" y="1107"/>
                  </a:lnTo>
                  <a:lnTo>
                    <a:pt x="1256" y="1256"/>
                  </a:lnTo>
                  <a:lnTo>
                    <a:pt x="1106" y="1390"/>
                  </a:lnTo>
                  <a:lnTo>
                    <a:pt x="972" y="1555"/>
                  </a:lnTo>
                  <a:lnTo>
                    <a:pt x="852" y="1719"/>
                  </a:lnTo>
                  <a:lnTo>
                    <a:pt x="733" y="1883"/>
                  </a:lnTo>
                  <a:lnTo>
                    <a:pt x="613" y="2063"/>
                  </a:lnTo>
                  <a:lnTo>
                    <a:pt x="509" y="2227"/>
                  </a:lnTo>
                  <a:lnTo>
                    <a:pt x="419" y="2421"/>
                  </a:lnTo>
                  <a:lnTo>
                    <a:pt x="329" y="2615"/>
                  </a:lnTo>
                  <a:lnTo>
                    <a:pt x="255" y="2795"/>
                  </a:lnTo>
                  <a:lnTo>
                    <a:pt x="195" y="3004"/>
                  </a:lnTo>
                  <a:lnTo>
                    <a:pt x="135" y="3198"/>
                  </a:lnTo>
                  <a:lnTo>
                    <a:pt x="90" y="3407"/>
                  </a:lnTo>
                  <a:lnTo>
                    <a:pt x="45" y="3616"/>
                  </a:lnTo>
                  <a:lnTo>
                    <a:pt x="16" y="3840"/>
                  </a:lnTo>
                  <a:lnTo>
                    <a:pt x="1" y="4050"/>
                  </a:lnTo>
                  <a:lnTo>
                    <a:pt x="1" y="4274"/>
                  </a:lnTo>
                  <a:lnTo>
                    <a:pt x="1" y="4498"/>
                  </a:lnTo>
                  <a:lnTo>
                    <a:pt x="16" y="4707"/>
                  </a:lnTo>
                  <a:lnTo>
                    <a:pt x="45" y="4916"/>
                  </a:lnTo>
                  <a:lnTo>
                    <a:pt x="90" y="5140"/>
                  </a:lnTo>
                  <a:lnTo>
                    <a:pt x="135" y="5334"/>
                  </a:lnTo>
                  <a:lnTo>
                    <a:pt x="195" y="5544"/>
                  </a:lnTo>
                  <a:lnTo>
                    <a:pt x="255" y="5738"/>
                  </a:lnTo>
                  <a:lnTo>
                    <a:pt x="329" y="5932"/>
                  </a:lnTo>
                  <a:lnTo>
                    <a:pt x="419" y="6126"/>
                  </a:lnTo>
                  <a:lnTo>
                    <a:pt x="509" y="6305"/>
                  </a:lnTo>
                  <a:lnTo>
                    <a:pt x="613" y="6485"/>
                  </a:lnTo>
                  <a:lnTo>
                    <a:pt x="733" y="6664"/>
                  </a:lnTo>
                  <a:lnTo>
                    <a:pt x="852" y="6828"/>
                  </a:lnTo>
                  <a:lnTo>
                    <a:pt x="972" y="6993"/>
                  </a:lnTo>
                  <a:lnTo>
                    <a:pt x="1106" y="7142"/>
                  </a:lnTo>
                  <a:lnTo>
                    <a:pt x="1256" y="7291"/>
                  </a:lnTo>
                  <a:lnTo>
                    <a:pt x="1390" y="7441"/>
                  </a:lnTo>
                  <a:lnTo>
                    <a:pt x="1554" y="7575"/>
                  </a:lnTo>
                  <a:lnTo>
                    <a:pt x="1719" y="7695"/>
                  </a:lnTo>
                  <a:lnTo>
                    <a:pt x="1883" y="7814"/>
                  </a:lnTo>
                  <a:lnTo>
                    <a:pt x="2047" y="7934"/>
                  </a:lnTo>
                  <a:lnTo>
                    <a:pt x="2227" y="8024"/>
                  </a:lnTo>
                  <a:lnTo>
                    <a:pt x="2421" y="8128"/>
                  </a:lnTo>
                  <a:lnTo>
                    <a:pt x="2600" y="8218"/>
                  </a:lnTo>
                  <a:lnTo>
                    <a:pt x="2794" y="8292"/>
                  </a:lnTo>
                  <a:lnTo>
                    <a:pt x="3004" y="8352"/>
                  </a:lnTo>
                  <a:lnTo>
                    <a:pt x="3198" y="8412"/>
                  </a:lnTo>
                  <a:lnTo>
                    <a:pt x="3407" y="8457"/>
                  </a:lnTo>
                  <a:lnTo>
                    <a:pt x="3616" y="8502"/>
                  </a:lnTo>
                  <a:lnTo>
                    <a:pt x="3840" y="8531"/>
                  </a:lnTo>
                  <a:lnTo>
                    <a:pt x="4049" y="8546"/>
                  </a:lnTo>
                  <a:lnTo>
                    <a:pt x="4497" y="8546"/>
                  </a:lnTo>
                  <a:lnTo>
                    <a:pt x="4707" y="8531"/>
                  </a:lnTo>
                  <a:lnTo>
                    <a:pt x="4916" y="8502"/>
                  </a:lnTo>
                  <a:lnTo>
                    <a:pt x="5140" y="8457"/>
                  </a:lnTo>
                  <a:lnTo>
                    <a:pt x="5334" y="8412"/>
                  </a:lnTo>
                  <a:lnTo>
                    <a:pt x="5543" y="8352"/>
                  </a:lnTo>
                  <a:lnTo>
                    <a:pt x="5737" y="8292"/>
                  </a:lnTo>
                  <a:lnTo>
                    <a:pt x="5932" y="8218"/>
                  </a:lnTo>
                  <a:lnTo>
                    <a:pt x="6126" y="8128"/>
                  </a:lnTo>
                  <a:lnTo>
                    <a:pt x="6305" y="8024"/>
                  </a:lnTo>
                  <a:lnTo>
                    <a:pt x="6484" y="7934"/>
                  </a:lnTo>
                  <a:lnTo>
                    <a:pt x="6664" y="7814"/>
                  </a:lnTo>
                  <a:lnTo>
                    <a:pt x="6828" y="7695"/>
                  </a:lnTo>
                  <a:lnTo>
                    <a:pt x="6992" y="7575"/>
                  </a:lnTo>
                  <a:lnTo>
                    <a:pt x="7142" y="7441"/>
                  </a:lnTo>
                  <a:lnTo>
                    <a:pt x="7291" y="7291"/>
                  </a:lnTo>
                  <a:lnTo>
                    <a:pt x="7441" y="7142"/>
                  </a:lnTo>
                  <a:lnTo>
                    <a:pt x="7575" y="6993"/>
                  </a:lnTo>
                  <a:lnTo>
                    <a:pt x="7695" y="6828"/>
                  </a:lnTo>
                  <a:lnTo>
                    <a:pt x="7814" y="6664"/>
                  </a:lnTo>
                  <a:lnTo>
                    <a:pt x="7934" y="6485"/>
                  </a:lnTo>
                  <a:lnTo>
                    <a:pt x="8023" y="6305"/>
                  </a:lnTo>
                  <a:lnTo>
                    <a:pt x="8128" y="6126"/>
                  </a:lnTo>
                  <a:lnTo>
                    <a:pt x="8203" y="5932"/>
                  </a:lnTo>
                  <a:lnTo>
                    <a:pt x="8292" y="5738"/>
                  </a:lnTo>
                  <a:lnTo>
                    <a:pt x="8352" y="5544"/>
                  </a:lnTo>
                  <a:lnTo>
                    <a:pt x="8412" y="5334"/>
                  </a:lnTo>
                  <a:lnTo>
                    <a:pt x="8456" y="5140"/>
                  </a:lnTo>
                  <a:lnTo>
                    <a:pt x="8501" y="4916"/>
                  </a:lnTo>
                  <a:lnTo>
                    <a:pt x="8516" y="4707"/>
                  </a:lnTo>
                  <a:lnTo>
                    <a:pt x="8546" y="4498"/>
                  </a:lnTo>
                  <a:lnTo>
                    <a:pt x="8546" y="4274"/>
                  </a:lnTo>
                  <a:lnTo>
                    <a:pt x="8546" y="4050"/>
                  </a:lnTo>
                  <a:lnTo>
                    <a:pt x="8516" y="3840"/>
                  </a:lnTo>
                  <a:lnTo>
                    <a:pt x="8501" y="3616"/>
                  </a:lnTo>
                  <a:lnTo>
                    <a:pt x="8456" y="3407"/>
                  </a:lnTo>
                  <a:lnTo>
                    <a:pt x="8412" y="3198"/>
                  </a:lnTo>
                  <a:lnTo>
                    <a:pt x="8352" y="3004"/>
                  </a:lnTo>
                  <a:lnTo>
                    <a:pt x="8292" y="2795"/>
                  </a:lnTo>
                  <a:lnTo>
                    <a:pt x="8203" y="2615"/>
                  </a:lnTo>
                  <a:lnTo>
                    <a:pt x="8128" y="2421"/>
                  </a:lnTo>
                  <a:lnTo>
                    <a:pt x="8023" y="2227"/>
                  </a:lnTo>
                  <a:lnTo>
                    <a:pt x="7934" y="2063"/>
                  </a:lnTo>
                  <a:lnTo>
                    <a:pt x="7814" y="1883"/>
                  </a:lnTo>
                  <a:lnTo>
                    <a:pt x="7695" y="1719"/>
                  </a:lnTo>
                  <a:lnTo>
                    <a:pt x="7575" y="1555"/>
                  </a:lnTo>
                  <a:lnTo>
                    <a:pt x="7441" y="1390"/>
                  </a:lnTo>
                  <a:lnTo>
                    <a:pt x="7291" y="1256"/>
                  </a:lnTo>
                  <a:lnTo>
                    <a:pt x="7142" y="1107"/>
                  </a:lnTo>
                  <a:lnTo>
                    <a:pt x="6992" y="972"/>
                  </a:lnTo>
                  <a:lnTo>
                    <a:pt x="6828" y="853"/>
                  </a:lnTo>
                  <a:lnTo>
                    <a:pt x="6664" y="733"/>
                  </a:lnTo>
                  <a:lnTo>
                    <a:pt x="6484" y="614"/>
                  </a:lnTo>
                  <a:lnTo>
                    <a:pt x="6305" y="509"/>
                  </a:lnTo>
                  <a:lnTo>
                    <a:pt x="6126" y="419"/>
                  </a:lnTo>
                  <a:lnTo>
                    <a:pt x="5932" y="330"/>
                  </a:lnTo>
                  <a:lnTo>
                    <a:pt x="5737" y="255"/>
                  </a:lnTo>
                  <a:lnTo>
                    <a:pt x="5543" y="195"/>
                  </a:lnTo>
                  <a:lnTo>
                    <a:pt x="5334" y="135"/>
                  </a:lnTo>
                  <a:lnTo>
                    <a:pt x="5140" y="91"/>
                  </a:lnTo>
                  <a:lnTo>
                    <a:pt x="4916" y="46"/>
                  </a:lnTo>
                  <a:lnTo>
                    <a:pt x="4707" y="16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4386609" y="4059840"/>
              <a:ext cx="126845" cy="126817"/>
            </a:xfrm>
            <a:custGeom>
              <a:avLst/>
              <a:gdLst/>
              <a:ahLst/>
              <a:cxnLst/>
              <a:rect l="l" t="t" r="r" b="b"/>
              <a:pathLst>
                <a:path w="4618" h="4617" extrusionOk="0">
                  <a:moveTo>
                    <a:pt x="2316" y="0"/>
                  </a:moveTo>
                  <a:lnTo>
                    <a:pt x="2077" y="15"/>
                  </a:lnTo>
                  <a:lnTo>
                    <a:pt x="1853" y="60"/>
                  </a:lnTo>
                  <a:lnTo>
                    <a:pt x="1629" y="105"/>
                  </a:lnTo>
                  <a:lnTo>
                    <a:pt x="1420" y="194"/>
                  </a:lnTo>
                  <a:lnTo>
                    <a:pt x="1211" y="284"/>
                  </a:lnTo>
                  <a:lnTo>
                    <a:pt x="1032" y="403"/>
                  </a:lnTo>
                  <a:lnTo>
                    <a:pt x="852" y="538"/>
                  </a:lnTo>
                  <a:lnTo>
                    <a:pt x="688" y="687"/>
                  </a:lnTo>
                  <a:lnTo>
                    <a:pt x="539" y="852"/>
                  </a:lnTo>
                  <a:lnTo>
                    <a:pt x="404" y="1031"/>
                  </a:lnTo>
                  <a:lnTo>
                    <a:pt x="285" y="1210"/>
                  </a:lnTo>
                  <a:lnTo>
                    <a:pt x="195" y="1419"/>
                  </a:lnTo>
                  <a:lnTo>
                    <a:pt x="105" y="1628"/>
                  </a:lnTo>
                  <a:lnTo>
                    <a:pt x="61" y="1853"/>
                  </a:lnTo>
                  <a:lnTo>
                    <a:pt x="16" y="2077"/>
                  </a:lnTo>
                  <a:lnTo>
                    <a:pt x="1" y="2316"/>
                  </a:lnTo>
                  <a:lnTo>
                    <a:pt x="16" y="2555"/>
                  </a:lnTo>
                  <a:lnTo>
                    <a:pt x="61" y="2779"/>
                  </a:lnTo>
                  <a:lnTo>
                    <a:pt x="105" y="3003"/>
                  </a:lnTo>
                  <a:lnTo>
                    <a:pt x="195" y="3212"/>
                  </a:lnTo>
                  <a:lnTo>
                    <a:pt x="285" y="3406"/>
                  </a:lnTo>
                  <a:lnTo>
                    <a:pt x="404" y="3600"/>
                  </a:lnTo>
                  <a:lnTo>
                    <a:pt x="539" y="3780"/>
                  </a:lnTo>
                  <a:lnTo>
                    <a:pt x="688" y="3944"/>
                  </a:lnTo>
                  <a:lnTo>
                    <a:pt x="852" y="4093"/>
                  </a:lnTo>
                  <a:lnTo>
                    <a:pt x="1032" y="4228"/>
                  </a:lnTo>
                  <a:lnTo>
                    <a:pt x="1211" y="4347"/>
                  </a:lnTo>
                  <a:lnTo>
                    <a:pt x="1420" y="4437"/>
                  </a:lnTo>
                  <a:lnTo>
                    <a:pt x="1629" y="4512"/>
                  </a:lnTo>
                  <a:lnTo>
                    <a:pt x="1853" y="4572"/>
                  </a:lnTo>
                  <a:lnTo>
                    <a:pt x="2077" y="4616"/>
                  </a:lnTo>
                  <a:lnTo>
                    <a:pt x="2555" y="4616"/>
                  </a:lnTo>
                  <a:lnTo>
                    <a:pt x="2780" y="4572"/>
                  </a:lnTo>
                  <a:lnTo>
                    <a:pt x="3004" y="4512"/>
                  </a:lnTo>
                  <a:lnTo>
                    <a:pt x="3213" y="4437"/>
                  </a:lnTo>
                  <a:lnTo>
                    <a:pt x="3407" y="4347"/>
                  </a:lnTo>
                  <a:lnTo>
                    <a:pt x="3601" y="4228"/>
                  </a:lnTo>
                  <a:lnTo>
                    <a:pt x="3780" y="4093"/>
                  </a:lnTo>
                  <a:lnTo>
                    <a:pt x="3945" y="3944"/>
                  </a:lnTo>
                  <a:lnTo>
                    <a:pt x="4094" y="3780"/>
                  </a:lnTo>
                  <a:lnTo>
                    <a:pt x="4229" y="3600"/>
                  </a:lnTo>
                  <a:lnTo>
                    <a:pt x="4348" y="3406"/>
                  </a:lnTo>
                  <a:lnTo>
                    <a:pt x="4438" y="3212"/>
                  </a:lnTo>
                  <a:lnTo>
                    <a:pt x="4513" y="3003"/>
                  </a:lnTo>
                  <a:lnTo>
                    <a:pt x="4572" y="2779"/>
                  </a:lnTo>
                  <a:lnTo>
                    <a:pt x="4617" y="2555"/>
                  </a:lnTo>
                  <a:lnTo>
                    <a:pt x="4617" y="2316"/>
                  </a:lnTo>
                  <a:lnTo>
                    <a:pt x="4617" y="2077"/>
                  </a:lnTo>
                  <a:lnTo>
                    <a:pt x="4572" y="1853"/>
                  </a:lnTo>
                  <a:lnTo>
                    <a:pt x="4513" y="1628"/>
                  </a:lnTo>
                  <a:lnTo>
                    <a:pt x="4438" y="1419"/>
                  </a:lnTo>
                  <a:lnTo>
                    <a:pt x="4348" y="1210"/>
                  </a:lnTo>
                  <a:lnTo>
                    <a:pt x="4229" y="1031"/>
                  </a:lnTo>
                  <a:lnTo>
                    <a:pt x="4094" y="852"/>
                  </a:lnTo>
                  <a:lnTo>
                    <a:pt x="3945" y="687"/>
                  </a:lnTo>
                  <a:lnTo>
                    <a:pt x="3780" y="538"/>
                  </a:lnTo>
                  <a:lnTo>
                    <a:pt x="3601" y="403"/>
                  </a:lnTo>
                  <a:lnTo>
                    <a:pt x="3407" y="284"/>
                  </a:lnTo>
                  <a:lnTo>
                    <a:pt x="3213" y="194"/>
                  </a:lnTo>
                  <a:lnTo>
                    <a:pt x="3004" y="105"/>
                  </a:lnTo>
                  <a:lnTo>
                    <a:pt x="2780" y="60"/>
                  </a:lnTo>
                  <a:lnTo>
                    <a:pt x="2555" y="15"/>
                  </a:lnTo>
                  <a:lnTo>
                    <a:pt x="2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3714472" y="3577692"/>
              <a:ext cx="889672" cy="301209"/>
            </a:xfrm>
            <a:custGeom>
              <a:avLst/>
              <a:gdLst/>
              <a:ahLst/>
              <a:cxnLst/>
              <a:rect l="l" t="t" r="r" b="b"/>
              <a:pathLst>
                <a:path w="32390" h="10966" extrusionOk="0">
                  <a:moveTo>
                    <a:pt x="957" y="0"/>
                  </a:moveTo>
                  <a:lnTo>
                    <a:pt x="852" y="30"/>
                  </a:lnTo>
                  <a:lnTo>
                    <a:pt x="748" y="45"/>
                  </a:lnTo>
                  <a:lnTo>
                    <a:pt x="658" y="90"/>
                  </a:lnTo>
                  <a:lnTo>
                    <a:pt x="553" y="135"/>
                  </a:lnTo>
                  <a:lnTo>
                    <a:pt x="464" y="179"/>
                  </a:lnTo>
                  <a:lnTo>
                    <a:pt x="389" y="254"/>
                  </a:lnTo>
                  <a:lnTo>
                    <a:pt x="314" y="314"/>
                  </a:lnTo>
                  <a:lnTo>
                    <a:pt x="240" y="389"/>
                  </a:lnTo>
                  <a:lnTo>
                    <a:pt x="180" y="478"/>
                  </a:lnTo>
                  <a:lnTo>
                    <a:pt x="120" y="568"/>
                  </a:lnTo>
                  <a:lnTo>
                    <a:pt x="75" y="657"/>
                  </a:lnTo>
                  <a:lnTo>
                    <a:pt x="45" y="762"/>
                  </a:lnTo>
                  <a:lnTo>
                    <a:pt x="16" y="867"/>
                  </a:lnTo>
                  <a:lnTo>
                    <a:pt x="1" y="971"/>
                  </a:lnTo>
                  <a:lnTo>
                    <a:pt x="1" y="1076"/>
                  </a:lnTo>
                  <a:lnTo>
                    <a:pt x="1" y="6962"/>
                  </a:lnTo>
                  <a:lnTo>
                    <a:pt x="1" y="7171"/>
                  </a:lnTo>
                  <a:lnTo>
                    <a:pt x="16" y="7380"/>
                  </a:lnTo>
                  <a:lnTo>
                    <a:pt x="45" y="7574"/>
                  </a:lnTo>
                  <a:lnTo>
                    <a:pt x="75" y="7769"/>
                  </a:lnTo>
                  <a:lnTo>
                    <a:pt x="120" y="7963"/>
                  </a:lnTo>
                  <a:lnTo>
                    <a:pt x="180" y="8157"/>
                  </a:lnTo>
                  <a:lnTo>
                    <a:pt x="240" y="8336"/>
                  </a:lnTo>
                  <a:lnTo>
                    <a:pt x="314" y="8516"/>
                  </a:lnTo>
                  <a:lnTo>
                    <a:pt x="389" y="8695"/>
                  </a:lnTo>
                  <a:lnTo>
                    <a:pt x="479" y="8874"/>
                  </a:lnTo>
                  <a:lnTo>
                    <a:pt x="568" y="9039"/>
                  </a:lnTo>
                  <a:lnTo>
                    <a:pt x="673" y="9203"/>
                  </a:lnTo>
                  <a:lnTo>
                    <a:pt x="792" y="9352"/>
                  </a:lnTo>
                  <a:lnTo>
                    <a:pt x="912" y="9517"/>
                  </a:lnTo>
                  <a:lnTo>
                    <a:pt x="1031" y="9651"/>
                  </a:lnTo>
                  <a:lnTo>
                    <a:pt x="1166" y="9800"/>
                  </a:lnTo>
                  <a:lnTo>
                    <a:pt x="1300" y="9920"/>
                  </a:lnTo>
                  <a:lnTo>
                    <a:pt x="1450" y="10054"/>
                  </a:lnTo>
                  <a:lnTo>
                    <a:pt x="1599" y="10174"/>
                  </a:lnTo>
                  <a:lnTo>
                    <a:pt x="1764" y="10279"/>
                  </a:lnTo>
                  <a:lnTo>
                    <a:pt x="1928" y="10383"/>
                  </a:lnTo>
                  <a:lnTo>
                    <a:pt x="2092" y="10488"/>
                  </a:lnTo>
                  <a:lnTo>
                    <a:pt x="2257" y="10577"/>
                  </a:lnTo>
                  <a:lnTo>
                    <a:pt x="2436" y="10652"/>
                  </a:lnTo>
                  <a:lnTo>
                    <a:pt x="2615" y="10727"/>
                  </a:lnTo>
                  <a:lnTo>
                    <a:pt x="2809" y="10786"/>
                  </a:lnTo>
                  <a:lnTo>
                    <a:pt x="2989" y="10846"/>
                  </a:lnTo>
                  <a:lnTo>
                    <a:pt x="3183" y="10891"/>
                  </a:lnTo>
                  <a:lnTo>
                    <a:pt x="3392" y="10921"/>
                  </a:lnTo>
                  <a:lnTo>
                    <a:pt x="3586" y="10951"/>
                  </a:lnTo>
                  <a:lnTo>
                    <a:pt x="3795" y="10966"/>
                  </a:lnTo>
                  <a:lnTo>
                    <a:pt x="28595" y="10966"/>
                  </a:lnTo>
                  <a:lnTo>
                    <a:pt x="28789" y="10951"/>
                  </a:lnTo>
                  <a:lnTo>
                    <a:pt x="28998" y="10921"/>
                  </a:lnTo>
                  <a:lnTo>
                    <a:pt x="29193" y="10891"/>
                  </a:lnTo>
                  <a:lnTo>
                    <a:pt x="29387" y="10846"/>
                  </a:lnTo>
                  <a:lnTo>
                    <a:pt x="29581" y="10786"/>
                  </a:lnTo>
                  <a:lnTo>
                    <a:pt x="29760" y="10727"/>
                  </a:lnTo>
                  <a:lnTo>
                    <a:pt x="29940" y="10652"/>
                  </a:lnTo>
                  <a:lnTo>
                    <a:pt x="30119" y="10577"/>
                  </a:lnTo>
                  <a:lnTo>
                    <a:pt x="30298" y="10488"/>
                  </a:lnTo>
                  <a:lnTo>
                    <a:pt x="30463" y="10383"/>
                  </a:lnTo>
                  <a:lnTo>
                    <a:pt x="30627" y="10279"/>
                  </a:lnTo>
                  <a:lnTo>
                    <a:pt x="30776" y="10174"/>
                  </a:lnTo>
                  <a:lnTo>
                    <a:pt x="30926" y="10054"/>
                  </a:lnTo>
                  <a:lnTo>
                    <a:pt x="31075" y="9920"/>
                  </a:lnTo>
                  <a:lnTo>
                    <a:pt x="31210" y="9800"/>
                  </a:lnTo>
                  <a:lnTo>
                    <a:pt x="31344" y="9651"/>
                  </a:lnTo>
                  <a:lnTo>
                    <a:pt x="31478" y="9517"/>
                  </a:lnTo>
                  <a:lnTo>
                    <a:pt x="31583" y="9352"/>
                  </a:lnTo>
                  <a:lnTo>
                    <a:pt x="31703" y="9203"/>
                  </a:lnTo>
                  <a:lnTo>
                    <a:pt x="31807" y="9039"/>
                  </a:lnTo>
                  <a:lnTo>
                    <a:pt x="31897" y="8874"/>
                  </a:lnTo>
                  <a:lnTo>
                    <a:pt x="31986" y="8695"/>
                  </a:lnTo>
                  <a:lnTo>
                    <a:pt x="32076" y="8516"/>
                  </a:lnTo>
                  <a:lnTo>
                    <a:pt x="32136" y="8336"/>
                  </a:lnTo>
                  <a:lnTo>
                    <a:pt x="32210" y="8157"/>
                  </a:lnTo>
                  <a:lnTo>
                    <a:pt x="32255" y="7963"/>
                  </a:lnTo>
                  <a:lnTo>
                    <a:pt x="32300" y="7769"/>
                  </a:lnTo>
                  <a:lnTo>
                    <a:pt x="32345" y="7574"/>
                  </a:lnTo>
                  <a:lnTo>
                    <a:pt x="32360" y="7380"/>
                  </a:lnTo>
                  <a:lnTo>
                    <a:pt x="32375" y="7171"/>
                  </a:lnTo>
                  <a:lnTo>
                    <a:pt x="32390" y="6962"/>
                  </a:lnTo>
                  <a:lnTo>
                    <a:pt x="32390" y="1076"/>
                  </a:lnTo>
                  <a:lnTo>
                    <a:pt x="32375" y="971"/>
                  </a:lnTo>
                  <a:lnTo>
                    <a:pt x="32360" y="867"/>
                  </a:lnTo>
                  <a:lnTo>
                    <a:pt x="32330" y="762"/>
                  </a:lnTo>
                  <a:lnTo>
                    <a:pt x="32300" y="657"/>
                  </a:lnTo>
                  <a:lnTo>
                    <a:pt x="32255" y="568"/>
                  </a:lnTo>
                  <a:lnTo>
                    <a:pt x="32196" y="478"/>
                  </a:lnTo>
                  <a:lnTo>
                    <a:pt x="32136" y="389"/>
                  </a:lnTo>
                  <a:lnTo>
                    <a:pt x="32076" y="314"/>
                  </a:lnTo>
                  <a:lnTo>
                    <a:pt x="31986" y="254"/>
                  </a:lnTo>
                  <a:lnTo>
                    <a:pt x="31912" y="179"/>
                  </a:lnTo>
                  <a:lnTo>
                    <a:pt x="31822" y="135"/>
                  </a:lnTo>
                  <a:lnTo>
                    <a:pt x="31732" y="90"/>
                  </a:lnTo>
                  <a:lnTo>
                    <a:pt x="31628" y="45"/>
                  </a:lnTo>
                  <a:lnTo>
                    <a:pt x="31523" y="30"/>
                  </a:lnTo>
                  <a:lnTo>
                    <a:pt x="314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4543361" y="3615019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613" y="1"/>
                  </a:moveTo>
                  <a:lnTo>
                    <a:pt x="494" y="16"/>
                  </a:lnTo>
                  <a:lnTo>
                    <a:pt x="374" y="45"/>
                  </a:lnTo>
                  <a:lnTo>
                    <a:pt x="270" y="105"/>
                  </a:lnTo>
                  <a:lnTo>
                    <a:pt x="180" y="180"/>
                  </a:lnTo>
                  <a:lnTo>
                    <a:pt x="105" y="270"/>
                  </a:lnTo>
                  <a:lnTo>
                    <a:pt x="46" y="374"/>
                  </a:lnTo>
                  <a:lnTo>
                    <a:pt x="16" y="479"/>
                  </a:lnTo>
                  <a:lnTo>
                    <a:pt x="1" y="613"/>
                  </a:lnTo>
                  <a:lnTo>
                    <a:pt x="16" y="733"/>
                  </a:lnTo>
                  <a:lnTo>
                    <a:pt x="46" y="837"/>
                  </a:lnTo>
                  <a:lnTo>
                    <a:pt x="105" y="942"/>
                  </a:lnTo>
                  <a:lnTo>
                    <a:pt x="180" y="1031"/>
                  </a:lnTo>
                  <a:lnTo>
                    <a:pt x="270" y="1106"/>
                  </a:lnTo>
                  <a:lnTo>
                    <a:pt x="374" y="1166"/>
                  </a:lnTo>
                  <a:lnTo>
                    <a:pt x="494" y="1196"/>
                  </a:lnTo>
                  <a:lnTo>
                    <a:pt x="613" y="1211"/>
                  </a:lnTo>
                  <a:lnTo>
                    <a:pt x="733" y="1196"/>
                  </a:lnTo>
                  <a:lnTo>
                    <a:pt x="852" y="1166"/>
                  </a:lnTo>
                  <a:lnTo>
                    <a:pt x="942" y="1106"/>
                  </a:lnTo>
                  <a:lnTo>
                    <a:pt x="1032" y="1031"/>
                  </a:lnTo>
                  <a:lnTo>
                    <a:pt x="1106" y="942"/>
                  </a:lnTo>
                  <a:lnTo>
                    <a:pt x="1166" y="837"/>
                  </a:lnTo>
                  <a:lnTo>
                    <a:pt x="1196" y="733"/>
                  </a:lnTo>
                  <a:lnTo>
                    <a:pt x="1211" y="613"/>
                  </a:lnTo>
                  <a:lnTo>
                    <a:pt x="1196" y="479"/>
                  </a:lnTo>
                  <a:lnTo>
                    <a:pt x="1166" y="374"/>
                  </a:lnTo>
                  <a:lnTo>
                    <a:pt x="1106" y="270"/>
                  </a:lnTo>
                  <a:lnTo>
                    <a:pt x="1032" y="180"/>
                  </a:lnTo>
                  <a:lnTo>
                    <a:pt x="942" y="105"/>
                  </a:lnTo>
                  <a:lnTo>
                    <a:pt x="852" y="45"/>
                  </a:lnTo>
                  <a:lnTo>
                    <a:pt x="733" y="16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3751415" y="3604362"/>
              <a:ext cx="33263" cy="33263"/>
            </a:xfrm>
            <a:custGeom>
              <a:avLst/>
              <a:gdLst/>
              <a:ahLst/>
              <a:cxnLst/>
              <a:rect l="l" t="t" r="r" b="b"/>
              <a:pathLst>
                <a:path w="1211" h="1211" extrusionOk="0">
                  <a:moveTo>
                    <a:pt x="478" y="0"/>
                  </a:moveTo>
                  <a:lnTo>
                    <a:pt x="374" y="45"/>
                  </a:lnTo>
                  <a:lnTo>
                    <a:pt x="269" y="90"/>
                  </a:lnTo>
                  <a:lnTo>
                    <a:pt x="180" y="165"/>
                  </a:lnTo>
                  <a:lnTo>
                    <a:pt x="105" y="254"/>
                  </a:lnTo>
                  <a:lnTo>
                    <a:pt x="45" y="359"/>
                  </a:lnTo>
                  <a:lnTo>
                    <a:pt x="15" y="478"/>
                  </a:lnTo>
                  <a:lnTo>
                    <a:pt x="0" y="598"/>
                  </a:lnTo>
                  <a:lnTo>
                    <a:pt x="15" y="717"/>
                  </a:lnTo>
                  <a:lnTo>
                    <a:pt x="45" y="837"/>
                  </a:lnTo>
                  <a:lnTo>
                    <a:pt x="105" y="941"/>
                  </a:lnTo>
                  <a:lnTo>
                    <a:pt x="180" y="1031"/>
                  </a:lnTo>
                  <a:lnTo>
                    <a:pt x="269" y="1106"/>
                  </a:lnTo>
                  <a:lnTo>
                    <a:pt x="374" y="1151"/>
                  </a:lnTo>
                  <a:lnTo>
                    <a:pt x="478" y="1195"/>
                  </a:lnTo>
                  <a:lnTo>
                    <a:pt x="613" y="1210"/>
                  </a:lnTo>
                  <a:lnTo>
                    <a:pt x="732" y="1195"/>
                  </a:lnTo>
                  <a:lnTo>
                    <a:pt x="837" y="1151"/>
                  </a:lnTo>
                  <a:lnTo>
                    <a:pt x="941" y="1106"/>
                  </a:lnTo>
                  <a:lnTo>
                    <a:pt x="1031" y="1031"/>
                  </a:lnTo>
                  <a:lnTo>
                    <a:pt x="1106" y="941"/>
                  </a:lnTo>
                  <a:lnTo>
                    <a:pt x="1166" y="837"/>
                  </a:lnTo>
                  <a:lnTo>
                    <a:pt x="1195" y="717"/>
                  </a:lnTo>
                  <a:lnTo>
                    <a:pt x="1210" y="598"/>
                  </a:lnTo>
                  <a:lnTo>
                    <a:pt x="1195" y="478"/>
                  </a:lnTo>
                  <a:lnTo>
                    <a:pt x="1166" y="359"/>
                  </a:lnTo>
                  <a:lnTo>
                    <a:pt x="1106" y="254"/>
                  </a:lnTo>
                  <a:lnTo>
                    <a:pt x="1031" y="165"/>
                  </a:lnTo>
                  <a:lnTo>
                    <a:pt x="941" y="90"/>
                  </a:lnTo>
                  <a:lnTo>
                    <a:pt x="837" y="45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3714472" y="3728263"/>
              <a:ext cx="889672" cy="150632"/>
            </a:xfrm>
            <a:custGeom>
              <a:avLst/>
              <a:gdLst/>
              <a:ahLst/>
              <a:cxnLst/>
              <a:rect l="l" t="t" r="r" b="b"/>
              <a:pathLst>
                <a:path w="32390" h="5484" extrusionOk="0">
                  <a:moveTo>
                    <a:pt x="1" y="1"/>
                  </a:moveTo>
                  <a:lnTo>
                    <a:pt x="1" y="1480"/>
                  </a:lnTo>
                  <a:lnTo>
                    <a:pt x="1" y="1689"/>
                  </a:lnTo>
                  <a:lnTo>
                    <a:pt x="16" y="1898"/>
                  </a:lnTo>
                  <a:lnTo>
                    <a:pt x="45" y="2092"/>
                  </a:lnTo>
                  <a:lnTo>
                    <a:pt x="75" y="2287"/>
                  </a:lnTo>
                  <a:lnTo>
                    <a:pt x="120" y="2481"/>
                  </a:lnTo>
                  <a:lnTo>
                    <a:pt x="180" y="2675"/>
                  </a:lnTo>
                  <a:lnTo>
                    <a:pt x="240" y="2854"/>
                  </a:lnTo>
                  <a:lnTo>
                    <a:pt x="314" y="3034"/>
                  </a:lnTo>
                  <a:lnTo>
                    <a:pt x="389" y="3213"/>
                  </a:lnTo>
                  <a:lnTo>
                    <a:pt x="479" y="3392"/>
                  </a:lnTo>
                  <a:lnTo>
                    <a:pt x="568" y="3557"/>
                  </a:lnTo>
                  <a:lnTo>
                    <a:pt x="673" y="3721"/>
                  </a:lnTo>
                  <a:lnTo>
                    <a:pt x="792" y="3870"/>
                  </a:lnTo>
                  <a:lnTo>
                    <a:pt x="912" y="4035"/>
                  </a:lnTo>
                  <a:lnTo>
                    <a:pt x="1031" y="4169"/>
                  </a:lnTo>
                  <a:lnTo>
                    <a:pt x="1166" y="4318"/>
                  </a:lnTo>
                  <a:lnTo>
                    <a:pt x="1300" y="4438"/>
                  </a:lnTo>
                  <a:lnTo>
                    <a:pt x="1450" y="4572"/>
                  </a:lnTo>
                  <a:lnTo>
                    <a:pt x="1599" y="4692"/>
                  </a:lnTo>
                  <a:lnTo>
                    <a:pt x="1764" y="4797"/>
                  </a:lnTo>
                  <a:lnTo>
                    <a:pt x="1928" y="4901"/>
                  </a:lnTo>
                  <a:lnTo>
                    <a:pt x="2092" y="5006"/>
                  </a:lnTo>
                  <a:lnTo>
                    <a:pt x="2257" y="5095"/>
                  </a:lnTo>
                  <a:lnTo>
                    <a:pt x="2436" y="5170"/>
                  </a:lnTo>
                  <a:lnTo>
                    <a:pt x="2615" y="5245"/>
                  </a:lnTo>
                  <a:lnTo>
                    <a:pt x="2809" y="5304"/>
                  </a:lnTo>
                  <a:lnTo>
                    <a:pt x="2989" y="5364"/>
                  </a:lnTo>
                  <a:lnTo>
                    <a:pt x="3183" y="5409"/>
                  </a:lnTo>
                  <a:lnTo>
                    <a:pt x="3392" y="5439"/>
                  </a:lnTo>
                  <a:lnTo>
                    <a:pt x="3586" y="5469"/>
                  </a:lnTo>
                  <a:lnTo>
                    <a:pt x="3795" y="5484"/>
                  </a:lnTo>
                  <a:lnTo>
                    <a:pt x="28595" y="5484"/>
                  </a:lnTo>
                  <a:lnTo>
                    <a:pt x="28789" y="5469"/>
                  </a:lnTo>
                  <a:lnTo>
                    <a:pt x="28998" y="5439"/>
                  </a:lnTo>
                  <a:lnTo>
                    <a:pt x="29193" y="5409"/>
                  </a:lnTo>
                  <a:lnTo>
                    <a:pt x="29387" y="5364"/>
                  </a:lnTo>
                  <a:lnTo>
                    <a:pt x="29581" y="5304"/>
                  </a:lnTo>
                  <a:lnTo>
                    <a:pt x="29760" y="5245"/>
                  </a:lnTo>
                  <a:lnTo>
                    <a:pt x="29940" y="5170"/>
                  </a:lnTo>
                  <a:lnTo>
                    <a:pt x="30119" y="5095"/>
                  </a:lnTo>
                  <a:lnTo>
                    <a:pt x="30298" y="5006"/>
                  </a:lnTo>
                  <a:lnTo>
                    <a:pt x="30463" y="4901"/>
                  </a:lnTo>
                  <a:lnTo>
                    <a:pt x="30627" y="4797"/>
                  </a:lnTo>
                  <a:lnTo>
                    <a:pt x="30776" y="4692"/>
                  </a:lnTo>
                  <a:lnTo>
                    <a:pt x="30926" y="4572"/>
                  </a:lnTo>
                  <a:lnTo>
                    <a:pt x="31075" y="4438"/>
                  </a:lnTo>
                  <a:lnTo>
                    <a:pt x="31210" y="4318"/>
                  </a:lnTo>
                  <a:lnTo>
                    <a:pt x="31344" y="4169"/>
                  </a:lnTo>
                  <a:lnTo>
                    <a:pt x="31478" y="4035"/>
                  </a:lnTo>
                  <a:lnTo>
                    <a:pt x="31583" y="3870"/>
                  </a:lnTo>
                  <a:lnTo>
                    <a:pt x="31703" y="3721"/>
                  </a:lnTo>
                  <a:lnTo>
                    <a:pt x="31807" y="3557"/>
                  </a:lnTo>
                  <a:lnTo>
                    <a:pt x="31897" y="3392"/>
                  </a:lnTo>
                  <a:lnTo>
                    <a:pt x="31986" y="3213"/>
                  </a:lnTo>
                  <a:lnTo>
                    <a:pt x="32076" y="3034"/>
                  </a:lnTo>
                  <a:lnTo>
                    <a:pt x="32136" y="2854"/>
                  </a:lnTo>
                  <a:lnTo>
                    <a:pt x="32210" y="2675"/>
                  </a:lnTo>
                  <a:lnTo>
                    <a:pt x="32255" y="2481"/>
                  </a:lnTo>
                  <a:lnTo>
                    <a:pt x="32300" y="2287"/>
                  </a:lnTo>
                  <a:lnTo>
                    <a:pt x="32345" y="2092"/>
                  </a:lnTo>
                  <a:lnTo>
                    <a:pt x="32360" y="1898"/>
                  </a:lnTo>
                  <a:lnTo>
                    <a:pt x="32375" y="1689"/>
                  </a:lnTo>
                  <a:lnTo>
                    <a:pt x="32390" y="1480"/>
                  </a:lnTo>
                  <a:lnTo>
                    <a:pt x="32390" y="1"/>
                  </a:lnTo>
                  <a:close/>
                </a:path>
              </a:pathLst>
            </a:custGeom>
            <a:solidFill>
              <a:srgbClr val="D53F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4641445" y="1540769"/>
              <a:ext cx="281102" cy="280690"/>
            </a:xfrm>
            <a:custGeom>
              <a:avLst/>
              <a:gdLst/>
              <a:ahLst/>
              <a:cxnLst/>
              <a:rect l="l" t="t" r="r" b="b"/>
              <a:pathLst>
                <a:path w="10234" h="10219" extrusionOk="0">
                  <a:moveTo>
                    <a:pt x="9950" y="0"/>
                  </a:moveTo>
                  <a:lnTo>
                    <a:pt x="9905" y="15"/>
                  </a:lnTo>
                  <a:lnTo>
                    <a:pt x="9860" y="45"/>
                  </a:lnTo>
                  <a:lnTo>
                    <a:pt x="9816" y="75"/>
                  </a:lnTo>
                  <a:lnTo>
                    <a:pt x="75" y="9816"/>
                  </a:lnTo>
                  <a:lnTo>
                    <a:pt x="45" y="9860"/>
                  </a:lnTo>
                  <a:lnTo>
                    <a:pt x="30" y="9890"/>
                  </a:lnTo>
                  <a:lnTo>
                    <a:pt x="15" y="9935"/>
                  </a:lnTo>
                  <a:lnTo>
                    <a:pt x="0" y="9980"/>
                  </a:lnTo>
                  <a:lnTo>
                    <a:pt x="15" y="10025"/>
                  </a:lnTo>
                  <a:lnTo>
                    <a:pt x="30" y="10070"/>
                  </a:lnTo>
                  <a:lnTo>
                    <a:pt x="45" y="10114"/>
                  </a:lnTo>
                  <a:lnTo>
                    <a:pt x="75" y="10159"/>
                  </a:lnTo>
                  <a:lnTo>
                    <a:pt x="120" y="10189"/>
                  </a:lnTo>
                  <a:lnTo>
                    <a:pt x="150" y="10204"/>
                  </a:lnTo>
                  <a:lnTo>
                    <a:pt x="194" y="10219"/>
                  </a:lnTo>
                  <a:lnTo>
                    <a:pt x="299" y="10219"/>
                  </a:lnTo>
                  <a:lnTo>
                    <a:pt x="344" y="10204"/>
                  </a:lnTo>
                  <a:lnTo>
                    <a:pt x="374" y="10189"/>
                  </a:lnTo>
                  <a:lnTo>
                    <a:pt x="419" y="10159"/>
                  </a:lnTo>
                  <a:lnTo>
                    <a:pt x="10159" y="419"/>
                  </a:lnTo>
                  <a:lnTo>
                    <a:pt x="10189" y="374"/>
                  </a:lnTo>
                  <a:lnTo>
                    <a:pt x="10219" y="329"/>
                  </a:lnTo>
                  <a:lnTo>
                    <a:pt x="10219" y="284"/>
                  </a:lnTo>
                  <a:lnTo>
                    <a:pt x="10234" y="239"/>
                  </a:lnTo>
                  <a:lnTo>
                    <a:pt x="10219" y="195"/>
                  </a:lnTo>
                  <a:lnTo>
                    <a:pt x="10219" y="150"/>
                  </a:lnTo>
                  <a:lnTo>
                    <a:pt x="10189" y="105"/>
                  </a:lnTo>
                  <a:lnTo>
                    <a:pt x="10159" y="75"/>
                  </a:lnTo>
                  <a:lnTo>
                    <a:pt x="10114" y="45"/>
                  </a:lnTo>
                  <a:lnTo>
                    <a:pt x="10084" y="15"/>
                  </a:lnTo>
                  <a:lnTo>
                    <a:pt x="1004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4737056" y="1672060"/>
              <a:ext cx="51309" cy="51749"/>
            </a:xfrm>
            <a:custGeom>
              <a:avLst/>
              <a:gdLst/>
              <a:ahLst/>
              <a:cxnLst/>
              <a:rect l="l" t="t" r="r" b="b"/>
              <a:pathLst>
                <a:path w="1868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04" y="165"/>
                  </a:lnTo>
                  <a:lnTo>
                    <a:pt x="269" y="285"/>
                  </a:lnTo>
                  <a:lnTo>
                    <a:pt x="150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50" y="1465"/>
                  </a:lnTo>
                  <a:lnTo>
                    <a:pt x="269" y="1599"/>
                  </a:lnTo>
                  <a:lnTo>
                    <a:pt x="404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26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793" y="1301"/>
                  </a:lnTo>
                  <a:lnTo>
                    <a:pt x="1823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68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23" y="658"/>
                  </a:lnTo>
                  <a:lnTo>
                    <a:pt x="1793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4782184" y="1340511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9" y="1"/>
                  </a:moveTo>
                  <a:lnTo>
                    <a:pt x="5080" y="16"/>
                  </a:lnTo>
                  <a:lnTo>
                    <a:pt x="4796" y="61"/>
                  </a:lnTo>
                  <a:lnTo>
                    <a:pt x="4527" y="105"/>
                  </a:lnTo>
                  <a:lnTo>
                    <a:pt x="4243" y="165"/>
                  </a:lnTo>
                  <a:lnTo>
                    <a:pt x="3974" y="255"/>
                  </a:lnTo>
                  <a:lnTo>
                    <a:pt x="3721" y="344"/>
                  </a:lnTo>
                  <a:lnTo>
                    <a:pt x="3452" y="434"/>
                  </a:lnTo>
                  <a:lnTo>
                    <a:pt x="3213" y="554"/>
                  </a:lnTo>
                  <a:lnTo>
                    <a:pt x="2959" y="673"/>
                  </a:lnTo>
                  <a:lnTo>
                    <a:pt x="2720" y="808"/>
                  </a:lnTo>
                  <a:lnTo>
                    <a:pt x="2495" y="957"/>
                  </a:lnTo>
                  <a:lnTo>
                    <a:pt x="2271" y="1121"/>
                  </a:lnTo>
                  <a:lnTo>
                    <a:pt x="2062" y="1286"/>
                  </a:lnTo>
                  <a:lnTo>
                    <a:pt x="1853" y="1465"/>
                  </a:lnTo>
                  <a:lnTo>
                    <a:pt x="1659" y="1659"/>
                  </a:lnTo>
                  <a:lnTo>
                    <a:pt x="1465" y="1853"/>
                  </a:lnTo>
                  <a:lnTo>
                    <a:pt x="1285" y="2062"/>
                  </a:lnTo>
                  <a:lnTo>
                    <a:pt x="1121" y="2272"/>
                  </a:lnTo>
                  <a:lnTo>
                    <a:pt x="957" y="2496"/>
                  </a:lnTo>
                  <a:lnTo>
                    <a:pt x="822" y="2720"/>
                  </a:lnTo>
                  <a:lnTo>
                    <a:pt x="673" y="2959"/>
                  </a:lnTo>
                  <a:lnTo>
                    <a:pt x="553" y="3213"/>
                  </a:lnTo>
                  <a:lnTo>
                    <a:pt x="434" y="3452"/>
                  </a:lnTo>
                  <a:lnTo>
                    <a:pt x="344" y="3721"/>
                  </a:lnTo>
                  <a:lnTo>
                    <a:pt x="255" y="3975"/>
                  </a:lnTo>
                  <a:lnTo>
                    <a:pt x="180" y="4244"/>
                  </a:lnTo>
                  <a:lnTo>
                    <a:pt x="105" y="4527"/>
                  </a:lnTo>
                  <a:lnTo>
                    <a:pt x="60" y="4796"/>
                  </a:lnTo>
                  <a:lnTo>
                    <a:pt x="30" y="5080"/>
                  </a:lnTo>
                  <a:lnTo>
                    <a:pt x="1" y="5379"/>
                  </a:lnTo>
                  <a:lnTo>
                    <a:pt x="1" y="5663"/>
                  </a:lnTo>
                  <a:lnTo>
                    <a:pt x="1" y="5962"/>
                  </a:lnTo>
                  <a:lnTo>
                    <a:pt x="30" y="6246"/>
                  </a:lnTo>
                  <a:lnTo>
                    <a:pt x="60" y="6529"/>
                  </a:lnTo>
                  <a:lnTo>
                    <a:pt x="105" y="6813"/>
                  </a:lnTo>
                  <a:lnTo>
                    <a:pt x="180" y="7082"/>
                  </a:lnTo>
                  <a:lnTo>
                    <a:pt x="255" y="7351"/>
                  </a:lnTo>
                  <a:lnTo>
                    <a:pt x="344" y="7620"/>
                  </a:lnTo>
                  <a:lnTo>
                    <a:pt x="434" y="7874"/>
                  </a:lnTo>
                  <a:lnTo>
                    <a:pt x="553" y="8128"/>
                  </a:lnTo>
                  <a:lnTo>
                    <a:pt x="673" y="8367"/>
                  </a:lnTo>
                  <a:lnTo>
                    <a:pt x="822" y="8606"/>
                  </a:lnTo>
                  <a:lnTo>
                    <a:pt x="957" y="8830"/>
                  </a:lnTo>
                  <a:lnTo>
                    <a:pt x="1121" y="9054"/>
                  </a:lnTo>
                  <a:lnTo>
                    <a:pt x="1285" y="9278"/>
                  </a:lnTo>
                  <a:lnTo>
                    <a:pt x="1465" y="9472"/>
                  </a:lnTo>
                  <a:lnTo>
                    <a:pt x="1659" y="9682"/>
                  </a:lnTo>
                  <a:lnTo>
                    <a:pt x="1853" y="9861"/>
                  </a:lnTo>
                  <a:lnTo>
                    <a:pt x="2062" y="10040"/>
                  </a:lnTo>
                  <a:lnTo>
                    <a:pt x="2271" y="10205"/>
                  </a:lnTo>
                  <a:lnTo>
                    <a:pt x="2495" y="10369"/>
                  </a:lnTo>
                  <a:lnTo>
                    <a:pt x="2720" y="10518"/>
                  </a:lnTo>
                  <a:lnTo>
                    <a:pt x="2959" y="10653"/>
                  </a:lnTo>
                  <a:lnTo>
                    <a:pt x="3213" y="10772"/>
                  </a:lnTo>
                  <a:lnTo>
                    <a:pt x="3452" y="10892"/>
                  </a:lnTo>
                  <a:lnTo>
                    <a:pt x="3721" y="10996"/>
                  </a:lnTo>
                  <a:lnTo>
                    <a:pt x="3974" y="11086"/>
                  </a:lnTo>
                  <a:lnTo>
                    <a:pt x="4243" y="11161"/>
                  </a:lnTo>
                  <a:lnTo>
                    <a:pt x="4527" y="11220"/>
                  </a:lnTo>
                  <a:lnTo>
                    <a:pt x="4796" y="11280"/>
                  </a:lnTo>
                  <a:lnTo>
                    <a:pt x="5080" y="11310"/>
                  </a:lnTo>
                  <a:lnTo>
                    <a:pt x="5379" y="11325"/>
                  </a:lnTo>
                  <a:lnTo>
                    <a:pt x="5663" y="11340"/>
                  </a:lnTo>
                  <a:lnTo>
                    <a:pt x="5961" y="11325"/>
                  </a:lnTo>
                  <a:lnTo>
                    <a:pt x="6245" y="11310"/>
                  </a:lnTo>
                  <a:lnTo>
                    <a:pt x="6529" y="11280"/>
                  </a:lnTo>
                  <a:lnTo>
                    <a:pt x="6813" y="11220"/>
                  </a:lnTo>
                  <a:lnTo>
                    <a:pt x="7082" y="11161"/>
                  </a:lnTo>
                  <a:lnTo>
                    <a:pt x="7351" y="11086"/>
                  </a:lnTo>
                  <a:lnTo>
                    <a:pt x="7620" y="10996"/>
                  </a:lnTo>
                  <a:lnTo>
                    <a:pt x="7874" y="10892"/>
                  </a:lnTo>
                  <a:lnTo>
                    <a:pt x="8128" y="10772"/>
                  </a:lnTo>
                  <a:lnTo>
                    <a:pt x="8367" y="10653"/>
                  </a:lnTo>
                  <a:lnTo>
                    <a:pt x="8606" y="10518"/>
                  </a:lnTo>
                  <a:lnTo>
                    <a:pt x="8845" y="10369"/>
                  </a:lnTo>
                  <a:lnTo>
                    <a:pt x="9054" y="10205"/>
                  </a:lnTo>
                  <a:lnTo>
                    <a:pt x="9278" y="10040"/>
                  </a:lnTo>
                  <a:lnTo>
                    <a:pt x="9487" y="9861"/>
                  </a:lnTo>
                  <a:lnTo>
                    <a:pt x="9681" y="9682"/>
                  </a:lnTo>
                  <a:lnTo>
                    <a:pt x="9861" y="9472"/>
                  </a:lnTo>
                  <a:lnTo>
                    <a:pt x="10040" y="9278"/>
                  </a:lnTo>
                  <a:lnTo>
                    <a:pt x="10204" y="9054"/>
                  </a:lnTo>
                  <a:lnTo>
                    <a:pt x="10369" y="8830"/>
                  </a:lnTo>
                  <a:lnTo>
                    <a:pt x="10518" y="8606"/>
                  </a:lnTo>
                  <a:lnTo>
                    <a:pt x="10652" y="8367"/>
                  </a:lnTo>
                  <a:lnTo>
                    <a:pt x="10772" y="8128"/>
                  </a:lnTo>
                  <a:lnTo>
                    <a:pt x="10892" y="7874"/>
                  </a:lnTo>
                  <a:lnTo>
                    <a:pt x="10996" y="7620"/>
                  </a:lnTo>
                  <a:lnTo>
                    <a:pt x="11086" y="7351"/>
                  </a:lnTo>
                  <a:lnTo>
                    <a:pt x="11160" y="7082"/>
                  </a:lnTo>
                  <a:lnTo>
                    <a:pt x="11220" y="6813"/>
                  </a:lnTo>
                  <a:lnTo>
                    <a:pt x="11280" y="6529"/>
                  </a:lnTo>
                  <a:lnTo>
                    <a:pt x="11310" y="6246"/>
                  </a:lnTo>
                  <a:lnTo>
                    <a:pt x="11325" y="5962"/>
                  </a:lnTo>
                  <a:lnTo>
                    <a:pt x="11340" y="5663"/>
                  </a:lnTo>
                  <a:lnTo>
                    <a:pt x="11325" y="5379"/>
                  </a:lnTo>
                  <a:lnTo>
                    <a:pt x="11310" y="5080"/>
                  </a:lnTo>
                  <a:lnTo>
                    <a:pt x="11280" y="4796"/>
                  </a:lnTo>
                  <a:lnTo>
                    <a:pt x="11220" y="4527"/>
                  </a:lnTo>
                  <a:lnTo>
                    <a:pt x="11160" y="4244"/>
                  </a:lnTo>
                  <a:lnTo>
                    <a:pt x="11086" y="3975"/>
                  </a:lnTo>
                  <a:lnTo>
                    <a:pt x="10996" y="3721"/>
                  </a:lnTo>
                  <a:lnTo>
                    <a:pt x="10892" y="3452"/>
                  </a:lnTo>
                  <a:lnTo>
                    <a:pt x="10772" y="3213"/>
                  </a:lnTo>
                  <a:lnTo>
                    <a:pt x="10652" y="2959"/>
                  </a:lnTo>
                  <a:lnTo>
                    <a:pt x="10518" y="2720"/>
                  </a:lnTo>
                  <a:lnTo>
                    <a:pt x="10369" y="2496"/>
                  </a:lnTo>
                  <a:lnTo>
                    <a:pt x="10204" y="2272"/>
                  </a:lnTo>
                  <a:lnTo>
                    <a:pt x="10040" y="2062"/>
                  </a:lnTo>
                  <a:lnTo>
                    <a:pt x="9861" y="1853"/>
                  </a:lnTo>
                  <a:lnTo>
                    <a:pt x="9681" y="1659"/>
                  </a:lnTo>
                  <a:lnTo>
                    <a:pt x="9487" y="1465"/>
                  </a:lnTo>
                  <a:lnTo>
                    <a:pt x="9278" y="1286"/>
                  </a:lnTo>
                  <a:lnTo>
                    <a:pt x="9054" y="1121"/>
                  </a:lnTo>
                  <a:lnTo>
                    <a:pt x="8845" y="957"/>
                  </a:lnTo>
                  <a:lnTo>
                    <a:pt x="8606" y="808"/>
                  </a:lnTo>
                  <a:lnTo>
                    <a:pt x="8367" y="673"/>
                  </a:lnTo>
                  <a:lnTo>
                    <a:pt x="8128" y="554"/>
                  </a:lnTo>
                  <a:lnTo>
                    <a:pt x="7874" y="434"/>
                  </a:lnTo>
                  <a:lnTo>
                    <a:pt x="7620" y="344"/>
                  </a:lnTo>
                  <a:lnTo>
                    <a:pt x="7351" y="255"/>
                  </a:lnTo>
                  <a:lnTo>
                    <a:pt x="7082" y="165"/>
                  </a:lnTo>
                  <a:lnTo>
                    <a:pt x="6813" y="105"/>
                  </a:lnTo>
                  <a:lnTo>
                    <a:pt x="6529" y="61"/>
                  </a:lnTo>
                  <a:lnTo>
                    <a:pt x="6245" y="16"/>
                  </a:lnTo>
                  <a:lnTo>
                    <a:pt x="59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4883124" y="1397971"/>
              <a:ext cx="114512" cy="196585"/>
            </a:xfrm>
            <a:custGeom>
              <a:avLst/>
              <a:gdLst/>
              <a:ahLst/>
              <a:cxnLst/>
              <a:rect l="l" t="t" r="r" b="b"/>
              <a:pathLst>
                <a:path w="4169" h="7157" extrusionOk="0">
                  <a:moveTo>
                    <a:pt x="942" y="329"/>
                  </a:moveTo>
                  <a:lnTo>
                    <a:pt x="1076" y="374"/>
                  </a:lnTo>
                  <a:lnTo>
                    <a:pt x="1211" y="434"/>
                  </a:lnTo>
                  <a:lnTo>
                    <a:pt x="1360" y="508"/>
                  </a:lnTo>
                  <a:lnTo>
                    <a:pt x="1525" y="628"/>
                  </a:lnTo>
                  <a:lnTo>
                    <a:pt x="1689" y="762"/>
                  </a:lnTo>
                  <a:lnTo>
                    <a:pt x="1853" y="942"/>
                  </a:lnTo>
                  <a:lnTo>
                    <a:pt x="2032" y="1121"/>
                  </a:lnTo>
                  <a:lnTo>
                    <a:pt x="2197" y="1345"/>
                  </a:lnTo>
                  <a:lnTo>
                    <a:pt x="2376" y="1584"/>
                  </a:lnTo>
                  <a:lnTo>
                    <a:pt x="2540" y="1838"/>
                  </a:lnTo>
                  <a:lnTo>
                    <a:pt x="2720" y="2122"/>
                  </a:lnTo>
                  <a:lnTo>
                    <a:pt x="2884" y="2421"/>
                  </a:lnTo>
                  <a:lnTo>
                    <a:pt x="3048" y="2749"/>
                  </a:lnTo>
                  <a:lnTo>
                    <a:pt x="3198" y="3093"/>
                  </a:lnTo>
                  <a:lnTo>
                    <a:pt x="3347" y="3451"/>
                  </a:lnTo>
                  <a:lnTo>
                    <a:pt x="3467" y="3795"/>
                  </a:lnTo>
                  <a:lnTo>
                    <a:pt x="3571" y="4124"/>
                  </a:lnTo>
                  <a:lnTo>
                    <a:pt x="3661" y="4437"/>
                  </a:lnTo>
                  <a:lnTo>
                    <a:pt x="3721" y="4751"/>
                  </a:lnTo>
                  <a:lnTo>
                    <a:pt x="3780" y="5035"/>
                  </a:lnTo>
                  <a:lnTo>
                    <a:pt x="3810" y="5304"/>
                  </a:lnTo>
                  <a:lnTo>
                    <a:pt x="3825" y="5573"/>
                  </a:lnTo>
                  <a:lnTo>
                    <a:pt x="3840" y="5797"/>
                  </a:lnTo>
                  <a:lnTo>
                    <a:pt x="3825" y="6021"/>
                  </a:lnTo>
                  <a:lnTo>
                    <a:pt x="3795" y="6215"/>
                  </a:lnTo>
                  <a:lnTo>
                    <a:pt x="3751" y="6380"/>
                  </a:lnTo>
                  <a:lnTo>
                    <a:pt x="3691" y="6529"/>
                  </a:lnTo>
                  <a:lnTo>
                    <a:pt x="3631" y="6633"/>
                  </a:lnTo>
                  <a:lnTo>
                    <a:pt x="3541" y="6723"/>
                  </a:lnTo>
                  <a:lnTo>
                    <a:pt x="3452" y="6783"/>
                  </a:lnTo>
                  <a:lnTo>
                    <a:pt x="3347" y="6813"/>
                  </a:lnTo>
                  <a:lnTo>
                    <a:pt x="3228" y="6813"/>
                  </a:lnTo>
                  <a:lnTo>
                    <a:pt x="3093" y="6783"/>
                  </a:lnTo>
                  <a:lnTo>
                    <a:pt x="2959" y="6723"/>
                  </a:lnTo>
                  <a:lnTo>
                    <a:pt x="2809" y="6633"/>
                  </a:lnTo>
                  <a:lnTo>
                    <a:pt x="2645" y="6514"/>
                  </a:lnTo>
                  <a:lnTo>
                    <a:pt x="2481" y="6380"/>
                  </a:lnTo>
                  <a:lnTo>
                    <a:pt x="2316" y="6215"/>
                  </a:lnTo>
                  <a:lnTo>
                    <a:pt x="2137" y="6021"/>
                  </a:lnTo>
                  <a:lnTo>
                    <a:pt x="1973" y="5812"/>
                  </a:lnTo>
                  <a:lnTo>
                    <a:pt x="1793" y="5573"/>
                  </a:lnTo>
                  <a:lnTo>
                    <a:pt x="1629" y="5304"/>
                  </a:lnTo>
                  <a:lnTo>
                    <a:pt x="1450" y="5020"/>
                  </a:lnTo>
                  <a:lnTo>
                    <a:pt x="1285" y="4721"/>
                  </a:lnTo>
                  <a:lnTo>
                    <a:pt x="1121" y="4393"/>
                  </a:lnTo>
                  <a:lnTo>
                    <a:pt x="972" y="4049"/>
                  </a:lnTo>
                  <a:lnTo>
                    <a:pt x="822" y="3705"/>
                  </a:lnTo>
                  <a:lnTo>
                    <a:pt x="703" y="3362"/>
                  </a:lnTo>
                  <a:lnTo>
                    <a:pt x="598" y="3033"/>
                  </a:lnTo>
                  <a:lnTo>
                    <a:pt x="509" y="2704"/>
                  </a:lnTo>
                  <a:lnTo>
                    <a:pt x="449" y="2406"/>
                  </a:lnTo>
                  <a:lnTo>
                    <a:pt x="389" y="2107"/>
                  </a:lnTo>
                  <a:lnTo>
                    <a:pt x="359" y="1838"/>
                  </a:lnTo>
                  <a:lnTo>
                    <a:pt x="344" y="1584"/>
                  </a:lnTo>
                  <a:lnTo>
                    <a:pt x="329" y="1345"/>
                  </a:lnTo>
                  <a:lnTo>
                    <a:pt x="344" y="1136"/>
                  </a:lnTo>
                  <a:lnTo>
                    <a:pt x="374" y="942"/>
                  </a:lnTo>
                  <a:lnTo>
                    <a:pt x="419" y="762"/>
                  </a:lnTo>
                  <a:lnTo>
                    <a:pt x="479" y="628"/>
                  </a:lnTo>
                  <a:lnTo>
                    <a:pt x="539" y="508"/>
                  </a:lnTo>
                  <a:lnTo>
                    <a:pt x="628" y="419"/>
                  </a:lnTo>
                  <a:lnTo>
                    <a:pt x="718" y="359"/>
                  </a:lnTo>
                  <a:lnTo>
                    <a:pt x="822" y="329"/>
                  </a:lnTo>
                  <a:close/>
                  <a:moveTo>
                    <a:pt x="748" y="0"/>
                  </a:moveTo>
                  <a:lnTo>
                    <a:pt x="658" y="15"/>
                  </a:lnTo>
                  <a:lnTo>
                    <a:pt x="583" y="45"/>
                  </a:lnTo>
                  <a:lnTo>
                    <a:pt x="509" y="90"/>
                  </a:lnTo>
                  <a:lnTo>
                    <a:pt x="434" y="135"/>
                  </a:lnTo>
                  <a:lnTo>
                    <a:pt x="374" y="180"/>
                  </a:lnTo>
                  <a:lnTo>
                    <a:pt x="314" y="254"/>
                  </a:lnTo>
                  <a:lnTo>
                    <a:pt x="210" y="404"/>
                  </a:lnTo>
                  <a:lnTo>
                    <a:pt x="120" y="583"/>
                  </a:lnTo>
                  <a:lnTo>
                    <a:pt x="60" y="792"/>
                  </a:lnTo>
                  <a:lnTo>
                    <a:pt x="16" y="1031"/>
                  </a:lnTo>
                  <a:lnTo>
                    <a:pt x="1" y="1285"/>
                  </a:lnTo>
                  <a:lnTo>
                    <a:pt x="1" y="1584"/>
                  </a:lnTo>
                  <a:lnTo>
                    <a:pt x="16" y="1868"/>
                  </a:lnTo>
                  <a:lnTo>
                    <a:pt x="60" y="2182"/>
                  </a:lnTo>
                  <a:lnTo>
                    <a:pt x="120" y="2495"/>
                  </a:lnTo>
                  <a:lnTo>
                    <a:pt x="195" y="2824"/>
                  </a:lnTo>
                  <a:lnTo>
                    <a:pt x="285" y="3153"/>
                  </a:lnTo>
                  <a:lnTo>
                    <a:pt x="389" y="3496"/>
                  </a:lnTo>
                  <a:lnTo>
                    <a:pt x="524" y="3840"/>
                  </a:lnTo>
                  <a:lnTo>
                    <a:pt x="658" y="4183"/>
                  </a:lnTo>
                  <a:lnTo>
                    <a:pt x="807" y="4527"/>
                  </a:lnTo>
                  <a:lnTo>
                    <a:pt x="972" y="4856"/>
                  </a:lnTo>
                  <a:lnTo>
                    <a:pt x="1136" y="5154"/>
                  </a:lnTo>
                  <a:lnTo>
                    <a:pt x="1315" y="5453"/>
                  </a:lnTo>
                  <a:lnTo>
                    <a:pt x="1495" y="5737"/>
                  </a:lnTo>
                  <a:lnTo>
                    <a:pt x="1689" y="6006"/>
                  </a:lnTo>
                  <a:lnTo>
                    <a:pt x="1883" y="6245"/>
                  </a:lnTo>
                  <a:lnTo>
                    <a:pt x="2077" y="6454"/>
                  </a:lnTo>
                  <a:lnTo>
                    <a:pt x="2286" y="6663"/>
                  </a:lnTo>
                  <a:lnTo>
                    <a:pt x="2496" y="6828"/>
                  </a:lnTo>
                  <a:lnTo>
                    <a:pt x="2690" y="6962"/>
                  </a:lnTo>
                  <a:lnTo>
                    <a:pt x="2884" y="7067"/>
                  </a:lnTo>
                  <a:lnTo>
                    <a:pt x="3078" y="7127"/>
                  </a:lnTo>
                  <a:lnTo>
                    <a:pt x="3258" y="7156"/>
                  </a:lnTo>
                  <a:lnTo>
                    <a:pt x="3347" y="7156"/>
                  </a:lnTo>
                  <a:lnTo>
                    <a:pt x="3422" y="7141"/>
                  </a:lnTo>
                  <a:lnTo>
                    <a:pt x="3511" y="7127"/>
                  </a:lnTo>
                  <a:lnTo>
                    <a:pt x="3586" y="7097"/>
                  </a:lnTo>
                  <a:lnTo>
                    <a:pt x="3661" y="7067"/>
                  </a:lnTo>
                  <a:lnTo>
                    <a:pt x="3736" y="7022"/>
                  </a:lnTo>
                  <a:lnTo>
                    <a:pt x="3795" y="6962"/>
                  </a:lnTo>
                  <a:lnTo>
                    <a:pt x="3855" y="6902"/>
                  </a:lnTo>
                  <a:lnTo>
                    <a:pt x="3960" y="6753"/>
                  </a:lnTo>
                  <a:lnTo>
                    <a:pt x="4049" y="6574"/>
                  </a:lnTo>
                  <a:lnTo>
                    <a:pt x="4109" y="6365"/>
                  </a:lnTo>
                  <a:lnTo>
                    <a:pt x="4154" y="6126"/>
                  </a:lnTo>
                  <a:lnTo>
                    <a:pt x="4169" y="5857"/>
                  </a:lnTo>
                  <a:lnTo>
                    <a:pt x="4169" y="5558"/>
                  </a:lnTo>
                  <a:lnTo>
                    <a:pt x="4154" y="5274"/>
                  </a:lnTo>
                  <a:lnTo>
                    <a:pt x="4109" y="4960"/>
                  </a:lnTo>
                  <a:lnTo>
                    <a:pt x="4049" y="4647"/>
                  </a:lnTo>
                  <a:lnTo>
                    <a:pt x="3975" y="4318"/>
                  </a:lnTo>
                  <a:lnTo>
                    <a:pt x="3885" y="3989"/>
                  </a:lnTo>
                  <a:lnTo>
                    <a:pt x="3780" y="3646"/>
                  </a:lnTo>
                  <a:lnTo>
                    <a:pt x="3646" y="3302"/>
                  </a:lnTo>
                  <a:lnTo>
                    <a:pt x="3511" y="2958"/>
                  </a:lnTo>
                  <a:lnTo>
                    <a:pt x="3362" y="2630"/>
                  </a:lnTo>
                  <a:lnTo>
                    <a:pt x="3198" y="2301"/>
                  </a:lnTo>
                  <a:lnTo>
                    <a:pt x="3033" y="1987"/>
                  </a:lnTo>
                  <a:lnTo>
                    <a:pt x="2854" y="1689"/>
                  </a:lnTo>
                  <a:lnTo>
                    <a:pt x="2675" y="1405"/>
                  </a:lnTo>
                  <a:lnTo>
                    <a:pt x="2481" y="1151"/>
                  </a:lnTo>
                  <a:lnTo>
                    <a:pt x="2286" y="912"/>
                  </a:lnTo>
                  <a:lnTo>
                    <a:pt x="2092" y="688"/>
                  </a:lnTo>
                  <a:lnTo>
                    <a:pt x="1883" y="493"/>
                  </a:lnTo>
                  <a:lnTo>
                    <a:pt x="1674" y="314"/>
                  </a:lnTo>
                  <a:lnTo>
                    <a:pt x="1480" y="180"/>
                  </a:lnTo>
                  <a:lnTo>
                    <a:pt x="1285" y="90"/>
                  </a:lnTo>
                  <a:lnTo>
                    <a:pt x="1091" y="15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4863842" y="1411512"/>
              <a:ext cx="153076" cy="169090"/>
            </a:xfrm>
            <a:custGeom>
              <a:avLst/>
              <a:gdLst/>
              <a:ahLst/>
              <a:cxnLst/>
              <a:rect l="l" t="t" r="r" b="b"/>
              <a:pathLst>
                <a:path w="5573" h="6156" extrusionOk="0">
                  <a:moveTo>
                    <a:pt x="4811" y="344"/>
                  </a:moveTo>
                  <a:lnTo>
                    <a:pt x="4916" y="359"/>
                  </a:lnTo>
                  <a:lnTo>
                    <a:pt x="5005" y="389"/>
                  </a:lnTo>
                  <a:lnTo>
                    <a:pt x="5080" y="449"/>
                  </a:lnTo>
                  <a:lnTo>
                    <a:pt x="5140" y="523"/>
                  </a:lnTo>
                  <a:lnTo>
                    <a:pt x="5200" y="628"/>
                  </a:lnTo>
                  <a:lnTo>
                    <a:pt x="5229" y="762"/>
                  </a:lnTo>
                  <a:lnTo>
                    <a:pt x="5229" y="912"/>
                  </a:lnTo>
                  <a:lnTo>
                    <a:pt x="5229" y="1091"/>
                  </a:lnTo>
                  <a:lnTo>
                    <a:pt x="5200" y="1270"/>
                  </a:lnTo>
                  <a:lnTo>
                    <a:pt x="5140" y="1479"/>
                  </a:lnTo>
                  <a:lnTo>
                    <a:pt x="5065" y="1703"/>
                  </a:lnTo>
                  <a:lnTo>
                    <a:pt x="4960" y="1957"/>
                  </a:lnTo>
                  <a:lnTo>
                    <a:pt x="4841" y="2226"/>
                  </a:lnTo>
                  <a:lnTo>
                    <a:pt x="4692" y="2495"/>
                  </a:lnTo>
                  <a:lnTo>
                    <a:pt x="4527" y="2779"/>
                  </a:lnTo>
                  <a:lnTo>
                    <a:pt x="4348" y="3048"/>
                  </a:lnTo>
                  <a:lnTo>
                    <a:pt x="4154" y="3332"/>
                  </a:lnTo>
                  <a:lnTo>
                    <a:pt x="3930" y="3601"/>
                  </a:lnTo>
                  <a:lnTo>
                    <a:pt x="3706" y="3870"/>
                  </a:lnTo>
                  <a:lnTo>
                    <a:pt x="3467" y="4139"/>
                  </a:lnTo>
                  <a:lnTo>
                    <a:pt x="3227" y="4393"/>
                  </a:lnTo>
                  <a:lnTo>
                    <a:pt x="2974" y="4632"/>
                  </a:lnTo>
                  <a:lnTo>
                    <a:pt x="2734" y="4841"/>
                  </a:lnTo>
                  <a:lnTo>
                    <a:pt x="2481" y="5050"/>
                  </a:lnTo>
                  <a:lnTo>
                    <a:pt x="2241" y="5229"/>
                  </a:lnTo>
                  <a:lnTo>
                    <a:pt x="1987" y="5394"/>
                  </a:lnTo>
                  <a:lnTo>
                    <a:pt x="1748" y="5528"/>
                  </a:lnTo>
                  <a:lnTo>
                    <a:pt x="1539" y="5633"/>
                  </a:lnTo>
                  <a:lnTo>
                    <a:pt x="1345" y="5722"/>
                  </a:lnTo>
                  <a:lnTo>
                    <a:pt x="1166" y="5782"/>
                  </a:lnTo>
                  <a:lnTo>
                    <a:pt x="987" y="5812"/>
                  </a:lnTo>
                  <a:lnTo>
                    <a:pt x="837" y="5827"/>
                  </a:lnTo>
                  <a:lnTo>
                    <a:pt x="703" y="5812"/>
                  </a:lnTo>
                  <a:lnTo>
                    <a:pt x="598" y="5782"/>
                  </a:lnTo>
                  <a:lnTo>
                    <a:pt x="494" y="5722"/>
                  </a:lnTo>
                  <a:lnTo>
                    <a:pt x="434" y="5633"/>
                  </a:lnTo>
                  <a:lnTo>
                    <a:pt x="374" y="5528"/>
                  </a:lnTo>
                  <a:lnTo>
                    <a:pt x="344" y="5394"/>
                  </a:lnTo>
                  <a:lnTo>
                    <a:pt x="344" y="5244"/>
                  </a:lnTo>
                  <a:lnTo>
                    <a:pt x="359" y="5065"/>
                  </a:lnTo>
                  <a:lnTo>
                    <a:pt x="389" y="4871"/>
                  </a:lnTo>
                  <a:lnTo>
                    <a:pt x="434" y="4661"/>
                  </a:lnTo>
                  <a:lnTo>
                    <a:pt x="508" y="4437"/>
                  </a:lnTo>
                  <a:lnTo>
                    <a:pt x="613" y="4198"/>
                  </a:lnTo>
                  <a:lnTo>
                    <a:pt x="733" y="3959"/>
                  </a:lnTo>
                  <a:lnTo>
                    <a:pt x="867" y="3690"/>
                  </a:lnTo>
                  <a:lnTo>
                    <a:pt x="1031" y="3422"/>
                  </a:lnTo>
                  <a:lnTo>
                    <a:pt x="1211" y="3153"/>
                  </a:lnTo>
                  <a:lnTo>
                    <a:pt x="1405" y="2869"/>
                  </a:lnTo>
                  <a:lnTo>
                    <a:pt x="1629" y="2570"/>
                  </a:lnTo>
                  <a:lnTo>
                    <a:pt x="1868" y="2286"/>
                  </a:lnTo>
                  <a:lnTo>
                    <a:pt x="2107" y="2017"/>
                  </a:lnTo>
                  <a:lnTo>
                    <a:pt x="2346" y="1763"/>
                  </a:lnTo>
                  <a:lnTo>
                    <a:pt x="2600" y="1539"/>
                  </a:lnTo>
                  <a:lnTo>
                    <a:pt x="2839" y="1315"/>
                  </a:lnTo>
                  <a:lnTo>
                    <a:pt x="3093" y="1121"/>
                  </a:lnTo>
                  <a:lnTo>
                    <a:pt x="3332" y="927"/>
                  </a:lnTo>
                  <a:lnTo>
                    <a:pt x="3586" y="777"/>
                  </a:lnTo>
                  <a:lnTo>
                    <a:pt x="3825" y="628"/>
                  </a:lnTo>
                  <a:lnTo>
                    <a:pt x="4109" y="493"/>
                  </a:lnTo>
                  <a:lnTo>
                    <a:pt x="4273" y="434"/>
                  </a:lnTo>
                  <a:lnTo>
                    <a:pt x="4423" y="389"/>
                  </a:lnTo>
                  <a:lnTo>
                    <a:pt x="4557" y="359"/>
                  </a:lnTo>
                  <a:lnTo>
                    <a:pt x="4692" y="344"/>
                  </a:lnTo>
                  <a:close/>
                  <a:moveTo>
                    <a:pt x="4617" y="0"/>
                  </a:moveTo>
                  <a:lnTo>
                    <a:pt x="4408" y="45"/>
                  </a:lnTo>
                  <a:lnTo>
                    <a:pt x="4169" y="105"/>
                  </a:lnTo>
                  <a:lnTo>
                    <a:pt x="3930" y="210"/>
                  </a:lnTo>
                  <a:lnTo>
                    <a:pt x="3661" y="329"/>
                  </a:lnTo>
                  <a:lnTo>
                    <a:pt x="3407" y="478"/>
                  </a:lnTo>
                  <a:lnTo>
                    <a:pt x="3153" y="658"/>
                  </a:lnTo>
                  <a:lnTo>
                    <a:pt x="2899" y="837"/>
                  </a:lnTo>
                  <a:lnTo>
                    <a:pt x="2630" y="1046"/>
                  </a:lnTo>
                  <a:lnTo>
                    <a:pt x="2376" y="1285"/>
                  </a:lnTo>
                  <a:lnTo>
                    <a:pt x="2122" y="1524"/>
                  </a:lnTo>
                  <a:lnTo>
                    <a:pt x="1868" y="1793"/>
                  </a:lnTo>
                  <a:lnTo>
                    <a:pt x="1614" y="2062"/>
                  </a:lnTo>
                  <a:lnTo>
                    <a:pt x="1375" y="2346"/>
                  </a:lnTo>
                  <a:lnTo>
                    <a:pt x="1151" y="2630"/>
                  </a:lnTo>
                  <a:lnTo>
                    <a:pt x="942" y="2928"/>
                  </a:lnTo>
                  <a:lnTo>
                    <a:pt x="762" y="3212"/>
                  </a:lnTo>
                  <a:lnTo>
                    <a:pt x="583" y="3496"/>
                  </a:lnTo>
                  <a:lnTo>
                    <a:pt x="434" y="3780"/>
                  </a:lnTo>
                  <a:lnTo>
                    <a:pt x="299" y="4064"/>
                  </a:lnTo>
                  <a:lnTo>
                    <a:pt x="195" y="4333"/>
                  </a:lnTo>
                  <a:lnTo>
                    <a:pt x="105" y="4617"/>
                  </a:lnTo>
                  <a:lnTo>
                    <a:pt x="45" y="4871"/>
                  </a:lnTo>
                  <a:lnTo>
                    <a:pt x="1" y="5110"/>
                  </a:lnTo>
                  <a:lnTo>
                    <a:pt x="1" y="5334"/>
                  </a:lnTo>
                  <a:lnTo>
                    <a:pt x="30" y="5528"/>
                  </a:lnTo>
                  <a:lnTo>
                    <a:pt x="75" y="5707"/>
                  </a:lnTo>
                  <a:lnTo>
                    <a:pt x="120" y="5782"/>
                  </a:lnTo>
                  <a:lnTo>
                    <a:pt x="165" y="5857"/>
                  </a:lnTo>
                  <a:lnTo>
                    <a:pt x="225" y="5916"/>
                  </a:lnTo>
                  <a:lnTo>
                    <a:pt x="284" y="5976"/>
                  </a:lnTo>
                  <a:lnTo>
                    <a:pt x="389" y="6051"/>
                  </a:lnTo>
                  <a:lnTo>
                    <a:pt x="523" y="6111"/>
                  </a:lnTo>
                  <a:lnTo>
                    <a:pt x="673" y="6155"/>
                  </a:lnTo>
                  <a:lnTo>
                    <a:pt x="1001" y="6155"/>
                  </a:lnTo>
                  <a:lnTo>
                    <a:pt x="1196" y="6111"/>
                  </a:lnTo>
                  <a:lnTo>
                    <a:pt x="1390" y="6051"/>
                  </a:lnTo>
                  <a:lnTo>
                    <a:pt x="1599" y="5976"/>
                  </a:lnTo>
                  <a:lnTo>
                    <a:pt x="1913" y="5827"/>
                  </a:lnTo>
                  <a:lnTo>
                    <a:pt x="2167" y="5677"/>
                  </a:lnTo>
                  <a:lnTo>
                    <a:pt x="2421" y="5513"/>
                  </a:lnTo>
                  <a:lnTo>
                    <a:pt x="2675" y="5319"/>
                  </a:lnTo>
                  <a:lnTo>
                    <a:pt x="2944" y="5110"/>
                  </a:lnTo>
                  <a:lnTo>
                    <a:pt x="3198" y="4886"/>
                  </a:lnTo>
                  <a:lnTo>
                    <a:pt x="3452" y="4632"/>
                  </a:lnTo>
                  <a:lnTo>
                    <a:pt x="3706" y="4378"/>
                  </a:lnTo>
                  <a:lnTo>
                    <a:pt x="3960" y="4094"/>
                  </a:lnTo>
                  <a:lnTo>
                    <a:pt x="4199" y="3810"/>
                  </a:lnTo>
                  <a:lnTo>
                    <a:pt x="4423" y="3526"/>
                  </a:lnTo>
                  <a:lnTo>
                    <a:pt x="4632" y="3242"/>
                  </a:lnTo>
                  <a:lnTo>
                    <a:pt x="4811" y="2943"/>
                  </a:lnTo>
                  <a:lnTo>
                    <a:pt x="4990" y="2660"/>
                  </a:lnTo>
                  <a:lnTo>
                    <a:pt x="5140" y="2376"/>
                  </a:lnTo>
                  <a:lnTo>
                    <a:pt x="5274" y="2092"/>
                  </a:lnTo>
                  <a:lnTo>
                    <a:pt x="5379" y="1823"/>
                  </a:lnTo>
                  <a:lnTo>
                    <a:pt x="5468" y="1539"/>
                  </a:lnTo>
                  <a:lnTo>
                    <a:pt x="5528" y="1285"/>
                  </a:lnTo>
                  <a:lnTo>
                    <a:pt x="5573" y="1046"/>
                  </a:lnTo>
                  <a:lnTo>
                    <a:pt x="5573" y="822"/>
                  </a:lnTo>
                  <a:lnTo>
                    <a:pt x="5543" y="628"/>
                  </a:lnTo>
                  <a:lnTo>
                    <a:pt x="5498" y="463"/>
                  </a:lnTo>
                  <a:lnTo>
                    <a:pt x="5453" y="374"/>
                  </a:lnTo>
                  <a:lnTo>
                    <a:pt x="5409" y="314"/>
                  </a:lnTo>
                  <a:lnTo>
                    <a:pt x="5349" y="239"/>
                  </a:lnTo>
                  <a:lnTo>
                    <a:pt x="5289" y="180"/>
                  </a:lnTo>
                  <a:lnTo>
                    <a:pt x="5229" y="135"/>
                  </a:lnTo>
                  <a:lnTo>
                    <a:pt x="5155" y="90"/>
                  </a:lnTo>
                  <a:lnTo>
                    <a:pt x="5080" y="60"/>
                  </a:lnTo>
                  <a:lnTo>
                    <a:pt x="5005" y="30"/>
                  </a:lnTo>
                  <a:lnTo>
                    <a:pt x="48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4835112" y="1453371"/>
              <a:ext cx="210538" cy="85781"/>
            </a:xfrm>
            <a:custGeom>
              <a:avLst/>
              <a:gdLst/>
              <a:ahLst/>
              <a:cxnLst/>
              <a:rect l="l" t="t" r="r" b="b"/>
              <a:pathLst>
                <a:path w="7665" h="3123" extrusionOk="0">
                  <a:moveTo>
                    <a:pt x="3541" y="329"/>
                  </a:moveTo>
                  <a:lnTo>
                    <a:pt x="3900" y="344"/>
                  </a:lnTo>
                  <a:lnTo>
                    <a:pt x="4244" y="374"/>
                  </a:lnTo>
                  <a:lnTo>
                    <a:pt x="4602" y="404"/>
                  </a:lnTo>
                  <a:lnTo>
                    <a:pt x="4931" y="448"/>
                  </a:lnTo>
                  <a:lnTo>
                    <a:pt x="5259" y="508"/>
                  </a:lnTo>
                  <a:lnTo>
                    <a:pt x="5573" y="583"/>
                  </a:lnTo>
                  <a:lnTo>
                    <a:pt x="5872" y="672"/>
                  </a:lnTo>
                  <a:lnTo>
                    <a:pt x="6141" y="762"/>
                  </a:lnTo>
                  <a:lnTo>
                    <a:pt x="6395" y="867"/>
                  </a:lnTo>
                  <a:lnTo>
                    <a:pt x="6619" y="971"/>
                  </a:lnTo>
                  <a:lnTo>
                    <a:pt x="6798" y="1076"/>
                  </a:lnTo>
                  <a:lnTo>
                    <a:pt x="6963" y="1180"/>
                  </a:lnTo>
                  <a:lnTo>
                    <a:pt x="7097" y="1285"/>
                  </a:lnTo>
                  <a:lnTo>
                    <a:pt x="7202" y="1404"/>
                  </a:lnTo>
                  <a:lnTo>
                    <a:pt x="7261" y="1509"/>
                  </a:lnTo>
                  <a:lnTo>
                    <a:pt x="7306" y="1629"/>
                  </a:lnTo>
                  <a:lnTo>
                    <a:pt x="7321" y="1733"/>
                  </a:lnTo>
                  <a:lnTo>
                    <a:pt x="7306" y="1838"/>
                  </a:lnTo>
                  <a:lnTo>
                    <a:pt x="7246" y="1942"/>
                  </a:lnTo>
                  <a:lnTo>
                    <a:pt x="7157" y="2047"/>
                  </a:lnTo>
                  <a:lnTo>
                    <a:pt x="7052" y="2151"/>
                  </a:lnTo>
                  <a:lnTo>
                    <a:pt x="6903" y="2241"/>
                  </a:lnTo>
                  <a:lnTo>
                    <a:pt x="6739" y="2346"/>
                  </a:lnTo>
                  <a:lnTo>
                    <a:pt x="6544" y="2420"/>
                  </a:lnTo>
                  <a:lnTo>
                    <a:pt x="6320" y="2510"/>
                  </a:lnTo>
                  <a:lnTo>
                    <a:pt x="6051" y="2585"/>
                  </a:lnTo>
                  <a:lnTo>
                    <a:pt x="5767" y="2644"/>
                  </a:lnTo>
                  <a:lnTo>
                    <a:pt x="5469" y="2704"/>
                  </a:lnTo>
                  <a:lnTo>
                    <a:pt x="5140" y="2734"/>
                  </a:lnTo>
                  <a:lnTo>
                    <a:pt x="4811" y="2764"/>
                  </a:lnTo>
                  <a:lnTo>
                    <a:pt x="4483" y="2779"/>
                  </a:lnTo>
                  <a:lnTo>
                    <a:pt x="4124" y="2779"/>
                  </a:lnTo>
                  <a:lnTo>
                    <a:pt x="3766" y="2764"/>
                  </a:lnTo>
                  <a:lnTo>
                    <a:pt x="3392" y="2749"/>
                  </a:lnTo>
                  <a:lnTo>
                    <a:pt x="3033" y="2704"/>
                  </a:lnTo>
                  <a:lnTo>
                    <a:pt x="2690" y="2659"/>
                  </a:lnTo>
                  <a:lnTo>
                    <a:pt x="2361" y="2585"/>
                  </a:lnTo>
                  <a:lnTo>
                    <a:pt x="2062" y="2525"/>
                  </a:lnTo>
                  <a:lnTo>
                    <a:pt x="1779" y="2435"/>
                  </a:lnTo>
                  <a:lnTo>
                    <a:pt x="1510" y="2346"/>
                  </a:lnTo>
                  <a:lnTo>
                    <a:pt x="1271" y="2256"/>
                  </a:lnTo>
                  <a:lnTo>
                    <a:pt x="1061" y="2151"/>
                  </a:lnTo>
                  <a:lnTo>
                    <a:pt x="867" y="2047"/>
                  </a:lnTo>
                  <a:lnTo>
                    <a:pt x="718" y="1942"/>
                  </a:lnTo>
                  <a:lnTo>
                    <a:pt x="583" y="1823"/>
                  </a:lnTo>
                  <a:lnTo>
                    <a:pt x="479" y="1718"/>
                  </a:lnTo>
                  <a:lnTo>
                    <a:pt x="404" y="1599"/>
                  </a:lnTo>
                  <a:lnTo>
                    <a:pt x="359" y="1494"/>
                  </a:lnTo>
                  <a:lnTo>
                    <a:pt x="344" y="1375"/>
                  </a:lnTo>
                  <a:lnTo>
                    <a:pt x="359" y="1285"/>
                  </a:lnTo>
                  <a:lnTo>
                    <a:pt x="404" y="1210"/>
                  </a:lnTo>
                  <a:lnTo>
                    <a:pt x="464" y="1121"/>
                  </a:lnTo>
                  <a:lnTo>
                    <a:pt x="539" y="1031"/>
                  </a:lnTo>
                  <a:lnTo>
                    <a:pt x="628" y="956"/>
                  </a:lnTo>
                  <a:lnTo>
                    <a:pt x="748" y="867"/>
                  </a:lnTo>
                  <a:lnTo>
                    <a:pt x="897" y="792"/>
                  </a:lnTo>
                  <a:lnTo>
                    <a:pt x="1047" y="717"/>
                  </a:lnTo>
                  <a:lnTo>
                    <a:pt x="1345" y="613"/>
                  </a:lnTo>
                  <a:lnTo>
                    <a:pt x="1614" y="538"/>
                  </a:lnTo>
                  <a:lnTo>
                    <a:pt x="1898" y="463"/>
                  </a:lnTo>
                  <a:lnTo>
                    <a:pt x="2197" y="418"/>
                  </a:lnTo>
                  <a:lnTo>
                    <a:pt x="2526" y="374"/>
                  </a:lnTo>
                  <a:lnTo>
                    <a:pt x="2854" y="344"/>
                  </a:lnTo>
                  <a:lnTo>
                    <a:pt x="3183" y="329"/>
                  </a:lnTo>
                  <a:close/>
                  <a:moveTo>
                    <a:pt x="3168" y="0"/>
                  </a:moveTo>
                  <a:lnTo>
                    <a:pt x="2824" y="15"/>
                  </a:lnTo>
                  <a:lnTo>
                    <a:pt x="2481" y="45"/>
                  </a:lnTo>
                  <a:lnTo>
                    <a:pt x="2137" y="90"/>
                  </a:lnTo>
                  <a:lnTo>
                    <a:pt x="1823" y="135"/>
                  </a:lnTo>
                  <a:lnTo>
                    <a:pt x="1525" y="209"/>
                  </a:lnTo>
                  <a:lnTo>
                    <a:pt x="1241" y="284"/>
                  </a:lnTo>
                  <a:lnTo>
                    <a:pt x="972" y="389"/>
                  </a:lnTo>
                  <a:lnTo>
                    <a:pt x="733" y="493"/>
                  </a:lnTo>
                  <a:lnTo>
                    <a:pt x="524" y="628"/>
                  </a:lnTo>
                  <a:lnTo>
                    <a:pt x="344" y="747"/>
                  </a:lnTo>
                  <a:lnTo>
                    <a:pt x="210" y="897"/>
                  </a:lnTo>
                  <a:lnTo>
                    <a:pt x="105" y="1046"/>
                  </a:lnTo>
                  <a:lnTo>
                    <a:pt x="61" y="1121"/>
                  </a:lnTo>
                  <a:lnTo>
                    <a:pt x="31" y="1195"/>
                  </a:lnTo>
                  <a:lnTo>
                    <a:pt x="16" y="1285"/>
                  </a:lnTo>
                  <a:lnTo>
                    <a:pt x="1" y="1360"/>
                  </a:lnTo>
                  <a:lnTo>
                    <a:pt x="1" y="1449"/>
                  </a:lnTo>
                  <a:lnTo>
                    <a:pt x="16" y="1524"/>
                  </a:lnTo>
                  <a:lnTo>
                    <a:pt x="46" y="1614"/>
                  </a:lnTo>
                  <a:lnTo>
                    <a:pt x="75" y="1688"/>
                  </a:lnTo>
                  <a:lnTo>
                    <a:pt x="150" y="1853"/>
                  </a:lnTo>
                  <a:lnTo>
                    <a:pt x="285" y="2002"/>
                  </a:lnTo>
                  <a:lnTo>
                    <a:pt x="434" y="2151"/>
                  </a:lnTo>
                  <a:lnTo>
                    <a:pt x="643" y="2301"/>
                  </a:lnTo>
                  <a:lnTo>
                    <a:pt x="867" y="2435"/>
                  </a:lnTo>
                  <a:lnTo>
                    <a:pt x="1136" y="2555"/>
                  </a:lnTo>
                  <a:lnTo>
                    <a:pt x="1405" y="2674"/>
                  </a:lnTo>
                  <a:lnTo>
                    <a:pt x="1689" y="2764"/>
                  </a:lnTo>
                  <a:lnTo>
                    <a:pt x="2003" y="2854"/>
                  </a:lnTo>
                  <a:lnTo>
                    <a:pt x="2331" y="2928"/>
                  </a:lnTo>
                  <a:lnTo>
                    <a:pt x="2675" y="2988"/>
                  </a:lnTo>
                  <a:lnTo>
                    <a:pt x="3019" y="3048"/>
                  </a:lnTo>
                  <a:lnTo>
                    <a:pt x="3392" y="3078"/>
                  </a:lnTo>
                  <a:lnTo>
                    <a:pt x="3751" y="3108"/>
                  </a:lnTo>
                  <a:lnTo>
                    <a:pt x="4124" y="3123"/>
                  </a:lnTo>
                  <a:lnTo>
                    <a:pt x="4498" y="3123"/>
                  </a:lnTo>
                  <a:lnTo>
                    <a:pt x="4841" y="3108"/>
                  </a:lnTo>
                  <a:lnTo>
                    <a:pt x="5185" y="3078"/>
                  </a:lnTo>
                  <a:lnTo>
                    <a:pt x="5528" y="3033"/>
                  </a:lnTo>
                  <a:lnTo>
                    <a:pt x="5842" y="2973"/>
                  </a:lnTo>
                  <a:lnTo>
                    <a:pt x="6141" y="2913"/>
                  </a:lnTo>
                  <a:lnTo>
                    <a:pt x="6425" y="2824"/>
                  </a:lnTo>
                  <a:lnTo>
                    <a:pt x="6739" y="2704"/>
                  </a:lnTo>
                  <a:lnTo>
                    <a:pt x="6948" y="2615"/>
                  </a:lnTo>
                  <a:lnTo>
                    <a:pt x="7127" y="2510"/>
                  </a:lnTo>
                  <a:lnTo>
                    <a:pt x="7276" y="2391"/>
                  </a:lnTo>
                  <a:lnTo>
                    <a:pt x="7411" y="2271"/>
                  </a:lnTo>
                  <a:lnTo>
                    <a:pt x="7515" y="2151"/>
                  </a:lnTo>
                  <a:lnTo>
                    <a:pt x="7590" y="2017"/>
                  </a:lnTo>
                  <a:lnTo>
                    <a:pt x="7635" y="1883"/>
                  </a:lnTo>
                  <a:lnTo>
                    <a:pt x="7665" y="1748"/>
                  </a:lnTo>
                  <a:lnTo>
                    <a:pt x="7665" y="1658"/>
                  </a:lnTo>
                  <a:lnTo>
                    <a:pt x="7650" y="1584"/>
                  </a:lnTo>
                  <a:lnTo>
                    <a:pt x="7620" y="1494"/>
                  </a:lnTo>
                  <a:lnTo>
                    <a:pt x="7605" y="1419"/>
                  </a:lnTo>
                  <a:lnTo>
                    <a:pt x="7515" y="1255"/>
                  </a:lnTo>
                  <a:lnTo>
                    <a:pt x="7381" y="1106"/>
                  </a:lnTo>
                  <a:lnTo>
                    <a:pt x="7232" y="956"/>
                  </a:lnTo>
                  <a:lnTo>
                    <a:pt x="7022" y="822"/>
                  </a:lnTo>
                  <a:lnTo>
                    <a:pt x="6798" y="687"/>
                  </a:lnTo>
                  <a:lnTo>
                    <a:pt x="6529" y="553"/>
                  </a:lnTo>
                  <a:lnTo>
                    <a:pt x="6260" y="448"/>
                  </a:lnTo>
                  <a:lnTo>
                    <a:pt x="5977" y="344"/>
                  </a:lnTo>
                  <a:lnTo>
                    <a:pt x="5663" y="254"/>
                  </a:lnTo>
                  <a:lnTo>
                    <a:pt x="5334" y="179"/>
                  </a:lnTo>
                  <a:lnTo>
                    <a:pt x="4991" y="120"/>
                  </a:lnTo>
                  <a:lnTo>
                    <a:pt x="4647" y="75"/>
                  </a:lnTo>
                  <a:lnTo>
                    <a:pt x="4288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4917182" y="1473064"/>
              <a:ext cx="46393" cy="45981"/>
            </a:xfrm>
            <a:custGeom>
              <a:avLst/>
              <a:gdLst/>
              <a:ahLst/>
              <a:cxnLst/>
              <a:rect l="l" t="t" r="r" b="b"/>
              <a:pathLst>
                <a:path w="1689" h="1674" extrusionOk="0">
                  <a:moveTo>
                    <a:pt x="837" y="0"/>
                  </a:moveTo>
                  <a:lnTo>
                    <a:pt x="673" y="15"/>
                  </a:lnTo>
                  <a:lnTo>
                    <a:pt x="509" y="60"/>
                  </a:lnTo>
                  <a:lnTo>
                    <a:pt x="374" y="150"/>
                  </a:lnTo>
                  <a:lnTo>
                    <a:pt x="240" y="254"/>
                  </a:lnTo>
                  <a:lnTo>
                    <a:pt x="135" y="389"/>
                  </a:lnTo>
                  <a:lnTo>
                    <a:pt x="60" y="523"/>
                  </a:lnTo>
                  <a:lnTo>
                    <a:pt x="16" y="687"/>
                  </a:lnTo>
                  <a:lnTo>
                    <a:pt x="1" y="837"/>
                  </a:lnTo>
                  <a:lnTo>
                    <a:pt x="16" y="1001"/>
                  </a:lnTo>
                  <a:lnTo>
                    <a:pt x="75" y="1166"/>
                  </a:lnTo>
                  <a:lnTo>
                    <a:pt x="150" y="1315"/>
                  </a:lnTo>
                  <a:lnTo>
                    <a:pt x="255" y="1449"/>
                  </a:lnTo>
                  <a:lnTo>
                    <a:pt x="389" y="1539"/>
                  </a:lnTo>
                  <a:lnTo>
                    <a:pt x="539" y="1614"/>
                  </a:lnTo>
                  <a:lnTo>
                    <a:pt x="688" y="1659"/>
                  </a:lnTo>
                  <a:lnTo>
                    <a:pt x="852" y="1674"/>
                  </a:lnTo>
                  <a:lnTo>
                    <a:pt x="1017" y="1659"/>
                  </a:lnTo>
                  <a:lnTo>
                    <a:pt x="1181" y="1614"/>
                  </a:lnTo>
                  <a:lnTo>
                    <a:pt x="1330" y="1524"/>
                  </a:lnTo>
                  <a:lnTo>
                    <a:pt x="1450" y="1420"/>
                  </a:lnTo>
                  <a:lnTo>
                    <a:pt x="1554" y="1300"/>
                  </a:lnTo>
                  <a:lnTo>
                    <a:pt x="1629" y="1151"/>
                  </a:lnTo>
                  <a:lnTo>
                    <a:pt x="1674" y="1001"/>
                  </a:lnTo>
                  <a:lnTo>
                    <a:pt x="1689" y="837"/>
                  </a:lnTo>
                  <a:lnTo>
                    <a:pt x="1674" y="673"/>
                  </a:lnTo>
                  <a:lnTo>
                    <a:pt x="1614" y="508"/>
                  </a:lnTo>
                  <a:lnTo>
                    <a:pt x="1539" y="359"/>
                  </a:lnTo>
                  <a:lnTo>
                    <a:pt x="1435" y="239"/>
                  </a:lnTo>
                  <a:lnTo>
                    <a:pt x="1300" y="135"/>
                  </a:lnTo>
                  <a:lnTo>
                    <a:pt x="1166" y="60"/>
                  </a:lnTo>
                  <a:lnTo>
                    <a:pt x="1002" y="1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4873703" y="1407804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03" y="1"/>
                  </a:moveTo>
                  <a:lnTo>
                    <a:pt x="299" y="31"/>
                  </a:lnTo>
                  <a:lnTo>
                    <a:pt x="209" y="76"/>
                  </a:lnTo>
                  <a:lnTo>
                    <a:pt x="135" y="150"/>
                  </a:lnTo>
                  <a:lnTo>
                    <a:pt x="75" y="225"/>
                  </a:lnTo>
                  <a:lnTo>
                    <a:pt x="45" y="300"/>
                  </a:lnTo>
                  <a:lnTo>
                    <a:pt x="15" y="389"/>
                  </a:lnTo>
                  <a:lnTo>
                    <a:pt x="0" y="494"/>
                  </a:lnTo>
                  <a:lnTo>
                    <a:pt x="15" y="584"/>
                  </a:lnTo>
                  <a:lnTo>
                    <a:pt x="45" y="688"/>
                  </a:lnTo>
                  <a:lnTo>
                    <a:pt x="90" y="763"/>
                  </a:lnTo>
                  <a:lnTo>
                    <a:pt x="149" y="838"/>
                  </a:lnTo>
                  <a:lnTo>
                    <a:pt x="224" y="897"/>
                  </a:lnTo>
                  <a:lnTo>
                    <a:pt x="314" y="942"/>
                  </a:lnTo>
                  <a:lnTo>
                    <a:pt x="403" y="972"/>
                  </a:lnTo>
                  <a:lnTo>
                    <a:pt x="493" y="987"/>
                  </a:lnTo>
                  <a:lnTo>
                    <a:pt x="598" y="972"/>
                  </a:lnTo>
                  <a:lnTo>
                    <a:pt x="687" y="942"/>
                  </a:lnTo>
                  <a:lnTo>
                    <a:pt x="777" y="897"/>
                  </a:lnTo>
                  <a:lnTo>
                    <a:pt x="852" y="838"/>
                  </a:lnTo>
                  <a:lnTo>
                    <a:pt x="911" y="763"/>
                  </a:lnTo>
                  <a:lnTo>
                    <a:pt x="956" y="673"/>
                  </a:lnTo>
                  <a:lnTo>
                    <a:pt x="986" y="584"/>
                  </a:lnTo>
                  <a:lnTo>
                    <a:pt x="986" y="494"/>
                  </a:lnTo>
                  <a:lnTo>
                    <a:pt x="986" y="389"/>
                  </a:lnTo>
                  <a:lnTo>
                    <a:pt x="956" y="300"/>
                  </a:lnTo>
                  <a:lnTo>
                    <a:pt x="896" y="210"/>
                  </a:lnTo>
                  <a:lnTo>
                    <a:pt x="837" y="135"/>
                  </a:lnTo>
                  <a:lnTo>
                    <a:pt x="762" y="76"/>
                  </a:lnTo>
                  <a:lnTo>
                    <a:pt x="687" y="31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5020182" y="1474300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389" y="0"/>
                  </a:moveTo>
                  <a:lnTo>
                    <a:pt x="299" y="30"/>
                  </a:lnTo>
                  <a:lnTo>
                    <a:pt x="210" y="75"/>
                  </a:lnTo>
                  <a:lnTo>
                    <a:pt x="135" y="149"/>
                  </a:lnTo>
                  <a:lnTo>
                    <a:pt x="75" y="224"/>
                  </a:lnTo>
                  <a:lnTo>
                    <a:pt x="30" y="299"/>
                  </a:lnTo>
                  <a:lnTo>
                    <a:pt x="1" y="389"/>
                  </a:lnTo>
                  <a:lnTo>
                    <a:pt x="1" y="493"/>
                  </a:lnTo>
                  <a:lnTo>
                    <a:pt x="1" y="583"/>
                  </a:lnTo>
                  <a:lnTo>
                    <a:pt x="30" y="687"/>
                  </a:lnTo>
                  <a:lnTo>
                    <a:pt x="90" y="762"/>
                  </a:lnTo>
                  <a:lnTo>
                    <a:pt x="150" y="837"/>
                  </a:lnTo>
                  <a:lnTo>
                    <a:pt x="225" y="896"/>
                  </a:lnTo>
                  <a:lnTo>
                    <a:pt x="314" y="941"/>
                  </a:lnTo>
                  <a:lnTo>
                    <a:pt x="404" y="971"/>
                  </a:lnTo>
                  <a:lnTo>
                    <a:pt x="494" y="986"/>
                  </a:lnTo>
                  <a:lnTo>
                    <a:pt x="583" y="971"/>
                  </a:lnTo>
                  <a:lnTo>
                    <a:pt x="688" y="941"/>
                  </a:lnTo>
                  <a:lnTo>
                    <a:pt x="777" y="896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42" y="672"/>
                  </a:lnTo>
                  <a:lnTo>
                    <a:pt x="972" y="583"/>
                  </a:lnTo>
                  <a:lnTo>
                    <a:pt x="987" y="478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09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4857690" y="1526816"/>
              <a:ext cx="27110" cy="27110"/>
            </a:xfrm>
            <a:custGeom>
              <a:avLst/>
              <a:gdLst/>
              <a:ahLst/>
              <a:cxnLst/>
              <a:rect l="l" t="t" r="r" b="b"/>
              <a:pathLst>
                <a:path w="987" h="987" extrusionOk="0">
                  <a:moveTo>
                    <a:pt x="493" y="0"/>
                  </a:moveTo>
                  <a:lnTo>
                    <a:pt x="404" y="15"/>
                  </a:lnTo>
                  <a:lnTo>
                    <a:pt x="299" y="45"/>
                  </a:lnTo>
                  <a:lnTo>
                    <a:pt x="210" y="90"/>
                  </a:lnTo>
                  <a:lnTo>
                    <a:pt x="135" y="150"/>
                  </a:lnTo>
                  <a:lnTo>
                    <a:pt x="75" y="224"/>
                  </a:lnTo>
                  <a:lnTo>
                    <a:pt x="30" y="314"/>
                  </a:lnTo>
                  <a:lnTo>
                    <a:pt x="15" y="404"/>
                  </a:lnTo>
                  <a:lnTo>
                    <a:pt x="0" y="493"/>
                  </a:lnTo>
                  <a:lnTo>
                    <a:pt x="15" y="583"/>
                  </a:lnTo>
                  <a:lnTo>
                    <a:pt x="45" y="688"/>
                  </a:lnTo>
                  <a:lnTo>
                    <a:pt x="90" y="777"/>
                  </a:lnTo>
                  <a:lnTo>
                    <a:pt x="150" y="852"/>
                  </a:lnTo>
                  <a:lnTo>
                    <a:pt x="225" y="912"/>
                  </a:lnTo>
                  <a:lnTo>
                    <a:pt x="314" y="956"/>
                  </a:lnTo>
                  <a:lnTo>
                    <a:pt x="404" y="971"/>
                  </a:lnTo>
                  <a:lnTo>
                    <a:pt x="493" y="986"/>
                  </a:lnTo>
                  <a:lnTo>
                    <a:pt x="598" y="971"/>
                  </a:lnTo>
                  <a:lnTo>
                    <a:pt x="688" y="942"/>
                  </a:lnTo>
                  <a:lnTo>
                    <a:pt x="777" y="897"/>
                  </a:lnTo>
                  <a:lnTo>
                    <a:pt x="852" y="837"/>
                  </a:lnTo>
                  <a:lnTo>
                    <a:pt x="912" y="762"/>
                  </a:lnTo>
                  <a:lnTo>
                    <a:pt x="957" y="673"/>
                  </a:lnTo>
                  <a:lnTo>
                    <a:pt x="986" y="583"/>
                  </a:lnTo>
                  <a:lnTo>
                    <a:pt x="986" y="493"/>
                  </a:lnTo>
                  <a:lnTo>
                    <a:pt x="972" y="389"/>
                  </a:lnTo>
                  <a:lnTo>
                    <a:pt x="942" y="299"/>
                  </a:lnTo>
                  <a:lnTo>
                    <a:pt x="897" y="210"/>
                  </a:lnTo>
                  <a:lnTo>
                    <a:pt x="837" y="135"/>
                  </a:lnTo>
                  <a:lnTo>
                    <a:pt x="762" y="75"/>
                  </a:lnTo>
                  <a:lnTo>
                    <a:pt x="673" y="30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3358312" y="1540769"/>
              <a:ext cx="280690" cy="280690"/>
            </a:xfrm>
            <a:custGeom>
              <a:avLst/>
              <a:gdLst/>
              <a:ahLst/>
              <a:cxnLst/>
              <a:rect l="l" t="t" r="r" b="b"/>
              <a:pathLst>
                <a:path w="10219" h="10219" extrusionOk="0">
                  <a:moveTo>
                    <a:pt x="194" y="0"/>
                  </a:moveTo>
                  <a:lnTo>
                    <a:pt x="149" y="15"/>
                  </a:lnTo>
                  <a:lnTo>
                    <a:pt x="105" y="45"/>
                  </a:lnTo>
                  <a:lnTo>
                    <a:pt x="60" y="75"/>
                  </a:lnTo>
                  <a:lnTo>
                    <a:pt x="30" y="105"/>
                  </a:lnTo>
                  <a:lnTo>
                    <a:pt x="15" y="150"/>
                  </a:lnTo>
                  <a:lnTo>
                    <a:pt x="0" y="195"/>
                  </a:lnTo>
                  <a:lnTo>
                    <a:pt x="0" y="239"/>
                  </a:lnTo>
                  <a:lnTo>
                    <a:pt x="0" y="284"/>
                  </a:lnTo>
                  <a:lnTo>
                    <a:pt x="15" y="329"/>
                  </a:lnTo>
                  <a:lnTo>
                    <a:pt x="30" y="374"/>
                  </a:lnTo>
                  <a:lnTo>
                    <a:pt x="60" y="419"/>
                  </a:lnTo>
                  <a:lnTo>
                    <a:pt x="9800" y="10159"/>
                  </a:lnTo>
                  <a:lnTo>
                    <a:pt x="9845" y="10189"/>
                  </a:lnTo>
                  <a:lnTo>
                    <a:pt x="9890" y="10204"/>
                  </a:lnTo>
                  <a:lnTo>
                    <a:pt x="9935" y="10219"/>
                  </a:lnTo>
                  <a:lnTo>
                    <a:pt x="10025" y="10219"/>
                  </a:lnTo>
                  <a:lnTo>
                    <a:pt x="10069" y="10204"/>
                  </a:lnTo>
                  <a:lnTo>
                    <a:pt x="10114" y="10189"/>
                  </a:lnTo>
                  <a:lnTo>
                    <a:pt x="10144" y="10159"/>
                  </a:lnTo>
                  <a:lnTo>
                    <a:pt x="10174" y="10114"/>
                  </a:lnTo>
                  <a:lnTo>
                    <a:pt x="10204" y="10070"/>
                  </a:lnTo>
                  <a:lnTo>
                    <a:pt x="10219" y="10025"/>
                  </a:lnTo>
                  <a:lnTo>
                    <a:pt x="10219" y="9980"/>
                  </a:lnTo>
                  <a:lnTo>
                    <a:pt x="10219" y="9935"/>
                  </a:lnTo>
                  <a:lnTo>
                    <a:pt x="10204" y="9890"/>
                  </a:lnTo>
                  <a:lnTo>
                    <a:pt x="10174" y="9860"/>
                  </a:lnTo>
                  <a:lnTo>
                    <a:pt x="10144" y="9816"/>
                  </a:lnTo>
                  <a:lnTo>
                    <a:pt x="403" y="75"/>
                  </a:lnTo>
                  <a:lnTo>
                    <a:pt x="374" y="45"/>
                  </a:lnTo>
                  <a:lnTo>
                    <a:pt x="329" y="15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3492074" y="1672060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837" y="1"/>
                  </a:moveTo>
                  <a:lnTo>
                    <a:pt x="747" y="16"/>
                  </a:lnTo>
                  <a:lnTo>
                    <a:pt x="658" y="46"/>
                  </a:lnTo>
                  <a:lnTo>
                    <a:pt x="568" y="76"/>
                  </a:lnTo>
                  <a:lnTo>
                    <a:pt x="419" y="165"/>
                  </a:lnTo>
                  <a:lnTo>
                    <a:pt x="269" y="285"/>
                  </a:lnTo>
                  <a:lnTo>
                    <a:pt x="165" y="419"/>
                  </a:lnTo>
                  <a:lnTo>
                    <a:pt x="75" y="569"/>
                  </a:lnTo>
                  <a:lnTo>
                    <a:pt x="45" y="658"/>
                  </a:lnTo>
                  <a:lnTo>
                    <a:pt x="15" y="748"/>
                  </a:lnTo>
                  <a:lnTo>
                    <a:pt x="0" y="838"/>
                  </a:lnTo>
                  <a:lnTo>
                    <a:pt x="0" y="942"/>
                  </a:lnTo>
                  <a:lnTo>
                    <a:pt x="0" y="1032"/>
                  </a:lnTo>
                  <a:lnTo>
                    <a:pt x="15" y="1136"/>
                  </a:lnTo>
                  <a:lnTo>
                    <a:pt x="45" y="1226"/>
                  </a:lnTo>
                  <a:lnTo>
                    <a:pt x="75" y="1301"/>
                  </a:lnTo>
                  <a:lnTo>
                    <a:pt x="165" y="1465"/>
                  </a:lnTo>
                  <a:lnTo>
                    <a:pt x="269" y="1599"/>
                  </a:lnTo>
                  <a:lnTo>
                    <a:pt x="419" y="1719"/>
                  </a:lnTo>
                  <a:lnTo>
                    <a:pt x="568" y="1809"/>
                  </a:lnTo>
                  <a:lnTo>
                    <a:pt x="658" y="1839"/>
                  </a:lnTo>
                  <a:lnTo>
                    <a:pt x="747" y="1853"/>
                  </a:lnTo>
                  <a:lnTo>
                    <a:pt x="837" y="1868"/>
                  </a:lnTo>
                  <a:lnTo>
                    <a:pt x="942" y="1883"/>
                  </a:lnTo>
                  <a:lnTo>
                    <a:pt x="1031" y="1868"/>
                  </a:lnTo>
                  <a:lnTo>
                    <a:pt x="1121" y="1853"/>
                  </a:lnTo>
                  <a:lnTo>
                    <a:pt x="1210" y="1839"/>
                  </a:lnTo>
                  <a:lnTo>
                    <a:pt x="1300" y="1809"/>
                  </a:lnTo>
                  <a:lnTo>
                    <a:pt x="1464" y="1719"/>
                  </a:lnTo>
                  <a:lnTo>
                    <a:pt x="1599" y="1599"/>
                  </a:lnTo>
                  <a:lnTo>
                    <a:pt x="1718" y="1465"/>
                  </a:lnTo>
                  <a:lnTo>
                    <a:pt x="1808" y="1301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38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69"/>
                  </a:lnTo>
                  <a:lnTo>
                    <a:pt x="1718" y="419"/>
                  </a:lnTo>
                  <a:lnTo>
                    <a:pt x="1599" y="285"/>
                  </a:lnTo>
                  <a:lnTo>
                    <a:pt x="1464" y="165"/>
                  </a:lnTo>
                  <a:lnTo>
                    <a:pt x="1300" y="76"/>
                  </a:lnTo>
                  <a:lnTo>
                    <a:pt x="1210" y="46"/>
                  </a:lnTo>
                  <a:lnTo>
                    <a:pt x="1121" y="16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3161760" y="1332326"/>
              <a:ext cx="311481" cy="311481"/>
            </a:xfrm>
            <a:custGeom>
              <a:avLst/>
              <a:gdLst/>
              <a:ahLst/>
              <a:cxnLst/>
              <a:rect l="l" t="t" r="r" b="b"/>
              <a:pathLst>
                <a:path w="11340" h="11340" extrusionOk="0">
                  <a:moveTo>
                    <a:pt x="5378" y="0"/>
                  </a:moveTo>
                  <a:lnTo>
                    <a:pt x="5094" y="30"/>
                  </a:lnTo>
                  <a:lnTo>
                    <a:pt x="4811" y="60"/>
                  </a:lnTo>
                  <a:lnTo>
                    <a:pt x="4527" y="105"/>
                  </a:lnTo>
                  <a:lnTo>
                    <a:pt x="4258" y="179"/>
                  </a:lnTo>
                  <a:lnTo>
                    <a:pt x="3989" y="254"/>
                  </a:lnTo>
                  <a:lnTo>
                    <a:pt x="3720" y="344"/>
                  </a:lnTo>
                  <a:lnTo>
                    <a:pt x="3466" y="433"/>
                  </a:lnTo>
                  <a:lnTo>
                    <a:pt x="3212" y="553"/>
                  </a:lnTo>
                  <a:lnTo>
                    <a:pt x="2973" y="672"/>
                  </a:lnTo>
                  <a:lnTo>
                    <a:pt x="2734" y="822"/>
                  </a:lnTo>
                  <a:lnTo>
                    <a:pt x="2495" y="956"/>
                  </a:lnTo>
                  <a:lnTo>
                    <a:pt x="2271" y="1120"/>
                  </a:lnTo>
                  <a:lnTo>
                    <a:pt x="2062" y="1285"/>
                  </a:lnTo>
                  <a:lnTo>
                    <a:pt x="1853" y="1464"/>
                  </a:lnTo>
                  <a:lnTo>
                    <a:pt x="1658" y="1658"/>
                  </a:lnTo>
                  <a:lnTo>
                    <a:pt x="1464" y="1853"/>
                  </a:lnTo>
                  <a:lnTo>
                    <a:pt x="1300" y="2062"/>
                  </a:lnTo>
                  <a:lnTo>
                    <a:pt x="1120" y="2271"/>
                  </a:lnTo>
                  <a:lnTo>
                    <a:pt x="971" y="2495"/>
                  </a:lnTo>
                  <a:lnTo>
                    <a:pt x="822" y="2719"/>
                  </a:lnTo>
                  <a:lnTo>
                    <a:pt x="687" y="2958"/>
                  </a:lnTo>
                  <a:lnTo>
                    <a:pt x="553" y="3212"/>
                  </a:lnTo>
                  <a:lnTo>
                    <a:pt x="448" y="3466"/>
                  </a:lnTo>
                  <a:lnTo>
                    <a:pt x="344" y="3720"/>
                  </a:lnTo>
                  <a:lnTo>
                    <a:pt x="254" y="3974"/>
                  </a:lnTo>
                  <a:lnTo>
                    <a:pt x="179" y="4243"/>
                  </a:lnTo>
                  <a:lnTo>
                    <a:pt x="120" y="4527"/>
                  </a:lnTo>
                  <a:lnTo>
                    <a:pt x="60" y="4796"/>
                  </a:lnTo>
                  <a:lnTo>
                    <a:pt x="30" y="5079"/>
                  </a:lnTo>
                  <a:lnTo>
                    <a:pt x="0" y="5378"/>
                  </a:lnTo>
                  <a:lnTo>
                    <a:pt x="0" y="5662"/>
                  </a:lnTo>
                  <a:lnTo>
                    <a:pt x="0" y="5961"/>
                  </a:lnTo>
                  <a:lnTo>
                    <a:pt x="30" y="6245"/>
                  </a:lnTo>
                  <a:lnTo>
                    <a:pt x="60" y="6529"/>
                  </a:lnTo>
                  <a:lnTo>
                    <a:pt x="120" y="6812"/>
                  </a:lnTo>
                  <a:lnTo>
                    <a:pt x="179" y="7081"/>
                  </a:lnTo>
                  <a:lnTo>
                    <a:pt x="254" y="7350"/>
                  </a:lnTo>
                  <a:lnTo>
                    <a:pt x="344" y="7619"/>
                  </a:lnTo>
                  <a:lnTo>
                    <a:pt x="448" y="7873"/>
                  </a:lnTo>
                  <a:lnTo>
                    <a:pt x="553" y="8127"/>
                  </a:lnTo>
                  <a:lnTo>
                    <a:pt x="687" y="8366"/>
                  </a:lnTo>
                  <a:lnTo>
                    <a:pt x="822" y="8605"/>
                  </a:lnTo>
                  <a:lnTo>
                    <a:pt x="971" y="8844"/>
                  </a:lnTo>
                  <a:lnTo>
                    <a:pt x="1120" y="9053"/>
                  </a:lnTo>
                  <a:lnTo>
                    <a:pt x="1300" y="9277"/>
                  </a:lnTo>
                  <a:lnTo>
                    <a:pt x="1464" y="9487"/>
                  </a:lnTo>
                  <a:lnTo>
                    <a:pt x="1658" y="9681"/>
                  </a:lnTo>
                  <a:lnTo>
                    <a:pt x="1853" y="9860"/>
                  </a:lnTo>
                  <a:lnTo>
                    <a:pt x="2062" y="10039"/>
                  </a:lnTo>
                  <a:lnTo>
                    <a:pt x="2271" y="10219"/>
                  </a:lnTo>
                  <a:lnTo>
                    <a:pt x="2495" y="10368"/>
                  </a:lnTo>
                  <a:lnTo>
                    <a:pt x="2734" y="10517"/>
                  </a:lnTo>
                  <a:lnTo>
                    <a:pt x="2973" y="10652"/>
                  </a:lnTo>
                  <a:lnTo>
                    <a:pt x="3212" y="10786"/>
                  </a:lnTo>
                  <a:lnTo>
                    <a:pt x="3466" y="10891"/>
                  </a:lnTo>
                  <a:lnTo>
                    <a:pt x="3720" y="10996"/>
                  </a:lnTo>
                  <a:lnTo>
                    <a:pt x="3989" y="11085"/>
                  </a:lnTo>
                  <a:lnTo>
                    <a:pt x="4258" y="11160"/>
                  </a:lnTo>
                  <a:lnTo>
                    <a:pt x="4527" y="11220"/>
                  </a:lnTo>
                  <a:lnTo>
                    <a:pt x="4811" y="11279"/>
                  </a:lnTo>
                  <a:lnTo>
                    <a:pt x="5094" y="11309"/>
                  </a:lnTo>
                  <a:lnTo>
                    <a:pt x="5378" y="11324"/>
                  </a:lnTo>
                  <a:lnTo>
                    <a:pt x="5677" y="11339"/>
                  </a:lnTo>
                  <a:lnTo>
                    <a:pt x="5961" y="11324"/>
                  </a:lnTo>
                  <a:lnTo>
                    <a:pt x="6245" y="11309"/>
                  </a:lnTo>
                  <a:lnTo>
                    <a:pt x="6529" y="11279"/>
                  </a:lnTo>
                  <a:lnTo>
                    <a:pt x="6812" y="11220"/>
                  </a:lnTo>
                  <a:lnTo>
                    <a:pt x="7081" y="11160"/>
                  </a:lnTo>
                  <a:lnTo>
                    <a:pt x="7350" y="11085"/>
                  </a:lnTo>
                  <a:lnTo>
                    <a:pt x="7619" y="10996"/>
                  </a:lnTo>
                  <a:lnTo>
                    <a:pt x="7873" y="10891"/>
                  </a:lnTo>
                  <a:lnTo>
                    <a:pt x="8127" y="10786"/>
                  </a:lnTo>
                  <a:lnTo>
                    <a:pt x="8366" y="10652"/>
                  </a:lnTo>
                  <a:lnTo>
                    <a:pt x="8605" y="10517"/>
                  </a:lnTo>
                  <a:lnTo>
                    <a:pt x="8844" y="10368"/>
                  </a:lnTo>
                  <a:lnTo>
                    <a:pt x="9068" y="10219"/>
                  </a:lnTo>
                  <a:lnTo>
                    <a:pt x="9278" y="10039"/>
                  </a:lnTo>
                  <a:lnTo>
                    <a:pt x="9487" y="9860"/>
                  </a:lnTo>
                  <a:lnTo>
                    <a:pt x="9681" y="9681"/>
                  </a:lnTo>
                  <a:lnTo>
                    <a:pt x="9875" y="9487"/>
                  </a:lnTo>
                  <a:lnTo>
                    <a:pt x="10039" y="9277"/>
                  </a:lnTo>
                  <a:lnTo>
                    <a:pt x="10219" y="9053"/>
                  </a:lnTo>
                  <a:lnTo>
                    <a:pt x="10368" y="8844"/>
                  </a:lnTo>
                  <a:lnTo>
                    <a:pt x="10517" y="8605"/>
                  </a:lnTo>
                  <a:lnTo>
                    <a:pt x="10652" y="8366"/>
                  </a:lnTo>
                  <a:lnTo>
                    <a:pt x="10786" y="8127"/>
                  </a:lnTo>
                  <a:lnTo>
                    <a:pt x="10891" y="7873"/>
                  </a:lnTo>
                  <a:lnTo>
                    <a:pt x="10996" y="7619"/>
                  </a:lnTo>
                  <a:lnTo>
                    <a:pt x="11085" y="7350"/>
                  </a:lnTo>
                  <a:lnTo>
                    <a:pt x="11160" y="7081"/>
                  </a:lnTo>
                  <a:lnTo>
                    <a:pt x="11220" y="6812"/>
                  </a:lnTo>
                  <a:lnTo>
                    <a:pt x="11279" y="6529"/>
                  </a:lnTo>
                  <a:lnTo>
                    <a:pt x="11309" y="6245"/>
                  </a:lnTo>
                  <a:lnTo>
                    <a:pt x="11339" y="5961"/>
                  </a:lnTo>
                  <a:lnTo>
                    <a:pt x="11339" y="5662"/>
                  </a:lnTo>
                  <a:lnTo>
                    <a:pt x="11339" y="5378"/>
                  </a:lnTo>
                  <a:lnTo>
                    <a:pt x="11309" y="5079"/>
                  </a:lnTo>
                  <a:lnTo>
                    <a:pt x="11279" y="4796"/>
                  </a:lnTo>
                  <a:lnTo>
                    <a:pt x="11220" y="4527"/>
                  </a:lnTo>
                  <a:lnTo>
                    <a:pt x="11160" y="4243"/>
                  </a:lnTo>
                  <a:lnTo>
                    <a:pt x="11085" y="3974"/>
                  </a:lnTo>
                  <a:lnTo>
                    <a:pt x="10996" y="3720"/>
                  </a:lnTo>
                  <a:lnTo>
                    <a:pt x="10891" y="3466"/>
                  </a:lnTo>
                  <a:lnTo>
                    <a:pt x="10786" y="3212"/>
                  </a:lnTo>
                  <a:lnTo>
                    <a:pt x="10652" y="2958"/>
                  </a:lnTo>
                  <a:lnTo>
                    <a:pt x="10517" y="2719"/>
                  </a:lnTo>
                  <a:lnTo>
                    <a:pt x="10368" y="2495"/>
                  </a:lnTo>
                  <a:lnTo>
                    <a:pt x="10219" y="2271"/>
                  </a:lnTo>
                  <a:lnTo>
                    <a:pt x="10039" y="2062"/>
                  </a:lnTo>
                  <a:lnTo>
                    <a:pt x="9875" y="1853"/>
                  </a:lnTo>
                  <a:lnTo>
                    <a:pt x="9681" y="1658"/>
                  </a:lnTo>
                  <a:lnTo>
                    <a:pt x="9487" y="1464"/>
                  </a:lnTo>
                  <a:lnTo>
                    <a:pt x="9278" y="1285"/>
                  </a:lnTo>
                  <a:lnTo>
                    <a:pt x="9068" y="1120"/>
                  </a:lnTo>
                  <a:lnTo>
                    <a:pt x="8844" y="956"/>
                  </a:lnTo>
                  <a:lnTo>
                    <a:pt x="8605" y="822"/>
                  </a:lnTo>
                  <a:lnTo>
                    <a:pt x="8366" y="672"/>
                  </a:lnTo>
                  <a:lnTo>
                    <a:pt x="8127" y="553"/>
                  </a:lnTo>
                  <a:lnTo>
                    <a:pt x="7873" y="433"/>
                  </a:lnTo>
                  <a:lnTo>
                    <a:pt x="7619" y="344"/>
                  </a:lnTo>
                  <a:lnTo>
                    <a:pt x="7350" y="254"/>
                  </a:lnTo>
                  <a:lnTo>
                    <a:pt x="7081" y="179"/>
                  </a:lnTo>
                  <a:lnTo>
                    <a:pt x="6812" y="105"/>
                  </a:lnTo>
                  <a:lnTo>
                    <a:pt x="6529" y="60"/>
                  </a:lnTo>
                  <a:lnTo>
                    <a:pt x="6245" y="30"/>
                  </a:lnTo>
                  <a:lnTo>
                    <a:pt x="59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3230674" y="1397559"/>
              <a:ext cx="179775" cy="179747"/>
            </a:xfrm>
            <a:custGeom>
              <a:avLst/>
              <a:gdLst/>
              <a:ahLst/>
              <a:cxnLst/>
              <a:rect l="l" t="t" r="r" b="b"/>
              <a:pathLst>
                <a:path w="6545" h="6544" extrusionOk="0">
                  <a:moveTo>
                    <a:pt x="3377" y="2301"/>
                  </a:moveTo>
                  <a:lnTo>
                    <a:pt x="3467" y="2316"/>
                  </a:lnTo>
                  <a:lnTo>
                    <a:pt x="3556" y="2346"/>
                  </a:lnTo>
                  <a:lnTo>
                    <a:pt x="3646" y="2376"/>
                  </a:lnTo>
                  <a:lnTo>
                    <a:pt x="3736" y="2421"/>
                  </a:lnTo>
                  <a:lnTo>
                    <a:pt x="3810" y="2465"/>
                  </a:lnTo>
                  <a:lnTo>
                    <a:pt x="3960" y="2585"/>
                  </a:lnTo>
                  <a:lnTo>
                    <a:pt x="4079" y="2734"/>
                  </a:lnTo>
                  <a:lnTo>
                    <a:pt x="4124" y="2809"/>
                  </a:lnTo>
                  <a:lnTo>
                    <a:pt x="4169" y="2899"/>
                  </a:lnTo>
                  <a:lnTo>
                    <a:pt x="4199" y="2988"/>
                  </a:lnTo>
                  <a:lnTo>
                    <a:pt x="4229" y="3078"/>
                  </a:lnTo>
                  <a:lnTo>
                    <a:pt x="4244" y="3183"/>
                  </a:lnTo>
                  <a:lnTo>
                    <a:pt x="4244" y="3272"/>
                  </a:lnTo>
                  <a:lnTo>
                    <a:pt x="4244" y="3377"/>
                  </a:lnTo>
                  <a:lnTo>
                    <a:pt x="4229" y="3466"/>
                  </a:lnTo>
                  <a:lnTo>
                    <a:pt x="4199" y="3571"/>
                  </a:lnTo>
                  <a:lnTo>
                    <a:pt x="4169" y="3646"/>
                  </a:lnTo>
                  <a:lnTo>
                    <a:pt x="4124" y="3735"/>
                  </a:lnTo>
                  <a:lnTo>
                    <a:pt x="4079" y="3825"/>
                  </a:lnTo>
                  <a:lnTo>
                    <a:pt x="3960" y="3959"/>
                  </a:lnTo>
                  <a:lnTo>
                    <a:pt x="3810" y="4079"/>
                  </a:lnTo>
                  <a:lnTo>
                    <a:pt x="3736" y="4124"/>
                  </a:lnTo>
                  <a:lnTo>
                    <a:pt x="3646" y="4169"/>
                  </a:lnTo>
                  <a:lnTo>
                    <a:pt x="3556" y="4198"/>
                  </a:lnTo>
                  <a:lnTo>
                    <a:pt x="3467" y="4228"/>
                  </a:lnTo>
                  <a:lnTo>
                    <a:pt x="3377" y="4243"/>
                  </a:lnTo>
                  <a:lnTo>
                    <a:pt x="3168" y="4243"/>
                  </a:lnTo>
                  <a:lnTo>
                    <a:pt x="3078" y="4228"/>
                  </a:lnTo>
                  <a:lnTo>
                    <a:pt x="2989" y="4198"/>
                  </a:lnTo>
                  <a:lnTo>
                    <a:pt x="2899" y="4169"/>
                  </a:lnTo>
                  <a:lnTo>
                    <a:pt x="2810" y="4124"/>
                  </a:lnTo>
                  <a:lnTo>
                    <a:pt x="2735" y="4079"/>
                  </a:lnTo>
                  <a:lnTo>
                    <a:pt x="2585" y="3959"/>
                  </a:lnTo>
                  <a:lnTo>
                    <a:pt x="2466" y="3825"/>
                  </a:lnTo>
                  <a:lnTo>
                    <a:pt x="2421" y="3735"/>
                  </a:lnTo>
                  <a:lnTo>
                    <a:pt x="2376" y="3646"/>
                  </a:lnTo>
                  <a:lnTo>
                    <a:pt x="2346" y="3571"/>
                  </a:lnTo>
                  <a:lnTo>
                    <a:pt x="2316" y="3466"/>
                  </a:lnTo>
                  <a:lnTo>
                    <a:pt x="2302" y="3377"/>
                  </a:lnTo>
                  <a:lnTo>
                    <a:pt x="2302" y="3272"/>
                  </a:lnTo>
                  <a:lnTo>
                    <a:pt x="2302" y="3183"/>
                  </a:lnTo>
                  <a:lnTo>
                    <a:pt x="2316" y="3078"/>
                  </a:lnTo>
                  <a:lnTo>
                    <a:pt x="2346" y="2988"/>
                  </a:lnTo>
                  <a:lnTo>
                    <a:pt x="2376" y="2899"/>
                  </a:lnTo>
                  <a:lnTo>
                    <a:pt x="2421" y="2809"/>
                  </a:lnTo>
                  <a:lnTo>
                    <a:pt x="2466" y="2734"/>
                  </a:lnTo>
                  <a:lnTo>
                    <a:pt x="2585" y="2585"/>
                  </a:lnTo>
                  <a:lnTo>
                    <a:pt x="2735" y="2465"/>
                  </a:lnTo>
                  <a:lnTo>
                    <a:pt x="2810" y="2421"/>
                  </a:lnTo>
                  <a:lnTo>
                    <a:pt x="2899" y="2376"/>
                  </a:lnTo>
                  <a:lnTo>
                    <a:pt x="2989" y="2346"/>
                  </a:lnTo>
                  <a:lnTo>
                    <a:pt x="3078" y="2316"/>
                  </a:lnTo>
                  <a:lnTo>
                    <a:pt x="3168" y="2301"/>
                  </a:lnTo>
                  <a:close/>
                  <a:moveTo>
                    <a:pt x="2824" y="0"/>
                  </a:moveTo>
                  <a:lnTo>
                    <a:pt x="2824" y="927"/>
                  </a:lnTo>
                  <a:lnTo>
                    <a:pt x="2600" y="986"/>
                  </a:lnTo>
                  <a:lnTo>
                    <a:pt x="2361" y="1061"/>
                  </a:lnTo>
                  <a:lnTo>
                    <a:pt x="2152" y="1166"/>
                  </a:lnTo>
                  <a:lnTo>
                    <a:pt x="1943" y="1285"/>
                  </a:lnTo>
                  <a:lnTo>
                    <a:pt x="1241" y="583"/>
                  </a:lnTo>
                  <a:lnTo>
                    <a:pt x="494" y="1345"/>
                  </a:lnTo>
                  <a:lnTo>
                    <a:pt x="1226" y="2062"/>
                  </a:lnTo>
                  <a:lnTo>
                    <a:pt x="1151" y="2197"/>
                  </a:lnTo>
                  <a:lnTo>
                    <a:pt x="1077" y="2346"/>
                  </a:lnTo>
                  <a:lnTo>
                    <a:pt x="1017" y="2495"/>
                  </a:lnTo>
                  <a:lnTo>
                    <a:pt x="972" y="2660"/>
                  </a:lnTo>
                  <a:lnTo>
                    <a:pt x="1" y="2660"/>
                  </a:lnTo>
                  <a:lnTo>
                    <a:pt x="1" y="3720"/>
                  </a:lnTo>
                  <a:lnTo>
                    <a:pt x="927" y="3720"/>
                  </a:lnTo>
                  <a:lnTo>
                    <a:pt x="987" y="3959"/>
                  </a:lnTo>
                  <a:lnTo>
                    <a:pt x="1062" y="4183"/>
                  </a:lnTo>
                  <a:lnTo>
                    <a:pt x="1166" y="4393"/>
                  </a:lnTo>
                  <a:lnTo>
                    <a:pt x="1286" y="4602"/>
                  </a:lnTo>
                  <a:lnTo>
                    <a:pt x="673" y="5214"/>
                  </a:lnTo>
                  <a:lnTo>
                    <a:pt x="1420" y="5961"/>
                  </a:lnTo>
                  <a:lnTo>
                    <a:pt x="2063" y="5319"/>
                  </a:lnTo>
                  <a:lnTo>
                    <a:pt x="2242" y="5423"/>
                  </a:lnTo>
                  <a:lnTo>
                    <a:pt x="2436" y="5498"/>
                  </a:lnTo>
                  <a:lnTo>
                    <a:pt x="2630" y="5573"/>
                  </a:lnTo>
                  <a:lnTo>
                    <a:pt x="2824" y="5618"/>
                  </a:lnTo>
                  <a:lnTo>
                    <a:pt x="2824" y="6544"/>
                  </a:lnTo>
                  <a:lnTo>
                    <a:pt x="3885" y="6544"/>
                  </a:lnTo>
                  <a:lnTo>
                    <a:pt x="3885" y="5573"/>
                  </a:lnTo>
                  <a:lnTo>
                    <a:pt x="4109" y="5513"/>
                  </a:lnTo>
                  <a:lnTo>
                    <a:pt x="4318" y="5423"/>
                  </a:lnTo>
                  <a:lnTo>
                    <a:pt x="4513" y="5304"/>
                  </a:lnTo>
                  <a:lnTo>
                    <a:pt x="4692" y="5184"/>
                  </a:lnTo>
                  <a:lnTo>
                    <a:pt x="5409" y="5887"/>
                  </a:lnTo>
                  <a:lnTo>
                    <a:pt x="6156" y="5140"/>
                  </a:lnTo>
                  <a:lnTo>
                    <a:pt x="5394" y="4378"/>
                  </a:lnTo>
                  <a:lnTo>
                    <a:pt x="5469" y="4213"/>
                  </a:lnTo>
                  <a:lnTo>
                    <a:pt x="5529" y="4064"/>
                  </a:lnTo>
                  <a:lnTo>
                    <a:pt x="5573" y="3885"/>
                  </a:lnTo>
                  <a:lnTo>
                    <a:pt x="5618" y="3720"/>
                  </a:lnTo>
                  <a:lnTo>
                    <a:pt x="6544" y="3720"/>
                  </a:lnTo>
                  <a:lnTo>
                    <a:pt x="6544" y="2660"/>
                  </a:lnTo>
                  <a:lnTo>
                    <a:pt x="5573" y="2660"/>
                  </a:lnTo>
                  <a:lnTo>
                    <a:pt x="5529" y="2495"/>
                  </a:lnTo>
                  <a:lnTo>
                    <a:pt x="5469" y="2346"/>
                  </a:lnTo>
                  <a:lnTo>
                    <a:pt x="5394" y="2197"/>
                  </a:lnTo>
                  <a:lnTo>
                    <a:pt x="5319" y="2062"/>
                  </a:lnTo>
                  <a:lnTo>
                    <a:pt x="6051" y="1345"/>
                  </a:lnTo>
                  <a:lnTo>
                    <a:pt x="5304" y="583"/>
                  </a:lnTo>
                  <a:lnTo>
                    <a:pt x="4587" y="1285"/>
                  </a:lnTo>
                  <a:lnTo>
                    <a:pt x="4438" y="1196"/>
                  </a:lnTo>
                  <a:lnTo>
                    <a:pt x="4259" y="1106"/>
                  </a:lnTo>
                  <a:lnTo>
                    <a:pt x="4079" y="1031"/>
                  </a:lnTo>
                  <a:lnTo>
                    <a:pt x="3885" y="971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4149022" y="1269125"/>
              <a:ext cx="12333" cy="373448"/>
            </a:xfrm>
            <a:custGeom>
              <a:avLst/>
              <a:gdLst/>
              <a:ahLst/>
              <a:cxnLst/>
              <a:rect l="l" t="t" r="r" b="b"/>
              <a:pathLst>
                <a:path w="449" h="13596" extrusionOk="0">
                  <a:moveTo>
                    <a:pt x="180" y="0"/>
                  </a:moveTo>
                  <a:lnTo>
                    <a:pt x="135" y="15"/>
                  </a:lnTo>
                  <a:lnTo>
                    <a:pt x="60" y="60"/>
                  </a:lnTo>
                  <a:lnTo>
                    <a:pt x="16" y="135"/>
                  </a:lnTo>
                  <a:lnTo>
                    <a:pt x="1" y="180"/>
                  </a:lnTo>
                  <a:lnTo>
                    <a:pt x="1" y="224"/>
                  </a:lnTo>
                  <a:lnTo>
                    <a:pt x="1" y="13371"/>
                  </a:lnTo>
                  <a:lnTo>
                    <a:pt x="1" y="13416"/>
                  </a:lnTo>
                  <a:lnTo>
                    <a:pt x="16" y="13446"/>
                  </a:lnTo>
                  <a:lnTo>
                    <a:pt x="60" y="13521"/>
                  </a:lnTo>
                  <a:lnTo>
                    <a:pt x="135" y="13565"/>
                  </a:lnTo>
                  <a:lnTo>
                    <a:pt x="180" y="13580"/>
                  </a:lnTo>
                  <a:lnTo>
                    <a:pt x="225" y="13595"/>
                  </a:lnTo>
                  <a:lnTo>
                    <a:pt x="270" y="13580"/>
                  </a:lnTo>
                  <a:lnTo>
                    <a:pt x="314" y="13565"/>
                  </a:lnTo>
                  <a:lnTo>
                    <a:pt x="374" y="13521"/>
                  </a:lnTo>
                  <a:lnTo>
                    <a:pt x="434" y="13446"/>
                  </a:lnTo>
                  <a:lnTo>
                    <a:pt x="449" y="13416"/>
                  </a:lnTo>
                  <a:lnTo>
                    <a:pt x="449" y="13371"/>
                  </a:lnTo>
                  <a:lnTo>
                    <a:pt x="449" y="224"/>
                  </a:lnTo>
                  <a:lnTo>
                    <a:pt x="449" y="180"/>
                  </a:lnTo>
                  <a:lnTo>
                    <a:pt x="434" y="135"/>
                  </a:lnTo>
                  <a:lnTo>
                    <a:pt x="374" y="60"/>
                  </a:lnTo>
                  <a:lnTo>
                    <a:pt x="314" y="1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4129329" y="1477157"/>
              <a:ext cx="51721" cy="51749"/>
            </a:xfrm>
            <a:custGeom>
              <a:avLst/>
              <a:gdLst/>
              <a:ahLst/>
              <a:cxnLst/>
              <a:rect l="l" t="t" r="r" b="b"/>
              <a:pathLst>
                <a:path w="1883" h="1884" extrusionOk="0">
                  <a:moveTo>
                    <a:pt x="942" y="1"/>
                  </a:moveTo>
                  <a:lnTo>
                    <a:pt x="837" y="16"/>
                  </a:lnTo>
                  <a:lnTo>
                    <a:pt x="748" y="31"/>
                  </a:lnTo>
                  <a:lnTo>
                    <a:pt x="658" y="45"/>
                  </a:lnTo>
                  <a:lnTo>
                    <a:pt x="568" y="75"/>
                  </a:lnTo>
                  <a:lnTo>
                    <a:pt x="419" y="165"/>
                  </a:lnTo>
                  <a:lnTo>
                    <a:pt x="270" y="285"/>
                  </a:lnTo>
                  <a:lnTo>
                    <a:pt x="165" y="419"/>
                  </a:lnTo>
                  <a:lnTo>
                    <a:pt x="75" y="583"/>
                  </a:lnTo>
                  <a:lnTo>
                    <a:pt x="45" y="658"/>
                  </a:lnTo>
                  <a:lnTo>
                    <a:pt x="16" y="748"/>
                  </a:lnTo>
                  <a:lnTo>
                    <a:pt x="1" y="852"/>
                  </a:lnTo>
                  <a:lnTo>
                    <a:pt x="1" y="942"/>
                  </a:lnTo>
                  <a:lnTo>
                    <a:pt x="1" y="1032"/>
                  </a:lnTo>
                  <a:lnTo>
                    <a:pt x="16" y="1136"/>
                  </a:lnTo>
                  <a:lnTo>
                    <a:pt x="45" y="1226"/>
                  </a:lnTo>
                  <a:lnTo>
                    <a:pt x="75" y="1300"/>
                  </a:lnTo>
                  <a:lnTo>
                    <a:pt x="165" y="1465"/>
                  </a:lnTo>
                  <a:lnTo>
                    <a:pt x="270" y="1599"/>
                  </a:lnTo>
                  <a:lnTo>
                    <a:pt x="419" y="1719"/>
                  </a:lnTo>
                  <a:lnTo>
                    <a:pt x="568" y="1808"/>
                  </a:lnTo>
                  <a:lnTo>
                    <a:pt x="658" y="1838"/>
                  </a:lnTo>
                  <a:lnTo>
                    <a:pt x="748" y="1868"/>
                  </a:lnTo>
                  <a:lnTo>
                    <a:pt x="837" y="1883"/>
                  </a:lnTo>
                  <a:lnTo>
                    <a:pt x="1031" y="1883"/>
                  </a:lnTo>
                  <a:lnTo>
                    <a:pt x="1121" y="1868"/>
                  </a:lnTo>
                  <a:lnTo>
                    <a:pt x="1226" y="1838"/>
                  </a:lnTo>
                  <a:lnTo>
                    <a:pt x="1300" y="1808"/>
                  </a:lnTo>
                  <a:lnTo>
                    <a:pt x="1465" y="1719"/>
                  </a:lnTo>
                  <a:lnTo>
                    <a:pt x="1599" y="1599"/>
                  </a:lnTo>
                  <a:lnTo>
                    <a:pt x="1719" y="1465"/>
                  </a:lnTo>
                  <a:lnTo>
                    <a:pt x="1808" y="1300"/>
                  </a:lnTo>
                  <a:lnTo>
                    <a:pt x="1838" y="1226"/>
                  </a:lnTo>
                  <a:lnTo>
                    <a:pt x="1853" y="1136"/>
                  </a:lnTo>
                  <a:lnTo>
                    <a:pt x="1868" y="1032"/>
                  </a:lnTo>
                  <a:lnTo>
                    <a:pt x="1883" y="942"/>
                  </a:lnTo>
                  <a:lnTo>
                    <a:pt x="1868" y="852"/>
                  </a:lnTo>
                  <a:lnTo>
                    <a:pt x="1853" y="748"/>
                  </a:lnTo>
                  <a:lnTo>
                    <a:pt x="1838" y="658"/>
                  </a:lnTo>
                  <a:lnTo>
                    <a:pt x="1808" y="583"/>
                  </a:lnTo>
                  <a:lnTo>
                    <a:pt x="1719" y="419"/>
                  </a:lnTo>
                  <a:lnTo>
                    <a:pt x="1599" y="285"/>
                  </a:lnTo>
                  <a:lnTo>
                    <a:pt x="1465" y="165"/>
                  </a:lnTo>
                  <a:lnTo>
                    <a:pt x="1300" y="75"/>
                  </a:lnTo>
                  <a:lnTo>
                    <a:pt x="1226" y="45"/>
                  </a:lnTo>
                  <a:lnTo>
                    <a:pt x="1121" y="31"/>
                  </a:lnTo>
                  <a:lnTo>
                    <a:pt x="1031" y="16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3999246" y="1088175"/>
              <a:ext cx="311893" cy="311481"/>
            </a:xfrm>
            <a:custGeom>
              <a:avLst/>
              <a:gdLst/>
              <a:ahLst/>
              <a:cxnLst/>
              <a:rect l="l" t="t" r="r" b="b"/>
              <a:pathLst>
                <a:path w="11355" h="11340" extrusionOk="0">
                  <a:moveTo>
                    <a:pt x="5678" y="0"/>
                  </a:moveTo>
                  <a:lnTo>
                    <a:pt x="5379" y="15"/>
                  </a:lnTo>
                  <a:lnTo>
                    <a:pt x="5095" y="30"/>
                  </a:lnTo>
                  <a:lnTo>
                    <a:pt x="4811" y="60"/>
                  </a:lnTo>
                  <a:lnTo>
                    <a:pt x="4527" y="120"/>
                  </a:lnTo>
                  <a:lnTo>
                    <a:pt x="4259" y="179"/>
                  </a:lnTo>
                  <a:lnTo>
                    <a:pt x="3990" y="254"/>
                  </a:lnTo>
                  <a:lnTo>
                    <a:pt x="3721" y="344"/>
                  </a:lnTo>
                  <a:lnTo>
                    <a:pt x="3467" y="448"/>
                  </a:lnTo>
                  <a:lnTo>
                    <a:pt x="3213" y="568"/>
                  </a:lnTo>
                  <a:lnTo>
                    <a:pt x="2974" y="687"/>
                  </a:lnTo>
                  <a:lnTo>
                    <a:pt x="2735" y="822"/>
                  </a:lnTo>
                  <a:lnTo>
                    <a:pt x="2511" y="971"/>
                  </a:lnTo>
                  <a:lnTo>
                    <a:pt x="2287" y="1135"/>
                  </a:lnTo>
                  <a:lnTo>
                    <a:pt x="2062" y="1300"/>
                  </a:lnTo>
                  <a:lnTo>
                    <a:pt x="1868" y="1479"/>
                  </a:lnTo>
                  <a:lnTo>
                    <a:pt x="1659" y="1658"/>
                  </a:lnTo>
                  <a:lnTo>
                    <a:pt x="1480" y="1853"/>
                  </a:lnTo>
                  <a:lnTo>
                    <a:pt x="1301" y="2062"/>
                  </a:lnTo>
                  <a:lnTo>
                    <a:pt x="1136" y="2286"/>
                  </a:lnTo>
                  <a:lnTo>
                    <a:pt x="972" y="2495"/>
                  </a:lnTo>
                  <a:lnTo>
                    <a:pt x="822" y="2734"/>
                  </a:lnTo>
                  <a:lnTo>
                    <a:pt x="688" y="2973"/>
                  </a:lnTo>
                  <a:lnTo>
                    <a:pt x="568" y="3212"/>
                  </a:lnTo>
                  <a:lnTo>
                    <a:pt x="449" y="3466"/>
                  </a:lnTo>
                  <a:lnTo>
                    <a:pt x="344" y="3720"/>
                  </a:lnTo>
                  <a:lnTo>
                    <a:pt x="255" y="3989"/>
                  </a:lnTo>
                  <a:lnTo>
                    <a:pt x="180" y="4258"/>
                  </a:lnTo>
                  <a:lnTo>
                    <a:pt x="120" y="4527"/>
                  </a:lnTo>
                  <a:lnTo>
                    <a:pt x="75" y="4811"/>
                  </a:lnTo>
                  <a:lnTo>
                    <a:pt x="31" y="5094"/>
                  </a:lnTo>
                  <a:lnTo>
                    <a:pt x="16" y="5378"/>
                  </a:lnTo>
                  <a:lnTo>
                    <a:pt x="1" y="5677"/>
                  </a:lnTo>
                  <a:lnTo>
                    <a:pt x="16" y="5961"/>
                  </a:lnTo>
                  <a:lnTo>
                    <a:pt x="31" y="6260"/>
                  </a:lnTo>
                  <a:lnTo>
                    <a:pt x="75" y="6544"/>
                  </a:lnTo>
                  <a:lnTo>
                    <a:pt x="120" y="6812"/>
                  </a:lnTo>
                  <a:lnTo>
                    <a:pt x="180" y="7096"/>
                  </a:lnTo>
                  <a:lnTo>
                    <a:pt x="255" y="7365"/>
                  </a:lnTo>
                  <a:lnTo>
                    <a:pt x="344" y="7619"/>
                  </a:lnTo>
                  <a:lnTo>
                    <a:pt x="449" y="7888"/>
                  </a:lnTo>
                  <a:lnTo>
                    <a:pt x="568" y="8127"/>
                  </a:lnTo>
                  <a:lnTo>
                    <a:pt x="688" y="8381"/>
                  </a:lnTo>
                  <a:lnTo>
                    <a:pt x="822" y="8620"/>
                  </a:lnTo>
                  <a:lnTo>
                    <a:pt x="972" y="8844"/>
                  </a:lnTo>
                  <a:lnTo>
                    <a:pt x="1136" y="9068"/>
                  </a:lnTo>
                  <a:lnTo>
                    <a:pt x="1301" y="9277"/>
                  </a:lnTo>
                  <a:lnTo>
                    <a:pt x="1480" y="9487"/>
                  </a:lnTo>
                  <a:lnTo>
                    <a:pt x="1659" y="9681"/>
                  </a:lnTo>
                  <a:lnTo>
                    <a:pt x="1868" y="9875"/>
                  </a:lnTo>
                  <a:lnTo>
                    <a:pt x="2062" y="10054"/>
                  </a:lnTo>
                  <a:lnTo>
                    <a:pt x="2287" y="10219"/>
                  </a:lnTo>
                  <a:lnTo>
                    <a:pt x="2511" y="10383"/>
                  </a:lnTo>
                  <a:lnTo>
                    <a:pt x="2735" y="10517"/>
                  </a:lnTo>
                  <a:lnTo>
                    <a:pt x="2974" y="10667"/>
                  </a:lnTo>
                  <a:lnTo>
                    <a:pt x="3213" y="10786"/>
                  </a:lnTo>
                  <a:lnTo>
                    <a:pt x="3467" y="10906"/>
                  </a:lnTo>
                  <a:lnTo>
                    <a:pt x="3721" y="10995"/>
                  </a:lnTo>
                  <a:lnTo>
                    <a:pt x="3990" y="11085"/>
                  </a:lnTo>
                  <a:lnTo>
                    <a:pt x="4259" y="11160"/>
                  </a:lnTo>
                  <a:lnTo>
                    <a:pt x="4527" y="11235"/>
                  </a:lnTo>
                  <a:lnTo>
                    <a:pt x="4811" y="11279"/>
                  </a:lnTo>
                  <a:lnTo>
                    <a:pt x="5095" y="11309"/>
                  </a:lnTo>
                  <a:lnTo>
                    <a:pt x="5379" y="11339"/>
                  </a:lnTo>
                  <a:lnTo>
                    <a:pt x="5962" y="11339"/>
                  </a:lnTo>
                  <a:lnTo>
                    <a:pt x="6260" y="11309"/>
                  </a:lnTo>
                  <a:lnTo>
                    <a:pt x="6544" y="11279"/>
                  </a:lnTo>
                  <a:lnTo>
                    <a:pt x="6813" y="11235"/>
                  </a:lnTo>
                  <a:lnTo>
                    <a:pt x="7097" y="11160"/>
                  </a:lnTo>
                  <a:lnTo>
                    <a:pt x="7366" y="11085"/>
                  </a:lnTo>
                  <a:lnTo>
                    <a:pt x="7620" y="10995"/>
                  </a:lnTo>
                  <a:lnTo>
                    <a:pt x="7889" y="10906"/>
                  </a:lnTo>
                  <a:lnTo>
                    <a:pt x="8128" y="10786"/>
                  </a:lnTo>
                  <a:lnTo>
                    <a:pt x="8382" y="10667"/>
                  </a:lnTo>
                  <a:lnTo>
                    <a:pt x="8621" y="10517"/>
                  </a:lnTo>
                  <a:lnTo>
                    <a:pt x="8845" y="10383"/>
                  </a:lnTo>
                  <a:lnTo>
                    <a:pt x="9069" y="10219"/>
                  </a:lnTo>
                  <a:lnTo>
                    <a:pt x="9278" y="10054"/>
                  </a:lnTo>
                  <a:lnTo>
                    <a:pt x="9487" y="9875"/>
                  </a:lnTo>
                  <a:lnTo>
                    <a:pt x="9682" y="9681"/>
                  </a:lnTo>
                  <a:lnTo>
                    <a:pt x="9876" y="9487"/>
                  </a:lnTo>
                  <a:lnTo>
                    <a:pt x="10055" y="9277"/>
                  </a:lnTo>
                  <a:lnTo>
                    <a:pt x="10219" y="9068"/>
                  </a:lnTo>
                  <a:lnTo>
                    <a:pt x="10384" y="8844"/>
                  </a:lnTo>
                  <a:lnTo>
                    <a:pt x="10533" y="8620"/>
                  </a:lnTo>
                  <a:lnTo>
                    <a:pt x="10668" y="8381"/>
                  </a:lnTo>
                  <a:lnTo>
                    <a:pt x="10787" y="8127"/>
                  </a:lnTo>
                  <a:lnTo>
                    <a:pt x="10907" y="7888"/>
                  </a:lnTo>
                  <a:lnTo>
                    <a:pt x="10996" y="7619"/>
                  </a:lnTo>
                  <a:lnTo>
                    <a:pt x="11086" y="7365"/>
                  </a:lnTo>
                  <a:lnTo>
                    <a:pt x="11176" y="7096"/>
                  </a:lnTo>
                  <a:lnTo>
                    <a:pt x="11235" y="6812"/>
                  </a:lnTo>
                  <a:lnTo>
                    <a:pt x="11280" y="6544"/>
                  </a:lnTo>
                  <a:lnTo>
                    <a:pt x="11325" y="6260"/>
                  </a:lnTo>
                  <a:lnTo>
                    <a:pt x="11340" y="5961"/>
                  </a:lnTo>
                  <a:lnTo>
                    <a:pt x="11355" y="5677"/>
                  </a:lnTo>
                  <a:lnTo>
                    <a:pt x="11340" y="5378"/>
                  </a:lnTo>
                  <a:lnTo>
                    <a:pt x="11325" y="5094"/>
                  </a:lnTo>
                  <a:lnTo>
                    <a:pt x="11280" y="4811"/>
                  </a:lnTo>
                  <a:lnTo>
                    <a:pt x="11235" y="4527"/>
                  </a:lnTo>
                  <a:lnTo>
                    <a:pt x="11176" y="4258"/>
                  </a:lnTo>
                  <a:lnTo>
                    <a:pt x="11086" y="3989"/>
                  </a:lnTo>
                  <a:lnTo>
                    <a:pt x="10996" y="3720"/>
                  </a:lnTo>
                  <a:lnTo>
                    <a:pt x="10907" y="3466"/>
                  </a:lnTo>
                  <a:lnTo>
                    <a:pt x="10787" y="3212"/>
                  </a:lnTo>
                  <a:lnTo>
                    <a:pt x="10668" y="2973"/>
                  </a:lnTo>
                  <a:lnTo>
                    <a:pt x="10533" y="2734"/>
                  </a:lnTo>
                  <a:lnTo>
                    <a:pt x="10384" y="2495"/>
                  </a:lnTo>
                  <a:lnTo>
                    <a:pt x="10219" y="2286"/>
                  </a:lnTo>
                  <a:lnTo>
                    <a:pt x="10055" y="2062"/>
                  </a:lnTo>
                  <a:lnTo>
                    <a:pt x="9876" y="1853"/>
                  </a:lnTo>
                  <a:lnTo>
                    <a:pt x="9682" y="1658"/>
                  </a:lnTo>
                  <a:lnTo>
                    <a:pt x="9487" y="1479"/>
                  </a:lnTo>
                  <a:lnTo>
                    <a:pt x="9278" y="1300"/>
                  </a:lnTo>
                  <a:lnTo>
                    <a:pt x="9069" y="1135"/>
                  </a:lnTo>
                  <a:lnTo>
                    <a:pt x="8845" y="971"/>
                  </a:lnTo>
                  <a:lnTo>
                    <a:pt x="8621" y="822"/>
                  </a:lnTo>
                  <a:lnTo>
                    <a:pt x="8382" y="687"/>
                  </a:lnTo>
                  <a:lnTo>
                    <a:pt x="8128" y="568"/>
                  </a:lnTo>
                  <a:lnTo>
                    <a:pt x="7889" y="448"/>
                  </a:lnTo>
                  <a:lnTo>
                    <a:pt x="7620" y="344"/>
                  </a:lnTo>
                  <a:lnTo>
                    <a:pt x="7366" y="254"/>
                  </a:lnTo>
                  <a:lnTo>
                    <a:pt x="7097" y="179"/>
                  </a:lnTo>
                  <a:lnTo>
                    <a:pt x="6813" y="120"/>
                  </a:lnTo>
                  <a:lnTo>
                    <a:pt x="6544" y="60"/>
                  </a:lnTo>
                  <a:lnTo>
                    <a:pt x="6260" y="30"/>
                  </a:lnTo>
                  <a:lnTo>
                    <a:pt x="5962" y="15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4067776" y="1152584"/>
              <a:ext cx="178127" cy="178127"/>
            </a:xfrm>
            <a:custGeom>
              <a:avLst/>
              <a:gdLst/>
              <a:ahLst/>
              <a:cxnLst/>
              <a:rect l="l" t="t" r="r" b="b"/>
              <a:pathLst>
                <a:path w="6485" h="6485" extrusionOk="0">
                  <a:moveTo>
                    <a:pt x="2585" y="329"/>
                  </a:moveTo>
                  <a:lnTo>
                    <a:pt x="2361" y="583"/>
                  </a:lnTo>
                  <a:lnTo>
                    <a:pt x="2167" y="852"/>
                  </a:lnTo>
                  <a:lnTo>
                    <a:pt x="2047" y="1031"/>
                  </a:lnTo>
                  <a:lnTo>
                    <a:pt x="1928" y="1240"/>
                  </a:lnTo>
                  <a:lnTo>
                    <a:pt x="1823" y="1435"/>
                  </a:lnTo>
                  <a:lnTo>
                    <a:pt x="1734" y="1644"/>
                  </a:lnTo>
                  <a:lnTo>
                    <a:pt x="733" y="1644"/>
                  </a:lnTo>
                  <a:lnTo>
                    <a:pt x="897" y="1405"/>
                  </a:lnTo>
                  <a:lnTo>
                    <a:pt x="1091" y="1181"/>
                  </a:lnTo>
                  <a:lnTo>
                    <a:pt x="1300" y="987"/>
                  </a:lnTo>
                  <a:lnTo>
                    <a:pt x="1525" y="807"/>
                  </a:lnTo>
                  <a:lnTo>
                    <a:pt x="1778" y="643"/>
                  </a:lnTo>
                  <a:lnTo>
                    <a:pt x="2032" y="523"/>
                  </a:lnTo>
                  <a:lnTo>
                    <a:pt x="2301" y="419"/>
                  </a:lnTo>
                  <a:lnTo>
                    <a:pt x="2585" y="329"/>
                  </a:lnTo>
                  <a:close/>
                  <a:moveTo>
                    <a:pt x="3123" y="269"/>
                  </a:moveTo>
                  <a:lnTo>
                    <a:pt x="3123" y="1644"/>
                  </a:lnTo>
                  <a:lnTo>
                    <a:pt x="2018" y="1644"/>
                  </a:lnTo>
                  <a:lnTo>
                    <a:pt x="2182" y="1315"/>
                  </a:lnTo>
                  <a:lnTo>
                    <a:pt x="2376" y="1001"/>
                  </a:lnTo>
                  <a:lnTo>
                    <a:pt x="2585" y="733"/>
                  </a:lnTo>
                  <a:lnTo>
                    <a:pt x="2765" y="523"/>
                  </a:lnTo>
                  <a:lnTo>
                    <a:pt x="2929" y="374"/>
                  </a:lnTo>
                  <a:lnTo>
                    <a:pt x="3033" y="269"/>
                  </a:lnTo>
                  <a:close/>
                  <a:moveTo>
                    <a:pt x="3497" y="269"/>
                  </a:moveTo>
                  <a:lnTo>
                    <a:pt x="3676" y="434"/>
                  </a:lnTo>
                  <a:lnTo>
                    <a:pt x="3795" y="568"/>
                  </a:lnTo>
                  <a:lnTo>
                    <a:pt x="3930" y="718"/>
                  </a:lnTo>
                  <a:lnTo>
                    <a:pt x="4079" y="912"/>
                  </a:lnTo>
                  <a:lnTo>
                    <a:pt x="4229" y="1121"/>
                  </a:lnTo>
                  <a:lnTo>
                    <a:pt x="4378" y="1375"/>
                  </a:lnTo>
                  <a:lnTo>
                    <a:pt x="4512" y="1644"/>
                  </a:lnTo>
                  <a:lnTo>
                    <a:pt x="3377" y="1644"/>
                  </a:lnTo>
                  <a:lnTo>
                    <a:pt x="3377" y="269"/>
                  </a:lnTo>
                  <a:close/>
                  <a:moveTo>
                    <a:pt x="3945" y="344"/>
                  </a:moveTo>
                  <a:lnTo>
                    <a:pt x="4229" y="419"/>
                  </a:lnTo>
                  <a:lnTo>
                    <a:pt x="4483" y="523"/>
                  </a:lnTo>
                  <a:lnTo>
                    <a:pt x="4737" y="658"/>
                  </a:lnTo>
                  <a:lnTo>
                    <a:pt x="4976" y="822"/>
                  </a:lnTo>
                  <a:lnTo>
                    <a:pt x="5200" y="987"/>
                  </a:lnTo>
                  <a:lnTo>
                    <a:pt x="5409" y="1196"/>
                  </a:lnTo>
                  <a:lnTo>
                    <a:pt x="5603" y="1405"/>
                  </a:lnTo>
                  <a:lnTo>
                    <a:pt x="5767" y="1644"/>
                  </a:lnTo>
                  <a:lnTo>
                    <a:pt x="4796" y="1644"/>
                  </a:lnTo>
                  <a:lnTo>
                    <a:pt x="4707" y="1435"/>
                  </a:lnTo>
                  <a:lnTo>
                    <a:pt x="4602" y="1240"/>
                  </a:lnTo>
                  <a:lnTo>
                    <a:pt x="4483" y="1031"/>
                  </a:lnTo>
                  <a:lnTo>
                    <a:pt x="4363" y="852"/>
                  </a:lnTo>
                  <a:lnTo>
                    <a:pt x="4154" y="583"/>
                  </a:lnTo>
                  <a:lnTo>
                    <a:pt x="3945" y="344"/>
                  </a:lnTo>
                  <a:close/>
                  <a:moveTo>
                    <a:pt x="1629" y="1913"/>
                  </a:moveTo>
                  <a:lnTo>
                    <a:pt x="1554" y="2182"/>
                  </a:lnTo>
                  <a:lnTo>
                    <a:pt x="1480" y="2466"/>
                  </a:lnTo>
                  <a:lnTo>
                    <a:pt x="1450" y="2749"/>
                  </a:lnTo>
                  <a:lnTo>
                    <a:pt x="1420" y="3048"/>
                  </a:lnTo>
                  <a:lnTo>
                    <a:pt x="270" y="3048"/>
                  </a:lnTo>
                  <a:lnTo>
                    <a:pt x="314" y="2749"/>
                  </a:lnTo>
                  <a:lnTo>
                    <a:pt x="374" y="2451"/>
                  </a:lnTo>
                  <a:lnTo>
                    <a:pt x="464" y="2182"/>
                  </a:lnTo>
                  <a:lnTo>
                    <a:pt x="583" y="1913"/>
                  </a:lnTo>
                  <a:close/>
                  <a:moveTo>
                    <a:pt x="3123" y="1913"/>
                  </a:moveTo>
                  <a:lnTo>
                    <a:pt x="3123" y="3048"/>
                  </a:lnTo>
                  <a:lnTo>
                    <a:pt x="1689" y="3048"/>
                  </a:lnTo>
                  <a:lnTo>
                    <a:pt x="1704" y="2749"/>
                  </a:lnTo>
                  <a:lnTo>
                    <a:pt x="1749" y="2466"/>
                  </a:lnTo>
                  <a:lnTo>
                    <a:pt x="1823" y="2182"/>
                  </a:lnTo>
                  <a:lnTo>
                    <a:pt x="1913" y="1913"/>
                  </a:lnTo>
                  <a:close/>
                  <a:moveTo>
                    <a:pt x="4617" y="1913"/>
                  </a:moveTo>
                  <a:lnTo>
                    <a:pt x="4707" y="2182"/>
                  </a:lnTo>
                  <a:lnTo>
                    <a:pt x="4781" y="2466"/>
                  </a:lnTo>
                  <a:lnTo>
                    <a:pt x="4826" y="2749"/>
                  </a:lnTo>
                  <a:lnTo>
                    <a:pt x="4841" y="3048"/>
                  </a:lnTo>
                  <a:lnTo>
                    <a:pt x="3377" y="3048"/>
                  </a:lnTo>
                  <a:lnTo>
                    <a:pt x="3377" y="1913"/>
                  </a:lnTo>
                  <a:close/>
                  <a:moveTo>
                    <a:pt x="5917" y="1913"/>
                  </a:moveTo>
                  <a:lnTo>
                    <a:pt x="6036" y="2182"/>
                  </a:lnTo>
                  <a:lnTo>
                    <a:pt x="6126" y="2451"/>
                  </a:lnTo>
                  <a:lnTo>
                    <a:pt x="6186" y="2749"/>
                  </a:lnTo>
                  <a:lnTo>
                    <a:pt x="6216" y="3048"/>
                  </a:lnTo>
                  <a:lnTo>
                    <a:pt x="5110" y="3048"/>
                  </a:lnTo>
                  <a:lnTo>
                    <a:pt x="5080" y="2749"/>
                  </a:lnTo>
                  <a:lnTo>
                    <a:pt x="5035" y="2466"/>
                  </a:lnTo>
                  <a:lnTo>
                    <a:pt x="4976" y="2182"/>
                  </a:lnTo>
                  <a:lnTo>
                    <a:pt x="4901" y="1913"/>
                  </a:lnTo>
                  <a:close/>
                  <a:moveTo>
                    <a:pt x="1420" y="3302"/>
                  </a:moveTo>
                  <a:lnTo>
                    <a:pt x="1435" y="3601"/>
                  </a:lnTo>
                  <a:lnTo>
                    <a:pt x="1465" y="3885"/>
                  </a:lnTo>
                  <a:lnTo>
                    <a:pt x="1525" y="4169"/>
                  </a:lnTo>
                  <a:lnTo>
                    <a:pt x="1584" y="4438"/>
                  </a:lnTo>
                  <a:lnTo>
                    <a:pt x="524" y="4438"/>
                  </a:lnTo>
                  <a:lnTo>
                    <a:pt x="419" y="4169"/>
                  </a:lnTo>
                  <a:lnTo>
                    <a:pt x="329" y="3885"/>
                  </a:lnTo>
                  <a:lnTo>
                    <a:pt x="285" y="3601"/>
                  </a:lnTo>
                  <a:lnTo>
                    <a:pt x="270" y="3302"/>
                  </a:lnTo>
                  <a:close/>
                  <a:moveTo>
                    <a:pt x="3123" y="3302"/>
                  </a:moveTo>
                  <a:lnTo>
                    <a:pt x="3123" y="4438"/>
                  </a:lnTo>
                  <a:lnTo>
                    <a:pt x="1853" y="4438"/>
                  </a:lnTo>
                  <a:lnTo>
                    <a:pt x="1778" y="4169"/>
                  </a:lnTo>
                  <a:lnTo>
                    <a:pt x="1734" y="3885"/>
                  </a:lnTo>
                  <a:lnTo>
                    <a:pt x="1704" y="3601"/>
                  </a:lnTo>
                  <a:lnTo>
                    <a:pt x="1689" y="3302"/>
                  </a:lnTo>
                  <a:close/>
                  <a:moveTo>
                    <a:pt x="4841" y="3302"/>
                  </a:moveTo>
                  <a:lnTo>
                    <a:pt x="4826" y="3601"/>
                  </a:lnTo>
                  <a:lnTo>
                    <a:pt x="4796" y="3885"/>
                  </a:lnTo>
                  <a:lnTo>
                    <a:pt x="4737" y="4169"/>
                  </a:lnTo>
                  <a:lnTo>
                    <a:pt x="4677" y="4438"/>
                  </a:lnTo>
                  <a:lnTo>
                    <a:pt x="3377" y="4438"/>
                  </a:lnTo>
                  <a:lnTo>
                    <a:pt x="3377" y="3302"/>
                  </a:lnTo>
                  <a:close/>
                  <a:moveTo>
                    <a:pt x="6230" y="3302"/>
                  </a:moveTo>
                  <a:lnTo>
                    <a:pt x="6201" y="3601"/>
                  </a:lnTo>
                  <a:lnTo>
                    <a:pt x="6156" y="3885"/>
                  </a:lnTo>
                  <a:lnTo>
                    <a:pt x="6081" y="4169"/>
                  </a:lnTo>
                  <a:lnTo>
                    <a:pt x="5977" y="4438"/>
                  </a:lnTo>
                  <a:lnTo>
                    <a:pt x="4946" y="4438"/>
                  </a:lnTo>
                  <a:lnTo>
                    <a:pt x="5005" y="4169"/>
                  </a:lnTo>
                  <a:lnTo>
                    <a:pt x="5050" y="3885"/>
                  </a:lnTo>
                  <a:lnTo>
                    <a:pt x="5095" y="3601"/>
                  </a:lnTo>
                  <a:lnTo>
                    <a:pt x="5110" y="3302"/>
                  </a:lnTo>
                  <a:close/>
                  <a:moveTo>
                    <a:pt x="5842" y="4692"/>
                  </a:moveTo>
                  <a:lnTo>
                    <a:pt x="5678" y="4960"/>
                  </a:lnTo>
                  <a:lnTo>
                    <a:pt x="5484" y="5214"/>
                  </a:lnTo>
                  <a:lnTo>
                    <a:pt x="5274" y="5438"/>
                  </a:lnTo>
                  <a:lnTo>
                    <a:pt x="5035" y="5633"/>
                  </a:lnTo>
                  <a:lnTo>
                    <a:pt x="4766" y="5797"/>
                  </a:lnTo>
                  <a:lnTo>
                    <a:pt x="4497" y="5946"/>
                  </a:lnTo>
                  <a:lnTo>
                    <a:pt x="4214" y="6066"/>
                  </a:lnTo>
                  <a:lnTo>
                    <a:pt x="3900" y="6156"/>
                  </a:lnTo>
                  <a:lnTo>
                    <a:pt x="3900" y="6156"/>
                  </a:lnTo>
                  <a:lnTo>
                    <a:pt x="4109" y="5946"/>
                  </a:lnTo>
                  <a:lnTo>
                    <a:pt x="4303" y="5737"/>
                  </a:lnTo>
                  <a:lnTo>
                    <a:pt x="4468" y="5498"/>
                  </a:lnTo>
                  <a:lnTo>
                    <a:pt x="4617" y="5244"/>
                  </a:lnTo>
                  <a:lnTo>
                    <a:pt x="4751" y="4975"/>
                  </a:lnTo>
                  <a:lnTo>
                    <a:pt x="4856" y="4692"/>
                  </a:lnTo>
                  <a:close/>
                  <a:moveTo>
                    <a:pt x="1659" y="4692"/>
                  </a:moveTo>
                  <a:lnTo>
                    <a:pt x="1778" y="4975"/>
                  </a:lnTo>
                  <a:lnTo>
                    <a:pt x="1913" y="5244"/>
                  </a:lnTo>
                  <a:lnTo>
                    <a:pt x="2062" y="5498"/>
                  </a:lnTo>
                  <a:lnTo>
                    <a:pt x="2227" y="5737"/>
                  </a:lnTo>
                  <a:lnTo>
                    <a:pt x="2421" y="5961"/>
                  </a:lnTo>
                  <a:lnTo>
                    <a:pt x="2630" y="6156"/>
                  </a:lnTo>
                  <a:lnTo>
                    <a:pt x="2316" y="6081"/>
                  </a:lnTo>
                  <a:lnTo>
                    <a:pt x="2032" y="5961"/>
                  </a:lnTo>
                  <a:lnTo>
                    <a:pt x="1749" y="5812"/>
                  </a:lnTo>
                  <a:lnTo>
                    <a:pt x="1480" y="5648"/>
                  </a:lnTo>
                  <a:lnTo>
                    <a:pt x="1241" y="5438"/>
                  </a:lnTo>
                  <a:lnTo>
                    <a:pt x="1017" y="5214"/>
                  </a:lnTo>
                  <a:lnTo>
                    <a:pt x="822" y="4975"/>
                  </a:lnTo>
                  <a:lnTo>
                    <a:pt x="643" y="4692"/>
                  </a:lnTo>
                  <a:close/>
                  <a:moveTo>
                    <a:pt x="3123" y="4692"/>
                  </a:moveTo>
                  <a:lnTo>
                    <a:pt x="3123" y="6200"/>
                  </a:lnTo>
                  <a:lnTo>
                    <a:pt x="3018" y="6141"/>
                  </a:lnTo>
                  <a:lnTo>
                    <a:pt x="2899" y="6051"/>
                  </a:lnTo>
                  <a:lnTo>
                    <a:pt x="2750" y="5917"/>
                  </a:lnTo>
                  <a:lnTo>
                    <a:pt x="2585" y="5752"/>
                  </a:lnTo>
                  <a:lnTo>
                    <a:pt x="2421" y="5558"/>
                  </a:lnTo>
                  <a:lnTo>
                    <a:pt x="2257" y="5304"/>
                  </a:lnTo>
                  <a:lnTo>
                    <a:pt x="2092" y="5020"/>
                  </a:lnTo>
                  <a:lnTo>
                    <a:pt x="2018" y="4871"/>
                  </a:lnTo>
                  <a:lnTo>
                    <a:pt x="1943" y="4692"/>
                  </a:lnTo>
                  <a:close/>
                  <a:moveTo>
                    <a:pt x="4587" y="4692"/>
                  </a:moveTo>
                  <a:lnTo>
                    <a:pt x="4483" y="4931"/>
                  </a:lnTo>
                  <a:lnTo>
                    <a:pt x="4363" y="5155"/>
                  </a:lnTo>
                  <a:lnTo>
                    <a:pt x="4244" y="5364"/>
                  </a:lnTo>
                  <a:lnTo>
                    <a:pt x="4094" y="5558"/>
                  </a:lnTo>
                  <a:lnTo>
                    <a:pt x="3975" y="5707"/>
                  </a:lnTo>
                  <a:lnTo>
                    <a:pt x="3870" y="5827"/>
                  </a:lnTo>
                  <a:lnTo>
                    <a:pt x="3661" y="6021"/>
                  </a:lnTo>
                  <a:lnTo>
                    <a:pt x="3482" y="6141"/>
                  </a:lnTo>
                  <a:lnTo>
                    <a:pt x="3377" y="6215"/>
                  </a:lnTo>
                  <a:lnTo>
                    <a:pt x="3377" y="4692"/>
                  </a:lnTo>
                  <a:close/>
                  <a:moveTo>
                    <a:pt x="3243" y="1"/>
                  </a:moveTo>
                  <a:lnTo>
                    <a:pt x="2914" y="15"/>
                  </a:lnTo>
                  <a:lnTo>
                    <a:pt x="2600" y="60"/>
                  </a:lnTo>
                  <a:lnTo>
                    <a:pt x="2286" y="150"/>
                  </a:lnTo>
                  <a:lnTo>
                    <a:pt x="1988" y="254"/>
                  </a:lnTo>
                  <a:lnTo>
                    <a:pt x="1704" y="389"/>
                  </a:lnTo>
                  <a:lnTo>
                    <a:pt x="1435" y="553"/>
                  </a:lnTo>
                  <a:lnTo>
                    <a:pt x="1181" y="747"/>
                  </a:lnTo>
                  <a:lnTo>
                    <a:pt x="957" y="957"/>
                  </a:lnTo>
                  <a:lnTo>
                    <a:pt x="748" y="1181"/>
                  </a:lnTo>
                  <a:lnTo>
                    <a:pt x="553" y="1435"/>
                  </a:lnTo>
                  <a:lnTo>
                    <a:pt x="404" y="1704"/>
                  </a:lnTo>
                  <a:lnTo>
                    <a:pt x="255" y="1987"/>
                  </a:lnTo>
                  <a:lnTo>
                    <a:pt x="150" y="2271"/>
                  </a:lnTo>
                  <a:lnTo>
                    <a:pt x="75" y="2585"/>
                  </a:lnTo>
                  <a:lnTo>
                    <a:pt x="16" y="2914"/>
                  </a:lnTo>
                  <a:lnTo>
                    <a:pt x="1" y="3242"/>
                  </a:lnTo>
                  <a:lnTo>
                    <a:pt x="16" y="3571"/>
                  </a:lnTo>
                  <a:lnTo>
                    <a:pt x="75" y="3900"/>
                  </a:lnTo>
                  <a:lnTo>
                    <a:pt x="150" y="4199"/>
                  </a:lnTo>
                  <a:lnTo>
                    <a:pt x="255" y="4497"/>
                  </a:lnTo>
                  <a:lnTo>
                    <a:pt x="404" y="4781"/>
                  </a:lnTo>
                  <a:lnTo>
                    <a:pt x="553" y="5050"/>
                  </a:lnTo>
                  <a:lnTo>
                    <a:pt x="748" y="5304"/>
                  </a:lnTo>
                  <a:lnTo>
                    <a:pt x="957" y="5528"/>
                  </a:lnTo>
                  <a:lnTo>
                    <a:pt x="1181" y="5737"/>
                  </a:lnTo>
                  <a:lnTo>
                    <a:pt x="1435" y="5931"/>
                  </a:lnTo>
                  <a:lnTo>
                    <a:pt x="1704" y="6096"/>
                  </a:lnTo>
                  <a:lnTo>
                    <a:pt x="1988" y="6230"/>
                  </a:lnTo>
                  <a:lnTo>
                    <a:pt x="2286" y="6335"/>
                  </a:lnTo>
                  <a:lnTo>
                    <a:pt x="2600" y="6410"/>
                  </a:lnTo>
                  <a:lnTo>
                    <a:pt x="2914" y="6469"/>
                  </a:lnTo>
                  <a:lnTo>
                    <a:pt x="3243" y="6484"/>
                  </a:lnTo>
                  <a:lnTo>
                    <a:pt x="3571" y="6469"/>
                  </a:lnTo>
                  <a:lnTo>
                    <a:pt x="3900" y="6410"/>
                  </a:lnTo>
                  <a:lnTo>
                    <a:pt x="4214" y="6335"/>
                  </a:lnTo>
                  <a:lnTo>
                    <a:pt x="4512" y="6230"/>
                  </a:lnTo>
                  <a:lnTo>
                    <a:pt x="4796" y="6096"/>
                  </a:lnTo>
                  <a:lnTo>
                    <a:pt x="5065" y="5931"/>
                  </a:lnTo>
                  <a:lnTo>
                    <a:pt x="5304" y="5737"/>
                  </a:lnTo>
                  <a:lnTo>
                    <a:pt x="5543" y="5528"/>
                  </a:lnTo>
                  <a:lnTo>
                    <a:pt x="5752" y="5304"/>
                  </a:lnTo>
                  <a:lnTo>
                    <a:pt x="5932" y="5050"/>
                  </a:lnTo>
                  <a:lnTo>
                    <a:pt x="6096" y="4781"/>
                  </a:lnTo>
                  <a:lnTo>
                    <a:pt x="6230" y="4497"/>
                  </a:lnTo>
                  <a:lnTo>
                    <a:pt x="6350" y="4199"/>
                  </a:lnTo>
                  <a:lnTo>
                    <a:pt x="6425" y="3900"/>
                  </a:lnTo>
                  <a:lnTo>
                    <a:pt x="6470" y="3571"/>
                  </a:lnTo>
                  <a:lnTo>
                    <a:pt x="6484" y="3242"/>
                  </a:lnTo>
                  <a:lnTo>
                    <a:pt x="6470" y="2914"/>
                  </a:lnTo>
                  <a:lnTo>
                    <a:pt x="6425" y="2585"/>
                  </a:lnTo>
                  <a:lnTo>
                    <a:pt x="6350" y="2271"/>
                  </a:lnTo>
                  <a:lnTo>
                    <a:pt x="6230" y="1987"/>
                  </a:lnTo>
                  <a:lnTo>
                    <a:pt x="6096" y="1704"/>
                  </a:lnTo>
                  <a:lnTo>
                    <a:pt x="5932" y="1435"/>
                  </a:lnTo>
                  <a:lnTo>
                    <a:pt x="5752" y="1181"/>
                  </a:lnTo>
                  <a:lnTo>
                    <a:pt x="5543" y="957"/>
                  </a:lnTo>
                  <a:lnTo>
                    <a:pt x="5304" y="747"/>
                  </a:lnTo>
                  <a:lnTo>
                    <a:pt x="5065" y="553"/>
                  </a:lnTo>
                  <a:lnTo>
                    <a:pt x="4796" y="389"/>
                  </a:lnTo>
                  <a:lnTo>
                    <a:pt x="4512" y="254"/>
                  </a:lnTo>
                  <a:lnTo>
                    <a:pt x="4214" y="150"/>
                  </a:lnTo>
                  <a:lnTo>
                    <a:pt x="3900" y="60"/>
                  </a:lnTo>
                  <a:lnTo>
                    <a:pt x="3571" y="15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0" y="425323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Franklin Gothic Demi Cond" panose="020B0706030402020204" charset="0"/>
                <a:cs typeface="Franklin Gothic Demi Cond" panose="020B0706030402020204" charset="0"/>
                <a:hlinkClick r:id="rId1" tooltip="" action="ppaction://hlinkfile"/>
              </a:rPr>
              <a:t>RIPO</a:t>
            </a:r>
            <a:endParaRPr lang="en-US" sz="2000">
              <a:latin typeface="Franklin Gothic Demi Cond" panose="020B0706030402020204" charset="0"/>
              <a:cs typeface="Franklin Gothic Demi Cond" panose="020B0706030402020204" charset="0"/>
              <a:hlinkClick r:id="rId1" tooltip="" action="ppaction://hlinkfile"/>
            </a:endParaRPr>
          </a:p>
        </p:txBody>
      </p:sp>
      <p:pic>
        <p:nvPicPr>
          <p:cNvPr id="4" name="Picture 3" descr="20250203T1015279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4164965"/>
            <a:ext cx="1063625" cy="9785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59430" y="5143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800">
                <a:solidFill>
                  <a:schemeClr val="bg1"/>
                </a:solidFill>
                <a:latin typeface="Bahnschrift Light" panose="020B0502040204020203" charset="0"/>
                <a:cs typeface="Bahnschrift Light" panose="020B0502040204020203" charset="0"/>
              </a:rPr>
              <a:t>Table of Contents</a:t>
            </a:r>
            <a:endParaRPr lang="en-US" altLang="en-US" sz="2800">
              <a:solidFill>
                <a:schemeClr val="bg1"/>
              </a:solidFill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7315" y="987425"/>
            <a:ext cx="3048000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1.Introduction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2.Problem Statement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3.Objectives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4.Literature Review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5.Dataset (EuroSAT)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6.Methodology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7.Model Architecture (CNN)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8.Evaluation Metrics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9.Results &amp; Analysis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156325" y="987425"/>
            <a:ext cx="3048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10.Comparison with Baseline Models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11.Challenges &amp; Solutions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12.Applications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13.Future Work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en-US">
                <a:solidFill>
                  <a:schemeClr val="accent1">
                    <a:lumMod val="75000"/>
                  </a:schemeClr>
                </a:solidFill>
              </a:rPr>
              <a:t>14.Conclusion</a:t>
            </a:r>
            <a:endParaRPr lang="en-US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Project Steps</a:t>
            </a:r>
            <a:endParaRPr lang="en-US" altLang="en-US"/>
          </a:p>
        </p:txBody>
      </p:sp>
      <p:grpSp>
        <p:nvGrpSpPr>
          <p:cNvPr id="236" name="Google Shape;236;p16"/>
          <p:cNvGrpSpPr/>
          <p:nvPr/>
        </p:nvGrpSpPr>
        <p:grpSpPr>
          <a:xfrm>
            <a:off x="3297249" y="1027913"/>
            <a:ext cx="2653489" cy="678061"/>
            <a:chOff x="3297249" y="1027913"/>
            <a:chExt cx="2653489" cy="678061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grpSp>
          <p:nvGrpSpPr>
            <p:cNvPr id="238" name="Google Shape;238;p16"/>
            <p:cNvGrpSpPr/>
            <p:nvPr/>
          </p:nvGrpSpPr>
          <p:grpSpPr>
            <a:xfrm>
              <a:off x="3969538" y="1027913"/>
              <a:ext cx="1981200" cy="673400"/>
              <a:chOff x="3969538" y="1108675"/>
              <a:chExt cx="1981200" cy="673400"/>
            </a:xfrm>
          </p:grpSpPr>
          <p:sp>
            <p:nvSpPr>
              <p:cNvPr id="239" name="Google Shape;239;p16"/>
              <p:cNvSpPr txBox="1"/>
              <p:nvPr/>
            </p:nvSpPr>
            <p:spPr>
              <a:xfrm>
                <a:off x="3969538" y="11086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 Problem Definition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240" name="Google Shape;240;p16"/>
              <p:cNvSpPr txBox="1"/>
              <p:nvPr/>
            </p:nvSpPr>
            <p:spPr>
              <a:xfrm>
                <a:off x="3969538" y="1450275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EuroSAT dataset, 10 classes, CNN-based solution.</a:t>
                </a: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6033350" y="1027913"/>
            <a:ext cx="2680143" cy="1042090"/>
            <a:chOff x="6033350" y="1027913"/>
            <a:chExt cx="2680143" cy="1042090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6705627" y="1027913"/>
              <a:ext cx="2007866" cy="1042090"/>
              <a:chOff x="6053052" y="700371"/>
              <a:chExt cx="2007866" cy="1042090"/>
            </a:xfrm>
          </p:grpSpPr>
          <p:sp>
            <p:nvSpPr>
              <p:cNvPr id="301" name="Google Shape;301;p16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4. Training &amp; Validation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302" name="Google Shape;302;p16"/>
              <p:cNvSpPr txBox="1"/>
              <p:nvPr/>
            </p:nvSpPr>
            <p:spPr>
              <a:xfrm>
                <a:off x="6079718" y="141066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"Evaluated on 15% test data using confusion matrix and F1-score."</a:t>
                </a: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303" name="Google Shape;303;p16"/>
            <p:cNvSpPr/>
            <p:nvPr/>
          </p:nvSpPr>
          <p:spPr>
            <a:xfrm>
              <a:off x="6033350" y="1109875"/>
              <a:ext cx="596100" cy="596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04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3297248" y="2387290"/>
            <a:ext cx="2653505" cy="1223945"/>
            <a:chOff x="3297248" y="2387290"/>
            <a:chExt cx="2653505" cy="1223945"/>
          </a:xfrm>
        </p:grpSpPr>
        <p:grpSp>
          <p:nvGrpSpPr>
            <p:cNvPr id="305" name="Google Shape;305;p16"/>
            <p:cNvGrpSpPr/>
            <p:nvPr/>
          </p:nvGrpSpPr>
          <p:grpSpPr>
            <a:xfrm>
              <a:off x="3969548" y="2387290"/>
              <a:ext cx="1981205" cy="1223945"/>
              <a:chOff x="3581360" y="1038343"/>
              <a:chExt cx="1981205" cy="1223945"/>
            </a:xfrm>
          </p:grpSpPr>
          <p:sp>
            <p:nvSpPr>
              <p:cNvPr id="306" name="Google Shape;306;p16"/>
              <p:cNvSpPr txBox="1"/>
              <p:nvPr/>
            </p:nvSpPr>
            <p:spPr>
              <a:xfrm>
                <a:off x="3581365" y="1038343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Data Acquisition &amp; Preprocessing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307" name="Google Shape;307;p16"/>
              <p:cNvSpPr txBox="1"/>
              <p:nvPr/>
            </p:nvSpPr>
            <p:spPr>
              <a:xfrm>
                <a:off x="3581360" y="1930488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000">
                    <a:latin typeface="Bahnschrift SemiLight" panose="020B0502040204020203" charset="0"/>
                    <a:ea typeface="Roboto" panose="02000000000000000000"/>
                    <a:cs typeface="Bahnschrift SemiLight" panose="020B0502040204020203" charset="0"/>
                    <a:sym typeface="Roboto" panose="02000000000000000000"/>
                  </a:rPr>
                  <a:t>Downloaded EuroSAT (RGB bands).</a:t>
                </a:r>
                <a:endParaRPr lang="en-US" altLang="en-US" sz="1000">
                  <a:latin typeface="Bahnschrift SemiLight" panose="020B0502040204020203" charset="0"/>
                  <a:ea typeface="Roboto" panose="02000000000000000000"/>
                  <a:cs typeface="Bahnschrift SemiLight" panose="020B0502040204020203" charset="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000">
                    <a:latin typeface="Bahnschrift SemiLight" panose="020B0502040204020203" charset="0"/>
                    <a:ea typeface="Roboto" panose="02000000000000000000"/>
                    <a:cs typeface="Bahnschrift SemiLight" panose="020B0502040204020203" charset="0"/>
                    <a:sym typeface="Roboto" panose="02000000000000000000"/>
                  </a:rPr>
                  <a:t>Applied:</a:t>
                </a:r>
                <a:endParaRPr lang="en-US" altLang="en-US" sz="1000">
                  <a:latin typeface="Bahnschrift SemiLight" panose="020B0502040204020203" charset="0"/>
                  <a:ea typeface="Roboto" panose="02000000000000000000"/>
                  <a:cs typeface="Bahnschrift SemiLight" panose="020B0502040204020203" charset="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000">
                    <a:latin typeface="Bahnschrift SemiLight" panose="020B0502040204020203" charset="0"/>
                    <a:ea typeface="Roboto" panose="02000000000000000000"/>
                    <a:cs typeface="Bahnschrift SemiLight" panose="020B0502040204020203" charset="0"/>
                    <a:sym typeface="Roboto" panose="02000000000000000000"/>
                  </a:rPr>
                  <a:t>Resizing (64x64 pixels).</a:t>
                </a:r>
                <a:endParaRPr lang="en-US" altLang="en-US" sz="1000">
                  <a:latin typeface="Bahnschrift SemiLight" panose="020B0502040204020203" charset="0"/>
                  <a:ea typeface="Roboto" panose="02000000000000000000"/>
                  <a:cs typeface="Bahnschrift SemiLight" panose="020B0502040204020203" charset="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000">
                    <a:latin typeface="Bahnschrift SemiLight" panose="020B0502040204020203" charset="0"/>
                    <a:ea typeface="Roboto" panose="02000000000000000000"/>
                    <a:cs typeface="Bahnschrift SemiLight" panose="020B0502040204020203" charset="0"/>
                    <a:sym typeface="Roboto" panose="02000000000000000000"/>
                  </a:rPr>
                  <a:t>Normalization (0-1 range).</a:t>
                </a:r>
                <a:endParaRPr lang="en-US" altLang="en-US" sz="1000">
                  <a:latin typeface="Bahnschrift SemiLight" panose="020B0502040204020203" charset="0"/>
                  <a:ea typeface="Roboto" panose="02000000000000000000"/>
                  <a:cs typeface="Bahnschrift SemiLight" panose="020B0502040204020203" charset="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000">
                    <a:latin typeface="Bahnschrift SemiLight" panose="020B0502040204020203" charset="0"/>
                    <a:ea typeface="Roboto" panose="02000000000000000000"/>
                    <a:cs typeface="Bahnschrift SemiLight" panose="020B0502040204020203" charset="0"/>
                    <a:sym typeface="Roboto" panose="02000000000000000000"/>
                  </a:rPr>
                  <a:t>Augmentation (rotation, flipping).</a:t>
                </a:r>
                <a:endParaRPr lang="en-US" altLang="en-US" sz="1000">
                  <a:latin typeface="Bahnschrift SemiLight" panose="020B0502040204020203" charset="0"/>
                  <a:ea typeface="Roboto" panose="02000000000000000000"/>
                  <a:cs typeface="Bahnschrift SemiLight" panose="020B0502040204020203" charset="0"/>
                  <a:sym typeface="Roboto" panose="02000000000000000000"/>
                </a:endParaRPr>
              </a:p>
            </p:txBody>
          </p:sp>
        </p:grp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3297248" y="3977808"/>
            <a:ext cx="2653505" cy="942005"/>
            <a:chOff x="3297248" y="3977808"/>
            <a:chExt cx="2653505" cy="942005"/>
          </a:xfrm>
        </p:grpSpPr>
        <p:grpSp>
          <p:nvGrpSpPr>
            <p:cNvPr id="310" name="Google Shape;310;p16"/>
            <p:cNvGrpSpPr/>
            <p:nvPr/>
          </p:nvGrpSpPr>
          <p:grpSpPr>
            <a:xfrm>
              <a:off x="3893348" y="3977808"/>
              <a:ext cx="2057405" cy="942005"/>
              <a:chOff x="3505160" y="2254821"/>
              <a:chExt cx="2057405" cy="942005"/>
            </a:xfrm>
          </p:grpSpPr>
          <p:sp>
            <p:nvSpPr>
              <p:cNvPr id="311" name="Google Shape;311;p16"/>
              <p:cNvSpPr txBox="1"/>
              <p:nvPr/>
            </p:nvSpPr>
            <p:spPr>
              <a:xfrm>
                <a:off x="3581365" y="2254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Model Development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312" name="Google Shape;312;p16"/>
              <p:cNvSpPr txBox="1"/>
              <p:nvPr/>
            </p:nvSpPr>
            <p:spPr>
              <a:xfrm>
                <a:off x="3505160" y="286502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200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"Developed CNN → Tested ResNet/VGG16 → Tuned hyperparameters."</a:t>
                </a:r>
                <a:endParaRPr lang="en-US" altLang="en-US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313" name="Google Shape;313;p16"/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4" name="Google Shape;314;p16"/>
          <p:cNvGrpSpPr/>
          <p:nvPr/>
        </p:nvGrpSpPr>
        <p:grpSpPr>
          <a:xfrm>
            <a:off x="6033350" y="2501790"/>
            <a:ext cx="2680180" cy="1161080"/>
            <a:chOff x="6033350" y="2501790"/>
            <a:chExt cx="2680180" cy="1161080"/>
          </a:xfrm>
        </p:grpSpPr>
        <p:grpSp>
          <p:nvGrpSpPr>
            <p:cNvPr id="315" name="Google Shape;315;p16"/>
            <p:cNvGrpSpPr/>
            <p:nvPr/>
          </p:nvGrpSpPr>
          <p:grpSpPr>
            <a:xfrm>
              <a:off x="6705665" y="2501790"/>
              <a:ext cx="2007865" cy="1161080"/>
              <a:chOff x="6705665" y="2628879"/>
              <a:chExt cx="2007865" cy="1161080"/>
            </a:xfrm>
          </p:grpSpPr>
          <p:sp>
            <p:nvSpPr>
              <p:cNvPr id="316" name="Google Shape;316;p16"/>
              <p:cNvSpPr txBox="1"/>
              <p:nvPr/>
            </p:nvSpPr>
            <p:spPr>
              <a:xfrm>
                <a:off x="6705665" y="26288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Evaluation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317" name="Google Shape;317;p16"/>
              <p:cNvSpPr txBox="1"/>
              <p:nvPr/>
            </p:nvSpPr>
            <p:spPr>
              <a:xfrm>
                <a:off x="6732330" y="345815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"Tested model (15% holdout) via confusion matrix/F1, surpassing SVM/RF benchmarks."</a:t>
                </a: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318" name="Google Shape;318;p16"/>
            <p:cNvSpPr/>
            <p:nvPr/>
          </p:nvSpPr>
          <p:spPr>
            <a:xfrm>
              <a:off x="6033350" y="2616950"/>
              <a:ext cx="596100" cy="59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05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19" name="Google Shape;319;p16"/>
          <p:cNvGrpSpPr/>
          <p:nvPr/>
        </p:nvGrpSpPr>
        <p:grpSpPr>
          <a:xfrm>
            <a:off x="6033350" y="3977817"/>
            <a:ext cx="2680143" cy="942005"/>
            <a:chOff x="6033350" y="3977817"/>
            <a:chExt cx="2680143" cy="942005"/>
          </a:xfrm>
        </p:grpSpPr>
        <p:grpSp>
          <p:nvGrpSpPr>
            <p:cNvPr id="320" name="Google Shape;320;p16"/>
            <p:cNvGrpSpPr/>
            <p:nvPr/>
          </p:nvGrpSpPr>
          <p:grpSpPr>
            <a:xfrm>
              <a:off x="6705627" y="3977817"/>
              <a:ext cx="2007866" cy="942005"/>
              <a:chOff x="6705627" y="4058579"/>
              <a:chExt cx="2007866" cy="942005"/>
            </a:xfrm>
          </p:grpSpPr>
          <p:sp>
            <p:nvSpPr>
              <p:cNvPr id="321" name="Google Shape;321;p16"/>
              <p:cNvSpPr txBox="1"/>
              <p:nvPr/>
            </p:nvSpPr>
            <p:spPr>
              <a:xfrm>
                <a:off x="6705627" y="4058579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Deployment &amp; Documentation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322" name="Google Shape;322;p16"/>
              <p:cNvSpPr txBox="1"/>
              <p:nvPr/>
            </p:nvSpPr>
            <p:spPr>
              <a:xfrm>
                <a:off x="6732293" y="4668784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200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"Launched Streamlit app + full documentation (code, report, user guide)."</a:t>
                </a:r>
                <a:endParaRPr lang="en-US" altLang="en-US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en-US" sz="1200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  <p:sp>
          <p:nvSpPr>
            <p:cNvPr id="323" name="Google Shape;323;p16"/>
            <p:cNvSpPr/>
            <p:nvPr/>
          </p:nvSpPr>
          <p:spPr>
            <a:xfrm>
              <a:off x="6033350" y="4056000"/>
              <a:ext cx="596100" cy="59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06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324" name="Google Shape;324;p16"/>
          <p:cNvCxnSpPr>
            <a:stCxn id="237" idx="4"/>
            <a:endCxn id="308" idx="0"/>
          </p:cNvCxnSpPr>
          <p:nvPr/>
        </p:nvCxnSpPr>
        <p:spPr>
          <a:xfrm>
            <a:off x="3595934" y="1705974"/>
            <a:ext cx="0" cy="8832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16"/>
          <p:cNvCxnSpPr>
            <a:stCxn id="308" idx="4"/>
            <a:endCxn id="313" idx="0"/>
          </p:cNvCxnSpPr>
          <p:nvPr/>
        </p:nvCxnSpPr>
        <p:spPr>
          <a:xfrm>
            <a:off x="3595933" y="3185698"/>
            <a:ext cx="0" cy="86931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16"/>
          <p:cNvCxnSpPr>
            <a:stCxn id="303" idx="4"/>
            <a:endCxn id="318" idx="0"/>
          </p:cNvCxnSpPr>
          <p:nvPr/>
        </p:nvCxnSpPr>
        <p:spPr>
          <a:xfrm>
            <a:off x="6331400" y="1705975"/>
            <a:ext cx="0" cy="9105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16"/>
          <p:cNvCxnSpPr>
            <a:stCxn id="318" idx="4"/>
            <a:endCxn id="323" idx="0"/>
          </p:cNvCxnSpPr>
          <p:nvPr/>
        </p:nvCxnSpPr>
        <p:spPr>
          <a:xfrm>
            <a:off x="6331400" y="3213050"/>
            <a:ext cx="0" cy="8426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/>
          <p:nvPr/>
        </p:nvSpPr>
        <p:spPr>
          <a:xfrm>
            <a:off x="4876800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A48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3" name="Google Shape;333;p17"/>
          <p:cNvSpPr/>
          <p:nvPr/>
        </p:nvSpPr>
        <p:spPr>
          <a:xfrm>
            <a:off x="457175" y="1685925"/>
            <a:ext cx="3819600" cy="2562300"/>
          </a:xfrm>
          <a:prstGeom prst="roundRect">
            <a:avLst>
              <a:gd name="adj" fmla="val 16667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4" name="Google Shape;334;p17"/>
          <p:cNvSpPr/>
          <p:nvPr/>
        </p:nvSpPr>
        <p:spPr>
          <a:xfrm>
            <a:off x="560097" y="1280150"/>
            <a:ext cx="784800" cy="78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5" name="Google Shape;335;p17"/>
          <p:cNvSpPr/>
          <p:nvPr/>
        </p:nvSpPr>
        <p:spPr>
          <a:xfrm>
            <a:off x="4960660" y="1280150"/>
            <a:ext cx="784800" cy="784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6" name="Google Shape;336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Introduction</a:t>
            </a:r>
            <a:endParaRPr lang="en-US" altLang="en-US"/>
          </a:p>
        </p:txBody>
      </p:sp>
      <p:grpSp>
        <p:nvGrpSpPr>
          <p:cNvPr id="337" name="Google Shape;337;p17"/>
          <p:cNvGrpSpPr/>
          <p:nvPr/>
        </p:nvGrpSpPr>
        <p:grpSpPr>
          <a:xfrm>
            <a:off x="716345" y="1436401"/>
            <a:ext cx="472011" cy="472011"/>
            <a:chOff x="1190625" y="238125"/>
            <a:chExt cx="5238750" cy="5238750"/>
          </a:xfrm>
        </p:grpSpPr>
        <p:sp>
          <p:nvSpPr>
            <p:cNvPr id="338" name="Google Shape;338;p17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5" name="Google Shape;345;p17"/>
          <p:cNvGrpSpPr/>
          <p:nvPr/>
        </p:nvGrpSpPr>
        <p:grpSpPr>
          <a:xfrm>
            <a:off x="5115047" y="1436307"/>
            <a:ext cx="472142" cy="472112"/>
            <a:chOff x="-44512325" y="3176075"/>
            <a:chExt cx="300900" cy="300900"/>
          </a:xfrm>
        </p:grpSpPr>
        <p:sp>
          <p:nvSpPr>
            <p:cNvPr id="346" name="Google Shape;346;p17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695359" y="2359226"/>
            <a:ext cx="3343229" cy="1488799"/>
            <a:chOff x="695359" y="2302076"/>
            <a:chExt cx="3343229" cy="1488799"/>
          </a:xfrm>
        </p:grpSpPr>
        <p:sp>
          <p:nvSpPr>
            <p:cNvPr id="350" name="Google Shape;350;p17"/>
            <p:cNvSpPr txBox="1"/>
            <p:nvPr/>
          </p:nvSpPr>
          <p:spPr>
            <a:xfrm>
              <a:off x="695359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Why Satellite Image Classification?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51" name="Google Shape;351;p17"/>
            <p:cNvSpPr txBox="1"/>
            <p:nvPr/>
          </p:nvSpPr>
          <p:spPr>
            <a:xfrm>
              <a:off x="695388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r>
                <a: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Critical for urban planning, agriculture, disaster management.</a:t>
              </a: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r>
                <a: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Manual classification is time-consuming; automation saves resources.</a:t>
              </a: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5114996" y="2359226"/>
            <a:ext cx="3343204" cy="1488799"/>
            <a:chOff x="5114996" y="2302076"/>
            <a:chExt cx="3343204" cy="1488799"/>
          </a:xfrm>
        </p:grpSpPr>
        <p:sp>
          <p:nvSpPr>
            <p:cNvPr id="353" name="Google Shape;353;p17"/>
            <p:cNvSpPr txBox="1"/>
            <p:nvPr/>
          </p:nvSpPr>
          <p:spPr>
            <a:xfrm>
              <a:off x="5114996" y="2302076"/>
              <a:ext cx="2114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Project Scope: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354" name="Google Shape;354;p17"/>
            <p:cNvSpPr txBox="1"/>
            <p:nvPr/>
          </p:nvSpPr>
          <p:spPr>
            <a:xfrm>
              <a:off x="5115000" y="2657475"/>
              <a:ext cx="3343200" cy="11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r>
                <a: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Focus on EuroSAT dataset (10 classes).</a:t>
              </a: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r>
                <a: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Build, train, and deploy a CNN model.</a:t>
              </a: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320040" lvl="0" indent="-317500" algn="l" rtl="0">
                <a:spcBef>
                  <a:spcPts val="0"/>
                </a:spcBef>
                <a:spcAft>
                  <a:spcPts val="0"/>
                </a:spcAft>
                <a:buSzPts val="1400"/>
                <a:buFont typeface="Roboto" panose="02000000000000000000"/>
                <a:buChar char="●"/>
              </a:pPr>
              <a:endParaRPr lang="en-US" altLang="en-US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355" name="Google Shape;355;p17"/>
          <p:cNvSpPr/>
          <p:nvPr/>
        </p:nvSpPr>
        <p:spPr>
          <a:xfrm>
            <a:off x="4184410" y="2574675"/>
            <a:ext cx="784800" cy="784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/>
          <p:nvPr/>
        </p:nvSpPr>
        <p:spPr>
          <a:xfrm>
            <a:off x="457200" y="1324425"/>
            <a:ext cx="2889300" cy="3407700"/>
          </a:xfrm>
          <a:prstGeom prst="roundRect">
            <a:avLst>
              <a:gd name="adj" fmla="val 14082"/>
            </a:avLst>
          </a:prstGeom>
          <a:solidFill>
            <a:srgbClr val="E4EA27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1" name="Google Shape;361;p18"/>
          <p:cNvSpPr txBox="1"/>
          <p:nvPr/>
        </p:nvSpPr>
        <p:spPr>
          <a:xfrm>
            <a:off x="646237" y="1841625"/>
            <a:ext cx="25467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some </a:t>
            </a:r>
            <a:endParaRPr lang="en-US" sz="2100" b="1">
              <a:solidFill>
                <a:srgbClr val="000000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1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Problem Statement </a:t>
            </a:r>
            <a:endParaRPr lang="en-US" altLang="en-US" sz="2100" b="1">
              <a:solidFill>
                <a:srgbClr val="000000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1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rPr>
              <a:t>face the Process</a:t>
            </a:r>
            <a:endParaRPr lang="en-US" altLang="en-US" sz="2100" b="1">
              <a:solidFill>
                <a:srgbClr val="000000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851113" y="2915825"/>
            <a:ext cx="2133450" cy="1431550"/>
            <a:chOff x="851113" y="2915825"/>
            <a:chExt cx="2133450" cy="1431550"/>
          </a:xfrm>
        </p:grpSpPr>
        <p:sp>
          <p:nvSpPr>
            <p:cNvPr id="363" name="Google Shape;363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extrusionOk="0">
                  <a:moveTo>
                    <a:pt x="40299" y="1"/>
                  </a:moveTo>
                  <a:lnTo>
                    <a:pt x="39445" y="15"/>
                  </a:lnTo>
                  <a:lnTo>
                    <a:pt x="38592" y="44"/>
                  </a:lnTo>
                  <a:lnTo>
                    <a:pt x="37752" y="100"/>
                  </a:lnTo>
                  <a:lnTo>
                    <a:pt x="36912" y="157"/>
                  </a:lnTo>
                  <a:lnTo>
                    <a:pt x="36087" y="243"/>
                  </a:lnTo>
                  <a:lnTo>
                    <a:pt x="35262" y="328"/>
                  </a:lnTo>
                  <a:lnTo>
                    <a:pt x="34436" y="442"/>
                  </a:lnTo>
                  <a:lnTo>
                    <a:pt x="33640" y="570"/>
                  </a:lnTo>
                  <a:lnTo>
                    <a:pt x="32843" y="698"/>
                  </a:lnTo>
                  <a:lnTo>
                    <a:pt x="32046" y="855"/>
                  </a:lnTo>
                  <a:lnTo>
                    <a:pt x="31263" y="1025"/>
                  </a:lnTo>
                  <a:lnTo>
                    <a:pt x="30481" y="1196"/>
                  </a:lnTo>
                  <a:lnTo>
                    <a:pt x="29712" y="1395"/>
                  </a:lnTo>
                  <a:lnTo>
                    <a:pt x="28958" y="1595"/>
                  </a:lnTo>
                  <a:lnTo>
                    <a:pt x="28204" y="1808"/>
                  </a:lnTo>
                  <a:lnTo>
                    <a:pt x="27464" y="2036"/>
                  </a:lnTo>
                  <a:lnTo>
                    <a:pt x="26724" y="2263"/>
                  </a:lnTo>
                  <a:lnTo>
                    <a:pt x="25998" y="2520"/>
                  </a:lnTo>
                  <a:lnTo>
                    <a:pt x="25272" y="2776"/>
                  </a:lnTo>
                  <a:lnTo>
                    <a:pt x="24575" y="3032"/>
                  </a:lnTo>
                  <a:lnTo>
                    <a:pt x="23864" y="3316"/>
                  </a:lnTo>
                  <a:lnTo>
                    <a:pt x="23181" y="3601"/>
                  </a:lnTo>
                  <a:lnTo>
                    <a:pt x="22483" y="3886"/>
                  </a:lnTo>
                  <a:lnTo>
                    <a:pt x="21815" y="4184"/>
                  </a:lnTo>
                  <a:lnTo>
                    <a:pt x="21146" y="4497"/>
                  </a:lnTo>
                  <a:lnTo>
                    <a:pt x="20491" y="4811"/>
                  </a:lnTo>
                  <a:lnTo>
                    <a:pt x="19837" y="5138"/>
                  </a:lnTo>
                  <a:lnTo>
                    <a:pt x="19196" y="5465"/>
                  </a:lnTo>
                  <a:lnTo>
                    <a:pt x="18570" y="5792"/>
                  </a:lnTo>
                  <a:lnTo>
                    <a:pt x="17944" y="6134"/>
                  </a:lnTo>
                  <a:lnTo>
                    <a:pt x="17332" y="6475"/>
                  </a:lnTo>
                  <a:lnTo>
                    <a:pt x="16137" y="7187"/>
                  </a:lnTo>
                  <a:lnTo>
                    <a:pt x="14984" y="7898"/>
                  </a:lnTo>
                  <a:lnTo>
                    <a:pt x="13860" y="8624"/>
                  </a:lnTo>
                  <a:lnTo>
                    <a:pt x="12779" y="9364"/>
                  </a:lnTo>
                  <a:lnTo>
                    <a:pt x="11740" y="10104"/>
                  </a:lnTo>
                  <a:lnTo>
                    <a:pt x="10729" y="10858"/>
                  </a:lnTo>
                  <a:lnTo>
                    <a:pt x="9776" y="11598"/>
                  </a:lnTo>
                  <a:lnTo>
                    <a:pt x="8851" y="12338"/>
                  </a:lnTo>
                  <a:lnTo>
                    <a:pt x="7983" y="13078"/>
                  </a:lnTo>
                  <a:lnTo>
                    <a:pt x="7143" y="13790"/>
                  </a:lnTo>
                  <a:lnTo>
                    <a:pt x="6347" y="14501"/>
                  </a:lnTo>
                  <a:lnTo>
                    <a:pt x="5607" y="15184"/>
                  </a:lnTo>
                  <a:lnTo>
                    <a:pt x="4895" y="15853"/>
                  </a:lnTo>
                  <a:lnTo>
                    <a:pt x="4241" y="16508"/>
                  </a:lnTo>
                  <a:lnTo>
                    <a:pt x="3629" y="17119"/>
                  </a:lnTo>
                  <a:lnTo>
                    <a:pt x="3060" y="17717"/>
                  </a:lnTo>
                  <a:lnTo>
                    <a:pt x="2533" y="18258"/>
                  </a:lnTo>
                  <a:lnTo>
                    <a:pt x="2063" y="18784"/>
                  </a:lnTo>
                  <a:lnTo>
                    <a:pt x="1637" y="19254"/>
                  </a:lnTo>
                  <a:lnTo>
                    <a:pt x="925" y="20079"/>
                  </a:lnTo>
                  <a:lnTo>
                    <a:pt x="413" y="20691"/>
                  </a:lnTo>
                  <a:lnTo>
                    <a:pt x="0" y="21218"/>
                  </a:lnTo>
                  <a:lnTo>
                    <a:pt x="1039" y="22342"/>
                  </a:lnTo>
                  <a:lnTo>
                    <a:pt x="2078" y="23423"/>
                  </a:lnTo>
                  <a:lnTo>
                    <a:pt x="3102" y="24476"/>
                  </a:lnTo>
                  <a:lnTo>
                    <a:pt x="4141" y="25501"/>
                  </a:lnTo>
                  <a:lnTo>
                    <a:pt x="5166" y="26483"/>
                  </a:lnTo>
                  <a:lnTo>
                    <a:pt x="6204" y="27436"/>
                  </a:lnTo>
                  <a:lnTo>
                    <a:pt x="7229" y="28361"/>
                  </a:lnTo>
                  <a:lnTo>
                    <a:pt x="8253" y="29243"/>
                  </a:lnTo>
                  <a:lnTo>
                    <a:pt x="9264" y="30097"/>
                  </a:lnTo>
                  <a:lnTo>
                    <a:pt x="10288" y="30922"/>
                  </a:lnTo>
                  <a:lnTo>
                    <a:pt x="11299" y="31719"/>
                  </a:lnTo>
                  <a:lnTo>
                    <a:pt x="12309" y="32474"/>
                  </a:lnTo>
                  <a:lnTo>
                    <a:pt x="13319" y="33199"/>
                  </a:lnTo>
                  <a:lnTo>
                    <a:pt x="14315" y="33897"/>
                  </a:lnTo>
                  <a:lnTo>
                    <a:pt x="15326" y="34565"/>
                  </a:lnTo>
                  <a:lnTo>
                    <a:pt x="16322" y="35206"/>
                  </a:lnTo>
                  <a:lnTo>
                    <a:pt x="17304" y="35818"/>
                  </a:lnTo>
                  <a:lnTo>
                    <a:pt x="18300" y="36401"/>
                  </a:lnTo>
                  <a:lnTo>
                    <a:pt x="19282" y="36956"/>
                  </a:lnTo>
                  <a:lnTo>
                    <a:pt x="20263" y="37482"/>
                  </a:lnTo>
                  <a:lnTo>
                    <a:pt x="21245" y="37981"/>
                  </a:lnTo>
                  <a:lnTo>
                    <a:pt x="22213" y="38450"/>
                  </a:lnTo>
                  <a:lnTo>
                    <a:pt x="23195" y="38891"/>
                  </a:lnTo>
                  <a:lnTo>
                    <a:pt x="24148" y="39318"/>
                  </a:lnTo>
                  <a:lnTo>
                    <a:pt x="25116" y="39702"/>
                  </a:lnTo>
                  <a:lnTo>
                    <a:pt x="26069" y="40072"/>
                  </a:lnTo>
                  <a:lnTo>
                    <a:pt x="27023" y="40414"/>
                  </a:lnTo>
                  <a:lnTo>
                    <a:pt x="27976" y="40741"/>
                  </a:lnTo>
                  <a:lnTo>
                    <a:pt x="28915" y="41040"/>
                  </a:lnTo>
                  <a:lnTo>
                    <a:pt x="29854" y="41310"/>
                  </a:lnTo>
                  <a:lnTo>
                    <a:pt x="30779" y="41552"/>
                  </a:lnTo>
                  <a:lnTo>
                    <a:pt x="31704" y="41780"/>
                  </a:lnTo>
                  <a:lnTo>
                    <a:pt x="32629" y="41979"/>
                  </a:lnTo>
                  <a:lnTo>
                    <a:pt x="33554" y="42164"/>
                  </a:lnTo>
                  <a:lnTo>
                    <a:pt x="34465" y="42321"/>
                  </a:lnTo>
                  <a:lnTo>
                    <a:pt x="35376" y="42463"/>
                  </a:lnTo>
                  <a:lnTo>
                    <a:pt x="36272" y="42577"/>
                  </a:lnTo>
                  <a:lnTo>
                    <a:pt x="37169" y="42676"/>
                  </a:lnTo>
                  <a:lnTo>
                    <a:pt x="38051" y="42762"/>
                  </a:lnTo>
                  <a:lnTo>
                    <a:pt x="38933" y="42819"/>
                  </a:lnTo>
                  <a:lnTo>
                    <a:pt x="39815" y="42847"/>
                  </a:lnTo>
                  <a:lnTo>
                    <a:pt x="40683" y="42876"/>
                  </a:lnTo>
                  <a:lnTo>
                    <a:pt x="41551" y="42876"/>
                  </a:lnTo>
                  <a:lnTo>
                    <a:pt x="42419" y="42861"/>
                  </a:lnTo>
                  <a:lnTo>
                    <a:pt x="43273" y="42833"/>
                  </a:lnTo>
                  <a:lnTo>
                    <a:pt x="44113" y="42776"/>
                  </a:lnTo>
                  <a:lnTo>
                    <a:pt x="44952" y="42719"/>
                  </a:lnTo>
                  <a:lnTo>
                    <a:pt x="45792" y="42634"/>
                  </a:lnTo>
                  <a:lnTo>
                    <a:pt x="46617" y="42534"/>
                  </a:lnTo>
                  <a:lnTo>
                    <a:pt x="47443" y="42420"/>
                  </a:lnTo>
                  <a:lnTo>
                    <a:pt x="48254" y="42306"/>
                  </a:lnTo>
                  <a:lnTo>
                    <a:pt x="49065" y="42164"/>
                  </a:lnTo>
                  <a:lnTo>
                    <a:pt x="49862" y="42008"/>
                  </a:lnTo>
                  <a:lnTo>
                    <a:pt x="50659" y="41837"/>
                  </a:lnTo>
                  <a:lnTo>
                    <a:pt x="51441" y="41652"/>
                  </a:lnTo>
                  <a:lnTo>
                    <a:pt x="52224" y="41453"/>
                  </a:lnTo>
                  <a:lnTo>
                    <a:pt x="52992" y="41253"/>
                  </a:lnTo>
                  <a:lnTo>
                    <a:pt x="53761" y="41026"/>
                  </a:lnTo>
                  <a:lnTo>
                    <a:pt x="54515" y="40798"/>
                  </a:lnTo>
                  <a:lnTo>
                    <a:pt x="55255" y="40556"/>
                  </a:lnTo>
                  <a:lnTo>
                    <a:pt x="55995" y="40314"/>
                  </a:lnTo>
                  <a:lnTo>
                    <a:pt x="56735" y="40044"/>
                  </a:lnTo>
                  <a:lnTo>
                    <a:pt x="57460" y="39773"/>
                  </a:lnTo>
                  <a:lnTo>
                    <a:pt x="58172" y="39489"/>
                  </a:lnTo>
                  <a:lnTo>
                    <a:pt x="58883" y="39204"/>
                  </a:lnTo>
                  <a:lnTo>
                    <a:pt x="59581" y="38905"/>
                  </a:lnTo>
                  <a:lnTo>
                    <a:pt x="60278" y="38592"/>
                  </a:lnTo>
                  <a:lnTo>
                    <a:pt x="60961" y="38279"/>
                  </a:lnTo>
                  <a:lnTo>
                    <a:pt x="61644" y="37966"/>
                  </a:lnTo>
                  <a:lnTo>
                    <a:pt x="62299" y="37639"/>
                  </a:lnTo>
                  <a:lnTo>
                    <a:pt x="62967" y="37297"/>
                  </a:lnTo>
                  <a:lnTo>
                    <a:pt x="63608" y="36956"/>
                  </a:lnTo>
                  <a:lnTo>
                    <a:pt x="64248" y="36614"/>
                  </a:lnTo>
                  <a:lnTo>
                    <a:pt x="64888" y="36259"/>
                  </a:lnTo>
                  <a:lnTo>
                    <a:pt x="66112" y="35547"/>
                  </a:lnTo>
                  <a:lnTo>
                    <a:pt x="67322" y="34807"/>
                  </a:lnTo>
                  <a:lnTo>
                    <a:pt x="68474" y="34067"/>
                  </a:lnTo>
                  <a:lnTo>
                    <a:pt x="69599" y="33313"/>
                  </a:lnTo>
                  <a:lnTo>
                    <a:pt x="70680" y="32559"/>
                  </a:lnTo>
                  <a:lnTo>
                    <a:pt x="71719" y="31790"/>
                  </a:lnTo>
                  <a:lnTo>
                    <a:pt x="72729" y="31036"/>
                  </a:lnTo>
                  <a:lnTo>
                    <a:pt x="73682" y="30282"/>
                  </a:lnTo>
                  <a:lnTo>
                    <a:pt x="74607" y="29528"/>
                  </a:lnTo>
                  <a:lnTo>
                    <a:pt x="75475" y="28788"/>
                  </a:lnTo>
                  <a:lnTo>
                    <a:pt x="76315" y="28062"/>
                  </a:lnTo>
                  <a:lnTo>
                    <a:pt x="77098" y="27365"/>
                  </a:lnTo>
                  <a:lnTo>
                    <a:pt x="77838" y="26682"/>
                  </a:lnTo>
                  <a:lnTo>
                    <a:pt x="78535" y="26027"/>
                  </a:lnTo>
                  <a:lnTo>
                    <a:pt x="79189" y="25387"/>
                  </a:lnTo>
                  <a:lnTo>
                    <a:pt x="79787" y="24789"/>
                  </a:lnTo>
                  <a:lnTo>
                    <a:pt x="80342" y="24220"/>
                  </a:lnTo>
                  <a:lnTo>
                    <a:pt x="81295" y="23210"/>
                  </a:lnTo>
                  <a:lnTo>
                    <a:pt x="82050" y="22385"/>
                  </a:lnTo>
                  <a:lnTo>
                    <a:pt x="82590" y="21744"/>
                  </a:lnTo>
                  <a:lnTo>
                    <a:pt x="83046" y="21218"/>
                  </a:lnTo>
                  <a:lnTo>
                    <a:pt x="81936" y="20108"/>
                  </a:lnTo>
                  <a:lnTo>
                    <a:pt x="80840" y="19040"/>
                  </a:lnTo>
                  <a:lnTo>
                    <a:pt x="79744" y="18016"/>
                  </a:lnTo>
                  <a:lnTo>
                    <a:pt x="78663" y="17020"/>
                  </a:lnTo>
                  <a:lnTo>
                    <a:pt x="77581" y="16052"/>
                  </a:lnTo>
                  <a:lnTo>
                    <a:pt x="76500" y="15113"/>
                  </a:lnTo>
                  <a:lnTo>
                    <a:pt x="75419" y="14217"/>
                  </a:lnTo>
                  <a:lnTo>
                    <a:pt x="74351" y="13348"/>
                  </a:lnTo>
                  <a:lnTo>
                    <a:pt x="73284" y="12509"/>
                  </a:lnTo>
                  <a:lnTo>
                    <a:pt x="72231" y="11712"/>
                  </a:lnTo>
                  <a:lnTo>
                    <a:pt x="71164" y="10929"/>
                  </a:lnTo>
                  <a:lnTo>
                    <a:pt x="70111" y="10189"/>
                  </a:lnTo>
                  <a:lnTo>
                    <a:pt x="69072" y="9478"/>
                  </a:lnTo>
                  <a:lnTo>
                    <a:pt x="68033" y="8795"/>
                  </a:lnTo>
                  <a:lnTo>
                    <a:pt x="66994" y="8140"/>
                  </a:lnTo>
                  <a:lnTo>
                    <a:pt x="65956" y="7514"/>
                  </a:lnTo>
                  <a:lnTo>
                    <a:pt x="64931" y="6917"/>
                  </a:lnTo>
                  <a:lnTo>
                    <a:pt x="63907" y="6347"/>
                  </a:lnTo>
                  <a:lnTo>
                    <a:pt x="62896" y="5807"/>
                  </a:lnTo>
                  <a:lnTo>
                    <a:pt x="61886" y="5280"/>
                  </a:lnTo>
                  <a:lnTo>
                    <a:pt x="60876" y="4796"/>
                  </a:lnTo>
                  <a:lnTo>
                    <a:pt x="59879" y="4341"/>
                  </a:lnTo>
                  <a:lnTo>
                    <a:pt x="58883" y="3900"/>
                  </a:lnTo>
                  <a:lnTo>
                    <a:pt x="57902" y="3487"/>
                  </a:lnTo>
                  <a:lnTo>
                    <a:pt x="56920" y="3103"/>
                  </a:lnTo>
                  <a:lnTo>
                    <a:pt x="55938" y="2747"/>
                  </a:lnTo>
                  <a:lnTo>
                    <a:pt x="54970" y="2406"/>
                  </a:lnTo>
                  <a:lnTo>
                    <a:pt x="54003" y="2093"/>
                  </a:lnTo>
                  <a:lnTo>
                    <a:pt x="53049" y="1808"/>
                  </a:lnTo>
                  <a:lnTo>
                    <a:pt x="52096" y="1538"/>
                  </a:lnTo>
                  <a:lnTo>
                    <a:pt x="51142" y="1296"/>
                  </a:lnTo>
                  <a:lnTo>
                    <a:pt x="50203" y="1082"/>
                  </a:lnTo>
                  <a:lnTo>
                    <a:pt x="49278" y="883"/>
                  </a:lnTo>
                  <a:lnTo>
                    <a:pt x="48353" y="698"/>
                  </a:lnTo>
                  <a:lnTo>
                    <a:pt x="47428" y="542"/>
                  </a:lnTo>
                  <a:lnTo>
                    <a:pt x="46518" y="413"/>
                  </a:lnTo>
                  <a:lnTo>
                    <a:pt x="45607" y="285"/>
                  </a:lnTo>
                  <a:lnTo>
                    <a:pt x="44710" y="200"/>
                  </a:lnTo>
                  <a:lnTo>
                    <a:pt x="43814" y="115"/>
                  </a:lnTo>
                  <a:lnTo>
                    <a:pt x="42917" y="58"/>
                  </a:lnTo>
                  <a:lnTo>
                    <a:pt x="42049" y="29"/>
                  </a:lnTo>
                  <a:lnTo>
                    <a:pt x="41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863938" y="3086225"/>
              <a:ext cx="2076150" cy="1071900"/>
            </a:xfrm>
            <a:custGeom>
              <a:avLst/>
              <a:gdLst/>
              <a:ahLst/>
              <a:cxnLst/>
              <a:rect l="l" t="t" r="r" b="b"/>
              <a:pathLst>
                <a:path w="83046" h="42876" fill="none" extrusionOk="0">
                  <a:moveTo>
                    <a:pt x="0" y="21218"/>
                  </a:moveTo>
                  <a:lnTo>
                    <a:pt x="0" y="21218"/>
                  </a:lnTo>
                  <a:lnTo>
                    <a:pt x="413" y="20691"/>
                  </a:lnTo>
                  <a:lnTo>
                    <a:pt x="925" y="20079"/>
                  </a:lnTo>
                  <a:lnTo>
                    <a:pt x="1637" y="19254"/>
                  </a:lnTo>
                  <a:lnTo>
                    <a:pt x="2063" y="18784"/>
                  </a:lnTo>
                  <a:lnTo>
                    <a:pt x="2533" y="18258"/>
                  </a:lnTo>
                  <a:lnTo>
                    <a:pt x="3060" y="17717"/>
                  </a:lnTo>
                  <a:lnTo>
                    <a:pt x="3629" y="17119"/>
                  </a:lnTo>
                  <a:lnTo>
                    <a:pt x="4241" y="16508"/>
                  </a:lnTo>
                  <a:lnTo>
                    <a:pt x="4895" y="15853"/>
                  </a:lnTo>
                  <a:lnTo>
                    <a:pt x="5607" y="15184"/>
                  </a:lnTo>
                  <a:lnTo>
                    <a:pt x="6347" y="14501"/>
                  </a:lnTo>
                  <a:lnTo>
                    <a:pt x="7143" y="13790"/>
                  </a:lnTo>
                  <a:lnTo>
                    <a:pt x="7983" y="13078"/>
                  </a:lnTo>
                  <a:lnTo>
                    <a:pt x="8851" y="12338"/>
                  </a:lnTo>
                  <a:lnTo>
                    <a:pt x="9776" y="11598"/>
                  </a:lnTo>
                  <a:lnTo>
                    <a:pt x="10729" y="10858"/>
                  </a:lnTo>
                  <a:lnTo>
                    <a:pt x="11740" y="10104"/>
                  </a:lnTo>
                  <a:lnTo>
                    <a:pt x="12779" y="9364"/>
                  </a:lnTo>
                  <a:lnTo>
                    <a:pt x="13860" y="8624"/>
                  </a:lnTo>
                  <a:lnTo>
                    <a:pt x="14984" y="7898"/>
                  </a:lnTo>
                  <a:lnTo>
                    <a:pt x="16137" y="7187"/>
                  </a:lnTo>
                  <a:lnTo>
                    <a:pt x="17332" y="6475"/>
                  </a:lnTo>
                  <a:lnTo>
                    <a:pt x="17944" y="6134"/>
                  </a:lnTo>
                  <a:lnTo>
                    <a:pt x="18570" y="5792"/>
                  </a:lnTo>
                  <a:lnTo>
                    <a:pt x="19196" y="5465"/>
                  </a:lnTo>
                  <a:lnTo>
                    <a:pt x="19837" y="5138"/>
                  </a:lnTo>
                  <a:lnTo>
                    <a:pt x="20491" y="4811"/>
                  </a:lnTo>
                  <a:lnTo>
                    <a:pt x="21146" y="4497"/>
                  </a:lnTo>
                  <a:lnTo>
                    <a:pt x="21815" y="4184"/>
                  </a:lnTo>
                  <a:lnTo>
                    <a:pt x="22483" y="3886"/>
                  </a:lnTo>
                  <a:lnTo>
                    <a:pt x="23181" y="3601"/>
                  </a:lnTo>
                  <a:lnTo>
                    <a:pt x="23864" y="3316"/>
                  </a:lnTo>
                  <a:lnTo>
                    <a:pt x="24575" y="3032"/>
                  </a:lnTo>
                  <a:lnTo>
                    <a:pt x="25272" y="2776"/>
                  </a:lnTo>
                  <a:lnTo>
                    <a:pt x="25998" y="2520"/>
                  </a:lnTo>
                  <a:lnTo>
                    <a:pt x="26724" y="2263"/>
                  </a:lnTo>
                  <a:lnTo>
                    <a:pt x="27464" y="2036"/>
                  </a:lnTo>
                  <a:lnTo>
                    <a:pt x="28204" y="1808"/>
                  </a:lnTo>
                  <a:lnTo>
                    <a:pt x="28958" y="1595"/>
                  </a:lnTo>
                  <a:lnTo>
                    <a:pt x="29712" y="1395"/>
                  </a:lnTo>
                  <a:lnTo>
                    <a:pt x="30481" y="1196"/>
                  </a:lnTo>
                  <a:lnTo>
                    <a:pt x="31263" y="1025"/>
                  </a:lnTo>
                  <a:lnTo>
                    <a:pt x="32046" y="855"/>
                  </a:lnTo>
                  <a:lnTo>
                    <a:pt x="32843" y="698"/>
                  </a:lnTo>
                  <a:lnTo>
                    <a:pt x="33640" y="570"/>
                  </a:lnTo>
                  <a:lnTo>
                    <a:pt x="34436" y="442"/>
                  </a:lnTo>
                  <a:lnTo>
                    <a:pt x="35262" y="328"/>
                  </a:lnTo>
                  <a:lnTo>
                    <a:pt x="36087" y="243"/>
                  </a:lnTo>
                  <a:lnTo>
                    <a:pt x="36912" y="157"/>
                  </a:lnTo>
                  <a:lnTo>
                    <a:pt x="37752" y="100"/>
                  </a:lnTo>
                  <a:lnTo>
                    <a:pt x="38592" y="44"/>
                  </a:lnTo>
                  <a:lnTo>
                    <a:pt x="39445" y="15"/>
                  </a:lnTo>
                  <a:lnTo>
                    <a:pt x="40299" y="1"/>
                  </a:lnTo>
                  <a:lnTo>
                    <a:pt x="41167" y="1"/>
                  </a:lnTo>
                  <a:lnTo>
                    <a:pt x="42049" y="29"/>
                  </a:lnTo>
                  <a:lnTo>
                    <a:pt x="42917" y="58"/>
                  </a:lnTo>
                  <a:lnTo>
                    <a:pt x="43814" y="115"/>
                  </a:lnTo>
                  <a:lnTo>
                    <a:pt x="44710" y="200"/>
                  </a:lnTo>
                  <a:lnTo>
                    <a:pt x="45607" y="285"/>
                  </a:lnTo>
                  <a:lnTo>
                    <a:pt x="46518" y="413"/>
                  </a:lnTo>
                  <a:lnTo>
                    <a:pt x="47428" y="542"/>
                  </a:lnTo>
                  <a:lnTo>
                    <a:pt x="48353" y="698"/>
                  </a:lnTo>
                  <a:lnTo>
                    <a:pt x="49278" y="883"/>
                  </a:lnTo>
                  <a:lnTo>
                    <a:pt x="50203" y="1082"/>
                  </a:lnTo>
                  <a:lnTo>
                    <a:pt x="51142" y="1296"/>
                  </a:lnTo>
                  <a:lnTo>
                    <a:pt x="52096" y="1538"/>
                  </a:lnTo>
                  <a:lnTo>
                    <a:pt x="53049" y="1808"/>
                  </a:lnTo>
                  <a:lnTo>
                    <a:pt x="54003" y="2093"/>
                  </a:lnTo>
                  <a:lnTo>
                    <a:pt x="54970" y="2406"/>
                  </a:lnTo>
                  <a:lnTo>
                    <a:pt x="55938" y="2747"/>
                  </a:lnTo>
                  <a:lnTo>
                    <a:pt x="56920" y="3103"/>
                  </a:lnTo>
                  <a:lnTo>
                    <a:pt x="57902" y="3487"/>
                  </a:lnTo>
                  <a:lnTo>
                    <a:pt x="58883" y="3900"/>
                  </a:lnTo>
                  <a:lnTo>
                    <a:pt x="59879" y="4341"/>
                  </a:lnTo>
                  <a:lnTo>
                    <a:pt x="60876" y="4796"/>
                  </a:lnTo>
                  <a:lnTo>
                    <a:pt x="61886" y="5280"/>
                  </a:lnTo>
                  <a:lnTo>
                    <a:pt x="62896" y="5807"/>
                  </a:lnTo>
                  <a:lnTo>
                    <a:pt x="63907" y="6347"/>
                  </a:lnTo>
                  <a:lnTo>
                    <a:pt x="64931" y="6917"/>
                  </a:lnTo>
                  <a:lnTo>
                    <a:pt x="65956" y="7514"/>
                  </a:lnTo>
                  <a:lnTo>
                    <a:pt x="66994" y="8140"/>
                  </a:lnTo>
                  <a:lnTo>
                    <a:pt x="68033" y="8795"/>
                  </a:lnTo>
                  <a:lnTo>
                    <a:pt x="69072" y="9478"/>
                  </a:lnTo>
                  <a:lnTo>
                    <a:pt x="70111" y="10189"/>
                  </a:lnTo>
                  <a:lnTo>
                    <a:pt x="71164" y="10929"/>
                  </a:lnTo>
                  <a:lnTo>
                    <a:pt x="72231" y="11712"/>
                  </a:lnTo>
                  <a:lnTo>
                    <a:pt x="73284" y="12509"/>
                  </a:lnTo>
                  <a:lnTo>
                    <a:pt x="74351" y="13348"/>
                  </a:lnTo>
                  <a:lnTo>
                    <a:pt x="75419" y="14217"/>
                  </a:lnTo>
                  <a:lnTo>
                    <a:pt x="76500" y="15113"/>
                  </a:lnTo>
                  <a:lnTo>
                    <a:pt x="77581" y="16052"/>
                  </a:lnTo>
                  <a:lnTo>
                    <a:pt x="78663" y="17020"/>
                  </a:lnTo>
                  <a:lnTo>
                    <a:pt x="79744" y="18016"/>
                  </a:lnTo>
                  <a:lnTo>
                    <a:pt x="80840" y="19040"/>
                  </a:lnTo>
                  <a:lnTo>
                    <a:pt x="81936" y="20108"/>
                  </a:lnTo>
                  <a:lnTo>
                    <a:pt x="83046" y="21218"/>
                  </a:lnTo>
                  <a:lnTo>
                    <a:pt x="83046" y="21218"/>
                  </a:lnTo>
                  <a:lnTo>
                    <a:pt x="82590" y="21744"/>
                  </a:lnTo>
                  <a:lnTo>
                    <a:pt x="82050" y="22385"/>
                  </a:lnTo>
                  <a:lnTo>
                    <a:pt x="81295" y="23210"/>
                  </a:lnTo>
                  <a:lnTo>
                    <a:pt x="80342" y="24220"/>
                  </a:lnTo>
                  <a:lnTo>
                    <a:pt x="79787" y="24789"/>
                  </a:lnTo>
                  <a:lnTo>
                    <a:pt x="79189" y="25387"/>
                  </a:lnTo>
                  <a:lnTo>
                    <a:pt x="78535" y="26027"/>
                  </a:lnTo>
                  <a:lnTo>
                    <a:pt x="77838" y="26682"/>
                  </a:lnTo>
                  <a:lnTo>
                    <a:pt x="77098" y="27365"/>
                  </a:lnTo>
                  <a:lnTo>
                    <a:pt x="76315" y="28062"/>
                  </a:lnTo>
                  <a:lnTo>
                    <a:pt x="75475" y="28788"/>
                  </a:lnTo>
                  <a:lnTo>
                    <a:pt x="74607" y="29528"/>
                  </a:lnTo>
                  <a:lnTo>
                    <a:pt x="73682" y="30282"/>
                  </a:lnTo>
                  <a:lnTo>
                    <a:pt x="72729" y="31036"/>
                  </a:lnTo>
                  <a:lnTo>
                    <a:pt x="71719" y="31790"/>
                  </a:lnTo>
                  <a:lnTo>
                    <a:pt x="70680" y="32559"/>
                  </a:lnTo>
                  <a:lnTo>
                    <a:pt x="69599" y="33313"/>
                  </a:lnTo>
                  <a:lnTo>
                    <a:pt x="68474" y="34067"/>
                  </a:lnTo>
                  <a:lnTo>
                    <a:pt x="67322" y="34807"/>
                  </a:lnTo>
                  <a:lnTo>
                    <a:pt x="66112" y="35547"/>
                  </a:lnTo>
                  <a:lnTo>
                    <a:pt x="64888" y="36259"/>
                  </a:lnTo>
                  <a:lnTo>
                    <a:pt x="64248" y="36614"/>
                  </a:lnTo>
                  <a:lnTo>
                    <a:pt x="63608" y="36956"/>
                  </a:lnTo>
                  <a:lnTo>
                    <a:pt x="62967" y="37297"/>
                  </a:lnTo>
                  <a:lnTo>
                    <a:pt x="62299" y="37639"/>
                  </a:lnTo>
                  <a:lnTo>
                    <a:pt x="61644" y="37966"/>
                  </a:lnTo>
                  <a:lnTo>
                    <a:pt x="60961" y="38279"/>
                  </a:lnTo>
                  <a:lnTo>
                    <a:pt x="60278" y="38592"/>
                  </a:lnTo>
                  <a:lnTo>
                    <a:pt x="59581" y="38905"/>
                  </a:lnTo>
                  <a:lnTo>
                    <a:pt x="58883" y="39204"/>
                  </a:lnTo>
                  <a:lnTo>
                    <a:pt x="58172" y="39489"/>
                  </a:lnTo>
                  <a:lnTo>
                    <a:pt x="57460" y="39773"/>
                  </a:lnTo>
                  <a:lnTo>
                    <a:pt x="56735" y="40044"/>
                  </a:lnTo>
                  <a:lnTo>
                    <a:pt x="55995" y="40314"/>
                  </a:lnTo>
                  <a:lnTo>
                    <a:pt x="55255" y="40556"/>
                  </a:lnTo>
                  <a:lnTo>
                    <a:pt x="54515" y="40798"/>
                  </a:lnTo>
                  <a:lnTo>
                    <a:pt x="53761" y="41026"/>
                  </a:lnTo>
                  <a:lnTo>
                    <a:pt x="52992" y="41253"/>
                  </a:lnTo>
                  <a:lnTo>
                    <a:pt x="52224" y="41453"/>
                  </a:lnTo>
                  <a:lnTo>
                    <a:pt x="51441" y="41652"/>
                  </a:lnTo>
                  <a:lnTo>
                    <a:pt x="50659" y="41837"/>
                  </a:lnTo>
                  <a:lnTo>
                    <a:pt x="49862" y="42008"/>
                  </a:lnTo>
                  <a:lnTo>
                    <a:pt x="49065" y="42164"/>
                  </a:lnTo>
                  <a:lnTo>
                    <a:pt x="48254" y="42306"/>
                  </a:lnTo>
                  <a:lnTo>
                    <a:pt x="47443" y="42420"/>
                  </a:lnTo>
                  <a:lnTo>
                    <a:pt x="46617" y="42534"/>
                  </a:lnTo>
                  <a:lnTo>
                    <a:pt x="45792" y="42634"/>
                  </a:lnTo>
                  <a:lnTo>
                    <a:pt x="44952" y="42719"/>
                  </a:lnTo>
                  <a:lnTo>
                    <a:pt x="44113" y="42776"/>
                  </a:lnTo>
                  <a:lnTo>
                    <a:pt x="43273" y="42833"/>
                  </a:lnTo>
                  <a:lnTo>
                    <a:pt x="42419" y="42861"/>
                  </a:lnTo>
                  <a:lnTo>
                    <a:pt x="41551" y="42876"/>
                  </a:lnTo>
                  <a:lnTo>
                    <a:pt x="40683" y="42876"/>
                  </a:lnTo>
                  <a:lnTo>
                    <a:pt x="39815" y="42847"/>
                  </a:lnTo>
                  <a:lnTo>
                    <a:pt x="38933" y="42819"/>
                  </a:lnTo>
                  <a:lnTo>
                    <a:pt x="38051" y="42762"/>
                  </a:lnTo>
                  <a:lnTo>
                    <a:pt x="37169" y="42676"/>
                  </a:lnTo>
                  <a:lnTo>
                    <a:pt x="36272" y="42577"/>
                  </a:lnTo>
                  <a:lnTo>
                    <a:pt x="35376" y="42463"/>
                  </a:lnTo>
                  <a:lnTo>
                    <a:pt x="34465" y="42321"/>
                  </a:lnTo>
                  <a:lnTo>
                    <a:pt x="33554" y="42164"/>
                  </a:lnTo>
                  <a:lnTo>
                    <a:pt x="32629" y="41979"/>
                  </a:lnTo>
                  <a:lnTo>
                    <a:pt x="31704" y="41780"/>
                  </a:lnTo>
                  <a:lnTo>
                    <a:pt x="30779" y="41552"/>
                  </a:lnTo>
                  <a:lnTo>
                    <a:pt x="29854" y="41310"/>
                  </a:lnTo>
                  <a:lnTo>
                    <a:pt x="28915" y="41040"/>
                  </a:lnTo>
                  <a:lnTo>
                    <a:pt x="27976" y="40741"/>
                  </a:lnTo>
                  <a:lnTo>
                    <a:pt x="27023" y="40414"/>
                  </a:lnTo>
                  <a:lnTo>
                    <a:pt x="26069" y="40072"/>
                  </a:lnTo>
                  <a:lnTo>
                    <a:pt x="25116" y="39702"/>
                  </a:lnTo>
                  <a:lnTo>
                    <a:pt x="24148" y="39318"/>
                  </a:lnTo>
                  <a:lnTo>
                    <a:pt x="23195" y="38891"/>
                  </a:lnTo>
                  <a:lnTo>
                    <a:pt x="22213" y="38450"/>
                  </a:lnTo>
                  <a:lnTo>
                    <a:pt x="21245" y="37981"/>
                  </a:lnTo>
                  <a:lnTo>
                    <a:pt x="20263" y="37482"/>
                  </a:lnTo>
                  <a:lnTo>
                    <a:pt x="19282" y="36956"/>
                  </a:lnTo>
                  <a:lnTo>
                    <a:pt x="18300" y="36401"/>
                  </a:lnTo>
                  <a:lnTo>
                    <a:pt x="17304" y="35818"/>
                  </a:lnTo>
                  <a:lnTo>
                    <a:pt x="16322" y="35206"/>
                  </a:lnTo>
                  <a:lnTo>
                    <a:pt x="15326" y="34565"/>
                  </a:lnTo>
                  <a:lnTo>
                    <a:pt x="14315" y="33897"/>
                  </a:lnTo>
                  <a:lnTo>
                    <a:pt x="13319" y="33199"/>
                  </a:lnTo>
                  <a:lnTo>
                    <a:pt x="12309" y="32474"/>
                  </a:lnTo>
                  <a:lnTo>
                    <a:pt x="11299" y="31719"/>
                  </a:lnTo>
                  <a:lnTo>
                    <a:pt x="10288" y="30922"/>
                  </a:lnTo>
                  <a:lnTo>
                    <a:pt x="9264" y="30097"/>
                  </a:lnTo>
                  <a:lnTo>
                    <a:pt x="8253" y="29243"/>
                  </a:lnTo>
                  <a:lnTo>
                    <a:pt x="7229" y="28361"/>
                  </a:lnTo>
                  <a:lnTo>
                    <a:pt x="6204" y="27436"/>
                  </a:lnTo>
                  <a:lnTo>
                    <a:pt x="5166" y="26483"/>
                  </a:lnTo>
                  <a:lnTo>
                    <a:pt x="4141" y="25501"/>
                  </a:lnTo>
                  <a:lnTo>
                    <a:pt x="3102" y="24476"/>
                  </a:lnTo>
                  <a:lnTo>
                    <a:pt x="2078" y="23423"/>
                  </a:lnTo>
                  <a:lnTo>
                    <a:pt x="1039" y="22342"/>
                  </a:lnTo>
                  <a:lnTo>
                    <a:pt x="0" y="2121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extrusionOk="0">
                  <a:moveTo>
                    <a:pt x="18542" y="1"/>
                  </a:moveTo>
                  <a:lnTo>
                    <a:pt x="18058" y="15"/>
                  </a:lnTo>
                  <a:lnTo>
                    <a:pt x="17589" y="29"/>
                  </a:lnTo>
                  <a:lnTo>
                    <a:pt x="17105" y="58"/>
                  </a:lnTo>
                  <a:lnTo>
                    <a:pt x="16635" y="100"/>
                  </a:lnTo>
                  <a:lnTo>
                    <a:pt x="16180" y="157"/>
                  </a:lnTo>
                  <a:lnTo>
                    <a:pt x="15710" y="214"/>
                  </a:lnTo>
                  <a:lnTo>
                    <a:pt x="15255" y="299"/>
                  </a:lnTo>
                  <a:lnTo>
                    <a:pt x="14799" y="385"/>
                  </a:lnTo>
                  <a:lnTo>
                    <a:pt x="14344" y="484"/>
                  </a:lnTo>
                  <a:lnTo>
                    <a:pt x="13903" y="584"/>
                  </a:lnTo>
                  <a:lnTo>
                    <a:pt x="13462" y="712"/>
                  </a:lnTo>
                  <a:lnTo>
                    <a:pt x="13021" y="840"/>
                  </a:lnTo>
                  <a:lnTo>
                    <a:pt x="12594" y="983"/>
                  </a:lnTo>
                  <a:lnTo>
                    <a:pt x="12167" y="1125"/>
                  </a:lnTo>
                  <a:lnTo>
                    <a:pt x="11740" y="1296"/>
                  </a:lnTo>
                  <a:lnTo>
                    <a:pt x="11327" y="1466"/>
                  </a:lnTo>
                  <a:lnTo>
                    <a:pt x="10915" y="1637"/>
                  </a:lnTo>
                  <a:lnTo>
                    <a:pt x="10502" y="1836"/>
                  </a:lnTo>
                  <a:lnTo>
                    <a:pt x="10104" y="2036"/>
                  </a:lnTo>
                  <a:lnTo>
                    <a:pt x="9705" y="2249"/>
                  </a:lnTo>
                  <a:lnTo>
                    <a:pt x="9307" y="2462"/>
                  </a:lnTo>
                  <a:lnTo>
                    <a:pt x="8923" y="2690"/>
                  </a:lnTo>
                  <a:lnTo>
                    <a:pt x="8553" y="2932"/>
                  </a:lnTo>
                  <a:lnTo>
                    <a:pt x="8168" y="3174"/>
                  </a:lnTo>
                  <a:lnTo>
                    <a:pt x="7813" y="3430"/>
                  </a:lnTo>
                  <a:lnTo>
                    <a:pt x="7443" y="3686"/>
                  </a:lnTo>
                  <a:lnTo>
                    <a:pt x="7101" y="3957"/>
                  </a:lnTo>
                  <a:lnTo>
                    <a:pt x="6745" y="4241"/>
                  </a:lnTo>
                  <a:lnTo>
                    <a:pt x="6404" y="4526"/>
                  </a:lnTo>
                  <a:lnTo>
                    <a:pt x="6077" y="4825"/>
                  </a:lnTo>
                  <a:lnTo>
                    <a:pt x="5749" y="5123"/>
                  </a:lnTo>
                  <a:lnTo>
                    <a:pt x="5436" y="5436"/>
                  </a:lnTo>
                  <a:lnTo>
                    <a:pt x="5123" y="5750"/>
                  </a:lnTo>
                  <a:lnTo>
                    <a:pt x="4824" y="6077"/>
                  </a:lnTo>
                  <a:lnTo>
                    <a:pt x="4525" y="6404"/>
                  </a:lnTo>
                  <a:lnTo>
                    <a:pt x="4241" y="6746"/>
                  </a:lnTo>
                  <a:lnTo>
                    <a:pt x="3956" y="7101"/>
                  </a:lnTo>
                  <a:lnTo>
                    <a:pt x="3686" y="7443"/>
                  </a:lnTo>
                  <a:lnTo>
                    <a:pt x="3430" y="7813"/>
                  </a:lnTo>
                  <a:lnTo>
                    <a:pt x="3174" y="8183"/>
                  </a:lnTo>
                  <a:lnTo>
                    <a:pt x="2918" y="8553"/>
                  </a:lnTo>
                  <a:lnTo>
                    <a:pt x="2690" y="8923"/>
                  </a:lnTo>
                  <a:lnTo>
                    <a:pt x="2462" y="9307"/>
                  </a:lnTo>
                  <a:lnTo>
                    <a:pt x="2234" y="9705"/>
                  </a:lnTo>
                  <a:lnTo>
                    <a:pt x="2035" y="10104"/>
                  </a:lnTo>
                  <a:lnTo>
                    <a:pt x="1836" y="10502"/>
                  </a:lnTo>
                  <a:lnTo>
                    <a:pt x="1637" y="10915"/>
                  </a:lnTo>
                  <a:lnTo>
                    <a:pt x="1466" y="11328"/>
                  </a:lnTo>
                  <a:lnTo>
                    <a:pt x="1295" y="11740"/>
                  </a:lnTo>
                  <a:lnTo>
                    <a:pt x="1125" y="12167"/>
                  </a:lnTo>
                  <a:lnTo>
                    <a:pt x="982" y="12594"/>
                  </a:lnTo>
                  <a:lnTo>
                    <a:pt x="840" y="13021"/>
                  </a:lnTo>
                  <a:lnTo>
                    <a:pt x="712" y="13462"/>
                  </a:lnTo>
                  <a:lnTo>
                    <a:pt x="584" y="13903"/>
                  </a:lnTo>
                  <a:lnTo>
                    <a:pt x="484" y="14359"/>
                  </a:lnTo>
                  <a:lnTo>
                    <a:pt x="385" y="14800"/>
                  </a:lnTo>
                  <a:lnTo>
                    <a:pt x="299" y="15255"/>
                  </a:lnTo>
                  <a:lnTo>
                    <a:pt x="214" y="15710"/>
                  </a:lnTo>
                  <a:lnTo>
                    <a:pt x="157" y="16180"/>
                  </a:lnTo>
                  <a:lnTo>
                    <a:pt x="100" y="16650"/>
                  </a:lnTo>
                  <a:lnTo>
                    <a:pt x="57" y="17105"/>
                  </a:lnTo>
                  <a:lnTo>
                    <a:pt x="29" y="17589"/>
                  </a:lnTo>
                  <a:lnTo>
                    <a:pt x="15" y="18058"/>
                  </a:lnTo>
                  <a:lnTo>
                    <a:pt x="0" y="18542"/>
                  </a:lnTo>
                  <a:lnTo>
                    <a:pt x="15" y="19012"/>
                  </a:lnTo>
                  <a:lnTo>
                    <a:pt x="29" y="19496"/>
                  </a:lnTo>
                  <a:lnTo>
                    <a:pt x="57" y="19965"/>
                  </a:lnTo>
                  <a:lnTo>
                    <a:pt x="100" y="20435"/>
                  </a:lnTo>
                  <a:lnTo>
                    <a:pt x="157" y="20904"/>
                  </a:lnTo>
                  <a:lnTo>
                    <a:pt x="214" y="21360"/>
                  </a:lnTo>
                  <a:lnTo>
                    <a:pt x="299" y="21815"/>
                  </a:lnTo>
                  <a:lnTo>
                    <a:pt x="385" y="22270"/>
                  </a:lnTo>
                  <a:lnTo>
                    <a:pt x="484" y="22726"/>
                  </a:lnTo>
                  <a:lnTo>
                    <a:pt x="584" y="23167"/>
                  </a:lnTo>
                  <a:lnTo>
                    <a:pt x="712" y="23608"/>
                  </a:lnTo>
                  <a:lnTo>
                    <a:pt x="840" y="24049"/>
                  </a:lnTo>
                  <a:lnTo>
                    <a:pt x="982" y="24476"/>
                  </a:lnTo>
                  <a:lnTo>
                    <a:pt x="1125" y="24903"/>
                  </a:lnTo>
                  <a:lnTo>
                    <a:pt x="1295" y="25330"/>
                  </a:lnTo>
                  <a:lnTo>
                    <a:pt x="1466" y="25757"/>
                  </a:lnTo>
                  <a:lnTo>
                    <a:pt x="1637" y="26169"/>
                  </a:lnTo>
                  <a:lnTo>
                    <a:pt x="1836" y="26568"/>
                  </a:lnTo>
                  <a:lnTo>
                    <a:pt x="2035" y="26981"/>
                  </a:lnTo>
                  <a:lnTo>
                    <a:pt x="2234" y="27365"/>
                  </a:lnTo>
                  <a:lnTo>
                    <a:pt x="2462" y="27763"/>
                  </a:lnTo>
                  <a:lnTo>
                    <a:pt x="2690" y="28147"/>
                  </a:lnTo>
                  <a:lnTo>
                    <a:pt x="2918" y="28532"/>
                  </a:lnTo>
                  <a:lnTo>
                    <a:pt x="3174" y="28902"/>
                  </a:lnTo>
                  <a:lnTo>
                    <a:pt x="3430" y="29272"/>
                  </a:lnTo>
                  <a:lnTo>
                    <a:pt x="3686" y="29627"/>
                  </a:lnTo>
                  <a:lnTo>
                    <a:pt x="3956" y="29983"/>
                  </a:lnTo>
                  <a:lnTo>
                    <a:pt x="4241" y="30325"/>
                  </a:lnTo>
                  <a:lnTo>
                    <a:pt x="4525" y="30666"/>
                  </a:lnTo>
                  <a:lnTo>
                    <a:pt x="4824" y="30993"/>
                  </a:lnTo>
                  <a:lnTo>
                    <a:pt x="5123" y="31321"/>
                  </a:lnTo>
                  <a:lnTo>
                    <a:pt x="5436" y="31648"/>
                  </a:lnTo>
                  <a:lnTo>
                    <a:pt x="5749" y="31947"/>
                  </a:lnTo>
                  <a:lnTo>
                    <a:pt x="6077" y="32260"/>
                  </a:lnTo>
                  <a:lnTo>
                    <a:pt x="6404" y="32545"/>
                  </a:lnTo>
                  <a:lnTo>
                    <a:pt x="6745" y="32843"/>
                  </a:lnTo>
                  <a:lnTo>
                    <a:pt x="7101" y="33114"/>
                  </a:lnTo>
                  <a:lnTo>
                    <a:pt x="7443" y="33384"/>
                  </a:lnTo>
                  <a:lnTo>
                    <a:pt x="7813" y="33654"/>
                  </a:lnTo>
                  <a:lnTo>
                    <a:pt x="8168" y="33911"/>
                  </a:lnTo>
                  <a:lnTo>
                    <a:pt x="8553" y="34152"/>
                  </a:lnTo>
                  <a:lnTo>
                    <a:pt x="8923" y="34380"/>
                  </a:lnTo>
                  <a:lnTo>
                    <a:pt x="9307" y="34608"/>
                  </a:lnTo>
                  <a:lnTo>
                    <a:pt x="9705" y="34836"/>
                  </a:lnTo>
                  <a:lnTo>
                    <a:pt x="10104" y="35035"/>
                  </a:lnTo>
                  <a:lnTo>
                    <a:pt x="10502" y="35248"/>
                  </a:lnTo>
                  <a:lnTo>
                    <a:pt x="10915" y="35433"/>
                  </a:lnTo>
                  <a:lnTo>
                    <a:pt x="11327" y="35618"/>
                  </a:lnTo>
                  <a:lnTo>
                    <a:pt x="11740" y="35789"/>
                  </a:lnTo>
                  <a:lnTo>
                    <a:pt x="12167" y="35945"/>
                  </a:lnTo>
                  <a:lnTo>
                    <a:pt x="12594" y="36102"/>
                  </a:lnTo>
                  <a:lnTo>
                    <a:pt x="13021" y="36230"/>
                  </a:lnTo>
                  <a:lnTo>
                    <a:pt x="13462" y="36372"/>
                  </a:lnTo>
                  <a:lnTo>
                    <a:pt x="13903" y="36486"/>
                  </a:lnTo>
                  <a:lnTo>
                    <a:pt x="14344" y="36600"/>
                  </a:lnTo>
                  <a:lnTo>
                    <a:pt x="14799" y="36700"/>
                  </a:lnTo>
                  <a:lnTo>
                    <a:pt x="15255" y="36785"/>
                  </a:lnTo>
                  <a:lnTo>
                    <a:pt x="15710" y="36856"/>
                  </a:lnTo>
                  <a:lnTo>
                    <a:pt x="16180" y="36927"/>
                  </a:lnTo>
                  <a:lnTo>
                    <a:pt x="16635" y="36970"/>
                  </a:lnTo>
                  <a:lnTo>
                    <a:pt x="17105" y="37013"/>
                  </a:lnTo>
                  <a:lnTo>
                    <a:pt x="17589" y="37041"/>
                  </a:lnTo>
                  <a:lnTo>
                    <a:pt x="18058" y="37070"/>
                  </a:lnTo>
                  <a:lnTo>
                    <a:pt x="19012" y="37070"/>
                  </a:lnTo>
                  <a:lnTo>
                    <a:pt x="19495" y="37041"/>
                  </a:lnTo>
                  <a:lnTo>
                    <a:pt x="19965" y="37013"/>
                  </a:lnTo>
                  <a:lnTo>
                    <a:pt x="20435" y="36970"/>
                  </a:lnTo>
                  <a:lnTo>
                    <a:pt x="20890" y="36927"/>
                  </a:lnTo>
                  <a:lnTo>
                    <a:pt x="21359" y="36856"/>
                  </a:lnTo>
                  <a:lnTo>
                    <a:pt x="21815" y="36785"/>
                  </a:lnTo>
                  <a:lnTo>
                    <a:pt x="22270" y="36700"/>
                  </a:lnTo>
                  <a:lnTo>
                    <a:pt x="22726" y="36600"/>
                  </a:lnTo>
                  <a:lnTo>
                    <a:pt x="23167" y="36486"/>
                  </a:lnTo>
                  <a:lnTo>
                    <a:pt x="23608" y="36372"/>
                  </a:lnTo>
                  <a:lnTo>
                    <a:pt x="24049" y="36230"/>
                  </a:lnTo>
                  <a:lnTo>
                    <a:pt x="24476" y="36102"/>
                  </a:lnTo>
                  <a:lnTo>
                    <a:pt x="24903" y="35945"/>
                  </a:lnTo>
                  <a:lnTo>
                    <a:pt x="25330" y="35789"/>
                  </a:lnTo>
                  <a:lnTo>
                    <a:pt x="25742" y="35618"/>
                  </a:lnTo>
                  <a:lnTo>
                    <a:pt x="26169" y="35433"/>
                  </a:lnTo>
                  <a:lnTo>
                    <a:pt x="26568" y="35248"/>
                  </a:lnTo>
                  <a:lnTo>
                    <a:pt x="26966" y="35035"/>
                  </a:lnTo>
                  <a:lnTo>
                    <a:pt x="27364" y="34836"/>
                  </a:lnTo>
                  <a:lnTo>
                    <a:pt x="27763" y="34608"/>
                  </a:lnTo>
                  <a:lnTo>
                    <a:pt x="28147" y="34380"/>
                  </a:lnTo>
                  <a:lnTo>
                    <a:pt x="28531" y="34152"/>
                  </a:lnTo>
                  <a:lnTo>
                    <a:pt x="28901" y="33911"/>
                  </a:lnTo>
                  <a:lnTo>
                    <a:pt x="29257" y="33654"/>
                  </a:lnTo>
                  <a:lnTo>
                    <a:pt x="29627" y="33384"/>
                  </a:lnTo>
                  <a:lnTo>
                    <a:pt x="29983" y="33114"/>
                  </a:lnTo>
                  <a:lnTo>
                    <a:pt x="30324" y="32843"/>
                  </a:lnTo>
                  <a:lnTo>
                    <a:pt x="30666" y="32545"/>
                  </a:lnTo>
                  <a:lnTo>
                    <a:pt x="30993" y="32260"/>
                  </a:lnTo>
                  <a:lnTo>
                    <a:pt x="31320" y="31947"/>
                  </a:lnTo>
                  <a:lnTo>
                    <a:pt x="31633" y="31648"/>
                  </a:lnTo>
                  <a:lnTo>
                    <a:pt x="31946" y="31321"/>
                  </a:lnTo>
                  <a:lnTo>
                    <a:pt x="32260" y="30993"/>
                  </a:lnTo>
                  <a:lnTo>
                    <a:pt x="32544" y="30666"/>
                  </a:lnTo>
                  <a:lnTo>
                    <a:pt x="32843" y="30325"/>
                  </a:lnTo>
                  <a:lnTo>
                    <a:pt x="33113" y="29983"/>
                  </a:lnTo>
                  <a:lnTo>
                    <a:pt x="33384" y="29627"/>
                  </a:lnTo>
                  <a:lnTo>
                    <a:pt x="33654" y="29272"/>
                  </a:lnTo>
                  <a:lnTo>
                    <a:pt x="33896" y="28902"/>
                  </a:lnTo>
                  <a:lnTo>
                    <a:pt x="34152" y="28532"/>
                  </a:lnTo>
                  <a:lnTo>
                    <a:pt x="34380" y="28147"/>
                  </a:lnTo>
                  <a:lnTo>
                    <a:pt x="34607" y="27763"/>
                  </a:lnTo>
                  <a:lnTo>
                    <a:pt x="34835" y="27365"/>
                  </a:lnTo>
                  <a:lnTo>
                    <a:pt x="35034" y="26981"/>
                  </a:lnTo>
                  <a:lnTo>
                    <a:pt x="35234" y="26568"/>
                  </a:lnTo>
                  <a:lnTo>
                    <a:pt x="35433" y="26169"/>
                  </a:lnTo>
                  <a:lnTo>
                    <a:pt x="35618" y="25757"/>
                  </a:lnTo>
                  <a:lnTo>
                    <a:pt x="35789" y="25330"/>
                  </a:lnTo>
                  <a:lnTo>
                    <a:pt x="35945" y="24903"/>
                  </a:lnTo>
                  <a:lnTo>
                    <a:pt x="36087" y="24476"/>
                  </a:lnTo>
                  <a:lnTo>
                    <a:pt x="36230" y="24049"/>
                  </a:lnTo>
                  <a:lnTo>
                    <a:pt x="36358" y="23608"/>
                  </a:lnTo>
                  <a:lnTo>
                    <a:pt x="36486" y="23167"/>
                  </a:lnTo>
                  <a:lnTo>
                    <a:pt x="36600" y="22726"/>
                  </a:lnTo>
                  <a:lnTo>
                    <a:pt x="36685" y="22270"/>
                  </a:lnTo>
                  <a:lnTo>
                    <a:pt x="36785" y="21815"/>
                  </a:lnTo>
                  <a:lnTo>
                    <a:pt x="36856" y="21360"/>
                  </a:lnTo>
                  <a:lnTo>
                    <a:pt x="36913" y="20904"/>
                  </a:lnTo>
                  <a:lnTo>
                    <a:pt x="36970" y="20435"/>
                  </a:lnTo>
                  <a:lnTo>
                    <a:pt x="37012" y="19965"/>
                  </a:lnTo>
                  <a:lnTo>
                    <a:pt x="37041" y="19496"/>
                  </a:lnTo>
                  <a:lnTo>
                    <a:pt x="37055" y="19012"/>
                  </a:lnTo>
                  <a:lnTo>
                    <a:pt x="37069" y="18542"/>
                  </a:lnTo>
                  <a:lnTo>
                    <a:pt x="37055" y="18058"/>
                  </a:lnTo>
                  <a:lnTo>
                    <a:pt x="37041" y="17589"/>
                  </a:lnTo>
                  <a:lnTo>
                    <a:pt x="37012" y="17105"/>
                  </a:lnTo>
                  <a:lnTo>
                    <a:pt x="36970" y="16650"/>
                  </a:lnTo>
                  <a:lnTo>
                    <a:pt x="36913" y="16180"/>
                  </a:lnTo>
                  <a:lnTo>
                    <a:pt x="36856" y="15710"/>
                  </a:lnTo>
                  <a:lnTo>
                    <a:pt x="36785" y="15255"/>
                  </a:lnTo>
                  <a:lnTo>
                    <a:pt x="36685" y="14800"/>
                  </a:lnTo>
                  <a:lnTo>
                    <a:pt x="36600" y="14359"/>
                  </a:lnTo>
                  <a:lnTo>
                    <a:pt x="36486" y="13903"/>
                  </a:lnTo>
                  <a:lnTo>
                    <a:pt x="36358" y="13462"/>
                  </a:lnTo>
                  <a:lnTo>
                    <a:pt x="36230" y="13021"/>
                  </a:lnTo>
                  <a:lnTo>
                    <a:pt x="36087" y="12594"/>
                  </a:lnTo>
                  <a:lnTo>
                    <a:pt x="35945" y="12167"/>
                  </a:lnTo>
                  <a:lnTo>
                    <a:pt x="35789" y="11740"/>
                  </a:lnTo>
                  <a:lnTo>
                    <a:pt x="35618" y="11328"/>
                  </a:lnTo>
                  <a:lnTo>
                    <a:pt x="35433" y="10915"/>
                  </a:lnTo>
                  <a:lnTo>
                    <a:pt x="35234" y="10502"/>
                  </a:lnTo>
                  <a:lnTo>
                    <a:pt x="35034" y="10104"/>
                  </a:lnTo>
                  <a:lnTo>
                    <a:pt x="34835" y="9705"/>
                  </a:lnTo>
                  <a:lnTo>
                    <a:pt x="34607" y="9307"/>
                  </a:lnTo>
                  <a:lnTo>
                    <a:pt x="34380" y="8923"/>
                  </a:lnTo>
                  <a:lnTo>
                    <a:pt x="34152" y="8553"/>
                  </a:lnTo>
                  <a:lnTo>
                    <a:pt x="33896" y="8183"/>
                  </a:lnTo>
                  <a:lnTo>
                    <a:pt x="33654" y="7813"/>
                  </a:lnTo>
                  <a:lnTo>
                    <a:pt x="33384" y="7443"/>
                  </a:lnTo>
                  <a:lnTo>
                    <a:pt x="33113" y="7101"/>
                  </a:lnTo>
                  <a:lnTo>
                    <a:pt x="32843" y="6746"/>
                  </a:lnTo>
                  <a:lnTo>
                    <a:pt x="32544" y="6404"/>
                  </a:lnTo>
                  <a:lnTo>
                    <a:pt x="32260" y="6077"/>
                  </a:lnTo>
                  <a:lnTo>
                    <a:pt x="31946" y="5750"/>
                  </a:lnTo>
                  <a:lnTo>
                    <a:pt x="31633" y="5436"/>
                  </a:lnTo>
                  <a:lnTo>
                    <a:pt x="31320" y="5123"/>
                  </a:lnTo>
                  <a:lnTo>
                    <a:pt x="30993" y="4825"/>
                  </a:lnTo>
                  <a:lnTo>
                    <a:pt x="30666" y="4526"/>
                  </a:lnTo>
                  <a:lnTo>
                    <a:pt x="30324" y="4241"/>
                  </a:lnTo>
                  <a:lnTo>
                    <a:pt x="29983" y="3957"/>
                  </a:lnTo>
                  <a:lnTo>
                    <a:pt x="29627" y="3686"/>
                  </a:lnTo>
                  <a:lnTo>
                    <a:pt x="29257" y="3430"/>
                  </a:lnTo>
                  <a:lnTo>
                    <a:pt x="28901" y="3174"/>
                  </a:lnTo>
                  <a:lnTo>
                    <a:pt x="28531" y="2932"/>
                  </a:lnTo>
                  <a:lnTo>
                    <a:pt x="28147" y="2690"/>
                  </a:lnTo>
                  <a:lnTo>
                    <a:pt x="27763" y="2462"/>
                  </a:lnTo>
                  <a:lnTo>
                    <a:pt x="27364" y="2249"/>
                  </a:lnTo>
                  <a:lnTo>
                    <a:pt x="26966" y="2036"/>
                  </a:lnTo>
                  <a:lnTo>
                    <a:pt x="26568" y="1836"/>
                  </a:lnTo>
                  <a:lnTo>
                    <a:pt x="26169" y="1637"/>
                  </a:lnTo>
                  <a:lnTo>
                    <a:pt x="25742" y="1466"/>
                  </a:lnTo>
                  <a:lnTo>
                    <a:pt x="25330" y="1296"/>
                  </a:lnTo>
                  <a:lnTo>
                    <a:pt x="24903" y="1125"/>
                  </a:lnTo>
                  <a:lnTo>
                    <a:pt x="24476" y="983"/>
                  </a:lnTo>
                  <a:lnTo>
                    <a:pt x="24049" y="840"/>
                  </a:lnTo>
                  <a:lnTo>
                    <a:pt x="23608" y="712"/>
                  </a:lnTo>
                  <a:lnTo>
                    <a:pt x="23167" y="584"/>
                  </a:lnTo>
                  <a:lnTo>
                    <a:pt x="22726" y="484"/>
                  </a:lnTo>
                  <a:lnTo>
                    <a:pt x="22270" y="385"/>
                  </a:lnTo>
                  <a:lnTo>
                    <a:pt x="21815" y="299"/>
                  </a:lnTo>
                  <a:lnTo>
                    <a:pt x="21359" y="214"/>
                  </a:lnTo>
                  <a:lnTo>
                    <a:pt x="20890" y="157"/>
                  </a:lnTo>
                  <a:lnTo>
                    <a:pt x="20435" y="100"/>
                  </a:lnTo>
                  <a:lnTo>
                    <a:pt x="19965" y="58"/>
                  </a:lnTo>
                  <a:lnTo>
                    <a:pt x="19495" y="29"/>
                  </a:lnTo>
                  <a:lnTo>
                    <a:pt x="19012" y="15"/>
                  </a:lnTo>
                  <a:lnTo>
                    <a:pt x="18542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1438463" y="3160225"/>
              <a:ext cx="926750" cy="926750"/>
            </a:xfrm>
            <a:custGeom>
              <a:avLst/>
              <a:gdLst/>
              <a:ahLst/>
              <a:cxnLst/>
              <a:rect l="l" t="t" r="r" b="b"/>
              <a:pathLst>
                <a:path w="37070" h="37070" fill="none" extrusionOk="0">
                  <a:moveTo>
                    <a:pt x="37069" y="18542"/>
                  </a:moveTo>
                  <a:lnTo>
                    <a:pt x="37069" y="18542"/>
                  </a:lnTo>
                  <a:lnTo>
                    <a:pt x="37055" y="19012"/>
                  </a:lnTo>
                  <a:lnTo>
                    <a:pt x="37041" y="19496"/>
                  </a:lnTo>
                  <a:lnTo>
                    <a:pt x="37012" y="19965"/>
                  </a:lnTo>
                  <a:lnTo>
                    <a:pt x="36970" y="20435"/>
                  </a:lnTo>
                  <a:lnTo>
                    <a:pt x="36913" y="20904"/>
                  </a:lnTo>
                  <a:lnTo>
                    <a:pt x="36856" y="21360"/>
                  </a:lnTo>
                  <a:lnTo>
                    <a:pt x="36785" y="21815"/>
                  </a:lnTo>
                  <a:lnTo>
                    <a:pt x="36685" y="22270"/>
                  </a:lnTo>
                  <a:lnTo>
                    <a:pt x="36600" y="22726"/>
                  </a:lnTo>
                  <a:lnTo>
                    <a:pt x="36486" y="23167"/>
                  </a:lnTo>
                  <a:lnTo>
                    <a:pt x="36358" y="23608"/>
                  </a:lnTo>
                  <a:lnTo>
                    <a:pt x="36230" y="24049"/>
                  </a:lnTo>
                  <a:lnTo>
                    <a:pt x="36087" y="24476"/>
                  </a:lnTo>
                  <a:lnTo>
                    <a:pt x="35945" y="24903"/>
                  </a:lnTo>
                  <a:lnTo>
                    <a:pt x="35789" y="25330"/>
                  </a:lnTo>
                  <a:lnTo>
                    <a:pt x="35618" y="25757"/>
                  </a:lnTo>
                  <a:lnTo>
                    <a:pt x="35433" y="26169"/>
                  </a:lnTo>
                  <a:lnTo>
                    <a:pt x="35234" y="26568"/>
                  </a:lnTo>
                  <a:lnTo>
                    <a:pt x="35034" y="26981"/>
                  </a:lnTo>
                  <a:lnTo>
                    <a:pt x="34835" y="27365"/>
                  </a:lnTo>
                  <a:lnTo>
                    <a:pt x="34607" y="27763"/>
                  </a:lnTo>
                  <a:lnTo>
                    <a:pt x="34380" y="28147"/>
                  </a:lnTo>
                  <a:lnTo>
                    <a:pt x="34152" y="28532"/>
                  </a:lnTo>
                  <a:lnTo>
                    <a:pt x="33896" y="28902"/>
                  </a:lnTo>
                  <a:lnTo>
                    <a:pt x="33654" y="29272"/>
                  </a:lnTo>
                  <a:lnTo>
                    <a:pt x="33384" y="29627"/>
                  </a:lnTo>
                  <a:lnTo>
                    <a:pt x="33113" y="29983"/>
                  </a:lnTo>
                  <a:lnTo>
                    <a:pt x="32843" y="30325"/>
                  </a:lnTo>
                  <a:lnTo>
                    <a:pt x="32544" y="30666"/>
                  </a:lnTo>
                  <a:lnTo>
                    <a:pt x="32260" y="30993"/>
                  </a:lnTo>
                  <a:lnTo>
                    <a:pt x="31946" y="31321"/>
                  </a:lnTo>
                  <a:lnTo>
                    <a:pt x="31633" y="31648"/>
                  </a:lnTo>
                  <a:lnTo>
                    <a:pt x="31320" y="31947"/>
                  </a:lnTo>
                  <a:lnTo>
                    <a:pt x="30993" y="32260"/>
                  </a:lnTo>
                  <a:lnTo>
                    <a:pt x="30666" y="32545"/>
                  </a:lnTo>
                  <a:lnTo>
                    <a:pt x="30324" y="32843"/>
                  </a:lnTo>
                  <a:lnTo>
                    <a:pt x="29983" y="33114"/>
                  </a:lnTo>
                  <a:lnTo>
                    <a:pt x="29627" y="33384"/>
                  </a:lnTo>
                  <a:lnTo>
                    <a:pt x="29257" y="33654"/>
                  </a:lnTo>
                  <a:lnTo>
                    <a:pt x="28901" y="33911"/>
                  </a:lnTo>
                  <a:lnTo>
                    <a:pt x="28531" y="34152"/>
                  </a:lnTo>
                  <a:lnTo>
                    <a:pt x="28147" y="34380"/>
                  </a:lnTo>
                  <a:lnTo>
                    <a:pt x="27763" y="34608"/>
                  </a:lnTo>
                  <a:lnTo>
                    <a:pt x="27364" y="34836"/>
                  </a:lnTo>
                  <a:lnTo>
                    <a:pt x="26966" y="35035"/>
                  </a:lnTo>
                  <a:lnTo>
                    <a:pt x="26568" y="35248"/>
                  </a:lnTo>
                  <a:lnTo>
                    <a:pt x="26169" y="35433"/>
                  </a:lnTo>
                  <a:lnTo>
                    <a:pt x="25742" y="35618"/>
                  </a:lnTo>
                  <a:lnTo>
                    <a:pt x="25330" y="35789"/>
                  </a:lnTo>
                  <a:lnTo>
                    <a:pt x="24903" y="35945"/>
                  </a:lnTo>
                  <a:lnTo>
                    <a:pt x="24476" y="36102"/>
                  </a:lnTo>
                  <a:lnTo>
                    <a:pt x="24049" y="36230"/>
                  </a:lnTo>
                  <a:lnTo>
                    <a:pt x="23608" y="36372"/>
                  </a:lnTo>
                  <a:lnTo>
                    <a:pt x="23167" y="36486"/>
                  </a:lnTo>
                  <a:lnTo>
                    <a:pt x="22726" y="36600"/>
                  </a:lnTo>
                  <a:lnTo>
                    <a:pt x="22270" y="36700"/>
                  </a:lnTo>
                  <a:lnTo>
                    <a:pt x="21815" y="36785"/>
                  </a:lnTo>
                  <a:lnTo>
                    <a:pt x="21359" y="36856"/>
                  </a:lnTo>
                  <a:lnTo>
                    <a:pt x="20890" y="36927"/>
                  </a:lnTo>
                  <a:lnTo>
                    <a:pt x="20435" y="36970"/>
                  </a:lnTo>
                  <a:lnTo>
                    <a:pt x="19965" y="37013"/>
                  </a:lnTo>
                  <a:lnTo>
                    <a:pt x="19495" y="37041"/>
                  </a:lnTo>
                  <a:lnTo>
                    <a:pt x="19012" y="37070"/>
                  </a:lnTo>
                  <a:lnTo>
                    <a:pt x="18542" y="37070"/>
                  </a:lnTo>
                  <a:lnTo>
                    <a:pt x="18542" y="37070"/>
                  </a:lnTo>
                  <a:lnTo>
                    <a:pt x="18058" y="37070"/>
                  </a:lnTo>
                  <a:lnTo>
                    <a:pt x="17589" y="37041"/>
                  </a:lnTo>
                  <a:lnTo>
                    <a:pt x="17105" y="37013"/>
                  </a:lnTo>
                  <a:lnTo>
                    <a:pt x="16635" y="36970"/>
                  </a:lnTo>
                  <a:lnTo>
                    <a:pt x="16180" y="36927"/>
                  </a:lnTo>
                  <a:lnTo>
                    <a:pt x="15710" y="36856"/>
                  </a:lnTo>
                  <a:lnTo>
                    <a:pt x="15255" y="36785"/>
                  </a:lnTo>
                  <a:lnTo>
                    <a:pt x="14799" y="36700"/>
                  </a:lnTo>
                  <a:lnTo>
                    <a:pt x="14344" y="36600"/>
                  </a:lnTo>
                  <a:lnTo>
                    <a:pt x="13903" y="36486"/>
                  </a:lnTo>
                  <a:lnTo>
                    <a:pt x="13462" y="36372"/>
                  </a:lnTo>
                  <a:lnTo>
                    <a:pt x="13021" y="36230"/>
                  </a:lnTo>
                  <a:lnTo>
                    <a:pt x="12594" y="36102"/>
                  </a:lnTo>
                  <a:lnTo>
                    <a:pt x="12167" y="35945"/>
                  </a:lnTo>
                  <a:lnTo>
                    <a:pt x="11740" y="35789"/>
                  </a:lnTo>
                  <a:lnTo>
                    <a:pt x="11327" y="35618"/>
                  </a:lnTo>
                  <a:lnTo>
                    <a:pt x="10915" y="35433"/>
                  </a:lnTo>
                  <a:lnTo>
                    <a:pt x="10502" y="35248"/>
                  </a:lnTo>
                  <a:lnTo>
                    <a:pt x="10104" y="35035"/>
                  </a:lnTo>
                  <a:lnTo>
                    <a:pt x="9705" y="34836"/>
                  </a:lnTo>
                  <a:lnTo>
                    <a:pt x="9307" y="34608"/>
                  </a:lnTo>
                  <a:lnTo>
                    <a:pt x="8923" y="34380"/>
                  </a:lnTo>
                  <a:lnTo>
                    <a:pt x="8553" y="34152"/>
                  </a:lnTo>
                  <a:lnTo>
                    <a:pt x="8168" y="33911"/>
                  </a:lnTo>
                  <a:lnTo>
                    <a:pt x="7813" y="33654"/>
                  </a:lnTo>
                  <a:lnTo>
                    <a:pt x="7443" y="33384"/>
                  </a:lnTo>
                  <a:lnTo>
                    <a:pt x="7101" y="33114"/>
                  </a:lnTo>
                  <a:lnTo>
                    <a:pt x="6745" y="32843"/>
                  </a:lnTo>
                  <a:lnTo>
                    <a:pt x="6404" y="32545"/>
                  </a:lnTo>
                  <a:lnTo>
                    <a:pt x="6077" y="32260"/>
                  </a:lnTo>
                  <a:lnTo>
                    <a:pt x="5749" y="31947"/>
                  </a:lnTo>
                  <a:lnTo>
                    <a:pt x="5436" y="31648"/>
                  </a:lnTo>
                  <a:lnTo>
                    <a:pt x="5123" y="31321"/>
                  </a:lnTo>
                  <a:lnTo>
                    <a:pt x="4824" y="30993"/>
                  </a:lnTo>
                  <a:lnTo>
                    <a:pt x="4525" y="30666"/>
                  </a:lnTo>
                  <a:lnTo>
                    <a:pt x="4241" y="30325"/>
                  </a:lnTo>
                  <a:lnTo>
                    <a:pt x="3956" y="29983"/>
                  </a:lnTo>
                  <a:lnTo>
                    <a:pt x="3686" y="29627"/>
                  </a:lnTo>
                  <a:lnTo>
                    <a:pt x="3430" y="29272"/>
                  </a:lnTo>
                  <a:lnTo>
                    <a:pt x="3174" y="28902"/>
                  </a:lnTo>
                  <a:lnTo>
                    <a:pt x="2918" y="28532"/>
                  </a:lnTo>
                  <a:lnTo>
                    <a:pt x="2690" y="28147"/>
                  </a:lnTo>
                  <a:lnTo>
                    <a:pt x="2462" y="27763"/>
                  </a:lnTo>
                  <a:lnTo>
                    <a:pt x="2234" y="27365"/>
                  </a:lnTo>
                  <a:lnTo>
                    <a:pt x="2035" y="26981"/>
                  </a:lnTo>
                  <a:lnTo>
                    <a:pt x="1836" y="26568"/>
                  </a:lnTo>
                  <a:lnTo>
                    <a:pt x="1637" y="26169"/>
                  </a:lnTo>
                  <a:lnTo>
                    <a:pt x="1466" y="25757"/>
                  </a:lnTo>
                  <a:lnTo>
                    <a:pt x="1295" y="25330"/>
                  </a:lnTo>
                  <a:lnTo>
                    <a:pt x="1125" y="24903"/>
                  </a:lnTo>
                  <a:lnTo>
                    <a:pt x="982" y="24476"/>
                  </a:lnTo>
                  <a:lnTo>
                    <a:pt x="840" y="24049"/>
                  </a:lnTo>
                  <a:lnTo>
                    <a:pt x="712" y="23608"/>
                  </a:lnTo>
                  <a:lnTo>
                    <a:pt x="584" y="23167"/>
                  </a:lnTo>
                  <a:lnTo>
                    <a:pt x="484" y="22726"/>
                  </a:lnTo>
                  <a:lnTo>
                    <a:pt x="385" y="22270"/>
                  </a:lnTo>
                  <a:lnTo>
                    <a:pt x="299" y="21815"/>
                  </a:lnTo>
                  <a:lnTo>
                    <a:pt x="214" y="21360"/>
                  </a:lnTo>
                  <a:lnTo>
                    <a:pt x="157" y="20904"/>
                  </a:lnTo>
                  <a:lnTo>
                    <a:pt x="100" y="20435"/>
                  </a:lnTo>
                  <a:lnTo>
                    <a:pt x="57" y="19965"/>
                  </a:lnTo>
                  <a:lnTo>
                    <a:pt x="29" y="19496"/>
                  </a:lnTo>
                  <a:lnTo>
                    <a:pt x="15" y="19012"/>
                  </a:lnTo>
                  <a:lnTo>
                    <a:pt x="0" y="18542"/>
                  </a:lnTo>
                  <a:lnTo>
                    <a:pt x="0" y="18542"/>
                  </a:lnTo>
                  <a:lnTo>
                    <a:pt x="15" y="18058"/>
                  </a:lnTo>
                  <a:lnTo>
                    <a:pt x="29" y="17589"/>
                  </a:lnTo>
                  <a:lnTo>
                    <a:pt x="57" y="17105"/>
                  </a:lnTo>
                  <a:lnTo>
                    <a:pt x="100" y="16650"/>
                  </a:lnTo>
                  <a:lnTo>
                    <a:pt x="157" y="16180"/>
                  </a:lnTo>
                  <a:lnTo>
                    <a:pt x="214" y="15710"/>
                  </a:lnTo>
                  <a:lnTo>
                    <a:pt x="299" y="15255"/>
                  </a:lnTo>
                  <a:lnTo>
                    <a:pt x="385" y="14800"/>
                  </a:lnTo>
                  <a:lnTo>
                    <a:pt x="484" y="14359"/>
                  </a:lnTo>
                  <a:lnTo>
                    <a:pt x="584" y="13903"/>
                  </a:lnTo>
                  <a:lnTo>
                    <a:pt x="712" y="13462"/>
                  </a:lnTo>
                  <a:lnTo>
                    <a:pt x="840" y="13021"/>
                  </a:lnTo>
                  <a:lnTo>
                    <a:pt x="982" y="12594"/>
                  </a:lnTo>
                  <a:lnTo>
                    <a:pt x="1125" y="12167"/>
                  </a:lnTo>
                  <a:lnTo>
                    <a:pt x="1295" y="11740"/>
                  </a:lnTo>
                  <a:lnTo>
                    <a:pt x="1466" y="11328"/>
                  </a:lnTo>
                  <a:lnTo>
                    <a:pt x="1637" y="10915"/>
                  </a:lnTo>
                  <a:lnTo>
                    <a:pt x="1836" y="10502"/>
                  </a:lnTo>
                  <a:lnTo>
                    <a:pt x="2035" y="10104"/>
                  </a:lnTo>
                  <a:lnTo>
                    <a:pt x="2234" y="9705"/>
                  </a:lnTo>
                  <a:lnTo>
                    <a:pt x="2462" y="9307"/>
                  </a:lnTo>
                  <a:lnTo>
                    <a:pt x="2690" y="8923"/>
                  </a:lnTo>
                  <a:lnTo>
                    <a:pt x="2918" y="8553"/>
                  </a:lnTo>
                  <a:lnTo>
                    <a:pt x="3174" y="8183"/>
                  </a:lnTo>
                  <a:lnTo>
                    <a:pt x="3430" y="7813"/>
                  </a:lnTo>
                  <a:lnTo>
                    <a:pt x="3686" y="7443"/>
                  </a:lnTo>
                  <a:lnTo>
                    <a:pt x="3956" y="7101"/>
                  </a:lnTo>
                  <a:lnTo>
                    <a:pt x="4241" y="6746"/>
                  </a:lnTo>
                  <a:lnTo>
                    <a:pt x="4525" y="6404"/>
                  </a:lnTo>
                  <a:lnTo>
                    <a:pt x="4824" y="6077"/>
                  </a:lnTo>
                  <a:lnTo>
                    <a:pt x="5123" y="5750"/>
                  </a:lnTo>
                  <a:lnTo>
                    <a:pt x="5436" y="5436"/>
                  </a:lnTo>
                  <a:lnTo>
                    <a:pt x="5749" y="5123"/>
                  </a:lnTo>
                  <a:lnTo>
                    <a:pt x="6077" y="4825"/>
                  </a:lnTo>
                  <a:lnTo>
                    <a:pt x="6404" y="4526"/>
                  </a:lnTo>
                  <a:lnTo>
                    <a:pt x="6745" y="4241"/>
                  </a:lnTo>
                  <a:lnTo>
                    <a:pt x="7101" y="3957"/>
                  </a:lnTo>
                  <a:lnTo>
                    <a:pt x="7443" y="3686"/>
                  </a:lnTo>
                  <a:lnTo>
                    <a:pt x="7813" y="3430"/>
                  </a:lnTo>
                  <a:lnTo>
                    <a:pt x="8168" y="3174"/>
                  </a:lnTo>
                  <a:lnTo>
                    <a:pt x="8553" y="2932"/>
                  </a:lnTo>
                  <a:lnTo>
                    <a:pt x="8923" y="2690"/>
                  </a:lnTo>
                  <a:lnTo>
                    <a:pt x="9307" y="2462"/>
                  </a:lnTo>
                  <a:lnTo>
                    <a:pt x="9705" y="2249"/>
                  </a:lnTo>
                  <a:lnTo>
                    <a:pt x="10104" y="2036"/>
                  </a:lnTo>
                  <a:lnTo>
                    <a:pt x="10502" y="1836"/>
                  </a:lnTo>
                  <a:lnTo>
                    <a:pt x="10915" y="1637"/>
                  </a:lnTo>
                  <a:lnTo>
                    <a:pt x="11327" y="1466"/>
                  </a:lnTo>
                  <a:lnTo>
                    <a:pt x="11740" y="1296"/>
                  </a:lnTo>
                  <a:lnTo>
                    <a:pt x="12167" y="1125"/>
                  </a:lnTo>
                  <a:lnTo>
                    <a:pt x="12594" y="983"/>
                  </a:lnTo>
                  <a:lnTo>
                    <a:pt x="13021" y="840"/>
                  </a:lnTo>
                  <a:lnTo>
                    <a:pt x="13462" y="712"/>
                  </a:lnTo>
                  <a:lnTo>
                    <a:pt x="13903" y="584"/>
                  </a:lnTo>
                  <a:lnTo>
                    <a:pt x="14344" y="484"/>
                  </a:lnTo>
                  <a:lnTo>
                    <a:pt x="14799" y="385"/>
                  </a:lnTo>
                  <a:lnTo>
                    <a:pt x="15255" y="299"/>
                  </a:lnTo>
                  <a:lnTo>
                    <a:pt x="15710" y="214"/>
                  </a:lnTo>
                  <a:lnTo>
                    <a:pt x="16180" y="157"/>
                  </a:lnTo>
                  <a:lnTo>
                    <a:pt x="16635" y="100"/>
                  </a:lnTo>
                  <a:lnTo>
                    <a:pt x="17105" y="58"/>
                  </a:lnTo>
                  <a:lnTo>
                    <a:pt x="17589" y="29"/>
                  </a:lnTo>
                  <a:lnTo>
                    <a:pt x="18058" y="15"/>
                  </a:lnTo>
                  <a:lnTo>
                    <a:pt x="18542" y="1"/>
                  </a:lnTo>
                  <a:lnTo>
                    <a:pt x="18542" y="1"/>
                  </a:lnTo>
                  <a:lnTo>
                    <a:pt x="19012" y="15"/>
                  </a:lnTo>
                  <a:lnTo>
                    <a:pt x="19495" y="29"/>
                  </a:lnTo>
                  <a:lnTo>
                    <a:pt x="19965" y="58"/>
                  </a:lnTo>
                  <a:lnTo>
                    <a:pt x="20435" y="100"/>
                  </a:lnTo>
                  <a:lnTo>
                    <a:pt x="20890" y="157"/>
                  </a:lnTo>
                  <a:lnTo>
                    <a:pt x="21359" y="214"/>
                  </a:lnTo>
                  <a:lnTo>
                    <a:pt x="21815" y="299"/>
                  </a:lnTo>
                  <a:lnTo>
                    <a:pt x="22270" y="385"/>
                  </a:lnTo>
                  <a:lnTo>
                    <a:pt x="22726" y="484"/>
                  </a:lnTo>
                  <a:lnTo>
                    <a:pt x="23167" y="584"/>
                  </a:lnTo>
                  <a:lnTo>
                    <a:pt x="23608" y="712"/>
                  </a:lnTo>
                  <a:lnTo>
                    <a:pt x="24049" y="840"/>
                  </a:lnTo>
                  <a:lnTo>
                    <a:pt x="24476" y="983"/>
                  </a:lnTo>
                  <a:lnTo>
                    <a:pt x="24903" y="1125"/>
                  </a:lnTo>
                  <a:lnTo>
                    <a:pt x="25330" y="1296"/>
                  </a:lnTo>
                  <a:lnTo>
                    <a:pt x="25742" y="1466"/>
                  </a:lnTo>
                  <a:lnTo>
                    <a:pt x="26169" y="1637"/>
                  </a:lnTo>
                  <a:lnTo>
                    <a:pt x="26568" y="1836"/>
                  </a:lnTo>
                  <a:lnTo>
                    <a:pt x="26966" y="2036"/>
                  </a:lnTo>
                  <a:lnTo>
                    <a:pt x="27364" y="2249"/>
                  </a:lnTo>
                  <a:lnTo>
                    <a:pt x="27763" y="2462"/>
                  </a:lnTo>
                  <a:lnTo>
                    <a:pt x="28147" y="2690"/>
                  </a:lnTo>
                  <a:lnTo>
                    <a:pt x="28531" y="2932"/>
                  </a:lnTo>
                  <a:lnTo>
                    <a:pt x="28901" y="3174"/>
                  </a:lnTo>
                  <a:lnTo>
                    <a:pt x="29257" y="3430"/>
                  </a:lnTo>
                  <a:lnTo>
                    <a:pt x="29627" y="3686"/>
                  </a:lnTo>
                  <a:lnTo>
                    <a:pt x="29983" y="3957"/>
                  </a:lnTo>
                  <a:lnTo>
                    <a:pt x="30324" y="4241"/>
                  </a:lnTo>
                  <a:lnTo>
                    <a:pt x="30666" y="4526"/>
                  </a:lnTo>
                  <a:lnTo>
                    <a:pt x="30993" y="4825"/>
                  </a:lnTo>
                  <a:lnTo>
                    <a:pt x="31320" y="5123"/>
                  </a:lnTo>
                  <a:lnTo>
                    <a:pt x="31633" y="5436"/>
                  </a:lnTo>
                  <a:lnTo>
                    <a:pt x="31946" y="5750"/>
                  </a:lnTo>
                  <a:lnTo>
                    <a:pt x="32260" y="6077"/>
                  </a:lnTo>
                  <a:lnTo>
                    <a:pt x="32544" y="6404"/>
                  </a:lnTo>
                  <a:lnTo>
                    <a:pt x="32843" y="6746"/>
                  </a:lnTo>
                  <a:lnTo>
                    <a:pt x="33113" y="7101"/>
                  </a:lnTo>
                  <a:lnTo>
                    <a:pt x="33384" y="7443"/>
                  </a:lnTo>
                  <a:lnTo>
                    <a:pt x="33654" y="7813"/>
                  </a:lnTo>
                  <a:lnTo>
                    <a:pt x="33896" y="8183"/>
                  </a:lnTo>
                  <a:lnTo>
                    <a:pt x="34152" y="8553"/>
                  </a:lnTo>
                  <a:lnTo>
                    <a:pt x="34380" y="8923"/>
                  </a:lnTo>
                  <a:lnTo>
                    <a:pt x="34607" y="9307"/>
                  </a:lnTo>
                  <a:lnTo>
                    <a:pt x="34835" y="9705"/>
                  </a:lnTo>
                  <a:lnTo>
                    <a:pt x="35034" y="10104"/>
                  </a:lnTo>
                  <a:lnTo>
                    <a:pt x="35234" y="10502"/>
                  </a:lnTo>
                  <a:lnTo>
                    <a:pt x="35433" y="10915"/>
                  </a:lnTo>
                  <a:lnTo>
                    <a:pt x="35618" y="11328"/>
                  </a:lnTo>
                  <a:lnTo>
                    <a:pt x="35789" y="11740"/>
                  </a:lnTo>
                  <a:lnTo>
                    <a:pt x="35945" y="12167"/>
                  </a:lnTo>
                  <a:lnTo>
                    <a:pt x="36087" y="12594"/>
                  </a:lnTo>
                  <a:lnTo>
                    <a:pt x="36230" y="13021"/>
                  </a:lnTo>
                  <a:lnTo>
                    <a:pt x="36358" y="13462"/>
                  </a:lnTo>
                  <a:lnTo>
                    <a:pt x="36486" y="13903"/>
                  </a:lnTo>
                  <a:lnTo>
                    <a:pt x="36600" y="14359"/>
                  </a:lnTo>
                  <a:lnTo>
                    <a:pt x="36685" y="14800"/>
                  </a:lnTo>
                  <a:lnTo>
                    <a:pt x="36785" y="15255"/>
                  </a:lnTo>
                  <a:lnTo>
                    <a:pt x="36856" y="15710"/>
                  </a:lnTo>
                  <a:lnTo>
                    <a:pt x="36913" y="16180"/>
                  </a:lnTo>
                  <a:lnTo>
                    <a:pt x="36970" y="16650"/>
                  </a:lnTo>
                  <a:lnTo>
                    <a:pt x="37012" y="17105"/>
                  </a:lnTo>
                  <a:lnTo>
                    <a:pt x="37041" y="17589"/>
                  </a:lnTo>
                  <a:lnTo>
                    <a:pt x="37055" y="18058"/>
                  </a:lnTo>
                  <a:lnTo>
                    <a:pt x="37069" y="185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1577563" y="3298975"/>
              <a:ext cx="649625" cy="649975"/>
            </a:xfrm>
            <a:custGeom>
              <a:avLst/>
              <a:gdLst/>
              <a:ahLst/>
              <a:cxnLst/>
              <a:rect l="l" t="t" r="r" b="b"/>
              <a:pathLst>
                <a:path w="25985" h="25999" extrusionOk="0">
                  <a:moveTo>
                    <a:pt x="13746" y="0"/>
                  </a:moveTo>
                  <a:lnTo>
                    <a:pt x="13604" y="2377"/>
                  </a:lnTo>
                  <a:lnTo>
                    <a:pt x="14145" y="2419"/>
                  </a:lnTo>
                  <a:lnTo>
                    <a:pt x="14401" y="57"/>
                  </a:lnTo>
                  <a:lnTo>
                    <a:pt x="13746" y="0"/>
                  </a:lnTo>
                  <a:close/>
                  <a:moveTo>
                    <a:pt x="11142" y="100"/>
                  </a:moveTo>
                  <a:lnTo>
                    <a:pt x="10815" y="157"/>
                  </a:lnTo>
                  <a:lnTo>
                    <a:pt x="10502" y="214"/>
                  </a:lnTo>
                  <a:lnTo>
                    <a:pt x="10943" y="2547"/>
                  </a:lnTo>
                  <a:lnTo>
                    <a:pt x="11470" y="2462"/>
                  </a:lnTo>
                  <a:lnTo>
                    <a:pt x="11142" y="100"/>
                  </a:lnTo>
                  <a:close/>
                  <a:moveTo>
                    <a:pt x="16948" y="598"/>
                  </a:moveTo>
                  <a:lnTo>
                    <a:pt x="16222" y="2875"/>
                  </a:lnTo>
                  <a:lnTo>
                    <a:pt x="16735" y="3046"/>
                  </a:lnTo>
                  <a:lnTo>
                    <a:pt x="17574" y="811"/>
                  </a:lnTo>
                  <a:lnTo>
                    <a:pt x="16948" y="598"/>
                  </a:lnTo>
                  <a:close/>
                  <a:moveTo>
                    <a:pt x="7997" y="968"/>
                  </a:moveTo>
                  <a:lnTo>
                    <a:pt x="7400" y="1224"/>
                  </a:lnTo>
                  <a:lnTo>
                    <a:pt x="8424" y="3387"/>
                  </a:lnTo>
                  <a:lnTo>
                    <a:pt x="8908" y="3159"/>
                  </a:lnTo>
                  <a:lnTo>
                    <a:pt x="7997" y="968"/>
                  </a:lnTo>
                  <a:close/>
                  <a:moveTo>
                    <a:pt x="19908" y="1978"/>
                  </a:moveTo>
                  <a:lnTo>
                    <a:pt x="18641" y="3999"/>
                  </a:lnTo>
                  <a:lnTo>
                    <a:pt x="19083" y="4298"/>
                  </a:lnTo>
                  <a:lnTo>
                    <a:pt x="20449" y="2334"/>
                  </a:lnTo>
                  <a:lnTo>
                    <a:pt x="19908" y="1978"/>
                  </a:lnTo>
                  <a:close/>
                  <a:moveTo>
                    <a:pt x="5166" y="2576"/>
                  </a:moveTo>
                  <a:lnTo>
                    <a:pt x="4910" y="2775"/>
                  </a:lnTo>
                  <a:lnTo>
                    <a:pt x="4653" y="2989"/>
                  </a:lnTo>
                  <a:lnTo>
                    <a:pt x="6176" y="4810"/>
                  </a:lnTo>
                  <a:lnTo>
                    <a:pt x="6603" y="4483"/>
                  </a:lnTo>
                  <a:lnTo>
                    <a:pt x="5166" y="2576"/>
                  </a:lnTo>
                  <a:close/>
                  <a:moveTo>
                    <a:pt x="22427" y="4056"/>
                  </a:moveTo>
                  <a:lnTo>
                    <a:pt x="20691" y="5692"/>
                  </a:lnTo>
                  <a:lnTo>
                    <a:pt x="21046" y="6091"/>
                  </a:lnTo>
                  <a:lnTo>
                    <a:pt x="22868" y="4525"/>
                  </a:lnTo>
                  <a:lnTo>
                    <a:pt x="22427" y="4056"/>
                  </a:lnTo>
                  <a:close/>
                  <a:moveTo>
                    <a:pt x="2818" y="4838"/>
                  </a:moveTo>
                  <a:lnTo>
                    <a:pt x="2434" y="5365"/>
                  </a:lnTo>
                  <a:lnTo>
                    <a:pt x="4355" y="6760"/>
                  </a:lnTo>
                  <a:lnTo>
                    <a:pt x="4682" y="6333"/>
                  </a:lnTo>
                  <a:lnTo>
                    <a:pt x="2818" y="4838"/>
                  </a:lnTo>
                  <a:close/>
                  <a:moveTo>
                    <a:pt x="24348" y="6674"/>
                  </a:moveTo>
                  <a:lnTo>
                    <a:pt x="22270" y="7841"/>
                  </a:lnTo>
                  <a:lnTo>
                    <a:pt x="22512" y="8311"/>
                  </a:lnTo>
                  <a:lnTo>
                    <a:pt x="24661" y="7258"/>
                  </a:lnTo>
                  <a:lnTo>
                    <a:pt x="24504" y="6959"/>
                  </a:lnTo>
                  <a:lnTo>
                    <a:pt x="24348" y="6674"/>
                  </a:lnTo>
                  <a:close/>
                  <a:moveTo>
                    <a:pt x="1110" y="7628"/>
                  </a:moveTo>
                  <a:lnTo>
                    <a:pt x="854" y="8225"/>
                  </a:lnTo>
                  <a:lnTo>
                    <a:pt x="3074" y="9093"/>
                  </a:lnTo>
                  <a:lnTo>
                    <a:pt x="3287" y="8609"/>
                  </a:lnTo>
                  <a:lnTo>
                    <a:pt x="1110" y="7628"/>
                  </a:lnTo>
                  <a:close/>
                  <a:moveTo>
                    <a:pt x="25557" y="9705"/>
                  </a:moveTo>
                  <a:lnTo>
                    <a:pt x="23252" y="10303"/>
                  </a:lnTo>
                  <a:lnTo>
                    <a:pt x="23380" y="10829"/>
                  </a:lnTo>
                  <a:lnTo>
                    <a:pt x="25714" y="10331"/>
                  </a:lnTo>
                  <a:lnTo>
                    <a:pt x="25557" y="9705"/>
                  </a:lnTo>
                  <a:close/>
                  <a:moveTo>
                    <a:pt x="157" y="10744"/>
                  </a:moveTo>
                  <a:lnTo>
                    <a:pt x="57" y="11384"/>
                  </a:lnTo>
                  <a:lnTo>
                    <a:pt x="2419" y="11683"/>
                  </a:lnTo>
                  <a:lnTo>
                    <a:pt x="2505" y="11142"/>
                  </a:lnTo>
                  <a:lnTo>
                    <a:pt x="157" y="10744"/>
                  </a:lnTo>
                  <a:close/>
                  <a:moveTo>
                    <a:pt x="25557" y="12950"/>
                  </a:moveTo>
                  <a:lnTo>
                    <a:pt x="23593" y="12992"/>
                  </a:lnTo>
                  <a:lnTo>
                    <a:pt x="23579" y="13519"/>
                  </a:lnTo>
                  <a:lnTo>
                    <a:pt x="25970" y="13647"/>
                  </a:lnTo>
                  <a:lnTo>
                    <a:pt x="25984" y="13305"/>
                  </a:lnTo>
                  <a:lnTo>
                    <a:pt x="25984" y="12950"/>
                  </a:lnTo>
                  <a:close/>
                  <a:moveTo>
                    <a:pt x="2377" y="13818"/>
                  </a:moveTo>
                  <a:lnTo>
                    <a:pt x="0" y="13988"/>
                  </a:lnTo>
                  <a:lnTo>
                    <a:pt x="29" y="14316"/>
                  </a:lnTo>
                  <a:lnTo>
                    <a:pt x="71" y="14643"/>
                  </a:lnTo>
                  <a:lnTo>
                    <a:pt x="2434" y="14344"/>
                  </a:lnTo>
                  <a:lnTo>
                    <a:pt x="2377" y="13818"/>
                  </a:lnTo>
                  <a:close/>
                  <a:moveTo>
                    <a:pt x="23266" y="15625"/>
                  </a:moveTo>
                  <a:lnTo>
                    <a:pt x="23124" y="16151"/>
                  </a:lnTo>
                  <a:lnTo>
                    <a:pt x="25401" y="16849"/>
                  </a:lnTo>
                  <a:lnTo>
                    <a:pt x="25571" y="16222"/>
                  </a:lnTo>
                  <a:lnTo>
                    <a:pt x="23266" y="15625"/>
                  </a:lnTo>
                  <a:close/>
                  <a:moveTo>
                    <a:pt x="2917" y="16422"/>
                  </a:moveTo>
                  <a:lnTo>
                    <a:pt x="655" y="17190"/>
                  </a:lnTo>
                  <a:lnTo>
                    <a:pt x="769" y="17489"/>
                  </a:lnTo>
                  <a:lnTo>
                    <a:pt x="883" y="17802"/>
                  </a:lnTo>
                  <a:lnTo>
                    <a:pt x="3102" y="16920"/>
                  </a:lnTo>
                  <a:lnTo>
                    <a:pt x="2917" y="16422"/>
                  </a:lnTo>
                  <a:close/>
                  <a:moveTo>
                    <a:pt x="22284" y="18101"/>
                  </a:moveTo>
                  <a:lnTo>
                    <a:pt x="22014" y="18570"/>
                  </a:lnTo>
                  <a:lnTo>
                    <a:pt x="24049" y="19823"/>
                  </a:lnTo>
                  <a:lnTo>
                    <a:pt x="24220" y="19538"/>
                  </a:lnTo>
                  <a:lnTo>
                    <a:pt x="24376" y="19253"/>
                  </a:lnTo>
                  <a:lnTo>
                    <a:pt x="22284" y="18101"/>
                  </a:lnTo>
                  <a:close/>
                  <a:moveTo>
                    <a:pt x="4084" y="18812"/>
                  </a:moveTo>
                  <a:lnTo>
                    <a:pt x="2092" y="20121"/>
                  </a:lnTo>
                  <a:lnTo>
                    <a:pt x="2462" y="20648"/>
                  </a:lnTo>
                  <a:lnTo>
                    <a:pt x="4383" y="19239"/>
                  </a:lnTo>
                  <a:lnTo>
                    <a:pt x="4084" y="18812"/>
                  </a:lnTo>
                  <a:close/>
                  <a:moveTo>
                    <a:pt x="20719" y="20264"/>
                  </a:moveTo>
                  <a:lnTo>
                    <a:pt x="20349" y="20634"/>
                  </a:lnTo>
                  <a:lnTo>
                    <a:pt x="22000" y="22356"/>
                  </a:lnTo>
                  <a:lnTo>
                    <a:pt x="22455" y="21886"/>
                  </a:lnTo>
                  <a:lnTo>
                    <a:pt x="20719" y="20264"/>
                  </a:lnTo>
                  <a:close/>
                  <a:moveTo>
                    <a:pt x="5806" y="20833"/>
                  </a:moveTo>
                  <a:lnTo>
                    <a:pt x="4198" y="22597"/>
                  </a:lnTo>
                  <a:lnTo>
                    <a:pt x="4696" y="23024"/>
                  </a:lnTo>
                  <a:lnTo>
                    <a:pt x="6204" y="21189"/>
                  </a:lnTo>
                  <a:lnTo>
                    <a:pt x="5806" y="20833"/>
                  </a:lnTo>
                  <a:close/>
                  <a:moveTo>
                    <a:pt x="18670" y="21957"/>
                  </a:moveTo>
                  <a:lnTo>
                    <a:pt x="18215" y="22227"/>
                  </a:lnTo>
                  <a:lnTo>
                    <a:pt x="19396" y="24305"/>
                  </a:lnTo>
                  <a:lnTo>
                    <a:pt x="19951" y="23964"/>
                  </a:lnTo>
                  <a:lnTo>
                    <a:pt x="18670" y="21957"/>
                  </a:lnTo>
                  <a:close/>
                  <a:moveTo>
                    <a:pt x="7983" y="22370"/>
                  </a:moveTo>
                  <a:lnTo>
                    <a:pt x="6859" y="24476"/>
                  </a:lnTo>
                  <a:lnTo>
                    <a:pt x="7442" y="24775"/>
                  </a:lnTo>
                  <a:lnTo>
                    <a:pt x="8453" y="22612"/>
                  </a:lnTo>
                  <a:lnTo>
                    <a:pt x="7983" y="22370"/>
                  </a:lnTo>
                  <a:close/>
                  <a:moveTo>
                    <a:pt x="16265" y="23095"/>
                  </a:moveTo>
                  <a:lnTo>
                    <a:pt x="15753" y="23252"/>
                  </a:lnTo>
                  <a:lnTo>
                    <a:pt x="16379" y="25543"/>
                  </a:lnTo>
                  <a:lnTo>
                    <a:pt x="17005" y="25358"/>
                  </a:lnTo>
                  <a:lnTo>
                    <a:pt x="16265" y="23095"/>
                  </a:lnTo>
                  <a:close/>
                  <a:moveTo>
                    <a:pt x="10473" y="23323"/>
                  </a:moveTo>
                  <a:lnTo>
                    <a:pt x="9904" y="25643"/>
                  </a:lnTo>
                  <a:lnTo>
                    <a:pt x="10545" y="25771"/>
                  </a:lnTo>
                  <a:lnTo>
                    <a:pt x="10986" y="23423"/>
                  </a:lnTo>
                  <a:lnTo>
                    <a:pt x="10473" y="23323"/>
                  </a:lnTo>
                  <a:close/>
                  <a:moveTo>
                    <a:pt x="13647" y="23594"/>
                  </a:moveTo>
                  <a:lnTo>
                    <a:pt x="13120" y="23608"/>
                  </a:lnTo>
                  <a:lnTo>
                    <a:pt x="13149" y="25998"/>
                  </a:lnTo>
                  <a:lnTo>
                    <a:pt x="13803" y="25970"/>
                  </a:lnTo>
                  <a:lnTo>
                    <a:pt x="13647" y="2359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1905563" y="3888800"/>
              <a:ext cx="17100" cy="60150"/>
            </a:xfrm>
            <a:custGeom>
              <a:avLst/>
              <a:gdLst/>
              <a:ahLst/>
              <a:cxnLst/>
              <a:rect l="l" t="t" r="r" b="b"/>
              <a:pathLst>
                <a:path w="684" h="2406" fill="none" extrusionOk="0">
                  <a:moveTo>
                    <a:pt x="29" y="2405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527" y="1"/>
                  </a:lnTo>
                  <a:lnTo>
                    <a:pt x="683" y="2377"/>
                  </a:lnTo>
                  <a:lnTo>
                    <a:pt x="683" y="2377"/>
                  </a:lnTo>
                  <a:lnTo>
                    <a:pt x="29" y="24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1825163" y="3882050"/>
              <a:ext cx="27050" cy="61200"/>
            </a:xfrm>
            <a:custGeom>
              <a:avLst/>
              <a:gdLst/>
              <a:ahLst/>
              <a:cxnLst/>
              <a:rect l="l" t="t" r="r" b="b"/>
              <a:pathLst>
                <a:path w="1082" h="2448" fill="none" extrusionOk="0">
                  <a:moveTo>
                    <a:pt x="641" y="2448"/>
                  </a:moveTo>
                  <a:lnTo>
                    <a:pt x="641" y="2448"/>
                  </a:lnTo>
                  <a:lnTo>
                    <a:pt x="0" y="2320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1082" y="100"/>
                  </a:lnTo>
                  <a:lnTo>
                    <a:pt x="641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1971363" y="3876350"/>
              <a:ext cx="31325" cy="61225"/>
            </a:xfrm>
            <a:custGeom>
              <a:avLst/>
              <a:gdLst/>
              <a:ahLst/>
              <a:cxnLst/>
              <a:rect l="l" t="t" r="r" b="b"/>
              <a:pathLst>
                <a:path w="1253" h="2449" fill="none" extrusionOk="0">
                  <a:moveTo>
                    <a:pt x="627" y="2448"/>
                  </a:moveTo>
                  <a:lnTo>
                    <a:pt x="1" y="157"/>
                  </a:lnTo>
                  <a:lnTo>
                    <a:pt x="1" y="157"/>
                  </a:lnTo>
                  <a:lnTo>
                    <a:pt x="513" y="0"/>
                  </a:lnTo>
                  <a:lnTo>
                    <a:pt x="1253" y="2263"/>
                  </a:lnTo>
                  <a:lnTo>
                    <a:pt x="1253" y="2263"/>
                  </a:lnTo>
                  <a:lnTo>
                    <a:pt x="627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1749038" y="3858200"/>
              <a:ext cx="39850" cy="60150"/>
            </a:xfrm>
            <a:custGeom>
              <a:avLst/>
              <a:gdLst/>
              <a:ahLst/>
              <a:cxnLst/>
              <a:rect l="l" t="t" r="r" b="b"/>
              <a:pathLst>
                <a:path w="1594" h="2406" fill="none" extrusionOk="0">
                  <a:moveTo>
                    <a:pt x="583" y="2406"/>
                  </a:moveTo>
                  <a:lnTo>
                    <a:pt x="583" y="2406"/>
                  </a:lnTo>
                  <a:lnTo>
                    <a:pt x="0" y="2107"/>
                  </a:lnTo>
                  <a:lnTo>
                    <a:pt x="1124" y="1"/>
                  </a:lnTo>
                  <a:lnTo>
                    <a:pt x="1124" y="1"/>
                  </a:lnTo>
                  <a:lnTo>
                    <a:pt x="1594" y="243"/>
                  </a:lnTo>
                  <a:lnTo>
                    <a:pt x="583" y="240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032913" y="3847900"/>
              <a:ext cx="43425" cy="58725"/>
            </a:xfrm>
            <a:custGeom>
              <a:avLst/>
              <a:gdLst/>
              <a:ahLst/>
              <a:cxnLst/>
              <a:rect l="l" t="t" r="r" b="b"/>
              <a:pathLst>
                <a:path w="1737" h="2349" fill="none" extrusionOk="0">
                  <a:moveTo>
                    <a:pt x="1182" y="2348"/>
                  </a:moveTo>
                  <a:lnTo>
                    <a:pt x="1" y="270"/>
                  </a:lnTo>
                  <a:lnTo>
                    <a:pt x="1" y="270"/>
                  </a:lnTo>
                  <a:lnTo>
                    <a:pt x="456" y="0"/>
                  </a:lnTo>
                  <a:lnTo>
                    <a:pt x="1737" y="2007"/>
                  </a:lnTo>
                  <a:lnTo>
                    <a:pt x="1737" y="2007"/>
                  </a:lnTo>
                  <a:lnTo>
                    <a:pt x="1182" y="23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1682513" y="3819775"/>
              <a:ext cx="50175" cy="54825"/>
            </a:xfrm>
            <a:custGeom>
              <a:avLst/>
              <a:gdLst/>
              <a:ahLst/>
              <a:cxnLst/>
              <a:rect l="l" t="t" r="r" b="b"/>
              <a:pathLst>
                <a:path w="2007" h="2193" fill="none" extrusionOk="0">
                  <a:moveTo>
                    <a:pt x="498" y="2192"/>
                  </a:moveTo>
                  <a:lnTo>
                    <a:pt x="498" y="2192"/>
                  </a:lnTo>
                  <a:lnTo>
                    <a:pt x="0" y="176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2006" y="357"/>
                  </a:lnTo>
                  <a:lnTo>
                    <a:pt x="498" y="219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2086288" y="3805550"/>
              <a:ext cx="52675" cy="52325"/>
            </a:xfrm>
            <a:custGeom>
              <a:avLst/>
              <a:gdLst/>
              <a:ahLst/>
              <a:cxnLst/>
              <a:rect l="l" t="t" r="r" b="b"/>
              <a:pathLst>
                <a:path w="2107" h="2093" fill="none" extrusionOk="0">
                  <a:moveTo>
                    <a:pt x="1651" y="2093"/>
                  </a:moveTo>
                  <a:lnTo>
                    <a:pt x="0" y="371"/>
                  </a:lnTo>
                  <a:lnTo>
                    <a:pt x="0" y="371"/>
                  </a:lnTo>
                  <a:lnTo>
                    <a:pt x="370" y="1"/>
                  </a:lnTo>
                  <a:lnTo>
                    <a:pt x="2106" y="1623"/>
                  </a:lnTo>
                  <a:lnTo>
                    <a:pt x="2106" y="1623"/>
                  </a:lnTo>
                  <a:lnTo>
                    <a:pt x="1651" y="209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1629863" y="3769275"/>
              <a:ext cx="57300" cy="45900"/>
            </a:xfrm>
            <a:custGeom>
              <a:avLst/>
              <a:gdLst/>
              <a:ahLst/>
              <a:cxnLst/>
              <a:rect l="l" t="t" r="r" b="b"/>
              <a:pathLst>
                <a:path w="2292" h="1836" fill="none" extrusionOk="0">
                  <a:moveTo>
                    <a:pt x="370" y="1836"/>
                  </a:moveTo>
                  <a:lnTo>
                    <a:pt x="370" y="1836"/>
                  </a:lnTo>
                  <a:lnTo>
                    <a:pt x="0" y="1309"/>
                  </a:lnTo>
                  <a:lnTo>
                    <a:pt x="1992" y="0"/>
                  </a:lnTo>
                  <a:lnTo>
                    <a:pt x="1992" y="0"/>
                  </a:lnTo>
                  <a:lnTo>
                    <a:pt x="2291" y="427"/>
                  </a:lnTo>
                  <a:lnTo>
                    <a:pt x="370" y="18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2127888" y="3751475"/>
              <a:ext cx="59100" cy="43075"/>
            </a:xfrm>
            <a:custGeom>
              <a:avLst/>
              <a:gdLst/>
              <a:ahLst/>
              <a:cxnLst/>
              <a:rect l="l" t="t" r="r" b="b"/>
              <a:pathLst>
                <a:path w="2364" h="1723" fill="none" extrusionOk="0">
                  <a:moveTo>
                    <a:pt x="2036" y="1723"/>
                  </a:moveTo>
                  <a:lnTo>
                    <a:pt x="1" y="470"/>
                  </a:lnTo>
                  <a:lnTo>
                    <a:pt x="1" y="470"/>
                  </a:lnTo>
                  <a:lnTo>
                    <a:pt x="271" y="1"/>
                  </a:lnTo>
                  <a:lnTo>
                    <a:pt x="2363" y="1153"/>
                  </a:lnTo>
                  <a:lnTo>
                    <a:pt x="2363" y="1153"/>
                  </a:lnTo>
                  <a:lnTo>
                    <a:pt x="2207" y="1438"/>
                  </a:lnTo>
                  <a:lnTo>
                    <a:pt x="2036" y="172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1593913" y="3709500"/>
              <a:ext cx="61225" cy="34525"/>
            </a:xfrm>
            <a:custGeom>
              <a:avLst/>
              <a:gdLst/>
              <a:ahLst/>
              <a:cxnLst/>
              <a:rect l="l" t="t" r="r" b="b"/>
              <a:pathLst>
                <a:path w="2449" h="1381" fill="none" extrusionOk="0">
                  <a:moveTo>
                    <a:pt x="229" y="1381"/>
                  </a:moveTo>
                  <a:lnTo>
                    <a:pt x="229" y="1381"/>
                  </a:lnTo>
                  <a:lnTo>
                    <a:pt x="115" y="1068"/>
                  </a:lnTo>
                  <a:lnTo>
                    <a:pt x="1" y="769"/>
                  </a:lnTo>
                  <a:lnTo>
                    <a:pt x="2263" y="1"/>
                  </a:lnTo>
                  <a:lnTo>
                    <a:pt x="2263" y="1"/>
                  </a:lnTo>
                  <a:lnTo>
                    <a:pt x="2448" y="499"/>
                  </a:lnTo>
                  <a:lnTo>
                    <a:pt x="229" y="138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2155638" y="3689575"/>
              <a:ext cx="61225" cy="30625"/>
            </a:xfrm>
            <a:custGeom>
              <a:avLst/>
              <a:gdLst/>
              <a:ahLst/>
              <a:cxnLst/>
              <a:rect l="l" t="t" r="r" b="b"/>
              <a:pathLst>
                <a:path w="2449" h="1225" fill="none" extrusionOk="0">
                  <a:moveTo>
                    <a:pt x="2278" y="1225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143" y="1"/>
                  </a:lnTo>
                  <a:lnTo>
                    <a:pt x="2448" y="598"/>
                  </a:lnTo>
                  <a:lnTo>
                    <a:pt x="2448" y="598"/>
                  </a:lnTo>
                  <a:lnTo>
                    <a:pt x="2278" y="12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1577563" y="3644400"/>
              <a:ext cx="60850" cy="20650"/>
            </a:xfrm>
            <a:custGeom>
              <a:avLst/>
              <a:gdLst/>
              <a:ahLst/>
              <a:cxnLst/>
              <a:rect l="l" t="t" r="r" b="b"/>
              <a:pathLst>
                <a:path w="2434" h="826" fill="none" extrusionOk="0">
                  <a:moveTo>
                    <a:pt x="71" y="826"/>
                  </a:moveTo>
                  <a:lnTo>
                    <a:pt x="71" y="826"/>
                  </a:lnTo>
                  <a:lnTo>
                    <a:pt x="29" y="499"/>
                  </a:lnTo>
                  <a:lnTo>
                    <a:pt x="0" y="171"/>
                  </a:lnTo>
                  <a:lnTo>
                    <a:pt x="2377" y="1"/>
                  </a:lnTo>
                  <a:lnTo>
                    <a:pt x="2377" y="1"/>
                  </a:lnTo>
                  <a:lnTo>
                    <a:pt x="2434" y="527"/>
                  </a:lnTo>
                  <a:lnTo>
                    <a:pt x="71" y="82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2167038" y="3622700"/>
              <a:ext cx="60150" cy="17450"/>
            </a:xfrm>
            <a:custGeom>
              <a:avLst/>
              <a:gdLst/>
              <a:ahLst/>
              <a:cxnLst/>
              <a:rect l="l" t="t" r="r" b="b"/>
              <a:pathLst>
                <a:path w="2406" h="698" fill="none" extrusionOk="0">
                  <a:moveTo>
                    <a:pt x="2391" y="698"/>
                  </a:moveTo>
                  <a:lnTo>
                    <a:pt x="0" y="570"/>
                  </a:lnTo>
                  <a:lnTo>
                    <a:pt x="0" y="570"/>
                  </a:lnTo>
                  <a:lnTo>
                    <a:pt x="14" y="43"/>
                  </a:lnTo>
                  <a:lnTo>
                    <a:pt x="1978" y="1"/>
                  </a:lnTo>
                  <a:lnTo>
                    <a:pt x="2405" y="1"/>
                  </a:lnTo>
                  <a:lnTo>
                    <a:pt x="2405" y="1"/>
                  </a:lnTo>
                  <a:lnTo>
                    <a:pt x="2405" y="356"/>
                  </a:lnTo>
                  <a:lnTo>
                    <a:pt x="2391" y="6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1578988" y="3567550"/>
              <a:ext cx="61200" cy="23525"/>
            </a:xfrm>
            <a:custGeom>
              <a:avLst/>
              <a:gdLst/>
              <a:ahLst/>
              <a:cxnLst/>
              <a:rect l="l" t="t" r="r" b="b"/>
              <a:pathLst>
                <a:path w="2448" h="941" fill="none" extrusionOk="0">
                  <a:moveTo>
                    <a:pt x="2362" y="940"/>
                  </a:moveTo>
                  <a:lnTo>
                    <a:pt x="0" y="641"/>
                  </a:lnTo>
                  <a:lnTo>
                    <a:pt x="0" y="641"/>
                  </a:lnTo>
                  <a:lnTo>
                    <a:pt x="100" y="1"/>
                  </a:lnTo>
                  <a:lnTo>
                    <a:pt x="2448" y="399"/>
                  </a:lnTo>
                  <a:lnTo>
                    <a:pt x="2448" y="399"/>
                  </a:lnTo>
                  <a:lnTo>
                    <a:pt x="2362" y="9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2158838" y="3541600"/>
              <a:ext cx="61575" cy="28125"/>
            </a:xfrm>
            <a:custGeom>
              <a:avLst/>
              <a:gdLst/>
              <a:ahLst/>
              <a:cxnLst/>
              <a:rect l="l" t="t" r="r" b="b"/>
              <a:pathLst>
                <a:path w="2463" h="1125" fill="none" extrusionOk="0">
                  <a:moveTo>
                    <a:pt x="129" y="1124"/>
                  </a:moveTo>
                  <a:lnTo>
                    <a:pt x="129" y="1124"/>
                  </a:lnTo>
                  <a:lnTo>
                    <a:pt x="1" y="598"/>
                  </a:lnTo>
                  <a:lnTo>
                    <a:pt x="2306" y="0"/>
                  </a:lnTo>
                  <a:lnTo>
                    <a:pt x="2306" y="0"/>
                  </a:lnTo>
                  <a:lnTo>
                    <a:pt x="2463" y="626"/>
                  </a:lnTo>
                  <a:lnTo>
                    <a:pt x="129" y="112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2134313" y="3465825"/>
              <a:ext cx="59775" cy="40925"/>
            </a:xfrm>
            <a:custGeom>
              <a:avLst/>
              <a:gdLst/>
              <a:ahLst/>
              <a:cxnLst/>
              <a:rect l="l" t="t" r="r" b="b"/>
              <a:pathLst>
                <a:path w="2391" h="1637" fill="none" extrusionOk="0">
                  <a:moveTo>
                    <a:pt x="242" y="1637"/>
                  </a:moveTo>
                  <a:lnTo>
                    <a:pt x="242" y="1637"/>
                  </a:lnTo>
                  <a:lnTo>
                    <a:pt x="0" y="1167"/>
                  </a:lnTo>
                  <a:lnTo>
                    <a:pt x="2078" y="0"/>
                  </a:lnTo>
                  <a:lnTo>
                    <a:pt x="2078" y="0"/>
                  </a:lnTo>
                  <a:lnTo>
                    <a:pt x="2234" y="285"/>
                  </a:lnTo>
                  <a:lnTo>
                    <a:pt x="2391" y="584"/>
                  </a:lnTo>
                  <a:lnTo>
                    <a:pt x="242" y="16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2094813" y="3400350"/>
              <a:ext cx="54450" cy="50900"/>
            </a:xfrm>
            <a:custGeom>
              <a:avLst/>
              <a:gdLst/>
              <a:ahLst/>
              <a:cxnLst/>
              <a:rect l="l" t="t" r="r" b="b"/>
              <a:pathLst>
                <a:path w="2178" h="2036" fill="none" extrusionOk="0">
                  <a:moveTo>
                    <a:pt x="356" y="2036"/>
                  </a:moveTo>
                  <a:lnTo>
                    <a:pt x="356" y="2036"/>
                  </a:lnTo>
                  <a:lnTo>
                    <a:pt x="1" y="1637"/>
                  </a:lnTo>
                  <a:lnTo>
                    <a:pt x="1737" y="1"/>
                  </a:lnTo>
                  <a:lnTo>
                    <a:pt x="1737" y="1"/>
                  </a:lnTo>
                  <a:lnTo>
                    <a:pt x="2178" y="470"/>
                  </a:lnTo>
                  <a:lnTo>
                    <a:pt x="356" y="203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2043588" y="3348425"/>
              <a:ext cx="45200" cy="58000"/>
            </a:xfrm>
            <a:custGeom>
              <a:avLst/>
              <a:gdLst/>
              <a:ahLst/>
              <a:cxnLst/>
              <a:rect l="l" t="t" r="r" b="b"/>
              <a:pathLst>
                <a:path w="1808" h="2320" fill="none" extrusionOk="0">
                  <a:moveTo>
                    <a:pt x="442" y="2320"/>
                  </a:moveTo>
                  <a:lnTo>
                    <a:pt x="442" y="2320"/>
                  </a:lnTo>
                  <a:lnTo>
                    <a:pt x="0" y="2021"/>
                  </a:lnTo>
                  <a:lnTo>
                    <a:pt x="1267" y="0"/>
                  </a:lnTo>
                  <a:lnTo>
                    <a:pt x="1267" y="0"/>
                  </a:lnTo>
                  <a:lnTo>
                    <a:pt x="1808" y="356"/>
                  </a:lnTo>
                  <a:lnTo>
                    <a:pt x="442" y="23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1983113" y="3313900"/>
              <a:ext cx="33825" cy="61225"/>
            </a:xfrm>
            <a:custGeom>
              <a:avLst/>
              <a:gdLst/>
              <a:ahLst/>
              <a:cxnLst/>
              <a:rect l="l" t="t" r="r" b="b"/>
              <a:pathLst>
                <a:path w="1353" h="2449" fill="none" extrusionOk="0">
                  <a:moveTo>
                    <a:pt x="513" y="2449"/>
                  </a:moveTo>
                  <a:lnTo>
                    <a:pt x="513" y="2449"/>
                  </a:lnTo>
                  <a:lnTo>
                    <a:pt x="0" y="2278"/>
                  </a:lnTo>
                  <a:lnTo>
                    <a:pt x="726" y="1"/>
                  </a:lnTo>
                  <a:lnTo>
                    <a:pt x="726" y="1"/>
                  </a:lnTo>
                  <a:lnTo>
                    <a:pt x="1352" y="214"/>
                  </a:lnTo>
                  <a:lnTo>
                    <a:pt x="513" y="244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1917663" y="3298975"/>
              <a:ext cx="19925" cy="60500"/>
            </a:xfrm>
            <a:custGeom>
              <a:avLst/>
              <a:gdLst/>
              <a:ahLst/>
              <a:cxnLst/>
              <a:rect l="l" t="t" r="r" b="b"/>
              <a:pathLst>
                <a:path w="797" h="2420" fill="none" extrusionOk="0">
                  <a:moveTo>
                    <a:pt x="541" y="2419"/>
                  </a:moveTo>
                  <a:lnTo>
                    <a:pt x="541" y="2419"/>
                  </a:lnTo>
                  <a:lnTo>
                    <a:pt x="0" y="2377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797" y="57"/>
                  </a:lnTo>
                  <a:lnTo>
                    <a:pt x="541" y="241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851113" y="2915825"/>
              <a:ext cx="557500" cy="412350"/>
            </a:xfrm>
            <a:custGeom>
              <a:avLst/>
              <a:gdLst/>
              <a:ahLst/>
              <a:cxnLst/>
              <a:rect l="l" t="t" r="r" b="b"/>
              <a:pathLst>
                <a:path w="22300" h="16494" extrusionOk="0">
                  <a:moveTo>
                    <a:pt x="1" y="1"/>
                  </a:moveTo>
                  <a:lnTo>
                    <a:pt x="1" y="16493"/>
                  </a:lnTo>
                  <a:lnTo>
                    <a:pt x="3573" y="16493"/>
                  </a:lnTo>
                  <a:lnTo>
                    <a:pt x="3573" y="3587"/>
                  </a:lnTo>
                  <a:lnTo>
                    <a:pt x="22299" y="3587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851113" y="3935050"/>
              <a:ext cx="557500" cy="412325"/>
            </a:xfrm>
            <a:custGeom>
              <a:avLst/>
              <a:gdLst/>
              <a:ahLst/>
              <a:cxnLst/>
              <a:rect l="l" t="t" r="r" b="b"/>
              <a:pathLst>
                <a:path w="22300" h="16493" extrusionOk="0">
                  <a:moveTo>
                    <a:pt x="1" y="0"/>
                  </a:moveTo>
                  <a:lnTo>
                    <a:pt x="1" y="16493"/>
                  </a:lnTo>
                  <a:lnTo>
                    <a:pt x="22299" y="16493"/>
                  </a:lnTo>
                  <a:lnTo>
                    <a:pt x="22299" y="12907"/>
                  </a:lnTo>
                  <a:lnTo>
                    <a:pt x="3573" y="12907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2427438" y="2915825"/>
              <a:ext cx="557125" cy="412350"/>
            </a:xfrm>
            <a:custGeom>
              <a:avLst/>
              <a:gdLst/>
              <a:ahLst/>
              <a:cxnLst/>
              <a:rect l="l" t="t" r="r" b="b"/>
              <a:pathLst>
                <a:path w="22285" h="16494" extrusionOk="0">
                  <a:moveTo>
                    <a:pt x="0" y="1"/>
                  </a:moveTo>
                  <a:lnTo>
                    <a:pt x="0" y="3587"/>
                  </a:lnTo>
                  <a:lnTo>
                    <a:pt x="18713" y="3587"/>
                  </a:lnTo>
                  <a:lnTo>
                    <a:pt x="18713" y="16493"/>
                  </a:lnTo>
                  <a:lnTo>
                    <a:pt x="22284" y="16493"/>
                  </a:lnTo>
                  <a:lnTo>
                    <a:pt x="22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2427438" y="3935050"/>
              <a:ext cx="557125" cy="412325"/>
            </a:xfrm>
            <a:custGeom>
              <a:avLst/>
              <a:gdLst/>
              <a:ahLst/>
              <a:cxnLst/>
              <a:rect l="l" t="t" r="r" b="b"/>
              <a:pathLst>
                <a:path w="22285" h="16493" extrusionOk="0">
                  <a:moveTo>
                    <a:pt x="18713" y="0"/>
                  </a:moveTo>
                  <a:lnTo>
                    <a:pt x="18713" y="12907"/>
                  </a:lnTo>
                  <a:lnTo>
                    <a:pt x="0" y="12907"/>
                  </a:lnTo>
                  <a:lnTo>
                    <a:pt x="0" y="16493"/>
                  </a:lnTo>
                  <a:lnTo>
                    <a:pt x="22284" y="16493"/>
                  </a:lnTo>
                  <a:lnTo>
                    <a:pt x="222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extrusionOk="0">
                  <a:moveTo>
                    <a:pt x="10986" y="1836"/>
                  </a:moveTo>
                  <a:lnTo>
                    <a:pt x="11314" y="4198"/>
                  </a:lnTo>
                  <a:lnTo>
                    <a:pt x="10787" y="4283"/>
                  </a:lnTo>
                  <a:lnTo>
                    <a:pt x="10346" y="1950"/>
                  </a:lnTo>
                  <a:lnTo>
                    <a:pt x="10659" y="1893"/>
                  </a:lnTo>
                  <a:lnTo>
                    <a:pt x="10986" y="1836"/>
                  </a:lnTo>
                  <a:close/>
                  <a:moveTo>
                    <a:pt x="7841" y="2704"/>
                  </a:moveTo>
                  <a:lnTo>
                    <a:pt x="8752" y="4895"/>
                  </a:lnTo>
                  <a:lnTo>
                    <a:pt x="8268" y="5123"/>
                  </a:lnTo>
                  <a:lnTo>
                    <a:pt x="7244" y="2960"/>
                  </a:lnTo>
                  <a:lnTo>
                    <a:pt x="7841" y="2704"/>
                  </a:lnTo>
                  <a:close/>
                  <a:moveTo>
                    <a:pt x="5010" y="4312"/>
                  </a:moveTo>
                  <a:lnTo>
                    <a:pt x="6447" y="6219"/>
                  </a:lnTo>
                  <a:lnTo>
                    <a:pt x="6020" y="6546"/>
                  </a:lnTo>
                  <a:lnTo>
                    <a:pt x="4497" y="4725"/>
                  </a:lnTo>
                  <a:lnTo>
                    <a:pt x="4754" y="4511"/>
                  </a:lnTo>
                  <a:lnTo>
                    <a:pt x="5010" y="4312"/>
                  </a:lnTo>
                  <a:close/>
                  <a:moveTo>
                    <a:pt x="2662" y="6574"/>
                  </a:moveTo>
                  <a:lnTo>
                    <a:pt x="4526" y="8069"/>
                  </a:lnTo>
                  <a:lnTo>
                    <a:pt x="4199" y="8496"/>
                  </a:lnTo>
                  <a:lnTo>
                    <a:pt x="2278" y="7101"/>
                  </a:lnTo>
                  <a:lnTo>
                    <a:pt x="2662" y="6574"/>
                  </a:lnTo>
                  <a:close/>
                  <a:moveTo>
                    <a:pt x="954" y="9364"/>
                  </a:moveTo>
                  <a:lnTo>
                    <a:pt x="3131" y="10345"/>
                  </a:lnTo>
                  <a:lnTo>
                    <a:pt x="2918" y="10829"/>
                  </a:lnTo>
                  <a:lnTo>
                    <a:pt x="698" y="9961"/>
                  </a:lnTo>
                  <a:lnTo>
                    <a:pt x="954" y="9364"/>
                  </a:lnTo>
                  <a:close/>
                  <a:moveTo>
                    <a:pt x="7386" y="0"/>
                  </a:move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close/>
                </a:path>
              </a:pathLst>
            </a:custGeom>
            <a:solidFill>
              <a:srgbClr val="45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220" y="1466"/>
                  </a:moveTo>
                  <a:lnTo>
                    <a:pt x="0" y="598"/>
                  </a:lnTo>
                  <a:lnTo>
                    <a:pt x="0" y="598"/>
                  </a:lnTo>
                  <a:lnTo>
                    <a:pt x="256" y="1"/>
                  </a:lnTo>
                  <a:lnTo>
                    <a:pt x="2433" y="982"/>
                  </a:lnTo>
                  <a:lnTo>
                    <a:pt x="2433" y="982"/>
                  </a:lnTo>
                  <a:lnTo>
                    <a:pt x="2220" y="14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1922" y="1922"/>
                  </a:moveTo>
                  <a:lnTo>
                    <a:pt x="1" y="527"/>
                  </a:lnTo>
                  <a:lnTo>
                    <a:pt x="1" y="527"/>
                  </a:lnTo>
                  <a:lnTo>
                    <a:pt x="385" y="0"/>
                  </a:lnTo>
                  <a:lnTo>
                    <a:pt x="2249" y="1495"/>
                  </a:lnTo>
                  <a:lnTo>
                    <a:pt x="2249" y="1495"/>
                  </a:lnTo>
                  <a:lnTo>
                    <a:pt x="1922" y="192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1523" y="2235"/>
                  </a:moveTo>
                  <a:lnTo>
                    <a:pt x="0" y="414"/>
                  </a:lnTo>
                  <a:lnTo>
                    <a:pt x="0" y="414"/>
                  </a:lnTo>
                  <a:lnTo>
                    <a:pt x="257" y="200"/>
                  </a:lnTo>
                  <a:lnTo>
                    <a:pt x="513" y="1"/>
                  </a:lnTo>
                  <a:lnTo>
                    <a:pt x="1950" y="1908"/>
                  </a:lnTo>
                  <a:lnTo>
                    <a:pt x="1950" y="1908"/>
                  </a:lnTo>
                  <a:lnTo>
                    <a:pt x="1523" y="22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1025" y="2420"/>
                  </a:moveTo>
                  <a:lnTo>
                    <a:pt x="1" y="257"/>
                  </a:lnTo>
                  <a:lnTo>
                    <a:pt x="1" y="257"/>
                  </a:lnTo>
                  <a:lnTo>
                    <a:pt x="598" y="1"/>
                  </a:lnTo>
                  <a:lnTo>
                    <a:pt x="1509" y="2192"/>
                  </a:lnTo>
                  <a:lnTo>
                    <a:pt x="1509" y="2192"/>
                  </a:lnTo>
                  <a:lnTo>
                    <a:pt x="1025" y="24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442" y="2448"/>
                  </a:moveTo>
                  <a:lnTo>
                    <a:pt x="1" y="115"/>
                  </a:lnTo>
                  <a:lnTo>
                    <a:pt x="1" y="115"/>
                  </a:lnTo>
                  <a:lnTo>
                    <a:pt x="314" y="58"/>
                  </a:lnTo>
                  <a:lnTo>
                    <a:pt x="641" y="1"/>
                  </a:lnTo>
                  <a:lnTo>
                    <a:pt x="969" y="2363"/>
                  </a:lnTo>
                  <a:lnTo>
                    <a:pt x="969" y="2363"/>
                  </a:lnTo>
                  <a:lnTo>
                    <a:pt x="442" y="24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1581463" y="3255575"/>
              <a:ext cx="389575" cy="389575"/>
            </a:xfrm>
            <a:custGeom>
              <a:avLst/>
              <a:gdLst/>
              <a:ahLst/>
              <a:cxnLst/>
              <a:rect l="l" t="t" r="r" b="b"/>
              <a:pathLst>
                <a:path w="15583" h="15583" fill="none" extrusionOk="0">
                  <a:moveTo>
                    <a:pt x="7785" y="0"/>
                  </a:moveTo>
                  <a:lnTo>
                    <a:pt x="7785" y="0"/>
                  </a:lnTo>
                  <a:lnTo>
                    <a:pt x="7386" y="0"/>
                  </a:lnTo>
                  <a:lnTo>
                    <a:pt x="7002" y="29"/>
                  </a:lnTo>
                  <a:lnTo>
                    <a:pt x="6603" y="86"/>
                  </a:lnTo>
                  <a:lnTo>
                    <a:pt x="6219" y="157"/>
                  </a:lnTo>
                  <a:lnTo>
                    <a:pt x="5849" y="242"/>
                  </a:lnTo>
                  <a:lnTo>
                    <a:pt x="5479" y="342"/>
                  </a:lnTo>
                  <a:lnTo>
                    <a:pt x="5109" y="470"/>
                  </a:lnTo>
                  <a:lnTo>
                    <a:pt x="4754" y="612"/>
                  </a:lnTo>
                  <a:lnTo>
                    <a:pt x="4412" y="769"/>
                  </a:lnTo>
                  <a:lnTo>
                    <a:pt x="4085" y="939"/>
                  </a:lnTo>
                  <a:lnTo>
                    <a:pt x="3757" y="1124"/>
                  </a:lnTo>
                  <a:lnTo>
                    <a:pt x="3430" y="1324"/>
                  </a:lnTo>
                  <a:lnTo>
                    <a:pt x="3131" y="1537"/>
                  </a:lnTo>
                  <a:lnTo>
                    <a:pt x="2833" y="1779"/>
                  </a:lnTo>
                  <a:lnTo>
                    <a:pt x="2548" y="2021"/>
                  </a:lnTo>
                  <a:lnTo>
                    <a:pt x="2278" y="2277"/>
                  </a:lnTo>
                  <a:lnTo>
                    <a:pt x="2021" y="2547"/>
                  </a:lnTo>
                  <a:lnTo>
                    <a:pt x="1780" y="2832"/>
                  </a:lnTo>
                  <a:lnTo>
                    <a:pt x="1552" y="3131"/>
                  </a:lnTo>
                  <a:lnTo>
                    <a:pt x="1324" y="3430"/>
                  </a:lnTo>
                  <a:lnTo>
                    <a:pt x="1125" y="3743"/>
                  </a:lnTo>
                  <a:lnTo>
                    <a:pt x="940" y="4070"/>
                  </a:lnTo>
                  <a:lnTo>
                    <a:pt x="769" y="4412"/>
                  </a:lnTo>
                  <a:lnTo>
                    <a:pt x="613" y="4753"/>
                  </a:lnTo>
                  <a:lnTo>
                    <a:pt x="470" y="5109"/>
                  </a:lnTo>
                  <a:lnTo>
                    <a:pt x="357" y="5465"/>
                  </a:lnTo>
                  <a:lnTo>
                    <a:pt x="243" y="5835"/>
                  </a:lnTo>
                  <a:lnTo>
                    <a:pt x="157" y="6219"/>
                  </a:lnTo>
                  <a:lnTo>
                    <a:pt x="86" y="6603"/>
                  </a:lnTo>
                  <a:lnTo>
                    <a:pt x="43" y="6987"/>
                  </a:lnTo>
                  <a:lnTo>
                    <a:pt x="15" y="7386"/>
                  </a:lnTo>
                  <a:lnTo>
                    <a:pt x="1" y="7784"/>
                  </a:lnTo>
                  <a:lnTo>
                    <a:pt x="1" y="7784"/>
                  </a:lnTo>
                  <a:lnTo>
                    <a:pt x="15" y="8140"/>
                  </a:lnTo>
                  <a:lnTo>
                    <a:pt x="29" y="8496"/>
                  </a:lnTo>
                  <a:lnTo>
                    <a:pt x="72" y="8837"/>
                  </a:lnTo>
                  <a:lnTo>
                    <a:pt x="129" y="9179"/>
                  </a:lnTo>
                  <a:lnTo>
                    <a:pt x="200" y="9520"/>
                  </a:lnTo>
                  <a:lnTo>
                    <a:pt x="271" y="9847"/>
                  </a:lnTo>
                  <a:lnTo>
                    <a:pt x="371" y="10175"/>
                  </a:lnTo>
                  <a:lnTo>
                    <a:pt x="485" y="10502"/>
                  </a:lnTo>
                  <a:lnTo>
                    <a:pt x="613" y="10815"/>
                  </a:lnTo>
                  <a:lnTo>
                    <a:pt x="741" y="11114"/>
                  </a:lnTo>
                  <a:lnTo>
                    <a:pt x="897" y="11413"/>
                  </a:lnTo>
                  <a:lnTo>
                    <a:pt x="1054" y="11712"/>
                  </a:lnTo>
                  <a:lnTo>
                    <a:pt x="1225" y="11996"/>
                  </a:lnTo>
                  <a:lnTo>
                    <a:pt x="1410" y="12266"/>
                  </a:lnTo>
                  <a:lnTo>
                    <a:pt x="1609" y="12537"/>
                  </a:lnTo>
                  <a:lnTo>
                    <a:pt x="1822" y="12793"/>
                  </a:lnTo>
                  <a:lnTo>
                    <a:pt x="2349" y="12878"/>
                  </a:lnTo>
                  <a:lnTo>
                    <a:pt x="2349" y="12878"/>
                  </a:lnTo>
                  <a:lnTo>
                    <a:pt x="2292" y="13305"/>
                  </a:lnTo>
                  <a:lnTo>
                    <a:pt x="2292" y="13305"/>
                  </a:lnTo>
                  <a:lnTo>
                    <a:pt x="2562" y="13561"/>
                  </a:lnTo>
                  <a:lnTo>
                    <a:pt x="2833" y="13803"/>
                  </a:lnTo>
                  <a:lnTo>
                    <a:pt x="3131" y="14031"/>
                  </a:lnTo>
                  <a:lnTo>
                    <a:pt x="3444" y="14244"/>
                  </a:lnTo>
                  <a:lnTo>
                    <a:pt x="3757" y="14458"/>
                  </a:lnTo>
                  <a:lnTo>
                    <a:pt x="4085" y="14643"/>
                  </a:lnTo>
                  <a:lnTo>
                    <a:pt x="4412" y="14814"/>
                  </a:lnTo>
                  <a:lnTo>
                    <a:pt x="4768" y="14970"/>
                  </a:lnTo>
                  <a:lnTo>
                    <a:pt x="5109" y="15112"/>
                  </a:lnTo>
                  <a:lnTo>
                    <a:pt x="5479" y="15226"/>
                  </a:lnTo>
                  <a:lnTo>
                    <a:pt x="5849" y="15326"/>
                  </a:lnTo>
                  <a:lnTo>
                    <a:pt x="6219" y="15426"/>
                  </a:lnTo>
                  <a:lnTo>
                    <a:pt x="6603" y="15482"/>
                  </a:lnTo>
                  <a:lnTo>
                    <a:pt x="7002" y="15539"/>
                  </a:lnTo>
                  <a:lnTo>
                    <a:pt x="7386" y="15568"/>
                  </a:lnTo>
                  <a:lnTo>
                    <a:pt x="7785" y="15582"/>
                  </a:lnTo>
                  <a:lnTo>
                    <a:pt x="7785" y="15582"/>
                  </a:lnTo>
                  <a:lnTo>
                    <a:pt x="8268" y="15568"/>
                  </a:lnTo>
                  <a:lnTo>
                    <a:pt x="8724" y="15525"/>
                  </a:lnTo>
                  <a:lnTo>
                    <a:pt x="8724" y="15525"/>
                  </a:lnTo>
                  <a:lnTo>
                    <a:pt x="8667" y="15255"/>
                  </a:lnTo>
                  <a:lnTo>
                    <a:pt x="8624" y="14984"/>
                  </a:lnTo>
                  <a:lnTo>
                    <a:pt x="8610" y="14714"/>
                  </a:lnTo>
                  <a:lnTo>
                    <a:pt x="8596" y="14444"/>
                  </a:lnTo>
                  <a:lnTo>
                    <a:pt x="8596" y="14444"/>
                  </a:lnTo>
                  <a:lnTo>
                    <a:pt x="8610" y="14202"/>
                  </a:lnTo>
                  <a:lnTo>
                    <a:pt x="8624" y="13974"/>
                  </a:lnTo>
                  <a:lnTo>
                    <a:pt x="8653" y="13732"/>
                  </a:lnTo>
                  <a:lnTo>
                    <a:pt x="8695" y="13504"/>
                  </a:lnTo>
                  <a:lnTo>
                    <a:pt x="8738" y="13291"/>
                  </a:lnTo>
                  <a:lnTo>
                    <a:pt x="8809" y="13063"/>
                  </a:lnTo>
                  <a:lnTo>
                    <a:pt x="8880" y="12850"/>
                  </a:lnTo>
                  <a:lnTo>
                    <a:pt x="8966" y="12651"/>
                  </a:lnTo>
                  <a:lnTo>
                    <a:pt x="9051" y="12437"/>
                  </a:lnTo>
                  <a:lnTo>
                    <a:pt x="9151" y="12238"/>
                  </a:lnTo>
                  <a:lnTo>
                    <a:pt x="9264" y="12053"/>
                  </a:lnTo>
                  <a:lnTo>
                    <a:pt x="9378" y="11868"/>
                  </a:lnTo>
                  <a:lnTo>
                    <a:pt x="9521" y="11683"/>
                  </a:lnTo>
                  <a:lnTo>
                    <a:pt x="9649" y="11512"/>
                  </a:lnTo>
                  <a:lnTo>
                    <a:pt x="9791" y="11342"/>
                  </a:lnTo>
                  <a:lnTo>
                    <a:pt x="9947" y="11185"/>
                  </a:lnTo>
                  <a:lnTo>
                    <a:pt x="10104" y="11028"/>
                  </a:lnTo>
                  <a:lnTo>
                    <a:pt x="10275" y="10886"/>
                  </a:lnTo>
                  <a:lnTo>
                    <a:pt x="10446" y="10744"/>
                  </a:lnTo>
                  <a:lnTo>
                    <a:pt x="10631" y="10616"/>
                  </a:lnTo>
                  <a:lnTo>
                    <a:pt x="10816" y="10502"/>
                  </a:lnTo>
                  <a:lnTo>
                    <a:pt x="11015" y="10388"/>
                  </a:lnTo>
                  <a:lnTo>
                    <a:pt x="11214" y="10289"/>
                  </a:lnTo>
                  <a:lnTo>
                    <a:pt x="11413" y="10189"/>
                  </a:lnTo>
                  <a:lnTo>
                    <a:pt x="11627" y="10104"/>
                  </a:lnTo>
                  <a:lnTo>
                    <a:pt x="11840" y="10032"/>
                  </a:lnTo>
                  <a:lnTo>
                    <a:pt x="12054" y="9975"/>
                  </a:lnTo>
                  <a:lnTo>
                    <a:pt x="12281" y="9919"/>
                  </a:lnTo>
                  <a:lnTo>
                    <a:pt x="12509" y="9876"/>
                  </a:lnTo>
                  <a:lnTo>
                    <a:pt x="12737" y="9847"/>
                  </a:lnTo>
                  <a:lnTo>
                    <a:pt x="12978" y="9833"/>
                  </a:lnTo>
                  <a:lnTo>
                    <a:pt x="13206" y="9833"/>
                  </a:lnTo>
                  <a:lnTo>
                    <a:pt x="13206" y="9833"/>
                  </a:lnTo>
                  <a:lnTo>
                    <a:pt x="13477" y="9833"/>
                  </a:lnTo>
                  <a:lnTo>
                    <a:pt x="13733" y="9862"/>
                  </a:lnTo>
                  <a:lnTo>
                    <a:pt x="13989" y="9890"/>
                  </a:lnTo>
                  <a:lnTo>
                    <a:pt x="14231" y="9947"/>
                  </a:lnTo>
                  <a:lnTo>
                    <a:pt x="14487" y="10004"/>
                  </a:lnTo>
                  <a:lnTo>
                    <a:pt x="14715" y="10075"/>
                  </a:lnTo>
                  <a:lnTo>
                    <a:pt x="14956" y="10160"/>
                  </a:lnTo>
                  <a:lnTo>
                    <a:pt x="15184" y="10260"/>
                  </a:lnTo>
                  <a:lnTo>
                    <a:pt x="15184" y="10260"/>
                  </a:lnTo>
                  <a:lnTo>
                    <a:pt x="15269" y="9975"/>
                  </a:lnTo>
                  <a:lnTo>
                    <a:pt x="15355" y="9677"/>
                  </a:lnTo>
                  <a:lnTo>
                    <a:pt x="15426" y="9364"/>
                  </a:lnTo>
                  <a:lnTo>
                    <a:pt x="15483" y="9065"/>
                  </a:lnTo>
                  <a:lnTo>
                    <a:pt x="15526" y="8752"/>
                  </a:lnTo>
                  <a:lnTo>
                    <a:pt x="15554" y="8424"/>
                  </a:lnTo>
                  <a:lnTo>
                    <a:pt x="15583" y="8111"/>
                  </a:lnTo>
                  <a:lnTo>
                    <a:pt x="15583" y="7784"/>
                  </a:lnTo>
                  <a:lnTo>
                    <a:pt x="15583" y="7784"/>
                  </a:lnTo>
                  <a:lnTo>
                    <a:pt x="15583" y="7471"/>
                  </a:lnTo>
                  <a:lnTo>
                    <a:pt x="15554" y="7144"/>
                  </a:lnTo>
                  <a:lnTo>
                    <a:pt x="15526" y="6831"/>
                  </a:lnTo>
                  <a:lnTo>
                    <a:pt x="15483" y="6532"/>
                  </a:lnTo>
                  <a:lnTo>
                    <a:pt x="15426" y="6219"/>
                  </a:lnTo>
                  <a:lnTo>
                    <a:pt x="15355" y="5920"/>
                  </a:lnTo>
                  <a:lnTo>
                    <a:pt x="15284" y="5621"/>
                  </a:lnTo>
                  <a:lnTo>
                    <a:pt x="15184" y="5336"/>
                  </a:lnTo>
                  <a:lnTo>
                    <a:pt x="15084" y="5038"/>
                  </a:lnTo>
                  <a:lnTo>
                    <a:pt x="14971" y="4767"/>
                  </a:lnTo>
                  <a:lnTo>
                    <a:pt x="14857" y="4483"/>
                  </a:lnTo>
                  <a:lnTo>
                    <a:pt x="14715" y="4212"/>
                  </a:lnTo>
                  <a:lnTo>
                    <a:pt x="14572" y="3956"/>
                  </a:lnTo>
                  <a:lnTo>
                    <a:pt x="14430" y="3700"/>
                  </a:lnTo>
                  <a:lnTo>
                    <a:pt x="14259" y="3444"/>
                  </a:lnTo>
                  <a:lnTo>
                    <a:pt x="14088" y="3202"/>
                  </a:lnTo>
                  <a:lnTo>
                    <a:pt x="13989" y="4155"/>
                  </a:lnTo>
                  <a:lnTo>
                    <a:pt x="13989" y="4155"/>
                  </a:lnTo>
                  <a:lnTo>
                    <a:pt x="13448" y="4113"/>
                  </a:lnTo>
                  <a:lnTo>
                    <a:pt x="13548" y="2533"/>
                  </a:lnTo>
                  <a:lnTo>
                    <a:pt x="13548" y="2533"/>
                  </a:lnTo>
                  <a:lnTo>
                    <a:pt x="13277" y="2249"/>
                  </a:lnTo>
                  <a:lnTo>
                    <a:pt x="12978" y="1978"/>
                  </a:lnTo>
                  <a:lnTo>
                    <a:pt x="12680" y="1722"/>
                  </a:lnTo>
                  <a:lnTo>
                    <a:pt x="12367" y="1480"/>
                  </a:lnTo>
                  <a:lnTo>
                    <a:pt x="12039" y="1252"/>
                  </a:lnTo>
                  <a:lnTo>
                    <a:pt x="11698" y="1039"/>
                  </a:lnTo>
                  <a:lnTo>
                    <a:pt x="11342" y="854"/>
                  </a:lnTo>
                  <a:lnTo>
                    <a:pt x="10986" y="683"/>
                  </a:lnTo>
                  <a:lnTo>
                    <a:pt x="10616" y="527"/>
                  </a:lnTo>
                  <a:lnTo>
                    <a:pt x="10232" y="384"/>
                  </a:lnTo>
                  <a:lnTo>
                    <a:pt x="9848" y="271"/>
                  </a:lnTo>
                  <a:lnTo>
                    <a:pt x="9449" y="171"/>
                  </a:lnTo>
                  <a:lnTo>
                    <a:pt x="9051" y="100"/>
                  </a:lnTo>
                  <a:lnTo>
                    <a:pt x="8638" y="43"/>
                  </a:lnTo>
                  <a:lnTo>
                    <a:pt x="8211" y="0"/>
                  </a:lnTo>
                  <a:lnTo>
                    <a:pt x="77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1598913" y="3301450"/>
              <a:ext cx="334775" cy="286775"/>
            </a:xfrm>
            <a:custGeom>
              <a:avLst/>
              <a:gdLst/>
              <a:ahLst/>
              <a:cxnLst/>
              <a:rect l="l" t="t" r="r" b="b"/>
              <a:pathLst>
                <a:path w="13391" h="11471" extrusionOk="0">
                  <a:moveTo>
                    <a:pt x="12850" y="698"/>
                  </a:moveTo>
                  <a:lnTo>
                    <a:pt x="12750" y="2278"/>
                  </a:lnTo>
                  <a:lnTo>
                    <a:pt x="13291" y="2320"/>
                  </a:lnTo>
                  <a:lnTo>
                    <a:pt x="13390" y="1367"/>
                  </a:lnTo>
                  <a:lnTo>
                    <a:pt x="13134" y="1025"/>
                  </a:lnTo>
                  <a:lnTo>
                    <a:pt x="12850" y="698"/>
                  </a:lnTo>
                  <a:close/>
                  <a:moveTo>
                    <a:pt x="10288" y="1"/>
                  </a:moveTo>
                  <a:lnTo>
                    <a:pt x="9961" y="58"/>
                  </a:lnTo>
                  <a:lnTo>
                    <a:pt x="9648" y="115"/>
                  </a:lnTo>
                  <a:lnTo>
                    <a:pt x="10089" y="2448"/>
                  </a:lnTo>
                  <a:lnTo>
                    <a:pt x="10616" y="2363"/>
                  </a:lnTo>
                  <a:lnTo>
                    <a:pt x="10288" y="1"/>
                  </a:lnTo>
                  <a:close/>
                  <a:moveTo>
                    <a:pt x="7143" y="869"/>
                  </a:moveTo>
                  <a:lnTo>
                    <a:pt x="6546" y="1125"/>
                  </a:lnTo>
                  <a:lnTo>
                    <a:pt x="7570" y="3288"/>
                  </a:lnTo>
                  <a:lnTo>
                    <a:pt x="8054" y="3060"/>
                  </a:lnTo>
                  <a:lnTo>
                    <a:pt x="7143" y="869"/>
                  </a:lnTo>
                  <a:close/>
                  <a:moveTo>
                    <a:pt x="4312" y="2477"/>
                  </a:moveTo>
                  <a:lnTo>
                    <a:pt x="4056" y="2676"/>
                  </a:lnTo>
                  <a:lnTo>
                    <a:pt x="3799" y="2890"/>
                  </a:lnTo>
                  <a:lnTo>
                    <a:pt x="5322" y="4711"/>
                  </a:lnTo>
                  <a:lnTo>
                    <a:pt x="5749" y="4384"/>
                  </a:lnTo>
                  <a:lnTo>
                    <a:pt x="4312" y="2477"/>
                  </a:lnTo>
                  <a:close/>
                  <a:moveTo>
                    <a:pt x="1964" y="4739"/>
                  </a:moveTo>
                  <a:lnTo>
                    <a:pt x="1580" y="5266"/>
                  </a:lnTo>
                  <a:lnTo>
                    <a:pt x="3501" y="6661"/>
                  </a:lnTo>
                  <a:lnTo>
                    <a:pt x="3828" y="6234"/>
                  </a:lnTo>
                  <a:lnTo>
                    <a:pt x="1964" y="4739"/>
                  </a:lnTo>
                  <a:close/>
                  <a:moveTo>
                    <a:pt x="256" y="7529"/>
                  </a:moveTo>
                  <a:lnTo>
                    <a:pt x="0" y="8126"/>
                  </a:lnTo>
                  <a:lnTo>
                    <a:pt x="2220" y="8994"/>
                  </a:lnTo>
                  <a:lnTo>
                    <a:pt x="2433" y="8510"/>
                  </a:lnTo>
                  <a:lnTo>
                    <a:pt x="256" y="7529"/>
                  </a:lnTo>
                  <a:close/>
                  <a:moveTo>
                    <a:pt x="1124" y="10958"/>
                  </a:moveTo>
                  <a:lnTo>
                    <a:pt x="1352" y="11214"/>
                  </a:lnTo>
                  <a:lnTo>
                    <a:pt x="1594" y="11470"/>
                  </a:lnTo>
                  <a:lnTo>
                    <a:pt x="1651" y="11043"/>
                  </a:lnTo>
                  <a:lnTo>
                    <a:pt x="1124" y="10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1627013" y="3575375"/>
              <a:ext cx="13175" cy="12850"/>
            </a:xfrm>
            <a:custGeom>
              <a:avLst/>
              <a:gdLst/>
              <a:ahLst/>
              <a:cxnLst/>
              <a:rect l="l" t="t" r="r" b="b"/>
              <a:pathLst>
                <a:path w="527" h="51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8" y="257"/>
                  </a:lnTo>
                  <a:lnTo>
                    <a:pt x="470" y="513"/>
                  </a:lnTo>
                  <a:lnTo>
                    <a:pt x="470" y="513"/>
                  </a:lnTo>
                  <a:lnTo>
                    <a:pt x="527" y="86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1598913" y="3489650"/>
              <a:ext cx="60850" cy="36675"/>
            </a:xfrm>
            <a:custGeom>
              <a:avLst/>
              <a:gdLst/>
              <a:ahLst/>
              <a:cxnLst/>
              <a:rect l="l" t="t" r="r" b="b"/>
              <a:pathLst>
                <a:path w="2434" h="1467" fill="none" extrusionOk="0">
                  <a:moveTo>
                    <a:pt x="256" y="1"/>
                  </a:moveTo>
                  <a:lnTo>
                    <a:pt x="256" y="1"/>
                  </a:lnTo>
                  <a:lnTo>
                    <a:pt x="0" y="598"/>
                  </a:lnTo>
                  <a:lnTo>
                    <a:pt x="2220" y="1466"/>
                  </a:lnTo>
                  <a:lnTo>
                    <a:pt x="2220" y="1466"/>
                  </a:lnTo>
                  <a:lnTo>
                    <a:pt x="2433" y="982"/>
                  </a:lnTo>
                  <a:lnTo>
                    <a:pt x="25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1638388" y="3419925"/>
              <a:ext cx="56225" cy="48050"/>
            </a:xfrm>
            <a:custGeom>
              <a:avLst/>
              <a:gdLst/>
              <a:ahLst/>
              <a:cxnLst/>
              <a:rect l="l" t="t" r="r" b="b"/>
              <a:pathLst>
                <a:path w="2249" h="1922" fill="none" extrusionOk="0">
                  <a:moveTo>
                    <a:pt x="385" y="0"/>
                  </a:moveTo>
                  <a:lnTo>
                    <a:pt x="385" y="0"/>
                  </a:lnTo>
                  <a:lnTo>
                    <a:pt x="1" y="527"/>
                  </a:lnTo>
                  <a:lnTo>
                    <a:pt x="1922" y="1922"/>
                  </a:lnTo>
                  <a:lnTo>
                    <a:pt x="1922" y="1922"/>
                  </a:lnTo>
                  <a:lnTo>
                    <a:pt x="2249" y="1495"/>
                  </a:lnTo>
                  <a:lnTo>
                    <a:pt x="3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1693888" y="3363350"/>
              <a:ext cx="48750" cy="55900"/>
            </a:xfrm>
            <a:custGeom>
              <a:avLst/>
              <a:gdLst/>
              <a:ahLst/>
              <a:cxnLst/>
              <a:rect l="l" t="t" r="r" b="b"/>
              <a:pathLst>
                <a:path w="1950" h="2236" fill="none" extrusionOk="0">
                  <a:moveTo>
                    <a:pt x="513" y="1"/>
                  </a:moveTo>
                  <a:lnTo>
                    <a:pt x="513" y="1"/>
                  </a:lnTo>
                  <a:lnTo>
                    <a:pt x="257" y="200"/>
                  </a:lnTo>
                  <a:lnTo>
                    <a:pt x="0" y="414"/>
                  </a:lnTo>
                  <a:lnTo>
                    <a:pt x="1523" y="2235"/>
                  </a:lnTo>
                  <a:lnTo>
                    <a:pt x="1523" y="2235"/>
                  </a:lnTo>
                  <a:lnTo>
                    <a:pt x="1950" y="1908"/>
                  </a:lnTo>
                  <a:lnTo>
                    <a:pt x="5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1762538" y="3323150"/>
              <a:ext cx="37750" cy="60525"/>
            </a:xfrm>
            <a:custGeom>
              <a:avLst/>
              <a:gdLst/>
              <a:ahLst/>
              <a:cxnLst/>
              <a:rect l="l" t="t" r="r" b="b"/>
              <a:pathLst>
                <a:path w="1510" h="2421" fill="none" extrusionOk="0">
                  <a:moveTo>
                    <a:pt x="598" y="1"/>
                  </a:moveTo>
                  <a:lnTo>
                    <a:pt x="598" y="1"/>
                  </a:lnTo>
                  <a:lnTo>
                    <a:pt x="1" y="257"/>
                  </a:lnTo>
                  <a:lnTo>
                    <a:pt x="1025" y="2420"/>
                  </a:lnTo>
                  <a:lnTo>
                    <a:pt x="1025" y="2420"/>
                  </a:lnTo>
                  <a:lnTo>
                    <a:pt x="1509" y="2192"/>
                  </a:lnTo>
                  <a:lnTo>
                    <a:pt x="5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1917663" y="3318900"/>
              <a:ext cx="16025" cy="40575"/>
            </a:xfrm>
            <a:custGeom>
              <a:avLst/>
              <a:gdLst/>
              <a:ahLst/>
              <a:cxnLst/>
              <a:rect l="l" t="t" r="r" b="b"/>
              <a:pathLst>
                <a:path w="641" h="1623" fill="none" extrusionOk="0">
                  <a:moveTo>
                    <a:pt x="100" y="0"/>
                  </a:moveTo>
                  <a:lnTo>
                    <a:pt x="0" y="1580"/>
                  </a:lnTo>
                  <a:lnTo>
                    <a:pt x="0" y="1580"/>
                  </a:lnTo>
                  <a:lnTo>
                    <a:pt x="541" y="1622"/>
                  </a:lnTo>
                  <a:lnTo>
                    <a:pt x="640" y="669"/>
                  </a:lnTo>
                  <a:lnTo>
                    <a:pt x="640" y="669"/>
                  </a:lnTo>
                  <a:lnTo>
                    <a:pt x="384" y="327"/>
                  </a:lnTo>
                  <a:lnTo>
                    <a:pt x="1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840088" y="3301450"/>
              <a:ext cx="24225" cy="61225"/>
            </a:xfrm>
            <a:custGeom>
              <a:avLst/>
              <a:gdLst/>
              <a:ahLst/>
              <a:cxnLst/>
              <a:rect l="l" t="t" r="r" b="b"/>
              <a:pathLst>
                <a:path w="969" h="2449" fill="none" extrusionOk="0">
                  <a:moveTo>
                    <a:pt x="641" y="1"/>
                  </a:moveTo>
                  <a:lnTo>
                    <a:pt x="641" y="1"/>
                  </a:lnTo>
                  <a:lnTo>
                    <a:pt x="314" y="58"/>
                  </a:lnTo>
                  <a:lnTo>
                    <a:pt x="1" y="115"/>
                  </a:lnTo>
                  <a:lnTo>
                    <a:pt x="442" y="2448"/>
                  </a:lnTo>
                  <a:lnTo>
                    <a:pt x="442" y="2448"/>
                  </a:lnTo>
                  <a:lnTo>
                    <a:pt x="969" y="2363"/>
                  </a:lnTo>
                  <a:lnTo>
                    <a:pt x="6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2" name="Google Shape;412;p18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Problem Statement</a:t>
            </a:r>
            <a:endParaRPr lang="en-US" altLang="en-US"/>
          </a:p>
        </p:txBody>
      </p:sp>
      <p:sp>
        <p:nvSpPr>
          <p:cNvPr id="413" name="Google Shape;413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38"/>
                </a:lnTo>
                <a:lnTo>
                  <a:pt x="29" y="5080"/>
                </a:lnTo>
                <a:lnTo>
                  <a:pt x="58" y="5308"/>
                </a:lnTo>
                <a:lnTo>
                  <a:pt x="100" y="5536"/>
                </a:lnTo>
                <a:lnTo>
                  <a:pt x="143" y="5763"/>
                </a:lnTo>
                <a:lnTo>
                  <a:pt x="214" y="5977"/>
                </a:lnTo>
                <a:lnTo>
                  <a:pt x="285" y="6190"/>
                </a:lnTo>
                <a:lnTo>
                  <a:pt x="371" y="6404"/>
                </a:lnTo>
                <a:lnTo>
                  <a:pt x="456" y="6603"/>
                </a:lnTo>
                <a:lnTo>
                  <a:pt x="556" y="6802"/>
                </a:lnTo>
                <a:lnTo>
                  <a:pt x="669" y="7001"/>
                </a:lnTo>
                <a:lnTo>
                  <a:pt x="783" y="7186"/>
                </a:lnTo>
                <a:lnTo>
                  <a:pt x="926" y="7371"/>
                </a:lnTo>
                <a:lnTo>
                  <a:pt x="1054" y="7542"/>
                </a:lnTo>
                <a:lnTo>
                  <a:pt x="1196" y="7713"/>
                </a:lnTo>
                <a:lnTo>
                  <a:pt x="1352" y="7869"/>
                </a:lnTo>
                <a:lnTo>
                  <a:pt x="1509" y="8026"/>
                </a:lnTo>
                <a:lnTo>
                  <a:pt x="1680" y="8168"/>
                </a:lnTo>
                <a:lnTo>
                  <a:pt x="1851" y="8310"/>
                </a:lnTo>
                <a:lnTo>
                  <a:pt x="2036" y="8439"/>
                </a:lnTo>
                <a:lnTo>
                  <a:pt x="2221" y="8552"/>
                </a:lnTo>
                <a:lnTo>
                  <a:pt x="2420" y="8666"/>
                </a:lnTo>
                <a:lnTo>
                  <a:pt x="2619" y="8766"/>
                </a:lnTo>
                <a:lnTo>
                  <a:pt x="2818" y="8865"/>
                </a:lnTo>
                <a:lnTo>
                  <a:pt x="3032" y="8937"/>
                </a:lnTo>
                <a:lnTo>
                  <a:pt x="3245" y="9008"/>
                </a:lnTo>
                <a:lnTo>
                  <a:pt x="3459" y="9079"/>
                </a:lnTo>
                <a:lnTo>
                  <a:pt x="3686" y="9122"/>
                </a:lnTo>
                <a:lnTo>
                  <a:pt x="3914" y="9164"/>
                </a:lnTo>
                <a:lnTo>
                  <a:pt x="4142" y="9193"/>
                </a:lnTo>
                <a:lnTo>
                  <a:pt x="4383" y="9221"/>
                </a:lnTo>
                <a:lnTo>
                  <a:pt x="4853" y="9221"/>
                </a:lnTo>
                <a:lnTo>
                  <a:pt x="5095" y="9193"/>
                </a:lnTo>
                <a:lnTo>
                  <a:pt x="5323" y="9164"/>
                </a:lnTo>
                <a:lnTo>
                  <a:pt x="5550" y="9122"/>
                </a:lnTo>
                <a:lnTo>
                  <a:pt x="5764" y="9079"/>
                </a:lnTo>
                <a:lnTo>
                  <a:pt x="5991" y="9008"/>
                </a:lnTo>
                <a:lnTo>
                  <a:pt x="6205" y="8937"/>
                </a:lnTo>
                <a:lnTo>
                  <a:pt x="6418" y="8865"/>
                </a:lnTo>
                <a:lnTo>
                  <a:pt x="6618" y="8766"/>
                </a:lnTo>
                <a:lnTo>
                  <a:pt x="6817" y="8666"/>
                </a:lnTo>
                <a:lnTo>
                  <a:pt x="7002" y="8552"/>
                </a:lnTo>
                <a:lnTo>
                  <a:pt x="7201" y="8439"/>
                </a:lnTo>
                <a:lnTo>
                  <a:pt x="7372" y="8310"/>
                </a:lnTo>
                <a:lnTo>
                  <a:pt x="7557" y="8168"/>
                </a:lnTo>
                <a:lnTo>
                  <a:pt x="7713" y="8026"/>
                </a:lnTo>
                <a:lnTo>
                  <a:pt x="7884" y="7869"/>
                </a:lnTo>
                <a:lnTo>
                  <a:pt x="8026" y="7713"/>
                </a:lnTo>
                <a:lnTo>
                  <a:pt x="8183" y="7542"/>
                </a:lnTo>
                <a:lnTo>
                  <a:pt x="8311" y="7371"/>
                </a:lnTo>
                <a:lnTo>
                  <a:pt x="8439" y="7186"/>
                </a:lnTo>
                <a:lnTo>
                  <a:pt x="8567" y="7001"/>
                </a:lnTo>
                <a:lnTo>
                  <a:pt x="8667" y="6802"/>
                </a:lnTo>
                <a:lnTo>
                  <a:pt x="8780" y="6603"/>
                </a:lnTo>
                <a:lnTo>
                  <a:pt x="8866" y="6404"/>
                </a:lnTo>
                <a:lnTo>
                  <a:pt x="8951" y="6190"/>
                </a:lnTo>
                <a:lnTo>
                  <a:pt x="9022" y="5977"/>
                </a:lnTo>
                <a:lnTo>
                  <a:pt x="9079" y="5763"/>
                </a:lnTo>
                <a:lnTo>
                  <a:pt x="9136" y="5536"/>
                </a:lnTo>
                <a:lnTo>
                  <a:pt x="9179" y="5308"/>
                </a:lnTo>
                <a:lnTo>
                  <a:pt x="9207" y="5080"/>
                </a:lnTo>
                <a:lnTo>
                  <a:pt x="9222" y="4838"/>
                </a:lnTo>
                <a:lnTo>
                  <a:pt x="9236" y="4611"/>
                </a:lnTo>
                <a:lnTo>
                  <a:pt x="9222" y="4369"/>
                </a:lnTo>
                <a:lnTo>
                  <a:pt x="9207" y="4141"/>
                </a:lnTo>
                <a:lnTo>
                  <a:pt x="9179" y="3899"/>
                </a:lnTo>
                <a:lnTo>
                  <a:pt x="9136" y="3671"/>
                </a:lnTo>
                <a:lnTo>
                  <a:pt x="9079" y="3458"/>
                </a:lnTo>
                <a:lnTo>
                  <a:pt x="9022" y="3230"/>
                </a:lnTo>
                <a:lnTo>
                  <a:pt x="8951" y="3017"/>
                </a:lnTo>
                <a:lnTo>
                  <a:pt x="8866" y="2818"/>
                </a:lnTo>
                <a:lnTo>
                  <a:pt x="8780" y="2604"/>
                </a:lnTo>
                <a:lnTo>
                  <a:pt x="8667" y="2405"/>
                </a:lnTo>
                <a:lnTo>
                  <a:pt x="8567" y="2220"/>
                </a:lnTo>
                <a:lnTo>
                  <a:pt x="8439" y="2035"/>
                </a:lnTo>
                <a:lnTo>
                  <a:pt x="8311" y="1850"/>
                </a:lnTo>
                <a:lnTo>
                  <a:pt x="8183" y="1679"/>
                </a:lnTo>
                <a:lnTo>
                  <a:pt x="8026" y="1509"/>
                </a:lnTo>
                <a:lnTo>
                  <a:pt x="7884" y="1352"/>
                </a:lnTo>
                <a:lnTo>
                  <a:pt x="7713" y="1195"/>
                </a:lnTo>
                <a:lnTo>
                  <a:pt x="7557" y="1053"/>
                </a:lnTo>
                <a:lnTo>
                  <a:pt x="7372" y="911"/>
                </a:lnTo>
                <a:lnTo>
                  <a:pt x="7201" y="783"/>
                </a:lnTo>
                <a:lnTo>
                  <a:pt x="7002" y="669"/>
                </a:lnTo>
                <a:lnTo>
                  <a:pt x="6817" y="555"/>
                </a:lnTo>
                <a:lnTo>
                  <a:pt x="6618" y="456"/>
                </a:lnTo>
                <a:lnTo>
                  <a:pt x="6418" y="356"/>
                </a:lnTo>
                <a:lnTo>
                  <a:pt x="6205" y="271"/>
                </a:lnTo>
                <a:lnTo>
                  <a:pt x="5991" y="199"/>
                </a:lnTo>
                <a:lnTo>
                  <a:pt x="5764" y="142"/>
                </a:lnTo>
                <a:lnTo>
                  <a:pt x="5550" y="86"/>
                </a:lnTo>
                <a:lnTo>
                  <a:pt x="5323" y="43"/>
                </a:lnTo>
                <a:lnTo>
                  <a:pt x="5095" y="14"/>
                </a:lnTo>
                <a:lnTo>
                  <a:pt x="485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5" name="Google Shape;415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extrusionOk="0">
                <a:moveTo>
                  <a:pt x="4383" y="0"/>
                </a:move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close/>
              </a:path>
            </a:pathLst>
          </a:custGeom>
          <a:solidFill>
            <a:srgbClr val="D53F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7" name="Google Shape;417;p18"/>
          <p:cNvSpPr/>
          <p:nvPr/>
        </p:nvSpPr>
        <p:spPr>
          <a:xfrm>
            <a:off x="1914525" y="1385900"/>
            <a:ext cx="2290775" cy="2252650"/>
          </a:xfrm>
          <a:custGeom>
            <a:avLst/>
            <a:gdLst/>
            <a:ahLst/>
            <a:cxnLst/>
            <a:rect l="l" t="t" r="r" b="b"/>
            <a:pathLst>
              <a:path w="91631" h="90106" extrusionOk="0">
                <a:moveTo>
                  <a:pt x="0" y="90106"/>
                </a:moveTo>
                <a:lnTo>
                  <a:pt x="84773" y="0"/>
                </a:lnTo>
                <a:lnTo>
                  <a:pt x="91631" y="16192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18" name="Google Shape;418;p18"/>
          <p:cNvGrpSpPr/>
          <p:nvPr/>
        </p:nvGrpSpPr>
        <p:grpSpPr>
          <a:xfrm>
            <a:off x="3961063" y="1231575"/>
            <a:ext cx="4725888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3961765" y="1024255"/>
            <a:ext cx="5026025" cy="942340"/>
            <a:chOff x="3715880" y="1024330"/>
            <a:chExt cx="4919980" cy="942340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6553223" y="139073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Mercury is the closest planet to the Sun</a:t>
              </a: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3715880" y="1024330"/>
              <a:ext cx="4919980" cy="942340"/>
            </a:xfrm>
            <a:prstGeom prst="rect">
              <a:avLst/>
            </a:prstGeom>
          </p:spPr>
          <p:style>
            <a:lnRef idx="0">
              <a:srgbClr val="FFFFFF"/>
            </a:lnRef>
            <a:fillRef idx="1">
              <a:schemeClr val="accent4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Current methods rely on manual interpretation or traditional ML (limited accuracy)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sp>
        <p:nvSpPr>
          <p:cNvPr id="424" name="Google Shape;424;p18"/>
          <p:cNvSpPr/>
          <p:nvPr/>
        </p:nvSpPr>
        <p:spPr>
          <a:xfrm>
            <a:off x="1924050" y="2362200"/>
            <a:ext cx="2240750" cy="1266825"/>
          </a:xfrm>
          <a:custGeom>
            <a:avLst/>
            <a:gdLst/>
            <a:ahLst/>
            <a:cxnLst/>
            <a:rect l="l" t="t" r="r" b="b"/>
            <a:pathLst>
              <a:path w="89630" h="50673" extrusionOk="0">
                <a:moveTo>
                  <a:pt x="0" y="50673"/>
                </a:moveTo>
                <a:lnTo>
                  <a:pt x="85820" y="0"/>
                </a:lnTo>
                <a:lnTo>
                  <a:pt x="89630" y="17145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sp>
        <p:nvSpPr>
          <p:cNvPr id="425" name="Google Shape;425;p18"/>
          <p:cNvSpPr/>
          <p:nvPr/>
        </p:nvSpPr>
        <p:spPr>
          <a:xfrm>
            <a:off x="1952625" y="3333750"/>
            <a:ext cx="2224100" cy="461975"/>
          </a:xfrm>
          <a:custGeom>
            <a:avLst/>
            <a:gdLst/>
            <a:ahLst/>
            <a:cxnLst/>
            <a:rect l="l" t="t" r="r" b="b"/>
            <a:pathLst>
              <a:path w="88964" h="18479" extrusionOk="0">
                <a:moveTo>
                  <a:pt x="0" y="11430"/>
                </a:moveTo>
                <a:lnTo>
                  <a:pt x="88964" y="0"/>
                </a:lnTo>
                <a:lnTo>
                  <a:pt x="88964" y="18479"/>
                </a:lnTo>
                <a:close/>
              </a:path>
            </a:pathLst>
          </a:custGeom>
          <a:solidFill>
            <a:srgbClr val="666666">
              <a:alpha val="12549"/>
            </a:srgbClr>
          </a:solidFill>
          <a:ln>
            <a:noFill/>
          </a:ln>
        </p:spPr>
      </p:sp>
      <p:grpSp>
        <p:nvGrpSpPr>
          <p:cNvPr id="426" name="Google Shape;426;p18"/>
          <p:cNvGrpSpPr/>
          <p:nvPr/>
        </p:nvGrpSpPr>
        <p:grpSpPr>
          <a:xfrm>
            <a:off x="3961063" y="3237875"/>
            <a:ext cx="47258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3960990" y="3167154"/>
            <a:ext cx="4968240" cy="776605"/>
            <a:chOff x="3960990" y="3167154"/>
            <a:chExt cx="4968240" cy="776605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6553223" y="3397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Despite being red, Mars is a cold place</a:t>
              </a: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3960990" y="3167154"/>
              <a:ext cx="4968240" cy="776605"/>
            </a:xfrm>
            <a:prstGeom prst="rect">
              <a:avLst/>
            </a:prstGeom>
          </p:spPr>
          <p:style>
            <a:lnRef idx="0">
              <a:srgbClr val="FFFFFF"/>
            </a:lnRef>
            <a:fillRef idx="1">
              <a:schemeClr val="accent6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Gap: Few end-to-end systems combining DL models with user-friendly deployment.</a:t>
              </a:r>
              <a:endParaRPr lang="en-US" altLang="en-US"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3961063" y="2234725"/>
            <a:ext cx="4725888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3923665" y="2139315"/>
            <a:ext cx="5052060" cy="864870"/>
            <a:chOff x="3923542" y="2139240"/>
            <a:chExt cx="5005705" cy="864870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6553223" y="239388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The Earth is the planet where we all live</a:t>
              </a: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3923542" y="2139240"/>
              <a:ext cx="5005705" cy="864870"/>
            </a:xfrm>
            <a:prstGeom prst="rect">
              <a:avLst/>
            </a:prstGeom>
          </p:spPr>
          <p:style>
            <a:lnRef idx="0">
              <a:srgbClr val="FFFFFF"/>
            </a:lnRef>
            <a:fillRef idx="1">
              <a:schemeClr val="accent5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lnSpc>
                  <a:spcPct val="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Need for scalable, real-time solutions with high precision</a:t>
              </a:r>
              <a:endParaRPr lang="en-US" altLang="en-US"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grpSp>
        <p:nvGrpSpPr>
          <p:cNvPr id="442" name="Google Shape;442;p18"/>
          <p:cNvGrpSpPr/>
          <p:nvPr/>
        </p:nvGrpSpPr>
        <p:grpSpPr>
          <a:xfrm>
            <a:off x="4122280" y="4400167"/>
            <a:ext cx="4412143" cy="331809"/>
            <a:chOff x="4122280" y="4400167"/>
            <a:chExt cx="4412143" cy="331809"/>
          </a:xfrm>
        </p:grpSpPr>
        <p:sp>
          <p:nvSpPr>
            <p:cNvPr id="443" name="Google Shape;443;p18"/>
            <p:cNvSpPr txBox="1"/>
            <p:nvPr/>
          </p:nvSpPr>
          <p:spPr>
            <a:xfrm>
              <a:off x="6553223" y="4400167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GB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444" name="Google Shape;444;p18"/>
            <p:cNvSpPr txBox="1"/>
            <p:nvPr/>
          </p:nvSpPr>
          <p:spPr>
            <a:xfrm>
              <a:off x="4122280" y="4400175"/>
              <a:ext cx="17823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Social networks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</p:grpSp>
      <p:sp>
        <p:nvSpPr>
          <p:cNvPr id="445" name="Google Shape;445;p18"/>
          <p:cNvSpPr/>
          <p:nvPr/>
        </p:nvSpPr>
        <p:spPr>
          <a:xfrm>
            <a:off x="1796350" y="3501225"/>
            <a:ext cx="231000" cy="231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objects </a:t>
            </a:r>
            <a:endParaRPr lang="en-US" altLang="en-GB"/>
          </a:p>
        </p:txBody>
      </p:sp>
      <p:grpSp>
        <p:nvGrpSpPr>
          <p:cNvPr id="526" name="Google Shape;526;p20"/>
          <p:cNvGrpSpPr/>
          <p:nvPr/>
        </p:nvGrpSpPr>
        <p:grpSpPr>
          <a:xfrm>
            <a:off x="3704250" y="2113000"/>
            <a:ext cx="1734600" cy="986200"/>
            <a:chOff x="3704250" y="2113000"/>
            <a:chExt cx="1734600" cy="986200"/>
          </a:xfrm>
        </p:grpSpPr>
        <p:sp>
          <p:nvSpPr>
            <p:cNvPr id="527" name="Google Shape;527;p20"/>
            <p:cNvSpPr txBox="1"/>
            <p:nvPr/>
          </p:nvSpPr>
          <p:spPr>
            <a:xfrm>
              <a:off x="3704250" y="2113000"/>
              <a:ext cx="17346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 </a:t>
              </a:r>
              <a:r>
                <a:rPr lang="en-US" altLang="en-GB" sz="1800" b="1"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project </a:t>
              </a:r>
              <a:endParaRPr lang="en-US" altLang="en-GB" sz="1800" b="1"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objects </a:t>
              </a:r>
              <a:endParaRPr lang="en-US" altLang="en-GB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3809200" y="2398700"/>
              <a:ext cx="1524600" cy="70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529" name="Google Shape;529;p20"/>
          <p:cNvGrpSpPr/>
          <p:nvPr/>
        </p:nvGrpSpPr>
        <p:grpSpPr>
          <a:xfrm>
            <a:off x="2792985" y="1007470"/>
            <a:ext cx="3515750" cy="3849289"/>
            <a:chOff x="2788540" y="1012550"/>
            <a:chExt cx="3515750" cy="3849289"/>
          </a:xfrm>
        </p:grpSpPr>
        <p:sp>
          <p:nvSpPr>
            <p:cNvPr id="530" name="Google Shape;530;p20"/>
            <p:cNvSpPr/>
            <p:nvPr/>
          </p:nvSpPr>
          <p:spPr>
            <a:xfrm>
              <a:off x="2788540" y="3035010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5947002" y="1913635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3631572" y="1803823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extrusionOk="0">
                  <a:moveTo>
                    <a:pt x="2960" y="0"/>
                  </a:move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  <a:close/>
                </a:path>
              </a:pathLst>
            </a:custGeom>
            <a:solidFill>
              <a:srgbClr val="2776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509017" y="1622848"/>
              <a:ext cx="2125304" cy="3058016"/>
            </a:xfrm>
            <a:custGeom>
              <a:avLst/>
              <a:gdLst/>
              <a:ahLst/>
              <a:cxnLst/>
              <a:rect l="l" t="t" r="r" b="b"/>
              <a:pathLst>
                <a:path w="49706" h="71520" fill="none" extrusionOk="0">
                  <a:moveTo>
                    <a:pt x="46561" y="0"/>
                  </a:moveTo>
                  <a:lnTo>
                    <a:pt x="3145" y="0"/>
                  </a:lnTo>
                  <a:lnTo>
                    <a:pt x="3145" y="0"/>
                  </a:lnTo>
                  <a:lnTo>
                    <a:pt x="2960" y="0"/>
                  </a:lnTo>
                  <a:lnTo>
                    <a:pt x="2789" y="14"/>
                  </a:lnTo>
                  <a:lnTo>
                    <a:pt x="2604" y="43"/>
                  </a:lnTo>
                  <a:lnTo>
                    <a:pt x="2434" y="85"/>
                  </a:lnTo>
                  <a:lnTo>
                    <a:pt x="2263" y="128"/>
                  </a:lnTo>
                  <a:lnTo>
                    <a:pt x="2106" y="171"/>
                  </a:lnTo>
                  <a:lnTo>
                    <a:pt x="1936" y="242"/>
                  </a:lnTo>
                  <a:lnTo>
                    <a:pt x="1779" y="313"/>
                  </a:lnTo>
                  <a:lnTo>
                    <a:pt x="1637" y="384"/>
                  </a:lnTo>
                  <a:lnTo>
                    <a:pt x="1480" y="470"/>
                  </a:lnTo>
                  <a:lnTo>
                    <a:pt x="1338" y="569"/>
                  </a:lnTo>
                  <a:lnTo>
                    <a:pt x="1210" y="669"/>
                  </a:lnTo>
                  <a:lnTo>
                    <a:pt x="1082" y="783"/>
                  </a:lnTo>
                  <a:lnTo>
                    <a:pt x="954" y="897"/>
                  </a:lnTo>
                  <a:lnTo>
                    <a:pt x="840" y="1010"/>
                  </a:lnTo>
                  <a:lnTo>
                    <a:pt x="726" y="1138"/>
                  </a:lnTo>
                  <a:lnTo>
                    <a:pt x="726" y="1138"/>
                  </a:lnTo>
                  <a:lnTo>
                    <a:pt x="555" y="1352"/>
                  </a:lnTo>
                  <a:lnTo>
                    <a:pt x="413" y="1580"/>
                  </a:lnTo>
                  <a:lnTo>
                    <a:pt x="299" y="1807"/>
                  </a:lnTo>
                  <a:lnTo>
                    <a:pt x="185" y="2063"/>
                  </a:lnTo>
                  <a:lnTo>
                    <a:pt x="114" y="2320"/>
                  </a:lnTo>
                  <a:lnTo>
                    <a:pt x="43" y="2590"/>
                  </a:lnTo>
                  <a:lnTo>
                    <a:pt x="15" y="2860"/>
                  </a:lnTo>
                  <a:lnTo>
                    <a:pt x="0" y="3145"/>
                  </a:lnTo>
                  <a:lnTo>
                    <a:pt x="0" y="43529"/>
                  </a:lnTo>
                  <a:lnTo>
                    <a:pt x="0" y="43529"/>
                  </a:lnTo>
                  <a:lnTo>
                    <a:pt x="15" y="44042"/>
                  </a:lnTo>
                  <a:lnTo>
                    <a:pt x="57" y="44554"/>
                  </a:lnTo>
                  <a:lnTo>
                    <a:pt x="128" y="45080"/>
                  </a:lnTo>
                  <a:lnTo>
                    <a:pt x="228" y="45607"/>
                  </a:lnTo>
                  <a:lnTo>
                    <a:pt x="356" y="46133"/>
                  </a:lnTo>
                  <a:lnTo>
                    <a:pt x="498" y="46660"/>
                  </a:lnTo>
                  <a:lnTo>
                    <a:pt x="669" y="47201"/>
                  </a:lnTo>
                  <a:lnTo>
                    <a:pt x="868" y="47741"/>
                  </a:lnTo>
                  <a:lnTo>
                    <a:pt x="1082" y="48282"/>
                  </a:lnTo>
                  <a:lnTo>
                    <a:pt x="1324" y="48823"/>
                  </a:lnTo>
                  <a:lnTo>
                    <a:pt x="1594" y="49364"/>
                  </a:lnTo>
                  <a:lnTo>
                    <a:pt x="1864" y="49904"/>
                  </a:lnTo>
                  <a:lnTo>
                    <a:pt x="2163" y="50445"/>
                  </a:lnTo>
                  <a:lnTo>
                    <a:pt x="2491" y="50986"/>
                  </a:lnTo>
                  <a:lnTo>
                    <a:pt x="2818" y="51527"/>
                  </a:lnTo>
                  <a:lnTo>
                    <a:pt x="3174" y="52082"/>
                  </a:lnTo>
                  <a:lnTo>
                    <a:pt x="3529" y="52622"/>
                  </a:lnTo>
                  <a:lnTo>
                    <a:pt x="3914" y="53163"/>
                  </a:lnTo>
                  <a:lnTo>
                    <a:pt x="4312" y="53690"/>
                  </a:lnTo>
                  <a:lnTo>
                    <a:pt x="4710" y="54230"/>
                  </a:lnTo>
                  <a:lnTo>
                    <a:pt x="5137" y="54771"/>
                  </a:lnTo>
                  <a:lnTo>
                    <a:pt x="5564" y="55298"/>
                  </a:lnTo>
                  <a:lnTo>
                    <a:pt x="5991" y="55824"/>
                  </a:lnTo>
                  <a:lnTo>
                    <a:pt x="6446" y="56351"/>
                  </a:lnTo>
                  <a:lnTo>
                    <a:pt x="7357" y="57389"/>
                  </a:lnTo>
                  <a:lnTo>
                    <a:pt x="8311" y="58400"/>
                  </a:lnTo>
                  <a:lnTo>
                    <a:pt x="9264" y="59396"/>
                  </a:lnTo>
                  <a:lnTo>
                    <a:pt x="10246" y="60363"/>
                  </a:lnTo>
                  <a:lnTo>
                    <a:pt x="11213" y="61317"/>
                  </a:lnTo>
                  <a:lnTo>
                    <a:pt x="12195" y="62228"/>
                  </a:lnTo>
                  <a:lnTo>
                    <a:pt x="13149" y="63096"/>
                  </a:lnTo>
                  <a:lnTo>
                    <a:pt x="14102" y="63935"/>
                  </a:lnTo>
                  <a:lnTo>
                    <a:pt x="15013" y="64746"/>
                  </a:lnTo>
                  <a:lnTo>
                    <a:pt x="15909" y="65500"/>
                  </a:lnTo>
                  <a:lnTo>
                    <a:pt x="16763" y="66212"/>
                  </a:lnTo>
                  <a:lnTo>
                    <a:pt x="17560" y="66881"/>
                  </a:lnTo>
                  <a:lnTo>
                    <a:pt x="19011" y="68048"/>
                  </a:lnTo>
                  <a:lnTo>
                    <a:pt x="20178" y="68987"/>
                  </a:lnTo>
                  <a:lnTo>
                    <a:pt x="21032" y="69670"/>
                  </a:lnTo>
                  <a:lnTo>
                    <a:pt x="21317" y="69897"/>
                  </a:lnTo>
                  <a:lnTo>
                    <a:pt x="21487" y="70068"/>
                  </a:lnTo>
                  <a:lnTo>
                    <a:pt x="21487" y="70068"/>
                  </a:lnTo>
                  <a:lnTo>
                    <a:pt x="21672" y="70239"/>
                  </a:lnTo>
                  <a:lnTo>
                    <a:pt x="21872" y="70410"/>
                  </a:lnTo>
                  <a:lnTo>
                    <a:pt x="22071" y="70566"/>
                  </a:lnTo>
                  <a:lnTo>
                    <a:pt x="22270" y="70709"/>
                  </a:lnTo>
                  <a:lnTo>
                    <a:pt x="22484" y="70837"/>
                  </a:lnTo>
                  <a:lnTo>
                    <a:pt x="22697" y="70950"/>
                  </a:lnTo>
                  <a:lnTo>
                    <a:pt x="22910" y="71064"/>
                  </a:lnTo>
                  <a:lnTo>
                    <a:pt x="23138" y="71164"/>
                  </a:lnTo>
                  <a:lnTo>
                    <a:pt x="23366" y="71249"/>
                  </a:lnTo>
                  <a:lnTo>
                    <a:pt x="23593" y="71320"/>
                  </a:lnTo>
                  <a:lnTo>
                    <a:pt x="23821" y="71377"/>
                  </a:lnTo>
                  <a:lnTo>
                    <a:pt x="24049" y="71434"/>
                  </a:lnTo>
                  <a:lnTo>
                    <a:pt x="24291" y="71477"/>
                  </a:lnTo>
                  <a:lnTo>
                    <a:pt x="24533" y="71505"/>
                  </a:lnTo>
                  <a:lnTo>
                    <a:pt x="24760" y="71520"/>
                  </a:lnTo>
                  <a:lnTo>
                    <a:pt x="25002" y="71520"/>
                  </a:lnTo>
                  <a:lnTo>
                    <a:pt x="25002" y="71520"/>
                  </a:lnTo>
                  <a:lnTo>
                    <a:pt x="25244" y="71520"/>
                  </a:lnTo>
                  <a:lnTo>
                    <a:pt x="25472" y="71505"/>
                  </a:lnTo>
                  <a:lnTo>
                    <a:pt x="25714" y="71477"/>
                  </a:lnTo>
                  <a:lnTo>
                    <a:pt x="25956" y="71434"/>
                  </a:lnTo>
                  <a:lnTo>
                    <a:pt x="26183" y="71377"/>
                  </a:lnTo>
                  <a:lnTo>
                    <a:pt x="26411" y="71320"/>
                  </a:lnTo>
                  <a:lnTo>
                    <a:pt x="26639" y="71249"/>
                  </a:lnTo>
                  <a:lnTo>
                    <a:pt x="26866" y="71164"/>
                  </a:lnTo>
                  <a:lnTo>
                    <a:pt x="27094" y="71064"/>
                  </a:lnTo>
                  <a:lnTo>
                    <a:pt x="27307" y="70950"/>
                  </a:lnTo>
                  <a:lnTo>
                    <a:pt x="27521" y="70837"/>
                  </a:lnTo>
                  <a:lnTo>
                    <a:pt x="27734" y="70709"/>
                  </a:lnTo>
                  <a:lnTo>
                    <a:pt x="27934" y="70566"/>
                  </a:lnTo>
                  <a:lnTo>
                    <a:pt x="28133" y="70410"/>
                  </a:lnTo>
                  <a:lnTo>
                    <a:pt x="28318" y="70253"/>
                  </a:lnTo>
                  <a:lnTo>
                    <a:pt x="28503" y="70068"/>
                  </a:lnTo>
                  <a:lnTo>
                    <a:pt x="28503" y="70068"/>
                  </a:lnTo>
                  <a:lnTo>
                    <a:pt x="28645" y="69926"/>
                  </a:lnTo>
                  <a:lnTo>
                    <a:pt x="28645" y="69926"/>
                  </a:lnTo>
                  <a:lnTo>
                    <a:pt x="28787" y="69798"/>
                  </a:lnTo>
                  <a:lnTo>
                    <a:pt x="29001" y="69613"/>
                  </a:lnTo>
                  <a:lnTo>
                    <a:pt x="29627" y="69101"/>
                  </a:lnTo>
                  <a:lnTo>
                    <a:pt x="31548" y="67535"/>
                  </a:lnTo>
                  <a:lnTo>
                    <a:pt x="32786" y="66511"/>
                  </a:lnTo>
                  <a:lnTo>
                    <a:pt x="34166" y="65344"/>
                  </a:lnTo>
                  <a:lnTo>
                    <a:pt x="35646" y="64049"/>
                  </a:lnTo>
                  <a:lnTo>
                    <a:pt x="36415" y="63352"/>
                  </a:lnTo>
                  <a:lnTo>
                    <a:pt x="37197" y="62640"/>
                  </a:lnTo>
                  <a:lnTo>
                    <a:pt x="37994" y="61900"/>
                  </a:lnTo>
                  <a:lnTo>
                    <a:pt x="38791" y="61132"/>
                  </a:lnTo>
                  <a:lnTo>
                    <a:pt x="39602" y="60335"/>
                  </a:lnTo>
                  <a:lnTo>
                    <a:pt x="40399" y="59538"/>
                  </a:lnTo>
                  <a:lnTo>
                    <a:pt x="41196" y="58713"/>
                  </a:lnTo>
                  <a:lnTo>
                    <a:pt x="41978" y="57873"/>
                  </a:lnTo>
                  <a:lnTo>
                    <a:pt x="42747" y="57019"/>
                  </a:lnTo>
                  <a:lnTo>
                    <a:pt x="43487" y="56151"/>
                  </a:lnTo>
                  <a:lnTo>
                    <a:pt x="44213" y="55269"/>
                  </a:lnTo>
                  <a:lnTo>
                    <a:pt x="44910" y="54373"/>
                  </a:lnTo>
                  <a:lnTo>
                    <a:pt x="45579" y="53490"/>
                  </a:lnTo>
                  <a:lnTo>
                    <a:pt x="46219" y="52580"/>
                  </a:lnTo>
                  <a:lnTo>
                    <a:pt x="46518" y="52139"/>
                  </a:lnTo>
                  <a:lnTo>
                    <a:pt x="46817" y="51683"/>
                  </a:lnTo>
                  <a:lnTo>
                    <a:pt x="47087" y="51228"/>
                  </a:lnTo>
                  <a:lnTo>
                    <a:pt x="47357" y="50772"/>
                  </a:lnTo>
                  <a:lnTo>
                    <a:pt x="47614" y="50331"/>
                  </a:lnTo>
                  <a:lnTo>
                    <a:pt x="47870" y="49876"/>
                  </a:lnTo>
                  <a:lnTo>
                    <a:pt x="48097" y="49421"/>
                  </a:lnTo>
                  <a:lnTo>
                    <a:pt x="48311" y="48965"/>
                  </a:lnTo>
                  <a:lnTo>
                    <a:pt x="48311" y="48965"/>
                  </a:lnTo>
                  <a:lnTo>
                    <a:pt x="48624" y="48268"/>
                  </a:lnTo>
                  <a:lnTo>
                    <a:pt x="48894" y="47585"/>
                  </a:lnTo>
                  <a:lnTo>
                    <a:pt x="49022" y="47229"/>
                  </a:lnTo>
                  <a:lnTo>
                    <a:pt x="49136" y="46888"/>
                  </a:lnTo>
                  <a:lnTo>
                    <a:pt x="49250" y="46546"/>
                  </a:lnTo>
                  <a:lnTo>
                    <a:pt x="49335" y="46205"/>
                  </a:lnTo>
                  <a:lnTo>
                    <a:pt x="49421" y="45863"/>
                  </a:lnTo>
                  <a:lnTo>
                    <a:pt x="49492" y="45522"/>
                  </a:lnTo>
                  <a:lnTo>
                    <a:pt x="49563" y="45194"/>
                  </a:lnTo>
                  <a:lnTo>
                    <a:pt x="49606" y="44853"/>
                  </a:lnTo>
                  <a:lnTo>
                    <a:pt x="49648" y="44526"/>
                  </a:lnTo>
                  <a:lnTo>
                    <a:pt x="49677" y="44184"/>
                  </a:lnTo>
                  <a:lnTo>
                    <a:pt x="49705" y="43857"/>
                  </a:lnTo>
                  <a:lnTo>
                    <a:pt x="49705" y="43529"/>
                  </a:lnTo>
                  <a:lnTo>
                    <a:pt x="49705" y="3145"/>
                  </a:lnTo>
                  <a:lnTo>
                    <a:pt x="49705" y="3145"/>
                  </a:lnTo>
                  <a:lnTo>
                    <a:pt x="49691" y="2818"/>
                  </a:lnTo>
                  <a:lnTo>
                    <a:pt x="49648" y="2505"/>
                  </a:lnTo>
                  <a:lnTo>
                    <a:pt x="49563" y="2206"/>
                  </a:lnTo>
                  <a:lnTo>
                    <a:pt x="49463" y="1921"/>
                  </a:lnTo>
                  <a:lnTo>
                    <a:pt x="49321" y="1651"/>
                  </a:lnTo>
                  <a:lnTo>
                    <a:pt x="49165" y="1380"/>
                  </a:lnTo>
                  <a:lnTo>
                    <a:pt x="48994" y="1138"/>
                  </a:lnTo>
                  <a:lnTo>
                    <a:pt x="48780" y="925"/>
                  </a:lnTo>
                  <a:lnTo>
                    <a:pt x="48567" y="712"/>
                  </a:lnTo>
                  <a:lnTo>
                    <a:pt x="48325" y="541"/>
                  </a:lnTo>
                  <a:lnTo>
                    <a:pt x="48055" y="384"/>
                  </a:lnTo>
                  <a:lnTo>
                    <a:pt x="47784" y="242"/>
                  </a:lnTo>
                  <a:lnTo>
                    <a:pt x="47500" y="142"/>
                  </a:lnTo>
                  <a:lnTo>
                    <a:pt x="47201" y="57"/>
                  </a:lnTo>
                  <a:lnTo>
                    <a:pt x="46888" y="14"/>
                  </a:lnTo>
                  <a:lnTo>
                    <a:pt x="46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3457878" y="1571709"/>
              <a:ext cx="2227537" cy="3160250"/>
            </a:xfrm>
            <a:custGeom>
              <a:avLst/>
              <a:gdLst/>
              <a:ahLst/>
              <a:cxnLst/>
              <a:rect l="l" t="t" r="r" b="b"/>
              <a:pathLst>
                <a:path w="52097" h="73911" extrusionOk="0">
                  <a:moveTo>
                    <a:pt x="47757" y="1196"/>
                  </a:moveTo>
                  <a:lnTo>
                    <a:pt x="48084" y="1210"/>
                  </a:lnTo>
                  <a:lnTo>
                    <a:pt x="48397" y="1253"/>
                  </a:lnTo>
                  <a:lnTo>
                    <a:pt x="48696" y="1338"/>
                  </a:lnTo>
                  <a:lnTo>
                    <a:pt x="48980" y="1438"/>
                  </a:lnTo>
                  <a:lnTo>
                    <a:pt x="49251" y="1580"/>
                  </a:lnTo>
                  <a:lnTo>
                    <a:pt x="49521" y="1737"/>
                  </a:lnTo>
                  <a:lnTo>
                    <a:pt x="49763" y="1908"/>
                  </a:lnTo>
                  <a:lnTo>
                    <a:pt x="49976" y="2121"/>
                  </a:lnTo>
                  <a:lnTo>
                    <a:pt x="50190" y="2334"/>
                  </a:lnTo>
                  <a:lnTo>
                    <a:pt x="50361" y="2576"/>
                  </a:lnTo>
                  <a:lnTo>
                    <a:pt x="50517" y="2847"/>
                  </a:lnTo>
                  <a:lnTo>
                    <a:pt x="50659" y="3117"/>
                  </a:lnTo>
                  <a:lnTo>
                    <a:pt x="50759" y="3402"/>
                  </a:lnTo>
                  <a:lnTo>
                    <a:pt x="50844" y="3701"/>
                  </a:lnTo>
                  <a:lnTo>
                    <a:pt x="50887" y="4014"/>
                  </a:lnTo>
                  <a:lnTo>
                    <a:pt x="50901" y="4341"/>
                  </a:lnTo>
                  <a:lnTo>
                    <a:pt x="50901" y="44725"/>
                  </a:lnTo>
                  <a:lnTo>
                    <a:pt x="50901" y="45053"/>
                  </a:lnTo>
                  <a:lnTo>
                    <a:pt x="50873" y="45380"/>
                  </a:lnTo>
                  <a:lnTo>
                    <a:pt x="50844" y="45722"/>
                  </a:lnTo>
                  <a:lnTo>
                    <a:pt x="50802" y="46049"/>
                  </a:lnTo>
                  <a:lnTo>
                    <a:pt x="50759" y="46390"/>
                  </a:lnTo>
                  <a:lnTo>
                    <a:pt x="50688" y="46718"/>
                  </a:lnTo>
                  <a:lnTo>
                    <a:pt x="50617" y="47059"/>
                  </a:lnTo>
                  <a:lnTo>
                    <a:pt x="50531" y="47401"/>
                  </a:lnTo>
                  <a:lnTo>
                    <a:pt x="50446" y="47742"/>
                  </a:lnTo>
                  <a:lnTo>
                    <a:pt x="50332" y="48084"/>
                  </a:lnTo>
                  <a:lnTo>
                    <a:pt x="50218" y="48425"/>
                  </a:lnTo>
                  <a:lnTo>
                    <a:pt x="50090" y="48781"/>
                  </a:lnTo>
                  <a:lnTo>
                    <a:pt x="49820" y="49464"/>
                  </a:lnTo>
                  <a:lnTo>
                    <a:pt x="49507" y="50161"/>
                  </a:lnTo>
                  <a:lnTo>
                    <a:pt x="49293" y="50617"/>
                  </a:lnTo>
                  <a:lnTo>
                    <a:pt x="49066" y="51072"/>
                  </a:lnTo>
                  <a:lnTo>
                    <a:pt x="48810" y="51527"/>
                  </a:lnTo>
                  <a:lnTo>
                    <a:pt x="48553" y="51968"/>
                  </a:lnTo>
                  <a:lnTo>
                    <a:pt x="48283" y="52424"/>
                  </a:lnTo>
                  <a:lnTo>
                    <a:pt x="48013" y="52879"/>
                  </a:lnTo>
                  <a:lnTo>
                    <a:pt x="47714" y="53335"/>
                  </a:lnTo>
                  <a:lnTo>
                    <a:pt x="47415" y="53776"/>
                  </a:lnTo>
                  <a:lnTo>
                    <a:pt x="46775" y="54686"/>
                  </a:lnTo>
                  <a:lnTo>
                    <a:pt x="46106" y="55569"/>
                  </a:lnTo>
                  <a:lnTo>
                    <a:pt x="45409" y="56465"/>
                  </a:lnTo>
                  <a:lnTo>
                    <a:pt x="44683" y="57347"/>
                  </a:lnTo>
                  <a:lnTo>
                    <a:pt x="43943" y="58215"/>
                  </a:lnTo>
                  <a:lnTo>
                    <a:pt x="43174" y="59069"/>
                  </a:lnTo>
                  <a:lnTo>
                    <a:pt x="42392" y="59909"/>
                  </a:lnTo>
                  <a:lnTo>
                    <a:pt x="41595" y="60734"/>
                  </a:lnTo>
                  <a:lnTo>
                    <a:pt x="40798" y="61531"/>
                  </a:lnTo>
                  <a:lnTo>
                    <a:pt x="39987" y="62328"/>
                  </a:lnTo>
                  <a:lnTo>
                    <a:pt x="39190" y="63096"/>
                  </a:lnTo>
                  <a:lnTo>
                    <a:pt x="38393" y="63836"/>
                  </a:lnTo>
                  <a:lnTo>
                    <a:pt x="37611" y="64548"/>
                  </a:lnTo>
                  <a:lnTo>
                    <a:pt x="36842" y="65245"/>
                  </a:lnTo>
                  <a:lnTo>
                    <a:pt x="35362" y="66540"/>
                  </a:lnTo>
                  <a:lnTo>
                    <a:pt x="33982" y="67707"/>
                  </a:lnTo>
                  <a:lnTo>
                    <a:pt x="32744" y="68731"/>
                  </a:lnTo>
                  <a:lnTo>
                    <a:pt x="30823" y="70297"/>
                  </a:lnTo>
                  <a:lnTo>
                    <a:pt x="30197" y="70809"/>
                  </a:lnTo>
                  <a:lnTo>
                    <a:pt x="29983" y="70994"/>
                  </a:lnTo>
                  <a:lnTo>
                    <a:pt x="29841" y="71122"/>
                  </a:lnTo>
                  <a:lnTo>
                    <a:pt x="29699" y="71264"/>
                  </a:lnTo>
                  <a:lnTo>
                    <a:pt x="29514" y="71449"/>
                  </a:lnTo>
                  <a:lnTo>
                    <a:pt x="29329" y="71606"/>
                  </a:lnTo>
                  <a:lnTo>
                    <a:pt x="29130" y="71762"/>
                  </a:lnTo>
                  <a:lnTo>
                    <a:pt x="28930" y="71905"/>
                  </a:lnTo>
                  <a:lnTo>
                    <a:pt x="28717" y="72033"/>
                  </a:lnTo>
                  <a:lnTo>
                    <a:pt x="28503" y="72146"/>
                  </a:lnTo>
                  <a:lnTo>
                    <a:pt x="28290" y="72260"/>
                  </a:lnTo>
                  <a:lnTo>
                    <a:pt x="28062" y="72360"/>
                  </a:lnTo>
                  <a:lnTo>
                    <a:pt x="27835" y="72445"/>
                  </a:lnTo>
                  <a:lnTo>
                    <a:pt x="27607" y="72516"/>
                  </a:lnTo>
                  <a:lnTo>
                    <a:pt x="27379" y="72573"/>
                  </a:lnTo>
                  <a:lnTo>
                    <a:pt x="27152" y="72630"/>
                  </a:lnTo>
                  <a:lnTo>
                    <a:pt x="26910" y="72673"/>
                  </a:lnTo>
                  <a:lnTo>
                    <a:pt x="26668" y="72701"/>
                  </a:lnTo>
                  <a:lnTo>
                    <a:pt x="26440" y="72716"/>
                  </a:lnTo>
                  <a:lnTo>
                    <a:pt x="25956" y="72716"/>
                  </a:lnTo>
                  <a:lnTo>
                    <a:pt x="25729" y="72701"/>
                  </a:lnTo>
                  <a:lnTo>
                    <a:pt x="25487" y="72673"/>
                  </a:lnTo>
                  <a:lnTo>
                    <a:pt x="25245" y="72630"/>
                  </a:lnTo>
                  <a:lnTo>
                    <a:pt x="25017" y="72573"/>
                  </a:lnTo>
                  <a:lnTo>
                    <a:pt x="24789" y="72516"/>
                  </a:lnTo>
                  <a:lnTo>
                    <a:pt x="24562" y="72445"/>
                  </a:lnTo>
                  <a:lnTo>
                    <a:pt x="24334" y="72360"/>
                  </a:lnTo>
                  <a:lnTo>
                    <a:pt x="24106" y="72260"/>
                  </a:lnTo>
                  <a:lnTo>
                    <a:pt x="23893" y="72146"/>
                  </a:lnTo>
                  <a:lnTo>
                    <a:pt x="23680" y="72033"/>
                  </a:lnTo>
                  <a:lnTo>
                    <a:pt x="23466" y="71905"/>
                  </a:lnTo>
                  <a:lnTo>
                    <a:pt x="23267" y="71762"/>
                  </a:lnTo>
                  <a:lnTo>
                    <a:pt x="23068" y="71606"/>
                  </a:lnTo>
                  <a:lnTo>
                    <a:pt x="22868" y="71435"/>
                  </a:lnTo>
                  <a:lnTo>
                    <a:pt x="22683" y="71264"/>
                  </a:lnTo>
                  <a:lnTo>
                    <a:pt x="22513" y="71093"/>
                  </a:lnTo>
                  <a:lnTo>
                    <a:pt x="22228" y="70866"/>
                  </a:lnTo>
                  <a:lnTo>
                    <a:pt x="21374" y="70183"/>
                  </a:lnTo>
                  <a:lnTo>
                    <a:pt x="20207" y="69244"/>
                  </a:lnTo>
                  <a:lnTo>
                    <a:pt x="18756" y="68077"/>
                  </a:lnTo>
                  <a:lnTo>
                    <a:pt x="17959" y="67408"/>
                  </a:lnTo>
                  <a:lnTo>
                    <a:pt x="17105" y="66696"/>
                  </a:lnTo>
                  <a:lnTo>
                    <a:pt x="16209" y="65942"/>
                  </a:lnTo>
                  <a:lnTo>
                    <a:pt x="15298" y="65131"/>
                  </a:lnTo>
                  <a:lnTo>
                    <a:pt x="14345" y="64292"/>
                  </a:lnTo>
                  <a:lnTo>
                    <a:pt x="13391" y="63424"/>
                  </a:lnTo>
                  <a:lnTo>
                    <a:pt x="12409" y="62513"/>
                  </a:lnTo>
                  <a:lnTo>
                    <a:pt x="11442" y="61559"/>
                  </a:lnTo>
                  <a:lnTo>
                    <a:pt x="10460" y="60592"/>
                  </a:lnTo>
                  <a:lnTo>
                    <a:pt x="9507" y="59596"/>
                  </a:lnTo>
                  <a:lnTo>
                    <a:pt x="8553" y="58585"/>
                  </a:lnTo>
                  <a:lnTo>
                    <a:pt x="7642" y="57547"/>
                  </a:lnTo>
                  <a:lnTo>
                    <a:pt x="7187" y="57020"/>
                  </a:lnTo>
                  <a:lnTo>
                    <a:pt x="6760" y="56494"/>
                  </a:lnTo>
                  <a:lnTo>
                    <a:pt x="6333" y="55967"/>
                  </a:lnTo>
                  <a:lnTo>
                    <a:pt x="5906" y="55426"/>
                  </a:lnTo>
                  <a:lnTo>
                    <a:pt x="5508" y="54886"/>
                  </a:lnTo>
                  <a:lnTo>
                    <a:pt x="5110" y="54359"/>
                  </a:lnTo>
                  <a:lnTo>
                    <a:pt x="4725" y="53818"/>
                  </a:lnTo>
                  <a:lnTo>
                    <a:pt x="4370" y="53278"/>
                  </a:lnTo>
                  <a:lnTo>
                    <a:pt x="4014" y="52723"/>
                  </a:lnTo>
                  <a:lnTo>
                    <a:pt x="3687" y="52182"/>
                  </a:lnTo>
                  <a:lnTo>
                    <a:pt x="3359" y="51641"/>
                  </a:lnTo>
                  <a:lnTo>
                    <a:pt x="3060" y="51100"/>
                  </a:lnTo>
                  <a:lnTo>
                    <a:pt x="2790" y="50560"/>
                  </a:lnTo>
                  <a:lnTo>
                    <a:pt x="2520" y="50019"/>
                  </a:lnTo>
                  <a:lnTo>
                    <a:pt x="2278" y="49478"/>
                  </a:lnTo>
                  <a:lnTo>
                    <a:pt x="2064" y="48937"/>
                  </a:lnTo>
                  <a:lnTo>
                    <a:pt x="1865" y="48397"/>
                  </a:lnTo>
                  <a:lnTo>
                    <a:pt x="1694" y="47856"/>
                  </a:lnTo>
                  <a:lnTo>
                    <a:pt x="1552" y="47329"/>
                  </a:lnTo>
                  <a:lnTo>
                    <a:pt x="1424" y="46803"/>
                  </a:lnTo>
                  <a:lnTo>
                    <a:pt x="1324" y="46276"/>
                  </a:lnTo>
                  <a:lnTo>
                    <a:pt x="1253" y="45750"/>
                  </a:lnTo>
                  <a:lnTo>
                    <a:pt x="1211" y="45238"/>
                  </a:lnTo>
                  <a:lnTo>
                    <a:pt x="1196" y="44725"/>
                  </a:lnTo>
                  <a:lnTo>
                    <a:pt x="1196" y="4341"/>
                  </a:lnTo>
                  <a:lnTo>
                    <a:pt x="1211" y="4056"/>
                  </a:lnTo>
                  <a:lnTo>
                    <a:pt x="1239" y="3786"/>
                  </a:lnTo>
                  <a:lnTo>
                    <a:pt x="1310" y="3516"/>
                  </a:lnTo>
                  <a:lnTo>
                    <a:pt x="1381" y="3259"/>
                  </a:lnTo>
                  <a:lnTo>
                    <a:pt x="1495" y="3003"/>
                  </a:lnTo>
                  <a:lnTo>
                    <a:pt x="1609" y="2776"/>
                  </a:lnTo>
                  <a:lnTo>
                    <a:pt x="1751" y="2548"/>
                  </a:lnTo>
                  <a:lnTo>
                    <a:pt x="1922" y="2334"/>
                  </a:lnTo>
                  <a:lnTo>
                    <a:pt x="2036" y="2206"/>
                  </a:lnTo>
                  <a:lnTo>
                    <a:pt x="2150" y="2093"/>
                  </a:lnTo>
                  <a:lnTo>
                    <a:pt x="2278" y="1979"/>
                  </a:lnTo>
                  <a:lnTo>
                    <a:pt x="2406" y="1865"/>
                  </a:lnTo>
                  <a:lnTo>
                    <a:pt x="2534" y="1765"/>
                  </a:lnTo>
                  <a:lnTo>
                    <a:pt x="2676" y="1666"/>
                  </a:lnTo>
                  <a:lnTo>
                    <a:pt x="2833" y="1580"/>
                  </a:lnTo>
                  <a:lnTo>
                    <a:pt x="2975" y="1509"/>
                  </a:lnTo>
                  <a:lnTo>
                    <a:pt x="3132" y="1438"/>
                  </a:lnTo>
                  <a:lnTo>
                    <a:pt x="3302" y="1367"/>
                  </a:lnTo>
                  <a:lnTo>
                    <a:pt x="3459" y="1324"/>
                  </a:lnTo>
                  <a:lnTo>
                    <a:pt x="3630" y="1281"/>
                  </a:lnTo>
                  <a:lnTo>
                    <a:pt x="3800" y="1239"/>
                  </a:lnTo>
                  <a:lnTo>
                    <a:pt x="3985" y="1210"/>
                  </a:lnTo>
                  <a:lnTo>
                    <a:pt x="4156" y="1196"/>
                  </a:lnTo>
                  <a:close/>
                  <a:moveTo>
                    <a:pt x="4341" y="1"/>
                  </a:moveTo>
                  <a:lnTo>
                    <a:pt x="4113" y="15"/>
                  </a:lnTo>
                  <a:lnTo>
                    <a:pt x="3900" y="29"/>
                  </a:lnTo>
                  <a:lnTo>
                    <a:pt x="3687" y="58"/>
                  </a:lnTo>
                  <a:lnTo>
                    <a:pt x="3473" y="86"/>
                  </a:lnTo>
                  <a:lnTo>
                    <a:pt x="3260" y="143"/>
                  </a:lnTo>
                  <a:lnTo>
                    <a:pt x="3046" y="200"/>
                  </a:lnTo>
                  <a:lnTo>
                    <a:pt x="2847" y="271"/>
                  </a:lnTo>
                  <a:lnTo>
                    <a:pt x="2662" y="342"/>
                  </a:lnTo>
                  <a:lnTo>
                    <a:pt x="2463" y="428"/>
                  </a:lnTo>
                  <a:lnTo>
                    <a:pt x="2278" y="527"/>
                  </a:lnTo>
                  <a:lnTo>
                    <a:pt x="2093" y="627"/>
                  </a:lnTo>
                  <a:lnTo>
                    <a:pt x="1922" y="741"/>
                  </a:lnTo>
                  <a:lnTo>
                    <a:pt x="1751" y="869"/>
                  </a:lnTo>
                  <a:lnTo>
                    <a:pt x="1581" y="997"/>
                  </a:lnTo>
                  <a:lnTo>
                    <a:pt x="1424" y="1125"/>
                  </a:lnTo>
                  <a:lnTo>
                    <a:pt x="1282" y="1281"/>
                  </a:lnTo>
                  <a:lnTo>
                    <a:pt x="1125" y="1424"/>
                  </a:lnTo>
                  <a:lnTo>
                    <a:pt x="997" y="1580"/>
                  </a:lnTo>
                  <a:lnTo>
                    <a:pt x="869" y="1751"/>
                  </a:lnTo>
                  <a:lnTo>
                    <a:pt x="741" y="1922"/>
                  </a:lnTo>
                  <a:lnTo>
                    <a:pt x="627" y="2093"/>
                  </a:lnTo>
                  <a:lnTo>
                    <a:pt x="527" y="2278"/>
                  </a:lnTo>
                  <a:lnTo>
                    <a:pt x="428" y="2463"/>
                  </a:lnTo>
                  <a:lnTo>
                    <a:pt x="343" y="2648"/>
                  </a:lnTo>
                  <a:lnTo>
                    <a:pt x="271" y="2847"/>
                  </a:lnTo>
                  <a:lnTo>
                    <a:pt x="200" y="3046"/>
                  </a:lnTo>
                  <a:lnTo>
                    <a:pt x="143" y="3259"/>
                  </a:lnTo>
                  <a:lnTo>
                    <a:pt x="86" y="3473"/>
                  </a:lnTo>
                  <a:lnTo>
                    <a:pt x="58" y="3686"/>
                  </a:lnTo>
                  <a:lnTo>
                    <a:pt x="29" y="3900"/>
                  </a:lnTo>
                  <a:lnTo>
                    <a:pt x="15" y="4113"/>
                  </a:lnTo>
                  <a:lnTo>
                    <a:pt x="1" y="4341"/>
                  </a:lnTo>
                  <a:lnTo>
                    <a:pt x="1" y="44725"/>
                  </a:lnTo>
                  <a:lnTo>
                    <a:pt x="15" y="45152"/>
                  </a:lnTo>
                  <a:lnTo>
                    <a:pt x="44" y="45565"/>
                  </a:lnTo>
                  <a:lnTo>
                    <a:pt x="72" y="45992"/>
                  </a:lnTo>
                  <a:lnTo>
                    <a:pt x="143" y="46419"/>
                  </a:lnTo>
                  <a:lnTo>
                    <a:pt x="214" y="46846"/>
                  </a:lnTo>
                  <a:lnTo>
                    <a:pt x="300" y="47273"/>
                  </a:lnTo>
                  <a:lnTo>
                    <a:pt x="399" y="47699"/>
                  </a:lnTo>
                  <a:lnTo>
                    <a:pt x="527" y="48126"/>
                  </a:lnTo>
                  <a:lnTo>
                    <a:pt x="656" y="48553"/>
                  </a:lnTo>
                  <a:lnTo>
                    <a:pt x="798" y="48994"/>
                  </a:lnTo>
                  <a:lnTo>
                    <a:pt x="969" y="49421"/>
                  </a:lnTo>
                  <a:lnTo>
                    <a:pt x="1139" y="49862"/>
                  </a:lnTo>
                  <a:lnTo>
                    <a:pt x="1324" y="50289"/>
                  </a:lnTo>
                  <a:lnTo>
                    <a:pt x="1524" y="50730"/>
                  </a:lnTo>
                  <a:lnTo>
                    <a:pt x="1737" y="51172"/>
                  </a:lnTo>
                  <a:lnTo>
                    <a:pt x="1965" y="51598"/>
                  </a:lnTo>
                  <a:lnTo>
                    <a:pt x="2192" y="52040"/>
                  </a:lnTo>
                  <a:lnTo>
                    <a:pt x="2449" y="52481"/>
                  </a:lnTo>
                  <a:lnTo>
                    <a:pt x="2705" y="52908"/>
                  </a:lnTo>
                  <a:lnTo>
                    <a:pt x="2975" y="53349"/>
                  </a:lnTo>
                  <a:lnTo>
                    <a:pt x="3245" y="53790"/>
                  </a:lnTo>
                  <a:lnTo>
                    <a:pt x="3544" y="54217"/>
                  </a:lnTo>
                  <a:lnTo>
                    <a:pt x="4156" y="55099"/>
                  </a:lnTo>
                  <a:lnTo>
                    <a:pt x="4796" y="55967"/>
                  </a:lnTo>
                  <a:lnTo>
                    <a:pt x="5480" y="56835"/>
                  </a:lnTo>
                  <a:lnTo>
                    <a:pt x="6177" y="57703"/>
                  </a:lnTo>
                  <a:lnTo>
                    <a:pt x="6917" y="58557"/>
                  </a:lnTo>
                  <a:lnTo>
                    <a:pt x="7685" y="59411"/>
                  </a:lnTo>
                  <a:lnTo>
                    <a:pt x="8468" y="60250"/>
                  </a:lnTo>
                  <a:lnTo>
                    <a:pt x="9279" y="61090"/>
                  </a:lnTo>
                  <a:lnTo>
                    <a:pt x="10104" y="61929"/>
                  </a:lnTo>
                  <a:lnTo>
                    <a:pt x="10944" y="62741"/>
                  </a:lnTo>
                  <a:lnTo>
                    <a:pt x="11798" y="63552"/>
                  </a:lnTo>
                  <a:lnTo>
                    <a:pt x="12651" y="64363"/>
                  </a:lnTo>
                  <a:lnTo>
                    <a:pt x="13519" y="65145"/>
                  </a:lnTo>
                  <a:lnTo>
                    <a:pt x="14402" y="65928"/>
                  </a:lnTo>
                  <a:lnTo>
                    <a:pt x="15270" y="66682"/>
                  </a:lnTo>
                  <a:lnTo>
                    <a:pt x="16152" y="67436"/>
                  </a:lnTo>
                  <a:lnTo>
                    <a:pt x="17020" y="68162"/>
                  </a:lnTo>
                  <a:lnTo>
                    <a:pt x="18742" y="69585"/>
                  </a:lnTo>
                  <a:lnTo>
                    <a:pt x="20407" y="70937"/>
                  </a:lnTo>
                  <a:lnTo>
                    <a:pt x="21317" y="71663"/>
                  </a:lnTo>
                  <a:lnTo>
                    <a:pt x="21659" y="71933"/>
                  </a:lnTo>
                  <a:lnTo>
                    <a:pt x="21844" y="72104"/>
                  </a:lnTo>
                  <a:lnTo>
                    <a:pt x="22072" y="72317"/>
                  </a:lnTo>
                  <a:lnTo>
                    <a:pt x="22299" y="72516"/>
                  </a:lnTo>
                  <a:lnTo>
                    <a:pt x="22541" y="72701"/>
                  </a:lnTo>
                  <a:lnTo>
                    <a:pt x="22783" y="72872"/>
                  </a:lnTo>
                  <a:lnTo>
                    <a:pt x="23039" y="73043"/>
                  </a:lnTo>
                  <a:lnTo>
                    <a:pt x="23295" y="73185"/>
                  </a:lnTo>
                  <a:lnTo>
                    <a:pt x="23566" y="73328"/>
                  </a:lnTo>
                  <a:lnTo>
                    <a:pt x="23836" y="73441"/>
                  </a:lnTo>
                  <a:lnTo>
                    <a:pt x="24121" y="73555"/>
                  </a:lnTo>
                  <a:lnTo>
                    <a:pt x="24405" y="73655"/>
                  </a:lnTo>
                  <a:lnTo>
                    <a:pt x="24690" y="73726"/>
                  </a:lnTo>
                  <a:lnTo>
                    <a:pt x="24989" y="73797"/>
                  </a:lnTo>
                  <a:lnTo>
                    <a:pt x="25288" y="73840"/>
                  </a:lnTo>
                  <a:lnTo>
                    <a:pt x="25586" y="73883"/>
                  </a:lnTo>
                  <a:lnTo>
                    <a:pt x="25885" y="73911"/>
                  </a:lnTo>
                  <a:lnTo>
                    <a:pt x="26511" y="73911"/>
                  </a:lnTo>
                  <a:lnTo>
                    <a:pt x="26810" y="73883"/>
                  </a:lnTo>
                  <a:lnTo>
                    <a:pt x="27109" y="73840"/>
                  </a:lnTo>
                  <a:lnTo>
                    <a:pt x="27408" y="73797"/>
                  </a:lnTo>
                  <a:lnTo>
                    <a:pt x="27707" y="73726"/>
                  </a:lnTo>
                  <a:lnTo>
                    <a:pt x="27991" y="73655"/>
                  </a:lnTo>
                  <a:lnTo>
                    <a:pt x="28276" y="73555"/>
                  </a:lnTo>
                  <a:lnTo>
                    <a:pt x="28560" y="73441"/>
                  </a:lnTo>
                  <a:lnTo>
                    <a:pt x="28831" y="73328"/>
                  </a:lnTo>
                  <a:lnTo>
                    <a:pt x="29101" y="73185"/>
                  </a:lnTo>
                  <a:lnTo>
                    <a:pt x="29357" y="73043"/>
                  </a:lnTo>
                  <a:lnTo>
                    <a:pt x="29613" y="72886"/>
                  </a:lnTo>
                  <a:lnTo>
                    <a:pt x="29855" y="72716"/>
                  </a:lnTo>
                  <a:lnTo>
                    <a:pt x="30097" y="72516"/>
                  </a:lnTo>
                  <a:lnTo>
                    <a:pt x="30325" y="72317"/>
                  </a:lnTo>
                  <a:lnTo>
                    <a:pt x="30553" y="72118"/>
                  </a:lnTo>
                  <a:lnTo>
                    <a:pt x="30681" y="71976"/>
                  </a:lnTo>
                  <a:lnTo>
                    <a:pt x="30866" y="71819"/>
                  </a:lnTo>
                  <a:lnTo>
                    <a:pt x="31164" y="71563"/>
                  </a:lnTo>
                  <a:lnTo>
                    <a:pt x="32018" y="70880"/>
                  </a:lnTo>
                  <a:lnTo>
                    <a:pt x="33029" y="70055"/>
                  </a:lnTo>
                  <a:lnTo>
                    <a:pt x="34252" y="69044"/>
                  </a:lnTo>
                  <a:lnTo>
                    <a:pt x="35633" y="67878"/>
                  </a:lnTo>
                  <a:lnTo>
                    <a:pt x="37155" y="66568"/>
                  </a:lnTo>
                  <a:lnTo>
                    <a:pt x="37938" y="65857"/>
                  </a:lnTo>
                  <a:lnTo>
                    <a:pt x="38763" y="65131"/>
                  </a:lnTo>
                  <a:lnTo>
                    <a:pt x="39589" y="64363"/>
                  </a:lnTo>
                  <a:lnTo>
                    <a:pt x="40428" y="63566"/>
                  </a:lnTo>
                  <a:lnTo>
                    <a:pt x="41268" y="62755"/>
                  </a:lnTo>
                  <a:lnTo>
                    <a:pt x="42107" y="61915"/>
                  </a:lnTo>
                  <a:lnTo>
                    <a:pt x="42933" y="61061"/>
                  </a:lnTo>
                  <a:lnTo>
                    <a:pt x="43758" y="60179"/>
                  </a:lnTo>
                  <a:lnTo>
                    <a:pt x="44270" y="59624"/>
                  </a:lnTo>
                  <a:lnTo>
                    <a:pt x="44768" y="59069"/>
                  </a:lnTo>
                  <a:lnTo>
                    <a:pt x="45252" y="58528"/>
                  </a:lnTo>
                  <a:lnTo>
                    <a:pt x="45707" y="57973"/>
                  </a:lnTo>
                  <a:lnTo>
                    <a:pt x="46149" y="57447"/>
                  </a:lnTo>
                  <a:lnTo>
                    <a:pt x="46590" y="56906"/>
                  </a:lnTo>
                  <a:lnTo>
                    <a:pt x="47002" y="56380"/>
                  </a:lnTo>
                  <a:lnTo>
                    <a:pt x="47401" y="55853"/>
                  </a:lnTo>
                  <a:lnTo>
                    <a:pt x="47785" y="55327"/>
                  </a:lnTo>
                  <a:lnTo>
                    <a:pt x="48141" y="54814"/>
                  </a:lnTo>
                  <a:lnTo>
                    <a:pt x="48496" y="54302"/>
                  </a:lnTo>
                  <a:lnTo>
                    <a:pt x="48824" y="53804"/>
                  </a:lnTo>
                  <a:lnTo>
                    <a:pt x="49151" y="53292"/>
                  </a:lnTo>
                  <a:lnTo>
                    <a:pt x="49450" y="52794"/>
                  </a:lnTo>
                  <a:lnTo>
                    <a:pt x="49734" y="52310"/>
                  </a:lnTo>
                  <a:lnTo>
                    <a:pt x="50005" y="51826"/>
                  </a:lnTo>
                  <a:lnTo>
                    <a:pt x="50261" y="51342"/>
                  </a:lnTo>
                  <a:lnTo>
                    <a:pt x="50489" y="50859"/>
                  </a:lnTo>
                  <a:lnTo>
                    <a:pt x="50716" y="50389"/>
                  </a:lnTo>
                  <a:lnTo>
                    <a:pt x="50916" y="49919"/>
                  </a:lnTo>
                  <a:lnTo>
                    <a:pt x="51101" y="49464"/>
                  </a:lnTo>
                  <a:lnTo>
                    <a:pt x="51271" y="49009"/>
                  </a:lnTo>
                  <a:lnTo>
                    <a:pt x="51428" y="48553"/>
                  </a:lnTo>
                  <a:lnTo>
                    <a:pt x="51570" y="48112"/>
                  </a:lnTo>
                  <a:lnTo>
                    <a:pt x="51698" y="47671"/>
                  </a:lnTo>
                  <a:lnTo>
                    <a:pt x="51798" y="47230"/>
                  </a:lnTo>
                  <a:lnTo>
                    <a:pt x="51897" y="46803"/>
                  </a:lnTo>
                  <a:lnTo>
                    <a:pt x="51969" y="46376"/>
                  </a:lnTo>
                  <a:lnTo>
                    <a:pt x="52025" y="45949"/>
                  </a:lnTo>
                  <a:lnTo>
                    <a:pt x="52068" y="45537"/>
                  </a:lnTo>
                  <a:lnTo>
                    <a:pt x="52082" y="45138"/>
                  </a:lnTo>
                  <a:lnTo>
                    <a:pt x="52097" y="44725"/>
                  </a:lnTo>
                  <a:lnTo>
                    <a:pt x="52097" y="4341"/>
                  </a:lnTo>
                  <a:lnTo>
                    <a:pt x="52097" y="4113"/>
                  </a:lnTo>
                  <a:lnTo>
                    <a:pt x="52068" y="3900"/>
                  </a:lnTo>
                  <a:lnTo>
                    <a:pt x="52040" y="3686"/>
                  </a:lnTo>
                  <a:lnTo>
                    <a:pt x="52011" y="3473"/>
                  </a:lnTo>
                  <a:lnTo>
                    <a:pt x="51954" y="3259"/>
                  </a:lnTo>
                  <a:lnTo>
                    <a:pt x="51897" y="3046"/>
                  </a:lnTo>
                  <a:lnTo>
                    <a:pt x="51826" y="2847"/>
                  </a:lnTo>
                  <a:lnTo>
                    <a:pt x="51755" y="2648"/>
                  </a:lnTo>
                  <a:lnTo>
                    <a:pt x="51670" y="2463"/>
                  </a:lnTo>
                  <a:lnTo>
                    <a:pt x="51570" y="2278"/>
                  </a:lnTo>
                  <a:lnTo>
                    <a:pt x="51471" y="2093"/>
                  </a:lnTo>
                  <a:lnTo>
                    <a:pt x="51357" y="1922"/>
                  </a:lnTo>
                  <a:lnTo>
                    <a:pt x="51229" y="1751"/>
                  </a:lnTo>
                  <a:lnTo>
                    <a:pt x="51101" y="1580"/>
                  </a:lnTo>
                  <a:lnTo>
                    <a:pt x="50972" y="1424"/>
                  </a:lnTo>
                  <a:lnTo>
                    <a:pt x="50830" y="1281"/>
                  </a:lnTo>
                  <a:lnTo>
                    <a:pt x="50674" y="1125"/>
                  </a:lnTo>
                  <a:lnTo>
                    <a:pt x="50517" y="997"/>
                  </a:lnTo>
                  <a:lnTo>
                    <a:pt x="50346" y="869"/>
                  </a:lnTo>
                  <a:lnTo>
                    <a:pt x="50176" y="741"/>
                  </a:lnTo>
                  <a:lnTo>
                    <a:pt x="50005" y="627"/>
                  </a:lnTo>
                  <a:lnTo>
                    <a:pt x="49820" y="527"/>
                  </a:lnTo>
                  <a:lnTo>
                    <a:pt x="49635" y="428"/>
                  </a:lnTo>
                  <a:lnTo>
                    <a:pt x="49450" y="342"/>
                  </a:lnTo>
                  <a:lnTo>
                    <a:pt x="49251" y="271"/>
                  </a:lnTo>
                  <a:lnTo>
                    <a:pt x="49051" y="200"/>
                  </a:lnTo>
                  <a:lnTo>
                    <a:pt x="48838" y="143"/>
                  </a:lnTo>
                  <a:lnTo>
                    <a:pt x="48625" y="86"/>
                  </a:lnTo>
                  <a:lnTo>
                    <a:pt x="48411" y="58"/>
                  </a:lnTo>
                  <a:lnTo>
                    <a:pt x="48198" y="29"/>
                  </a:lnTo>
                  <a:lnTo>
                    <a:pt x="47984" y="15"/>
                  </a:lnTo>
                  <a:lnTo>
                    <a:pt x="47757" y="1"/>
                  </a:lnTo>
                  <a:close/>
                </a:path>
              </a:pathLst>
            </a:cu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3605738" y="1773103"/>
              <a:ext cx="1931827" cy="2757474"/>
            </a:xfrm>
            <a:custGeom>
              <a:avLst/>
              <a:gdLst/>
              <a:ahLst/>
              <a:cxnLst/>
              <a:rect l="l" t="t" r="r" b="b"/>
              <a:pathLst>
                <a:path w="45181" h="64491" extrusionOk="0">
                  <a:moveTo>
                    <a:pt x="41808" y="1196"/>
                  </a:moveTo>
                  <a:lnTo>
                    <a:pt x="42022" y="1210"/>
                  </a:lnTo>
                  <a:lnTo>
                    <a:pt x="42249" y="1239"/>
                  </a:lnTo>
                  <a:lnTo>
                    <a:pt x="42449" y="1296"/>
                  </a:lnTo>
                  <a:lnTo>
                    <a:pt x="42648" y="1367"/>
                  </a:lnTo>
                  <a:lnTo>
                    <a:pt x="42847" y="1467"/>
                  </a:lnTo>
                  <a:lnTo>
                    <a:pt x="43018" y="1566"/>
                  </a:lnTo>
                  <a:lnTo>
                    <a:pt x="43189" y="1694"/>
                  </a:lnTo>
                  <a:lnTo>
                    <a:pt x="43345" y="1837"/>
                  </a:lnTo>
                  <a:lnTo>
                    <a:pt x="43487" y="1993"/>
                  </a:lnTo>
                  <a:lnTo>
                    <a:pt x="43615" y="2164"/>
                  </a:lnTo>
                  <a:lnTo>
                    <a:pt x="43729" y="2349"/>
                  </a:lnTo>
                  <a:lnTo>
                    <a:pt x="43815" y="2534"/>
                  </a:lnTo>
                  <a:lnTo>
                    <a:pt x="43886" y="2733"/>
                  </a:lnTo>
                  <a:lnTo>
                    <a:pt x="43943" y="2946"/>
                  </a:lnTo>
                  <a:lnTo>
                    <a:pt x="43985" y="3160"/>
                  </a:lnTo>
                  <a:lnTo>
                    <a:pt x="43985" y="3388"/>
                  </a:lnTo>
                  <a:lnTo>
                    <a:pt x="43985" y="39119"/>
                  </a:lnTo>
                  <a:lnTo>
                    <a:pt x="43985" y="39503"/>
                  </a:lnTo>
                  <a:lnTo>
                    <a:pt x="43957" y="39873"/>
                  </a:lnTo>
                  <a:lnTo>
                    <a:pt x="43900" y="40257"/>
                  </a:lnTo>
                  <a:lnTo>
                    <a:pt x="43843" y="40642"/>
                  </a:lnTo>
                  <a:lnTo>
                    <a:pt x="43758" y="41026"/>
                  </a:lnTo>
                  <a:lnTo>
                    <a:pt x="43672" y="41424"/>
                  </a:lnTo>
                  <a:lnTo>
                    <a:pt x="43559" y="41808"/>
                  </a:lnTo>
                  <a:lnTo>
                    <a:pt x="43430" y="42207"/>
                  </a:lnTo>
                  <a:lnTo>
                    <a:pt x="43288" y="42605"/>
                  </a:lnTo>
                  <a:lnTo>
                    <a:pt x="43132" y="43004"/>
                  </a:lnTo>
                  <a:lnTo>
                    <a:pt x="42961" y="43402"/>
                  </a:lnTo>
                  <a:lnTo>
                    <a:pt x="42776" y="43801"/>
                  </a:lnTo>
                  <a:lnTo>
                    <a:pt x="42577" y="44199"/>
                  </a:lnTo>
                  <a:lnTo>
                    <a:pt x="42363" y="44612"/>
                  </a:lnTo>
                  <a:lnTo>
                    <a:pt x="42136" y="45010"/>
                  </a:lnTo>
                  <a:lnTo>
                    <a:pt x="41908" y="45409"/>
                  </a:lnTo>
                  <a:lnTo>
                    <a:pt x="41666" y="45821"/>
                  </a:lnTo>
                  <a:lnTo>
                    <a:pt x="41410" y="46220"/>
                  </a:lnTo>
                  <a:lnTo>
                    <a:pt x="40869" y="47031"/>
                  </a:lnTo>
                  <a:lnTo>
                    <a:pt x="40286" y="47828"/>
                  </a:lnTo>
                  <a:lnTo>
                    <a:pt x="39674" y="48639"/>
                  </a:lnTo>
                  <a:lnTo>
                    <a:pt x="39048" y="49421"/>
                  </a:lnTo>
                  <a:lnTo>
                    <a:pt x="38379" y="50204"/>
                  </a:lnTo>
                  <a:lnTo>
                    <a:pt x="37696" y="50987"/>
                  </a:lnTo>
                  <a:lnTo>
                    <a:pt x="36999" y="51755"/>
                  </a:lnTo>
                  <a:lnTo>
                    <a:pt x="36287" y="52495"/>
                  </a:lnTo>
                  <a:lnTo>
                    <a:pt x="35576" y="53235"/>
                  </a:lnTo>
                  <a:lnTo>
                    <a:pt x="34850" y="53947"/>
                  </a:lnTo>
                  <a:lnTo>
                    <a:pt x="34124" y="54658"/>
                  </a:lnTo>
                  <a:lnTo>
                    <a:pt x="33398" y="55327"/>
                  </a:lnTo>
                  <a:lnTo>
                    <a:pt x="32687" y="55996"/>
                  </a:lnTo>
                  <a:lnTo>
                    <a:pt x="31990" y="56622"/>
                  </a:lnTo>
                  <a:lnTo>
                    <a:pt x="31307" y="57234"/>
                  </a:lnTo>
                  <a:lnTo>
                    <a:pt x="29983" y="58372"/>
                  </a:lnTo>
                  <a:lnTo>
                    <a:pt x="28788" y="59382"/>
                  </a:lnTo>
                  <a:lnTo>
                    <a:pt x="27721" y="60250"/>
                  </a:lnTo>
                  <a:lnTo>
                    <a:pt x="26824" y="60976"/>
                  </a:lnTo>
                  <a:lnTo>
                    <a:pt x="25985" y="61673"/>
                  </a:lnTo>
                  <a:lnTo>
                    <a:pt x="25714" y="61901"/>
                  </a:lnTo>
                  <a:lnTo>
                    <a:pt x="25529" y="62072"/>
                  </a:lnTo>
                  <a:lnTo>
                    <a:pt x="25401" y="62186"/>
                  </a:lnTo>
                  <a:lnTo>
                    <a:pt x="25273" y="62314"/>
                  </a:lnTo>
                  <a:lnTo>
                    <a:pt x="25131" y="62442"/>
                  </a:lnTo>
                  <a:lnTo>
                    <a:pt x="24974" y="62556"/>
                  </a:lnTo>
                  <a:lnTo>
                    <a:pt x="24832" y="62669"/>
                  </a:lnTo>
                  <a:lnTo>
                    <a:pt x="24675" y="62769"/>
                  </a:lnTo>
                  <a:lnTo>
                    <a:pt x="24505" y="62854"/>
                  </a:lnTo>
                  <a:lnTo>
                    <a:pt x="24348" y="62940"/>
                  </a:lnTo>
                  <a:lnTo>
                    <a:pt x="24177" y="63011"/>
                  </a:lnTo>
                  <a:lnTo>
                    <a:pt x="24007" y="63082"/>
                  </a:lnTo>
                  <a:lnTo>
                    <a:pt x="23822" y="63139"/>
                  </a:lnTo>
                  <a:lnTo>
                    <a:pt x="23651" y="63182"/>
                  </a:lnTo>
                  <a:lnTo>
                    <a:pt x="23466" y="63224"/>
                  </a:lnTo>
                  <a:lnTo>
                    <a:pt x="23281" y="63253"/>
                  </a:lnTo>
                  <a:lnTo>
                    <a:pt x="23096" y="63281"/>
                  </a:lnTo>
                  <a:lnTo>
                    <a:pt x="22911" y="63296"/>
                  </a:lnTo>
                  <a:lnTo>
                    <a:pt x="22527" y="63296"/>
                  </a:lnTo>
                  <a:lnTo>
                    <a:pt x="22342" y="63281"/>
                  </a:lnTo>
                  <a:lnTo>
                    <a:pt x="22157" y="63253"/>
                  </a:lnTo>
                  <a:lnTo>
                    <a:pt x="21972" y="63224"/>
                  </a:lnTo>
                  <a:lnTo>
                    <a:pt x="21787" y="63182"/>
                  </a:lnTo>
                  <a:lnTo>
                    <a:pt x="21616" y="63139"/>
                  </a:lnTo>
                  <a:lnTo>
                    <a:pt x="21445" y="63082"/>
                  </a:lnTo>
                  <a:lnTo>
                    <a:pt x="21275" y="63011"/>
                  </a:lnTo>
                  <a:lnTo>
                    <a:pt x="21104" y="62940"/>
                  </a:lnTo>
                  <a:lnTo>
                    <a:pt x="20933" y="62854"/>
                  </a:lnTo>
                  <a:lnTo>
                    <a:pt x="20777" y="62755"/>
                  </a:lnTo>
                  <a:lnTo>
                    <a:pt x="20620" y="62655"/>
                  </a:lnTo>
                  <a:lnTo>
                    <a:pt x="20463" y="62556"/>
                  </a:lnTo>
                  <a:lnTo>
                    <a:pt x="20321" y="62442"/>
                  </a:lnTo>
                  <a:lnTo>
                    <a:pt x="20179" y="62314"/>
                  </a:lnTo>
                  <a:lnTo>
                    <a:pt x="20037" y="62186"/>
                  </a:lnTo>
                  <a:lnTo>
                    <a:pt x="19852" y="62015"/>
                  </a:lnTo>
                  <a:lnTo>
                    <a:pt x="19581" y="61787"/>
                  </a:lnTo>
                  <a:lnTo>
                    <a:pt x="18628" y="61019"/>
                  </a:lnTo>
                  <a:lnTo>
                    <a:pt x="17717" y="60293"/>
                  </a:lnTo>
                  <a:lnTo>
                    <a:pt x="16636" y="59425"/>
                  </a:lnTo>
                  <a:lnTo>
                    <a:pt x="15426" y="58415"/>
                  </a:lnTo>
                  <a:lnTo>
                    <a:pt x="14088" y="57276"/>
                  </a:lnTo>
                  <a:lnTo>
                    <a:pt x="13391" y="56664"/>
                  </a:lnTo>
                  <a:lnTo>
                    <a:pt x="12680" y="56038"/>
                  </a:lnTo>
                  <a:lnTo>
                    <a:pt x="11954" y="55370"/>
                  </a:lnTo>
                  <a:lnTo>
                    <a:pt x="11214" y="54701"/>
                  </a:lnTo>
                  <a:lnTo>
                    <a:pt x="10488" y="53989"/>
                  </a:lnTo>
                  <a:lnTo>
                    <a:pt x="9748" y="53278"/>
                  </a:lnTo>
                  <a:lnTo>
                    <a:pt x="9023" y="52538"/>
                  </a:lnTo>
                  <a:lnTo>
                    <a:pt x="8297" y="51784"/>
                  </a:lnTo>
                  <a:lnTo>
                    <a:pt x="7585" y="51015"/>
                  </a:lnTo>
                  <a:lnTo>
                    <a:pt x="6888" y="50247"/>
                  </a:lnTo>
                  <a:lnTo>
                    <a:pt x="6219" y="49464"/>
                  </a:lnTo>
                  <a:lnTo>
                    <a:pt x="5579" y="48667"/>
                  </a:lnTo>
                  <a:lnTo>
                    <a:pt x="4953" y="47870"/>
                  </a:lnTo>
                  <a:lnTo>
                    <a:pt x="4369" y="47059"/>
                  </a:lnTo>
                  <a:lnTo>
                    <a:pt x="3814" y="46248"/>
                  </a:lnTo>
                  <a:lnTo>
                    <a:pt x="3558" y="45850"/>
                  </a:lnTo>
                  <a:lnTo>
                    <a:pt x="3316" y="45437"/>
                  </a:lnTo>
                  <a:lnTo>
                    <a:pt x="3075" y="45039"/>
                  </a:lnTo>
                  <a:lnTo>
                    <a:pt x="2847" y="44626"/>
                  </a:lnTo>
                  <a:lnTo>
                    <a:pt x="2633" y="44227"/>
                  </a:lnTo>
                  <a:lnTo>
                    <a:pt x="2434" y="43829"/>
                  </a:lnTo>
                  <a:lnTo>
                    <a:pt x="2249" y="43416"/>
                  </a:lnTo>
                  <a:lnTo>
                    <a:pt x="2078" y="43018"/>
                  </a:lnTo>
                  <a:lnTo>
                    <a:pt x="1908" y="42619"/>
                  </a:lnTo>
                  <a:lnTo>
                    <a:pt x="1765" y="42221"/>
                  </a:lnTo>
                  <a:lnTo>
                    <a:pt x="1637" y="41823"/>
                  </a:lnTo>
                  <a:lnTo>
                    <a:pt x="1523" y="41438"/>
                  </a:lnTo>
                  <a:lnTo>
                    <a:pt x="1424" y="41040"/>
                  </a:lnTo>
                  <a:lnTo>
                    <a:pt x="1338" y="40656"/>
                  </a:lnTo>
                  <a:lnTo>
                    <a:pt x="1282" y="40272"/>
                  </a:lnTo>
                  <a:lnTo>
                    <a:pt x="1225" y="39887"/>
                  </a:lnTo>
                  <a:lnTo>
                    <a:pt x="1210" y="39503"/>
                  </a:lnTo>
                  <a:lnTo>
                    <a:pt x="1196" y="39119"/>
                  </a:lnTo>
                  <a:lnTo>
                    <a:pt x="1196" y="3388"/>
                  </a:lnTo>
                  <a:lnTo>
                    <a:pt x="1210" y="3160"/>
                  </a:lnTo>
                  <a:lnTo>
                    <a:pt x="1239" y="2946"/>
                  </a:lnTo>
                  <a:lnTo>
                    <a:pt x="1296" y="2733"/>
                  </a:lnTo>
                  <a:lnTo>
                    <a:pt x="1367" y="2534"/>
                  </a:lnTo>
                  <a:lnTo>
                    <a:pt x="1452" y="2349"/>
                  </a:lnTo>
                  <a:lnTo>
                    <a:pt x="1566" y="2164"/>
                  </a:lnTo>
                  <a:lnTo>
                    <a:pt x="1694" y="1993"/>
                  </a:lnTo>
                  <a:lnTo>
                    <a:pt x="1837" y="1837"/>
                  </a:lnTo>
                  <a:lnTo>
                    <a:pt x="1993" y="1694"/>
                  </a:lnTo>
                  <a:lnTo>
                    <a:pt x="2164" y="1566"/>
                  </a:lnTo>
                  <a:lnTo>
                    <a:pt x="2335" y="1467"/>
                  </a:lnTo>
                  <a:lnTo>
                    <a:pt x="2534" y="1367"/>
                  </a:lnTo>
                  <a:lnTo>
                    <a:pt x="2733" y="1296"/>
                  </a:lnTo>
                  <a:lnTo>
                    <a:pt x="2946" y="1239"/>
                  </a:lnTo>
                  <a:lnTo>
                    <a:pt x="3160" y="1210"/>
                  </a:lnTo>
                  <a:lnTo>
                    <a:pt x="3388" y="1196"/>
                  </a:lnTo>
                  <a:close/>
                  <a:moveTo>
                    <a:pt x="3203" y="1"/>
                  </a:moveTo>
                  <a:lnTo>
                    <a:pt x="3032" y="15"/>
                  </a:lnTo>
                  <a:lnTo>
                    <a:pt x="2861" y="44"/>
                  </a:lnTo>
                  <a:lnTo>
                    <a:pt x="2705" y="72"/>
                  </a:lnTo>
                  <a:lnTo>
                    <a:pt x="2377" y="157"/>
                  </a:lnTo>
                  <a:lnTo>
                    <a:pt x="2064" y="271"/>
                  </a:lnTo>
                  <a:lnTo>
                    <a:pt x="1765" y="414"/>
                  </a:lnTo>
                  <a:lnTo>
                    <a:pt x="1495" y="584"/>
                  </a:lnTo>
                  <a:lnTo>
                    <a:pt x="1239" y="769"/>
                  </a:lnTo>
                  <a:lnTo>
                    <a:pt x="997" y="997"/>
                  </a:lnTo>
                  <a:lnTo>
                    <a:pt x="769" y="1239"/>
                  </a:lnTo>
                  <a:lnTo>
                    <a:pt x="584" y="1495"/>
                  </a:lnTo>
                  <a:lnTo>
                    <a:pt x="414" y="1780"/>
                  </a:lnTo>
                  <a:lnTo>
                    <a:pt x="271" y="2064"/>
                  </a:lnTo>
                  <a:lnTo>
                    <a:pt x="157" y="2377"/>
                  </a:lnTo>
                  <a:lnTo>
                    <a:pt x="72" y="2705"/>
                  </a:lnTo>
                  <a:lnTo>
                    <a:pt x="44" y="2875"/>
                  </a:lnTo>
                  <a:lnTo>
                    <a:pt x="15" y="3032"/>
                  </a:lnTo>
                  <a:lnTo>
                    <a:pt x="1" y="3217"/>
                  </a:lnTo>
                  <a:lnTo>
                    <a:pt x="1" y="3388"/>
                  </a:lnTo>
                  <a:lnTo>
                    <a:pt x="1" y="39119"/>
                  </a:lnTo>
                  <a:lnTo>
                    <a:pt x="15" y="39532"/>
                  </a:lnTo>
                  <a:lnTo>
                    <a:pt x="44" y="39930"/>
                  </a:lnTo>
                  <a:lnTo>
                    <a:pt x="86" y="40343"/>
                  </a:lnTo>
                  <a:lnTo>
                    <a:pt x="157" y="40755"/>
                  </a:lnTo>
                  <a:lnTo>
                    <a:pt x="243" y="41168"/>
                  </a:lnTo>
                  <a:lnTo>
                    <a:pt x="342" y="41581"/>
                  </a:lnTo>
                  <a:lnTo>
                    <a:pt x="456" y="42008"/>
                  </a:lnTo>
                  <a:lnTo>
                    <a:pt x="584" y="42420"/>
                  </a:lnTo>
                  <a:lnTo>
                    <a:pt x="741" y="42847"/>
                  </a:lnTo>
                  <a:lnTo>
                    <a:pt x="897" y="43274"/>
                  </a:lnTo>
                  <a:lnTo>
                    <a:pt x="1082" y="43687"/>
                  </a:lnTo>
                  <a:lnTo>
                    <a:pt x="1267" y="44114"/>
                  </a:lnTo>
                  <a:lnTo>
                    <a:pt x="1481" y="44541"/>
                  </a:lnTo>
                  <a:lnTo>
                    <a:pt x="1694" y="44967"/>
                  </a:lnTo>
                  <a:lnTo>
                    <a:pt x="1936" y="45394"/>
                  </a:lnTo>
                  <a:lnTo>
                    <a:pt x="2178" y="45821"/>
                  </a:lnTo>
                  <a:lnTo>
                    <a:pt x="2434" y="46234"/>
                  </a:lnTo>
                  <a:lnTo>
                    <a:pt x="2690" y="46661"/>
                  </a:lnTo>
                  <a:lnTo>
                    <a:pt x="2975" y="47088"/>
                  </a:lnTo>
                  <a:lnTo>
                    <a:pt x="3260" y="47515"/>
                  </a:lnTo>
                  <a:lnTo>
                    <a:pt x="3857" y="48354"/>
                  </a:lnTo>
                  <a:lnTo>
                    <a:pt x="4498" y="49194"/>
                  </a:lnTo>
                  <a:lnTo>
                    <a:pt x="5152" y="50019"/>
                  </a:lnTo>
                  <a:lnTo>
                    <a:pt x="5849" y="50830"/>
                  </a:lnTo>
                  <a:lnTo>
                    <a:pt x="6561" y="51641"/>
                  </a:lnTo>
                  <a:lnTo>
                    <a:pt x="7287" y="52438"/>
                  </a:lnTo>
                  <a:lnTo>
                    <a:pt x="8027" y="53221"/>
                  </a:lnTo>
                  <a:lnTo>
                    <a:pt x="8781" y="53975"/>
                  </a:lnTo>
                  <a:lnTo>
                    <a:pt x="9535" y="54715"/>
                  </a:lnTo>
                  <a:lnTo>
                    <a:pt x="10289" y="55441"/>
                  </a:lnTo>
                  <a:lnTo>
                    <a:pt x="11029" y="56152"/>
                  </a:lnTo>
                  <a:lnTo>
                    <a:pt x="11783" y="56821"/>
                  </a:lnTo>
                  <a:lnTo>
                    <a:pt x="12509" y="57476"/>
                  </a:lnTo>
                  <a:lnTo>
                    <a:pt x="13220" y="58102"/>
                  </a:lnTo>
                  <a:lnTo>
                    <a:pt x="14586" y="59269"/>
                  </a:lnTo>
                  <a:lnTo>
                    <a:pt x="15853" y="60307"/>
                  </a:lnTo>
                  <a:lnTo>
                    <a:pt x="16963" y="61218"/>
                  </a:lnTo>
                  <a:lnTo>
                    <a:pt x="17888" y="61958"/>
                  </a:lnTo>
                  <a:lnTo>
                    <a:pt x="18727" y="62627"/>
                  </a:lnTo>
                  <a:lnTo>
                    <a:pt x="19026" y="62869"/>
                  </a:lnTo>
                  <a:lnTo>
                    <a:pt x="19197" y="63025"/>
                  </a:lnTo>
                  <a:lnTo>
                    <a:pt x="19368" y="63196"/>
                  </a:lnTo>
                  <a:lnTo>
                    <a:pt x="19567" y="63367"/>
                  </a:lnTo>
                  <a:lnTo>
                    <a:pt x="19752" y="63509"/>
                  </a:lnTo>
                  <a:lnTo>
                    <a:pt x="19951" y="63651"/>
                  </a:lnTo>
                  <a:lnTo>
                    <a:pt x="20165" y="63779"/>
                  </a:lnTo>
                  <a:lnTo>
                    <a:pt x="20378" y="63907"/>
                  </a:lnTo>
                  <a:lnTo>
                    <a:pt x="20592" y="64007"/>
                  </a:lnTo>
                  <a:lnTo>
                    <a:pt x="20805" y="64107"/>
                  </a:lnTo>
                  <a:lnTo>
                    <a:pt x="21033" y="64206"/>
                  </a:lnTo>
                  <a:lnTo>
                    <a:pt x="21260" y="64277"/>
                  </a:lnTo>
                  <a:lnTo>
                    <a:pt x="21502" y="64349"/>
                  </a:lnTo>
                  <a:lnTo>
                    <a:pt x="21744" y="64391"/>
                  </a:lnTo>
                  <a:lnTo>
                    <a:pt x="21986" y="64434"/>
                  </a:lnTo>
                  <a:lnTo>
                    <a:pt x="22228" y="64462"/>
                  </a:lnTo>
                  <a:lnTo>
                    <a:pt x="22470" y="64491"/>
                  </a:lnTo>
                  <a:lnTo>
                    <a:pt x="22968" y="64491"/>
                  </a:lnTo>
                  <a:lnTo>
                    <a:pt x="23224" y="64462"/>
                  </a:lnTo>
                  <a:lnTo>
                    <a:pt x="23466" y="64434"/>
                  </a:lnTo>
                  <a:lnTo>
                    <a:pt x="23708" y="64391"/>
                  </a:lnTo>
                  <a:lnTo>
                    <a:pt x="23936" y="64349"/>
                  </a:lnTo>
                  <a:lnTo>
                    <a:pt x="24177" y="64277"/>
                  </a:lnTo>
                  <a:lnTo>
                    <a:pt x="24405" y="64206"/>
                  </a:lnTo>
                  <a:lnTo>
                    <a:pt x="24633" y="64121"/>
                  </a:lnTo>
                  <a:lnTo>
                    <a:pt x="24860" y="64021"/>
                  </a:lnTo>
                  <a:lnTo>
                    <a:pt x="25074" y="63907"/>
                  </a:lnTo>
                  <a:lnTo>
                    <a:pt x="25287" y="63794"/>
                  </a:lnTo>
                  <a:lnTo>
                    <a:pt x="25487" y="63651"/>
                  </a:lnTo>
                  <a:lnTo>
                    <a:pt x="25686" y="63523"/>
                  </a:lnTo>
                  <a:lnTo>
                    <a:pt x="25885" y="63367"/>
                  </a:lnTo>
                  <a:lnTo>
                    <a:pt x="26070" y="63210"/>
                  </a:lnTo>
                  <a:lnTo>
                    <a:pt x="26241" y="63039"/>
                  </a:lnTo>
                  <a:lnTo>
                    <a:pt x="26369" y="62911"/>
                  </a:lnTo>
                  <a:lnTo>
                    <a:pt x="26525" y="62769"/>
                  </a:lnTo>
                  <a:lnTo>
                    <a:pt x="26796" y="62541"/>
                  </a:lnTo>
                  <a:lnTo>
                    <a:pt x="27578" y="61901"/>
                  </a:lnTo>
                  <a:lnTo>
                    <a:pt x="28489" y="61161"/>
                  </a:lnTo>
                  <a:lnTo>
                    <a:pt x="29585" y="60265"/>
                  </a:lnTo>
                  <a:lnTo>
                    <a:pt x="30823" y="59226"/>
                  </a:lnTo>
                  <a:lnTo>
                    <a:pt x="32160" y="58059"/>
                  </a:lnTo>
                  <a:lnTo>
                    <a:pt x="32872" y="57433"/>
                  </a:lnTo>
                  <a:lnTo>
                    <a:pt x="33598" y="56778"/>
                  </a:lnTo>
                  <a:lnTo>
                    <a:pt x="34323" y="56095"/>
                  </a:lnTo>
                  <a:lnTo>
                    <a:pt x="35063" y="55398"/>
                  </a:lnTo>
                  <a:lnTo>
                    <a:pt x="35803" y="54672"/>
                  </a:lnTo>
                  <a:lnTo>
                    <a:pt x="36543" y="53932"/>
                  </a:lnTo>
                  <a:lnTo>
                    <a:pt x="37283" y="53164"/>
                  </a:lnTo>
                  <a:lnTo>
                    <a:pt x="38009" y="52395"/>
                  </a:lnTo>
                  <a:lnTo>
                    <a:pt x="38735" y="51599"/>
                  </a:lnTo>
                  <a:lnTo>
                    <a:pt x="39432" y="50802"/>
                  </a:lnTo>
                  <a:lnTo>
                    <a:pt x="40101" y="49976"/>
                  </a:lnTo>
                  <a:lnTo>
                    <a:pt x="40755" y="49151"/>
                  </a:lnTo>
                  <a:lnTo>
                    <a:pt x="41381" y="48311"/>
                  </a:lnTo>
                  <a:lnTo>
                    <a:pt x="41979" y="47472"/>
                  </a:lnTo>
                  <a:lnTo>
                    <a:pt x="42264" y="47059"/>
                  </a:lnTo>
                  <a:lnTo>
                    <a:pt x="42534" y="46632"/>
                  </a:lnTo>
                  <a:lnTo>
                    <a:pt x="42790" y="46205"/>
                  </a:lnTo>
                  <a:lnTo>
                    <a:pt x="43046" y="45793"/>
                  </a:lnTo>
                  <a:lnTo>
                    <a:pt x="43288" y="45366"/>
                  </a:lnTo>
                  <a:lnTo>
                    <a:pt x="43516" y="44939"/>
                  </a:lnTo>
                  <a:lnTo>
                    <a:pt x="43729" y="44512"/>
                  </a:lnTo>
                  <a:lnTo>
                    <a:pt x="43929" y="44099"/>
                  </a:lnTo>
                  <a:lnTo>
                    <a:pt x="44114" y="43673"/>
                  </a:lnTo>
                  <a:lnTo>
                    <a:pt x="44299" y="43246"/>
                  </a:lnTo>
                  <a:lnTo>
                    <a:pt x="44455" y="42833"/>
                  </a:lnTo>
                  <a:lnTo>
                    <a:pt x="44612" y="42406"/>
                  </a:lnTo>
                  <a:lnTo>
                    <a:pt x="44740" y="41993"/>
                  </a:lnTo>
                  <a:lnTo>
                    <a:pt x="44853" y="41566"/>
                  </a:lnTo>
                  <a:lnTo>
                    <a:pt x="44953" y="41154"/>
                  </a:lnTo>
                  <a:lnTo>
                    <a:pt x="45038" y="40741"/>
                  </a:lnTo>
                  <a:lnTo>
                    <a:pt x="45095" y="40343"/>
                  </a:lnTo>
                  <a:lnTo>
                    <a:pt x="45138" y="39930"/>
                  </a:lnTo>
                  <a:lnTo>
                    <a:pt x="45167" y="39532"/>
                  </a:lnTo>
                  <a:lnTo>
                    <a:pt x="45181" y="39119"/>
                  </a:lnTo>
                  <a:lnTo>
                    <a:pt x="45181" y="3388"/>
                  </a:lnTo>
                  <a:lnTo>
                    <a:pt x="45181" y="3217"/>
                  </a:lnTo>
                  <a:lnTo>
                    <a:pt x="45167" y="3032"/>
                  </a:lnTo>
                  <a:lnTo>
                    <a:pt x="45138" y="2875"/>
                  </a:lnTo>
                  <a:lnTo>
                    <a:pt x="45110" y="2705"/>
                  </a:lnTo>
                  <a:lnTo>
                    <a:pt x="45024" y="2377"/>
                  </a:lnTo>
                  <a:lnTo>
                    <a:pt x="44910" y="2064"/>
                  </a:lnTo>
                  <a:lnTo>
                    <a:pt x="44768" y="1780"/>
                  </a:lnTo>
                  <a:lnTo>
                    <a:pt x="44597" y="1495"/>
                  </a:lnTo>
                  <a:lnTo>
                    <a:pt x="44412" y="1239"/>
                  </a:lnTo>
                  <a:lnTo>
                    <a:pt x="44185" y="997"/>
                  </a:lnTo>
                  <a:lnTo>
                    <a:pt x="43957" y="769"/>
                  </a:lnTo>
                  <a:lnTo>
                    <a:pt x="43687" y="584"/>
                  </a:lnTo>
                  <a:lnTo>
                    <a:pt x="43416" y="414"/>
                  </a:lnTo>
                  <a:lnTo>
                    <a:pt x="43117" y="271"/>
                  </a:lnTo>
                  <a:lnTo>
                    <a:pt x="42804" y="157"/>
                  </a:lnTo>
                  <a:lnTo>
                    <a:pt x="42477" y="72"/>
                  </a:lnTo>
                  <a:lnTo>
                    <a:pt x="42321" y="44"/>
                  </a:lnTo>
                  <a:lnTo>
                    <a:pt x="42150" y="15"/>
                  </a:lnTo>
                  <a:lnTo>
                    <a:pt x="41979" y="1"/>
                  </a:lnTo>
                  <a:close/>
                </a:path>
              </a:pathLst>
            </a:custGeom>
            <a:solidFill>
              <a:srgbClr val="2776EA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100416" y="1183543"/>
              <a:ext cx="278095" cy="620625"/>
            </a:xfrm>
            <a:custGeom>
              <a:avLst/>
              <a:gdLst/>
              <a:ahLst/>
              <a:cxnLst/>
              <a:rect l="l" t="t" r="r" b="b"/>
              <a:pathLst>
                <a:path w="6504" h="14515" extrusionOk="0">
                  <a:moveTo>
                    <a:pt x="840" y="0"/>
                  </a:moveTo>
                  <a:lnTo>
                    <a:pt x="1" y="854"/>
                  </a:lnTo>
                  <a:lnTo>
                    <a:pt x="5309" y="6162"/>
                  </a:lnTo>
                  <a:lnTo>
                    <a:pt x="5309" y="14515"/>
                  </a:lnTo>
                  <a:lnTo>
                    <a:pt x="6504" y="14515"/>
                  </a:lnTo>
                  <a:lnTo>
                    <a:pt x="6504" y="5664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4136333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4620663" y="1052700"/>
              <a:ext cx="254364" cy="751463"/>
            </a:xfrm>
            <a:custGeom>
              <a:avLst/>
              <a:gdLst/>
              <a:ahLst/>
              <a:cxnLst/>
              <a:rect l="l" t="t" r="r" b="b"/>
              <a:pathLst>
                <a:path w="5949" h="17575" extrusionOk="0">
                  <a:moveTo>
                    <a:pt x="5109" y="1"/>
                  </a:moveTo>
                  <a:lnTo>
                    <a:pt x="0" y="5123"/>
                  </a:lnTo>
                  <a:lnTo>
                    <a:pt x="0" y="17575"/>
                  </a:lnTo>
                  <a:lnTo>
                    <a:pt x="1181" y="17575"/>
                  </a:lnTo>
                  <a:lnTo>
                    <a:pt x="1181" y="5607"/>
                  </a:lnTo>
                  <a:lnTo>
                    <a:pt x="5948" y="854"/>
                  </a:lnTo>
                  <a:lnTo>
                    <a:pt x="5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4786781" y="1215142"/>
              <a:ext cx="247651" cy="589027"/>
            </a:xfrm>
            <a:custGeom>
              <a:avLst/>
              <a:gdLst/>
              <a:ahLst/>
              <a:cxnLst/>
              <a:rect l="l" t="t" r="r" b="b"/>
              <a:pathLst>
                <a:path w="5792" h="13776" extrusionOk="0">
                  <a:moveTo>
                    <a:pt x="4952" y="1"/>
                  </a:moveTo>
                  <a:lnTo>
                    <a:pt x="0" y="4953"/>
                  </a:lnTo>
                  <a:lnTo>
                    <a:pt x="0" y="13776"/>
                  </a:lnTo>
                  <a:lnTo>
                    <a:pt x="1195" y="13776"/>
                  </a:lnTo>
                  <a:lnTo>
                    <a:pt x="1195" y="5451"/>
                  </a:lnTo>
                  <a:lnTo>
                    <a:pt x="5792" y="855"/>
                  </a:lnTo>
                  <a:lnTo>
                    <a:pt x="4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4954097" y="1502952"/>
              <a:ext cx="51138" cy="301227"/>
            </a:xfrm>
            <a:custGeom>
              <a:avLst/>
              <a:gdLst/>
              <a:ahLst/>
              <a:cxnLst/>
              <a:rect l="l" t="t" r="r" b="b"/>
              <a:pathLst>
                <a:path w="1196" h="7045" extrusionOk="0">
                  <a:moveTo>
                    <a:pt x="0" y="1"/>
                  </a:moveTo>
                  <a:lnTo>
                    <a:pt x="0" y="7045"/>
                  </a:lnTo>
                  <a:lnTo>
                    <a:pt x="1196" y="7045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4935240" y="1173195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0"/>
                  </a:moveTo>
                  <a:lnTo>
                    <a:pt x="1352" y="29"/>
                  </a:lnTo>
                  <a:lnTo>
                    <a:pt x="1195" y="71"/>
                  </a:lnTo>
                  <a:lnTo>
                    <a:pt x="1039" y="128"/>
                  </a:lnTo>
                  <a:lnTo>
                    <a:pt x="882" y="199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4" y="612"/>
                  </a:lnTo>
                  <a:lnTo>
                    <a:pt x="285" y="740"/>
                  </a:lnTo>
                  <a:lnTo>
                    <a:pt x="199" y="882"/>
                  </a:lnTo>
                  <a:lnTo>
                    <a:pt x="128" y="1039"/>
                  </a:lnTo>
                  <a:lnTo>
                    <a:pt x="71" y="1195"/>
                  </a:lnTo>
                  <a:lnTo>
                    <a:pt x="29" y="1352"/>
                  </a:lnTo>
                  <a:lnTo>
                    <a:pt x="0" y="1523"/>
                  </a:lnTo>
                  <a:lnTo>
                    <a:pt x="0" y="1693"/>
                  </a:lnTo>
                  <a:lnTo>
                    <a:pt x="0" y="1878"/>
                  </a:lnTo>
                  <a:lnTo>
                    <a:pt x="29" y="2035"/>
                  </a:lnTo>
                  <a:lnTo>
                    <a:pt x="71" y="2206"/>
                  </a:lnTo>
                  <a:lnTo>
                    <a:pt x="128" y="2362"/>
                  </a:lnTo>
                  <a:lnTo>
                    <a:pt x="199" y="2505"/>
                  </a:lnTo>
                  <a:lnTo>
                    <a:pt x="285" y="2647"/>
                  </a:lnTo>
                  <a:lnTo>
                    <a:pt x="384" y="2775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02"/>
                  </a:lnTo>
                  <a:lnTo>
                    <a:pt x="882" y="3188"/>
                  </a:lnTo>
                  <a:lnTo>
                    <a:pt x="1039" y="3259"/>
                  </a:lnTo>
                  <a:lnTo>
                    <a:pt x="1195" y="3330"/>
                  </a:lnTo>
                  <a:lnTo>
                    <a:pt x="1352" y="3358"/>
                  </a:lnTo>
                  <a:lnTo>
                    <a:pt x="1523" y="3387"/>
                  </a:lnTo>
                  <a:lnTo>
                    <a:pt x="1694" y="3401"/>
                  </a:lnTo>
                  <a:lnTo>
                    <a:pt x="1879" y="3387"/>
                  </a:lnTo>
                  <a:lnTo>
                    <a:pt x="2035" y="3358"/>
                  </a:lnTo>
                  <a:lnTo>
                    <a:pt x="2206" y="3330"/>
                  </a:lnTo>
                  <a:lnTo>
                    <a:pt x="2362" y="3259"/>
                  </a:lnTo>
                  <a:lnTo>
                    <a:pt x="2505" y="3188"/>
                  </a:lnTo>
                  <a:lnTo>
                    <a:pt x="2647" y="3102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02" y="2647"/>
                  </a:lnTo>
                  <a:lnTo>
                    <a:pt x="3188" y="2505"/>
                  </a:lnTo>
                  <a:lnTo>
                    <a:pt x="3259" y="2362"/>
                  </a:lnTo>
                  <a:lnTo>
                    <a:pt x="3330" y="2206"/>
                  </a:lnTo>
                  <a:lnTo>
                    <a:pt x="3358" y="2035"/>
                  </a:lnTo>
                  <a:lnTo>
                    <a:pt x="3387" y="1878"/>
                  </a:lnTo>
                  <a:lnTo>
                    <a:pt x="3401" y="1693"/>
                  </a:lnTo>
                  <a:lnTo>
                    <a:pt x="3387" y="1523"/>
                  </a:lnTo>
                  <a:lnTo>
                    <a:pt x="3358" y="1352"/>
                  </a:lnTo>
                  <a:lnTo>
                    <a:pt x="3330" y="1195"/>
                  </a:lnTo>
                  <a:lnTo>
                    <a:pt x="3259" y="1039"/>
                  </a:lnTo>
                  <a:lnTo>
                    <a:pt x="3188" y="882"/>
                  </a:lnTo>
                  <a:lnTo>
                    <a:pt x="3102" y="740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199"/>
                  </a:lnTo>
                  <a:lnTo>
                    <a:pt x="2362" y="128"/>
                  </a:lnTo>
                  <a:lnTo>
                    <a:pt x="2206" y="71"/>
                  </a:lnTo>
                  <a:lnTo>
                    <a:pt x="2035" y="29"/>
                  </a:lnTo>
                  <a:lnTo>
                    <a:pt x="18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4774595" y="1012550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708" y="0"/>
                  </a:moveTo>
                  <a:lnTo>
                    <a:pt x="1523" y="15"/>
                  </a:lnTo>
                  <a:lnTo>
                    <a:pt x="1352" y="29"/>
                  </a:lnTo>
                  <a:lnTo>
                    <a:pt x="1196" y="72"/>
                  </a:lnTo>
                  <a:lnTo>
                    <a:pt x="1039" y="128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12" y="385"/>
                  </a:lnTo>
                  <a:lnTo>
                    <a:pt x="499" y="498"/>
                  </a:lnTo>
                  <a:lnTo>
                    <a:pt x="385" y="612"/>
                  </a:lnTo>
                  <a:lnTo>
                    <a:pt x="285" y="755"/>
                  </a:lnTo>
                  <a:lnTo>
                    <a:pt x="200" y="897"/>
                  </a:lnTo>
                  <a:lnTo>
                    <a:pt x="129" y="1039"/>
                  </a:lnTo>
                  <a:lnTo>
                    <a:pt x="72" y="1196"/>
                  </a:lnTo>
                  <a:lnTo>
                    <a:pt x="29" y="1352"/>
                  </a:lnTo>
                  <a:lnTo>
                    <a:pt x="15" y="1523"/>
                  </a:lnTo>
                  <a:lnTo>
                    <a:pt x="0" y="1708"/>
                  </a:lnTo>
                  <a:lnTo>
                    <a:pt x="15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19"/>
                  </a:lnTo>
                  <a:lnTo>
                    <a:pt x="285" y="2647"/>
                  </a:lnTo>
                  <a:lnTo>
                    <a:pt x="385" y="2789"/>
                  </a:lnTo>
                  <a:lnTo>
                    <a:pt x="499" y="2903"/>
                  </a:lnTo>
                  <a:lnTo>
                    <a:pt x="612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19" y="3202"/>
                  </a:lnTo>
                  <a:lnTo>
                    <a:pt x="2647" y="3117"/>
                  </a:lnTo>
                  <a:lnTo>
                    <a:pt x="2790" y="3017"/>
                  </a:lnTo>
                  <a:lnTo>
                    <a:pt x="2903" y="2903"/>
                  </a:lnTo>
                  <a:lnTo>
                    <a:pt x="3017" y="2789"/>
                  </a:lnTo>
                  <a:lnTo>
                    <a:pt x="3117" y="2647"/>
                  </a:lnTo>
                  <a:lnTo>
                    <a:pt x="3202" y="2519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50"/>
                  </a:lnTo>
                  <a:lnTo>
                    <a:pt x="3387" y="1879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5"/>
                  </a:lnTo>
                  <a:lnTo>
                    <a:pt x="3017" y="612"/>
                  </a:lnTo>
                  <a:lnTo>
                    <a:pt x="2903" y="498"/>
                  </a:lnTo>
                  <a:lnTo>
                    <a:pt x="2790" y="385"/>
                  </a:lnTo>
                  <a:lnTo>
                    <a:pt x="2647" y="285"/>
                  </a:lnTo>
                  <a:lnTo>
                    <a:pt x="2519" y="200"/>
                  </a:lnTo>
                  <a:lnTo>
                    <a:pt x="2363" y="128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5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4062702" y="1161009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37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39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2"/>
                  </a:lnTo>
                  <a:lnTo>
                    <a:pt x="299" y="740"/>
                  </a:lnTo>
                  <a:lnTo>
                    <a:pt x="214" y="883"/>
                  </a:lnTo>
                  <a:lnTo>
                    <a:pt x="143" y="1039"/>
                  </a:lnTo>
                  <a:lnTo>
                    <a:pt x="86" y="1196"/>
                  </a:lnTo>
                  <a:lnTo>
                    <a:pt x="43" y="1352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65"/>
                  </a:lnTo>
                  <a:lnTo>
                    <a:pt x="43" y="2035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299" y="2647"/>
                  </a:lnTo>
                  <a:lnTo>
                    <a:pt x="399" y="2775"/>
                  </a:lnTo>
                  <a:lnTo>
                    <a:pt x="499" y="2903"/>
                  </a:lnTo>
                  <a:lnTo>
                    <a:pt x="627" y="3003"/>
                  </a:lnTo>
                  <a:lnTo>
                    <a:pt x="755" y="3103"/>
                  </a:lnTo>
                  <a:lnTo>
                    <a:pt x="897" y="3188"/>
                  </a:lnTo>
                  <a:lnTo>
                    <a:pt x="1039" y="3259"/>
                  </a:lnTo>
                  <a:lnTo>
                    <a:pt x="1196" y="3316"/>
                  </a:lnTo>
                  <a:lnTo>
                    <a:pt x="1367" y="3359"/>
                  </a:lnTo>
                  <a:lnTo>
                    <a:pt x="1537" y="3387"/>
                  </a:lnTo>
                  <a:lnTo>
                    <a:pt x="1708" y="3401"/>
                  </a:lnTo>
                  <a:lnTo>
                    <a:pt x="1879" y="3387"/>
                  </a:lnTo>
                  <a:lnTo>
                    <a:pt x="2050" y="3359"/>
                  </a:lnTo>
                  <a:lnTo>
                    <a:pt x="2206" y="3316"/>
                  </a:lnTo>
                  <a:lnTo>
                    <a:pt x="2363" y="3259"/>
                  </a:lnTo>
                  <a:lnTo>
                    <a:pt x="2519" y="3188"/>
                  </a:lnTo>
                  <a:lnTo>
                    <a:pt x="2661" y="3103"/>
                  </a:lnTo>
                  <a:lnTo>
                    <a:pt x="2790" y="3003"/>
                  </a:lnTo>
                  <a:lnTo>
                    <a:pt x="2903" y="2903"/>
                  </a:lnTo>
                  <a:lnTo>
                    <a:pt x="3017" y="2775"/>
                  </a:lnTo>
                  <a:lnTo>
                    <a:pt x="3117" y="2647"/>
                  </a:lnTo>
                  <a:lnTo>
                    <a:pt x="3202" y="2505"/>
                  </a:lnTo>
                  <a:lnTo>
                    <a:pt x="3273" y="2363"/>
                  </a:lnTo>
                  <a:lnTo>
                    <a:pt x="3330" y="2206"/>
                  </a:lnTo>
                  <a:lnTo>
                    <a:pt x="3373" y="2035"/>
                  </a:lnTo>
                  <a:lnTo>
                    <a:pt x="3401" y="1865"/>
                  </a:lnTo>
                  <a:lnTo>
                    <a:pt x="3401" y="1694"/>
                  </a:lnTo>
                  <a:lnTo>
                    <a:pt x="3401" y="1523"/>
                  </a:lnTo>
                  <a:lnTo>
                    <a:pt x="3373" y="1352"/>
                  </a:lnTo>
                  <a:lnTo>
                    <a:pt x="3330" y="1196"/>
                  </a:lnTo>
                  <a:lnTo>
                    <a:pt x="3273" y="1039"/>
                  </a:lnTo>
                  <a:lnTo>
                    <a:pt x="3202" y="883"/>
                  </a:lnTo>
                  <a:lnTo>
                    <a:pt x="3117" y="740"/>
                  </a:lnTo>
                  <a:lnTo>
                    <a:pt x="3017" y="612"/>
                  </a:lnTo>
                  <a:lnTo>
                    <a:pt x="2903" y="499"/>
                  </a:lnTo>
                  <a:lnTo>
                    <a:pt x="2790" y="385"/>
                  </a:lnTo>
                  <a:lnTo>
                    <a:pt x="2661" y="285"/>
                  </a:lnTo>
                  <a:lnTo>
                    <a:pt x="2519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512058" y="20022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13675" y="0"/>
                  </a:moveTo>
                  <a:lnTo>
                    <a:pt x="8367" y="5308"/>
                  </a:lnTo>
                  <a:lnTo>
                    <a:pt x="0" y="5308"/>
                  </a:lnTo>
                  <a:lnTo>
                    <a:pt x="0" y="6503"/>
                  </a:lnTo>
                  <a:lnTo>
                    <a:pt x="8865" y="6503"/>
                  </a:lnTo>
                  <a:lnTo>
                    <a:pt x="14515" y="840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512058" y="2038083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512058" y="25224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0" y="1"/>
                  </a:moveTo>
                  <a:lnTo>
                    <a:pt x="0" y="1182"/>
                  </a:lnTo>
                  <a:lnTo>
                    <a:pt x="11967" y="1182"/>
                  </a:lnTo>
                  <a:lnTo>
                    <a:pt x="16734" y="5949"/>
                  </a:lnTo>
                  <a:lnTo>
                    <a:pt x="17574" y="5109"/>
                  </a:lnTo>
                  <a:lnTo>
                    <a:pt x="12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512058" y="2688532"/>
              <a:ext cx="588985" cy="248293"/>
            </a:xfrm>
            <a:custGeom>
              <a:avLst/>
              <a:gdLst/>
              <a:ahLst/>
              <a:cxnLst/>
              <a:rect l="l" t="t" r="r" b="b"/>
              <a:pathLst>
                <a:path w="13775" h="5807" extrusionOk="0">
                  <a:moveTo>
                    <a:pt x="0" y="1"/>
                  </a:moveTo>
                  <a:lnTo>
                    <a:pt x="0" y="1196"/>
                  </a:lnTo>
                  <a:lnTo>
                    <a:pt x="8325" y="1196"/>
                  </a:lnTo>
                  <a:lnTo>
                    <a:pt x="12935" y="5806"/>
                  </a:lnTo>
                  <a:lnTo>
                    <a:pt x="13775" y="4953"/>
                  </a:lnTo>
                  <a:lnTo>
                    <a:pt x="88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512058" y="2855848"/>
              <a:ext cx="301184" cy="51181"/>
            </a:xfrm>
            <a:custGeom>
              <a:avLst/>
              <a:gdLst/>
              <a:ahLst/>
              <a:cxnLst/>
              <a:rect l="l" t="t" r="r" b="b"/>
              <a:pathLst>
                <a:path w="7044" h="1197" extrusionOk="0">
                  <a:moveTo>
                    <a:pt x="0" y="1"/>
                  </a:moveTo>
                  <a:lnTo>
                    <a:pt x="0" y="1196"/>
                  </a:lnTo>
                  <a:lnTo>
                    <a:pt x="7044" y="1196"/>
                  </a:lnTo>
                  <a:lnTo>
                    <a:pt x="70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998184" y="2836991"/>
              <a:ext cx="145461" cy="145461"/>
            </a:xfrm>
            <a:custGeom>
              <a:avLst/>
              <a:gdLst/>
              <a:ahLst/>
              <a:cxnLst/>
              <a:rect l="l" t="t" r="r" b="b"/>
              <a:pathLst>
                <a:path w="3402" h="3402" extrusionOk="0">
                  <a:moveTo>
                    <a:pt x="1523" y="1"/>
                  </a:moveTo>
                  <a:lnTo>
                    <a:pt x="1353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83" y="200"/>
                  </a:lnTo>
                  <a:lnTo>
                    <a:pt x="741" y="285"/>
                  </a:lnTo>
                  <a:lnTo>
                    <a:pt x="613" y="385"/>
                  </a:lnTo>
                  <a:lnTo>
                    <a:pt x="499" y="499"/>
                  </a:lnTo>
                  <a:lnTo>
                    <a:pt x="385" y="613"/>
                  </a:lnTo>
                  <a:lnTo>
                    <a:pt x="285" y="755"/>
                  </a:lnTo>
                  <a:lnTo>
                    <a:pt x="200" y="883"/>
                  </a:lnTo>
                  <a:lnTo>
                    <a:pt x="129" y="1040"/>
                  </a:lnTo>
                  <a:lnTo>
                    <a:pt x="72" y="1196"/>
                  </a:lnTo>
                  <a:lnTo>
                    <a:pt x="29" y="1353"/>
                  </a:lnTo>
                  <a:lnTo>
                    <a:pt x="1" y="1523"/>
                  </a:lnTo>
                  <a:lnTo>
                    <a:pt x="1" y="1694"/>
                  </a:lnTo>
                  <a:lnTo>
                    <a:pt x="1" y="1879"/>
                  </a:lnTo>
                  <a:lnTo>
                    <a:pt x="29" y="2050"/>
                  </a:lnTo>
                  <a:lnTo>
                    <a:pt x="72" y="2206"/>
                  </a:lnTo>
                  <a:lnTo>
                    <a:pt x="129" y="2363"/>
                  </a:lnTo>
                  <a:lnTo>
                    <a:pt x="200" y="2505"/>
                  </a:lnTo>
                  <a:lnTo>
                    <a:pt x="285" y="2648"/>
                  </a:lnTo>
                  <a:lnTo>
                    <a:pt x="385" y="2776"/>
                  </a:lnTo>
                  <a:lnTo>
                    <a:pt x="499" y="2904"/>
                  </a:lnTo>
                  <a:lnTo>
                    <a:pt x="613" y="3017"/>
                  </a:lnTo>
                  <a:lnTo>
                    <a:pt x="741" y="3117"/>
                  </a:lnTo>
                  <a:lnTo>
                    <a:pt x="883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53" y="3373"/>
                  </a:lnTo>
                  <a:lnTo>
                    <a:pt x="1523" y="3387"/>
                  </a:lnTo>
                  <a:lnTo>
                    <a:pt x="1694" y="3402"/>
                  </a:lnTo>
                  <a:lnTo>
                    <a:pt x="1865" y="3387"/>
                  </a:lnTo>
                  <a:lnTo>
                    <a:pt x="2036" y="3373"/>
                  </a:lnTo>
                  <a:lnTo>
                    <a:pt x="2206" y="3331"/>
                  </a:lnTo>
                  <a:lnTo>
                    <a:pt x="2363" y="3274"/>
                  </a:lnTo>
                  <a:lnTo>
                    <a:pt x="2505" y="3202"/>
                  </a:lnTo>
                  <a:lnTo>
                    <a:pt x="2648" y="3117"/>
                  </a:lnTo>
                  <a:lnTo>
                    <a:pt x="2776" y="3017"/>
                  </a:lnTo>
                  <a:lnTo>
                    <a:pt x="2904" y="2904"/>
                  </a:lnTo>
                  <a:lnTo>
                    <a:pt x="3003" y="2776"/>
                  </a:lnTo>
                  <a:lnTo>
                    <a:pt x="3103" y="2648"/>
                  </a:lnTo>
                  <a:lnTo>
                    <a:pt x="3188" y="2505"/>
                  </a:lnTo>
                  <a:lnTo>
                    <a:pt x="3259" y="2363"/>
                  </a:lnTo>
                  <a:lnTo>
                    <a:pt x="3316" y="2206"/>
                  </a:lnTo>
                  <a:lnTo>
                    <a:pt x="3359" y="2050"/>
                  </a:lnTo>
                  <a:lnTo>
                    <a:pt x="3388" y="1879"/>
                  </a:lnTo>
                  <a:lnTo>
                    <a:pt x="3402" y="1694"/>
                  </a:lnTo>
                  <a:lnTo>
                    <a:pt x="3388" y="1523"/>
                  </a:lnTo>
                  <a:lnTo>
                    <a:pt x="3359" y="1353"/>
                  </a:lnTo>
                  <a:lnTo>
                    <a:pt x="3316" y="1196"/>
                  </a:lnTo>
                  <a:lnTo>
                    <a:pt x="3259" y="1040"/>
                  </a:lnTo>
                  <a:lnTo>
                    <a:pt x="3188" y="883"/>
                  </a:lnTo>
                  <a:lnTo>
                    <a:pt x="3103" y="755"/>
                  </a:lnTo>
                  <a:lnTo>
                    <a:pt x="3003" y="613"/>
                  </a:lnTo>
                  <a:lnTo>
                    <a:pt x="2904" y="499"/>
                  </a:lnTo>
                  <a:lnTo>
                    <a:pt x="2776" y="385"/>
                  </a:lnTo>
                  <a:lnTo>
                    <a:pt x="2648" y="285"/>
                  </a:lnTo>
                  <a:lnTo>
                    <a:pt x="2505" y="200"/>
                  </a:lnTo>
                  <a:lnTo>
                    <a:pt x="2363" y="129"/>
                  </a:lnTo>
                  <a:lnTo>
                    <a:pt x="2206" y="72"/>
                  </a:lnTo>
                  <a:lnTo>
                    <a:pt x="2036" y="29"/>
                  </a:lnTo>
                  <a:lnTo>
                    <a:pt x="1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6158230" y="2676388"/>
              <a:ext cx="146060" cy="145418"/>
            </a:xfrm>
            <a:custGeom>
              <a:avLst/>
              <a:gdLst/>
              <a:ahLst/>
              <a:cxnLst/>
              <a:rect l="l" t="t" r="r" b="b"/>
              <a:pathLst>
                <a:path w="3416" h="3401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97" y="213"/>
                  </a:lnTo>
                  <a:lnTo>
                    <a:pt x="754" y="285"/>
                  </a:lnTo>
                  <a:lnTo>
                    <a:pt x="626" y="384"/>
                  </a:lnTo>
                  <a:lnTo>
                    <a:pt x="498" y="498"/>
                  </a:lnTo>
                  <a:lnTo>
                    <a:pt x="399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4" y="1523"/>
                  </a:lnTo>
                  <a:lnTo>
                    <a:pt x="0" y="1708"/>
                  </a:lnTo>
                  <a:lnTo>
                    <a:pt x="14" y="1878"/>
                  </a:lnTo>
                  <a:lnTo>
                    <a:pt x="43" y="2049"/>
                  </a:lnTo>
                  <a:lnTo>
                    <a:pt x="86" y="2206"/>
                  </a:lnTo>
                  <a:lnTo>
                    <a:pt x="143" y="2362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99" y="2789"/>
                  </a:lnTo>
                  <a:lnTo>
                    <a:pt x="498" y="2903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20" y="3330"/>
                  </a:lnTo>
                  <a:lnTo>
                    <a:pt x="2377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17" y="2903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62"/>
                  </a:lnTo>
                  <a:lnTo>
                    <a:pt x="3330" y="2206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15" y="1708"/>
                  </a:lnTo>
                  <a:lnTo>
                    <a:pt x="3401" y="1523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17" y="498"/>
                  </a:lnTo>
                  <a:lnTo>
                    <a:pt x="2789" y="384"/>
                  </a:lnTo>
                  <a:lnTo>
                    <a:pt x="2661" y="285"/>
                  </a:lnTo>
                  <a:lnTo>
                    <a:pt x="2519" y="213"/>
                  </a:lnTo>
                  <a:lnTo>
                    <a:pt x="2377" y="128"/>
                  </a:lnTo>
                  <a:lnTo>
                    <a:pt x="2220" y="71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6010370" y="19644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83" y="213"/>
                  </a:lnTo>
                  <a:lnTo>
                    <a:pt x="755" y="299"/>
                  </a:lnTo>
                  <a:lnTo>
                    <a:pt x="612" y="398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37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20"/>
                  </a:lnTo>
                  <a:lnTo>
                    <a:pt x="128" y="2376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17"/>
                  </a:lnTo>
                  <a:lnTo>
                    <a:pt x="612" y="3017"/>
                  </a:lnTo>
                  <a:lnTo>
                    <a:pt x="755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694" y="3415"/>
                  </a:lnTo>
                  <a:lnTo>
                    <a:pt x="1879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75" y="398"/>
                  </a:lnTo>
                  <a:lnTo>
                    <a:pt x="2647" y="299"/>
                  </a:lnTo>
                  <a:lnTo>
                    <a:pt x="2505" y="213"/>
                  </a:lnTo>
                  <a:lnTo>
                    <a:pt x="2363" y="142"/>
                  </a:lnTo>
                  <a:lnTo>
                    <a:pt x="2206" y="85"/>
                  </a:lnTo>
                  <a:lnTo>
                    <a:pt x="2035" y="43"/>
                  </a:lnTo>
                  <a:lnTo>
                    <a:pt x="1879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3010705" y="2412008"/>
              <a:ext cx="620625" cy="278095"/>
            </a:xfrm>
            <a:custGeom>
              <a:avLst/>
              <a:gdLst/>
              <a:ahLst/>
              <a:cxnLst/>
              <a:rect l="l" t="t" r="r" b="b"/>
              <a:pathLst>
                <a:path w="14515" h="6504" extrusionOk="0">
                  <a:moveTo>
                    <a:pt x="840" y="0"/>
                  </a:moveTo>
                  <a:lnTo>
                    <a:pt x="0" y="840"/>
                  </a:lnTo>
                  <a:lnTo>
                    <a:pt x="5664" y="6503"/>
                  </a:lnTo>
                  <a:lnTo>
                    <a:pt x="14515" y="6503"/>
                  </a:lnTo>
                  <a:lnTo>
                    <a:pt x="14515" y="5308"/>
                  </a:lnTo>
                  <a:lnTo>
                    <a:pt x="6147" y="5308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3330114" y="2447883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2879863" y="2932213"/>
              <a:ext cx="751463" cy="254364"/>
            </a:xfrm>
            <a:custGeom>
              <a:avLst/>
              <a:gdLst/>
              <a:ahLst/>
              <a:cxnLst/>
              <a:rect l="l" t="t" r="r" b="b"/>
              <a:pathLst>
                <a:path w="17575" h="5949" extrusionOk="0">
                  <a:moveTo>
                    <a:pt x="5109" y="1"/>
                  </a:moveTo>
                  <a:lnTo>
                    <a:pt x="1" y="5109"/>
                  </a:lnTo>
                  <a:lnTo>
                    <a:pt x="840" y="5949"/>
                  </a:lnTo>
                  <a:lnTo>
                    <a:pt x="5607" y="1182"/>
                  </a:lnTo>
                  <a:lnTo>
                    <a:pt x="17575" y="1182"/>
                  </a:lnTo>
                  <a:lnTo>
                    <a:pt x="175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3042304" y="3098332"/>
              <a:ext cx="589027" cy="248293"/>
            </a:xfrm>
            <a:custGeom>
              <a:avLst/>
              <a:gdLst/>
              <a:ahLst/>
              <a:cxnLst/>
              <a:rect l="l" t="t" r="r" b="b"/>
              <a:pathLst>
                <a:path w="13776" h="5807" extrusionOk="0">
                  <a:moveTo>
                    <a:pt x="4953" y="1"/>
                  </a:moveTo>
                  <a:lnTo>
                    <a:pt x="1" y="4953"/>
                  </a:lnTo>
                  <a:lnTo>
                    <a:pt x="841" y="5806"/>
                  </a:lnTo>
                  <a:lnTo>
                    <a:pt x="5451" y="1196"/>
                  </a:lnTo>
                  <a:lnTo>
                    <a:pt x="13776" y="1196"/>
                  </a:lnTo>
                  <a:lnTo>
                    <a:pt x="137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3330114" y="3265648"/>
              <a:ext cx="301227" cy="51181"/>
            </a:xfrm>
            <a:custGeom>
              <a:avLst/>
              <a:gdLst/>
              <a:ahLst/>
              <a:cxnLst/>
              <a:rect l="l" t="t" r="r" b="b"/>
              <a:pathLst>
                <a:path w="7045" h="1197" extrusionOk="0">
                  <a:moveTo>
                    <a:pt x="1" y="1"/>
                  </a:moveTo>
                  <a:lnTo>
                    <a:pt x="1" y="1196"/>
                  </a:lnTo>
                  <a:lnTo>
                    <a:pt x="7045" y="1196"/>
                  </a:lnTo>
                  <a:lnTo>
                    <a:pt x="70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2999716" y="3246791"/>
              <a:ext cx="146102" cy="145461"/>
            </a:xfrm>
            <a:custGeom>
              <a:avLst/>
              <a:gdLst/>
              <a:ahLst/>
              <a:cxnLst/>
              <a:rect l="l" t="t" r="r" b="b"/>
              <a:pathLst>
                <a:path w="3417" h="3402" extrusionOk="0">
                  <a:moveTo>
                    <a:pt x="1538" y="1"/>
                  </a:moveTo>
                  <a:lnTo>
                    <a:pt x="1367" y="29"/>
                  </a:lnTo>
                  <a:lnTo>
                    <a:pt x="1196" y="72"/>
                  </a:lnTo>
                  <a:lnTo>
                    <a:pt x="1040" y="129"/>
                  </a:lnTo>
                  <a:lnTo>
                    <a:pt x="897" y="200"/>
                  </a:lnTo>
                  <a:lnTo>
                    <a:pt x="755" y="285"/>
                  </a:lnTo>
                  <a:lnTo>
                    <a:pt x="627" y="385"/>
                  </a:lnTo>
                  <a:lnTo>
                    <a:pt x="499" y="499"/>
                  </a:lnTo>
                  <a:lnTo>
                    <a:pt x="399" y="613"/>
                  </a:lnTo>
                  <a:lnTo>
                    <a:pt x="300" y="755"/>
                  </a:lnTo>
                  <a:lnTo>
                    <a:pt x="214" y="883"/>
                  </a:lnTo>
                  <a:lnTo>
                    <a:pt x="143" y="1040"/>
                  </a:lnTo>
                  <a:lnTo>
                    <a:pt x="86" y="1196"/>
                  </a:lnTo>
                  <a:lnTo>
                    <a:pt x="44" y="1353"/>
                  </a:lnTo>
                  <a:lnTo>
                    <a:pt x="15" y="1523"/>
                  </a:lnTo>
                  <a:lnTo>
                    <a:pt x="1" y="1694"/>
                  </a:lnTo>
                  <a:lnTo>
                    <a:pt x="15" y="1879"/>
                  </a:lnTo>
                  <a:lnTo>
                    <a:pt x="44" y="2050"/>
                  </a:lnTo>
                  <a:lnTo>
                    <a:pt x="86" y="2206"/>
                  </a:lnTo>
                  <a:lnTo>
                    <a:pt x="143" y="2363"/>
                  </a:lnTo>
                  <a:lnTo>
                    <a:pt x="214" y="2505"/>
                  </a:lnTo>
                  <a:lnTo>
                    <a:pt x="300" y="2648"/>
                  </a:lnTo>
                  <a:lnTo>
                    <a:pt x="399" y="2776"/>
                  </a:lnTo>
                  <a:lnTo>
                    <a:pt x="499" y="2904"/>
                  </a:lnTo>
                  <a:lnTo>
                    <a:pt x="627" y="3017"/>
                  </a:lnTo>
                  <a:lnTo>
                    <a:pt x="755" y="3117"/>
                  </a:lnTo>
                  <a:lnTo>
                    <a:pt x="897" y="3202"/>
                  </a:lnTo>
                  <a:lnTo>
                    <a:pt x="1040" y="3274"/>
                  </a:lnTo>
                  <a:lnTo>
                    <a:pt x="1196" y="3331"/>
                  </a:lnTo>
                  <a:lnTo>
                    <a:pt x="1367" y="3373"/>
                  </a:lnTo>
                  <a:lnTo>
                    <a:pt x="1538" y="3387"/>
                  </a:lnTo>
                  <a:lnTo>
                    <a:pt x="1708" y="3402"/>
                  </a:lnTo>
                  <a:lnTo>
                    <a:pt x="1879" y="3387"/>
                  </a:lnTo>
                  <a:lnTo>
                    <a:pt x="2050" y="3373"/>
                  </a:lnTo>
                  <a:lnTo>
                    <a:pt x="2221" y="3331"/>
                  </a:lnTo>
                  <a:lnTo>
                    <a:pt x="2377" y="3274"/>
                  </a:lnTo>
                  <a:lnTo>
                    <a:pt x="2520" y="3202"/>
                  </a:lnTo>
                  <a:lnTo>
                    <a:pt x="2662" y="3117"/>
                  </a:lnTo>
                  <a:lnTo>
                    <a:pt x="2790" y="3017"/>
                  </a:lnTo>
                  <a:lnTo>
                    <a:pt x="2918" y="2904"/>
                  </a:lnTo>
                  <a:lnTo>
                    <a:pt x="3018" y="2776"/>
                  </a:lnTo>
                  <a:lnTo>
                    <a:pt x="3117" y="2648"/>
                  </a:lnTo>
                  <a:lnTo>
                    <a:pt x="3203" y="2505"/>
                  </a:lnTo>
                  <a:lnTo>
                    <a:pt x="3274" y="2363"/>
                  </a:lnTo>
                  <a:lnTo>
                    <a:pt x="3331" y="2206"/>
                  </a:lnTo>
                  <a:lnTo>
                    <a:pt x="3373" y="2050"/>
                  </a:lnTo>
                  <a:lnTo>
                    <a:pt x="3402" y="1879"/>
                  </a:lnTo>
                  <a:lnTo>
                    <a:pt x="3416" y="1694"/>
                  </a:lnTo>
                  <a:lnTo>
                    <a:pt x="3402" y="1523"/>
                  </a:lnTo>
                  <a:lnTo>
                    <a:pt x="3373" y="1353"/>
                  </a:lnTo>
                  <a:lnTo>
                    <a:pt x="3331" y="1196"/>
                  </a:lnTo>
                  <a:lnTo>
                    <a:pt x="3274" y="1040"/>
                  </a:lnTo>
                  <a:lnTo>
                    <a:pt x="3203" y="883"/>
                  </a:lnTo>
                  <a:lnTo>
                    <a:pt x="3117" y="755"/>
                  </a:lnTo>
                  <a:lnTo>
                    <a:pt x="3018" y="613"/>
                  </a:lnTo>
                  <a:lnTo>
                    <a:pt x="2918" y="499"/>
                  </a:lnTo>
                  <a:lnTo>
                    <a:pt x="2790" y="385"/>
                  </a:lnTo>
                  <a:lnTo>
                    <a:pt x="2662" y="285"/>
                  </a:lnTo>
                  <a:lnTo>
                    <a:pt x="2520" y="200"/>
                  </a:lnTo>
                  <a:lnTo>
                    <a:pt x="2377" y="129"/>
                  </a:lnTo>
                  <a:lnTo>
                    <a:pt x="2221" y="72"/>
                  </a:lnTo>
                  <a:lnTo>
                    <a:pt x="2050" y="29"/>
                  </a:lnTo>
                  <a:lnTo>
                    <a:pt x="18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2839712" y="3086188"/>
              <a:ext cx="145461" cy="145418"/>
            </a:xfrm>
            <a:custGeom>
              <a:avLst/>
              <a:gdLst/>
              <a:ahLst/>
              <a:cxnLst/>
              <a:rect l="l" t="t" r="r" b="b"/>
              <a:pathLst>
                <a:path w="3402" h="3401" extrusionOk="0">
                  <a:moveTo>
                    <a:pt x="1694" y="0"/>
                  </a:moveTo>
                  <a:lnTo>
                    <a:pt x="1523" y="14"/>
                  </a:lnTo>
                  <a:lnTo>
                    <a:pt x="1352" y="43"/>
                  </a:lnTo>
                  <a:lnTo>
                    <a:pt x="1196" y="71"/>
                  </a:lnTo>
                  <a:lnTo>
                    <a:pt x="1039" y="128"/>
                  </a:lnTo>
                  <a:lnTo>
                    <a:pt x="883" y="213"/>
                  </a:lnTo>
                  <a:lnTo>
                    <a:pt x="740" y="285"/>
                  </a:lnTo>
                  <a:lnTo>
                    <a:pt x="612" y="384"/>
                  </a:lnTo>
                  <a:lnTo>
                    <a:pt x="498" y="498"/>
                  </a:lnTo>
                  <a:lnTo>
                    <a:pt x="385" y="626"/>
                  </a:lnTo>
                  <a:lnTo>
                    <a:pt x="285" y="754"/>
                  </a:lnTo>
                  <a:lnTo>
                    <a:pt x="200" y="897"/>
                  </a:lnTo>
                  <a:lnTo>
                    <a:pt x="128" y="1039"/>
                  </a:lnTo>
                  <a:lnTo>
                    <a:pt x="72" y="1195"/>
                  </a:lnTo>
                  <a:lnTo>
                    <a:pt x="29" y="1366"/>
                  </a:lnTo>
                  <a:lnTo>
                    <a:pt x="0" y="1523"/>
                  </a:lnTo>
                  <a:lnTo>
                    <a:pt x="0" y="1708"/>
                  </a:lnTo>
                  <a:lnTo>
                    <a:pt x="0" y="1878"/>
                  </a:lnTo>
                  <a:lnTo>
                    <a:pt x="29" y="2049"/>
                  </a:lnTo>
                  <a:lnTo>
                    <a:pt x="72" y="2206"/>
                  </a:lnTo>
                  <a:lnTo>
                    <a:pt x="128" y="2362"/>
                  </a:lnTo>
                  <a:lnTo>
                    <a:pt x="200" y="2519"/>
                  </a:lnTo>
                  <a:lnTo>
                    <a:pt x="285" y="2661"/>
                  </a:lnTo>
                  <a:lnTo>
                    <a:pt x="385" y="2789"/>
                  </a:lnTo>
                  <a:lnTo>
                    <a:pt x="498" y="2903"/>
                  </a:lnTo>
                  <a:lnTo>
                    <a:pt x="612" y="3017"/>
                  </a:lnTo>
                  <a:lnTo>
                    <a:pt x="740" y="3116"/>
                  </a:lnTo>
                  <a:lnTo>
                    <a:pt x="883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52" y="3373"/>
                  </a:lnTo>
                  <a:lnTo>
                    <a:pt x="1523" y="3401"/>
                  </a:lnTo>
                  <a:lnTo>
                    <a:pt x="1865" y="3401"/>
                  </a:lnTo>
                  <a:lnTo>
                    <a:pt x="2035" y="3373"/>
                  </a:lnTo>
                  <a:lnTo>
                    <a:pt x="2206" y="3330"/>
                  </a:lnTo>
                  <a:lnTo>
                    <a:pt x="2363" y="3273"/>
                  </a:lnTo>
                  <a:lnTo>
                    <a:pt x="2505" y="3202"/>
                  </a:lnTo>
                  <a:lnTo>
                    <a:pt x="2647" y="3116"/>
                  </a:lnTo>
                  <a:lnTo>
                    <a:pt x="2775" y="3017"/>
                  </a:lnTo>
                  <a:lnTo>
                    <a:pt x="2903" y="2903"/>
                  </a:lnTo>
                  <a:lnTo>
                    <a:pt x="3003" y="2789"/>
                  </a:lnTo>
                  <a:lnTo>
                    <a:pt x="3103" y="2661"/>
                  </a:lnTo>
                  <a:lnTo>
                    <a:pt x="3188" y="2519"/>
                  </a:lnTo>
                  <a:lnTo>
                    <a:pt x="3259" y="2362"/>
                  </a:lnTo>
                  <a:lnTo>
                    <a:pt x="3316" y="2206"/>
                  </a:lnTo>
                  <a:lnTo>
                    <a:pt x="3359" y="2049"/>
                  </a:lnTo>
                  <a:lnTo>
                    <a:pt x="3387" y="1878"/>
                  </a:lnTo>
                  <a:lnTo>
                    <a:pt x="3401" y="1708"/>
                  </a:lnTo>
                  <a:lnTo>
                    <a:pt x="3387" y="1523"/>
                  </a:lnTo>
                  <a:lnTo>
                    <a:pt x="3359" y="1366"/>
                  </a:lnTo>
                  <a:lnTo>
                    <a:pt x="3316" y="1195"/>
                  </a:lnTo>
                  <a:lnTo>
                    <a:pt x="3259" y="1039"/>
                  </a:lnTo>
                  <a:lnTo>
                    <a:pt x="3188" y="897"/>
                  </a:lnTo>
                  <a:lnTo>
                    <a:pt x="3103" y="754"/>
                  </a:lnTo>
                  <a:lnTo>
                    <a:pt x="3003" y="626"/>
                  </a:lnTo>
                  <a:lnTo>
                    <a:pt x="2903" y="498"/>
                  </a:lnTo>
                  <a:lnTo>
                    <a:pt x="2775" y="384"/>
                  </a:lnTo>
                  <a:lnTo>
                    <a:pt x="2647" y="285"/>
                  </a:lnTo>
                  <a:lnTo>
                    <a:pt x="2505" y="213"/>
                  </a:lnTo>
                  <a:lnTo>
                    <a:pt x="2363" y="128"/>
                  </a:lnTo>
                  <a:lnTo>
                    <a:pt x="2206" y="71"/>
                  </a:lnTo>
                  <a:lnTo>
                    <a:pt x="2035" y="43"/>
                  </a:lnTo>
                  <a:lnTo>
                    <a:pt x="1865" y="14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2987573" y="2374294"/>
              <a:ext cx="145461" cy="146060"/>
            </a:xfrm>
            <a:custGeom>
              <a:avLst/>
              <a:gdLst/>
              <a:ahLst/>
              <a:cxnLst/>
              <a:rect l="l" t="t" r="r" b="b"/>
              <a:pathLst>
                <a:path w="3402" h="3416" extrusionOk="0">
                  <a:moveTo>
                    <a:pt x="1708" y="0"/>
                  </a:moveTo>
                  <a:lnTo>
                    <a:pt x="1537" y="14"/>
                  </a:lnTo>
                  <a:lnTo>
                    <a:pt x="1366" y="43"/>
                  </a:lnTo>
                  <a:lnTo>
                    <a:pt x="1196" y="85"/>
                  </a:lnTo>
                  <a:lnTo>
                    <a:pt x="1039" y="142"/>
                  </a:lnTo>
                  <a:lnTo>
                    <a:pt x="897" y="213"/>
                  </a:lnTo>
                  <a:lnTo>
                    <a:pt x="754" y="299"/>
                  </a:lnTo>
                  <a:lnTo>
                    <a:pt x="626" y="398"/>
                  </a:lnTo>
                  <a:lnTo>
                    <a:pt x="498" y="498"/>
                  </a:lnTo>
                  <a:lnTo>
                    <a:pt x="384" y="626"/>
                  </a:lnTo>
                  <a:lnTo>
                    <a:pt x="299" y="754"/>
                  </a:lnTo>
                  <a:lnTo>
                    <a:pt x="214" y="897"/>
                  </a:lnTo>
                  <a:lnTo>
                    <a:pt x="143" y="1039"/>
                  </a:lnTo>
                  <a:lnTo>
                    <a:pt x="86" y="1195"/>
                  </a:lnTo>
                  <a:lnTo>
                    <a:pt x="43" y="1366"/>
                  </a:lnTo>
                  <a:lnTo>
                    <a:pt x="15" y="1537"/>
                  </a:lnTo>
                  <a:lnTo>
                    <a:pt x="0" y="1708"/>
                  </a:lnTo>
                  <a:lnTo>
                    <a:pt x="15" y="1878"/>
                  </a:lnTo>
                  <a:lnTo>
                    <a:pt x="43" y="2049"/>
                  </a:lnTo>
                  <a:lnTo>
                    <a:pt x="86" y="2220"/>
                  </a:lnTo>
                  <a:lnTo>
                    <a:pt x="143" y="2376"/>
                  </a:lnTo>
                  <a:lnTo>
                    <a:pt x="214" y="2519"/>
                  </a:lnTo>
                  <a:lnTo>
                    <a:pt x="299" y="2661"/>
                  </a:lnTo>
                  <a:lnTo>
                    <a:pt x="384" y="2789"/>
                  </a:lnTo>
                  <a:lnTo>
                    <a:pt x="498" y="2917"/>
                  </a:lnTo>
                  <a:lnTo>
                    <a:pt x="626" y="3017"/>
                  </a:lnTo>
                  <a:lnTo>
                    <a:pt x="754" y="3116"/>
                  </a:lnTo>
                  <a:lnTo>
                    <a:pt x="897" y="3202"/>
                  </a:lnTo>
                  <a:lnTo>
                    <a:pt x="1039" y="3273"/>
                  </a:lnTo>
                  <a:lnTo>
                    <a:pt x="1196" y="3330"/>
                  </a:lnTo>
                  <a:lnTo>
                    <a:pt x="1366" y="3373"/>
                  </a:lnTo>
                  <a:lnTo>
                    <a:pt x="1537" y="3401"/>
                  </a:lnTo>
                  <a:lnTo>
                    <a:pt x="1708" y="3415"/>
                  </a:lnTo>
                  <a:lnTo>
                    <a:pt x="1879" y="3401"/>
                  </a:lnTo>
                  <a:lnTo>
                    <a:pt x="2049" y="3373"/>
                  </a:lnTo>
                  <a:lnTo>
                    <a:pt x="2206" y="3330"/>
                  </a:lnTo>
                  <a:lnTo>
                    <a:pt x="2362" y="3273"/>
                  </a:lnTo>
                  <a:lnTo>
                    <a:pt x="2519" y="3202"/>
                  </a:lnTo>
                  <a:lnTo>
                    <a:pt x="2661" y="3116"/>
                  </a:lnTo>
                  <a:lnTo>
                    <a:pt x="2789" y="3017"/>
                  </a:lnTo>
                  <a:lnTo>
                    <a:pt x="2903" y="2917"/>
                  </a:lnTo>
                  <a:lnTo>
                    <a:pt x="3017" y="2789"/>
                  </a:lnTo>
                  <a:lnTo>
                    <a:pt x="3117" y="2661"/>
                  </a:lnTo>
                  <a:lnTo>
                    <a:pt x="3202" y="2519"/>
                  </a:lnTo>
                  <a:lnTo>
                    <a:pt x="3273" y="2376"/>
                  </a:lnTo>
                  <a:lnTo>
                    <a:pt x="3330" y="2220"/>
                  </a:lnTo>
                  <a:lnTo>
                    <a:pt x="3373" y="2049"/>
                  </a:lnTo>
                  <a:lnTo>
                    <a:pt x="3401" y="1878"/>
                  </a:lnTo>
                  <a:lnTo>
                    <a:pt x="3401" y="1708"/>
                  </a:lnTo>
                  <a:lnTo>
                    <a:pt x="3401" y="1537"/>
                  </a:lnTo>
                  <a:lnTo>
                    <a:pt x="3373" y="1366"/>
                  </a:lnTo>
                  <a:lnTo>
                    <a:pt x="3330" y="1195"/>
                  </a:lnTo>
                  <a:lnTo>
                    <a:pt x="3273" y="1039"/>
                  </a:lnTo>
                  <a:lnTo>
                    <a:pt x="3202" y="897"/>
                  </a:lnTo>
                  <a:lnTo>
                    <a:pt x="3117" y="754"/>
                  </a:lnTo>
                  <a:lnTo>
                    <a:pt x="3017" y="626"/>
                  </a:lnTo>
                  <a:lnTo>
                    <a:pt x="2903" y="498"/>
                  </a:lnTo>
                  <a:lnTo>
                    <a:pt x="2789" y="398"/>
                  </a:lnTo>
                  <a:lnTo>
                    <a:pt x="2661" y="299"/>
                  </a:lnTo>
                  <a:lnTo>
                    <a:pt x="2519" y="213"/>
                  </a:lnTo>
                  <a:lnTo>
                    <a:pt x="2362" y="142"/>
                  </a:lnTo>
                  <a:lnTo>
                    <a:pt x="2206" y="85"/>
                  </a:lnTo>
                  <a:lnTo>
                    <a:pt x="2049" y="43"/>
                  </a:lnTo>
                  <a:lnTo>
                    <a:pt x="1879" y="14"/>
                  </a:lnTo>
                  <a:lnTo>
                    <a:pt x="1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4011527" y="1180122"/>
              <a:ext cx="247800" cy="247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4169150" y="3440410"/>
              <a:ext cx="784800" cy="784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4557411" y="3831077"/>
              <a:ext cx="27224" cy="28477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66" name="Google Shape;566;p20"/>
          <p:cNvGrpSpPr/>
          <p:nvPr/>
        </p:nvGrpSpPr>
        <p:grpSpPr>
          <a:xfrm>
            <a:off x="6949580" y="3042675"/>
            <a:ext cx="1734600" cy="1804422"/>
            <a:chOff x="6949580" y="3042675"/>
            <a:chExt cx="1734600" cy="1804422"/>
          </a:xfrm>
        </p:grpSpPr>
        <p:sp>
          <p:nvSpPr>
            <p:cNvPr id="567" name="Google Shape;567;p20"/>
            <p:cNvSpPr/>
            <p:nvPr/>
          </p:nvSpPr>
          <p:spPr>
            <a:xfrm>
              <a:off x="7514630" y="304267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68" name="Google Shape;568;p20"/>
            <p:cNvSpPr txBox="1"/>
            <p:nvPr/>
          </p:nvSpPr>
          <p:spPr>
            <a:xfrm>
              <a:off x="6949580" y="4515297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Compare performance with pre-trained models (e.g., ResNet, VGG16).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69" name="Google Shape;569;p20"/>
            <p:cNvSpPr txBox="1"/>
            <p:nvPr/>
          </p:nvSpPr>
          <p:spPr>
            <a:xfrm>
              <a:off x="7054580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570" name="Google Shape;570;p20"/>
          <p:cNvGrpSpPr/>
          <p:nvPr/>
        </p:nvGrpSpPr>
        <p:grpSpPr>
          <a:xfrm>
            <a:off x="6948310" y="1001783"/>
            <a:ext cx="1734600" cy="2258347"/>
            <a:chOff x="6948310" y="1001783"/>
            <a:chExt cx="1734600" cy="2258347"/>
          </a:xfrm>
        </p:grpSpPr>
        <p:sp>
          <p:nvSpPr>
            <p:cNvPr id="571" name="Google Shape;571;p20"/>
            <p:cNvSpPr/>
            <p:nvPr/>
          </p:nvSpPr>
          <p:spPr>
            <a:xfrm>
              <a:off x="7514630" y="1001783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72" name="Google Shape;572;p20"/>
            <p:cNvSpPr txBox="1"/>
            <p:nvPr/>
          </p:nvSpPr>
          <p:spPr>
            <a:xfrm>
              <a:off x="6948310" y="2391400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Deploy the model via a Streamlit web app for practical use.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73" name="Google Shape;573;p20"/>
            <p:cNvSpPr txBox="1"/>
            <p:nvPr/>
          </p:nvSpPr>
          <p:spPr>
            <a:xfrm>
              <a:off x="7054580" y="2671230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574" name="Google Shape;574;p20"/>
          <p:cNvGrpSpPr/>
          <p:nvPr/>
        </p:nvGrpSpPr>
        <p:grpSpPr>
          <a:xfrm>
            <a:off x="467548" y="627133"/>
            <a:ext cx="1734600" cy="1741737"/>
            <a:chOff x="456753" y="1001783"/>
            <a:chExt cx="1734600" cy="1741737"/>
          </a:xfrm>
        </p:grpSpPr>
        <p:sp>
          <p:nvSpPr>
            <p:cNvPr id="575" name="Google Shape;575;p20"/>
            <p:cNvSpPr/>
            <p:nvPr/>
          </p:nvSpPr>
          <p:spPr>
            <a:xfrm>
              <a:off x="1021803" y="1001783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76" name="Google Shape;576;p20"/>
            <p:cNvSpPr txBox="1"/>
            <p:nvPr/>
          </p:nvSpPr>
          <p:spPr>
            <a:xfrm>
              <a:off x="456753" y="2411720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Develop a custom CNN model for multi-class land use classification.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77" name="Google Shape;577;p20"/>
            <p:cNvSpPr txBox="1"/>
            <p:nvPr/>
          </p:nvSpPr>
          <p:spPr>
            <a:xfrm>
              <a:off x="561753" y="2142275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578" name="Google Shape;578;p20"/>
          <p:cNvGrpSpPr/>
          <p:nvPr/>
        </p:nvGrpSpPr>
        <p:grpSpPr>
          <a:xfrm>
            <a:off x="467548" y="3042675"/>
            <a:ext cx="1734600" cy="1684132"/>
            <a:chOff x="467548" y="3042675"/>
            <a:chExt cx="1734600" cy="1684132"/>
          </a:xfrm>
        </p:grpSpPr>
        <p:sp>
          <p:nvSpPr>
            <p:cNvPr id="579" name="Google Shape;579;p20"/>
            <p:cNvSpPr/>
            <p:nvPr/>
          </p:nvSpPr>
          <p:spPr>
            <a:xfrm>
              <a:off x="1021803" y="3042675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80" name="Google Shape;580;p20"/>
            <p:cNvSpPr txBox="1"/>
            <p:nvPr/>
          </p:nvSpPr>
          <p:spPr>
            <a:xfrm>
              <a:off x="467548" y="4227642"/>
              <a:ext cx="17346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Achieve &gt;90% accuracy on the EuroSAT dataset.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581" name="Google Shape;581;p20"/>
            <p:cNvSpPr txBox="1"/>
            <p:nvPr/>
          </p:nvSpPr>
          <p:spPr>
            <a:xfrm>
              <a:off x="561753" y="4137907"/>
              <a:ext cx="1524600" cy="58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cxnSp>
        <p:nvCxnSpPr>
          <p:cNvPr id="582" name="Google Shape;582;p20"/>
          <p:cNvCxnSpPr/>
          <p:nvPr/>
        </p:nvCxnSpPr>
        <p:spPr>
          <a:xfrm rot="10800000">
            <a:off x="1619250" y="915670"/>
            <a:ext cx="2378710" cy="368935"/>
          </a:xfrm>
          <a:prstGeom prst="bentConnector3">
            <a:avLst>
              <a:gd name="adj1" fmla="val 4431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83" name="Google Shape;583;p20"/>
          <p:cNvCxnSpPr>
            <a:stCxn id="579" idx="6"/>
            <a:endCxn id="530" idx="2"/>
          </p:cNvCxnSpPr>
          <p:nvPr/>
        </p:nvCxnSpPr>
        <p:spPr>
          <a:xfrm flipV="1">
            <a:off x="1626235" y="3154045"/>
            <a:ext cx="1166495" cy="191135"/>
          </a:xfrm>
          <a:prstGeom prst="bentConnector3">
            <a:avLst>
              <a:gd name="adj1" fmla="val 5002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4" name="Google Shape;584;p20"/>
          <p:cNvCxnSpPr/>
          <p:nvPr/>
        </p:nvCxnSpPr>
        <p:spPr>
          <a:xfrm rot="10800000" flipV="1">
            <a:off x="6198870" y="1210310"/>
            <a:ext cx="1315720" cy="728345"/>
          </a:xfrm>
          <a:prstGeom prst="bentConnector3">
            <a:avLst>
              <a:gd name="adj1" fmla="val 9232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85" name="Google Shape;585;p20"/>
          <p:cNvCxnSpPr>
            <a:stCxn id="567" idx="2"/>
            <a:endCxn id="561" idx="6"/>
          </p:cNvCxnSpPr>
          <p:nvPr/>
        </p:nvCxnSpPr>
        <p:spPr>
          <a:xfrm rot="10800000" flipV="1">
            <a:off x="4958715" y="3345180"/>
            <a:ext cx="2555875" cy="482600"/>
          </a:xfrm>
          <a:prstGeom prst="bentConnector3">
            <a:avLst>
              <a:gd name="adj1" fmla="val 6432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Literature Review</a:t>
            </a:r>
            <a:endParaRPr lang="en-US" altLang="en-US"/>
          </a:p>
        </p:txBody>
      </p:sp>
      <p:grpSp>
        <p:nvGrpSpPr>
          <p:cNvPr id="937" name="Google Shape;937;p26"/>
          <p:cNvGrpSpPr/>
          <p:nvPr/>
        </p:nvGrpSpPr>
        <p:grpSpPr>
          <a:xfrm>
            <a:off x="5743674" y="1692888"/>
            <a:ext cx="2943318" cy="3039142"/>
            <a:chOff x="5449625" y="1389325"/>
            <a:chExt cx="3237261" cy="3342655"/>
          </a:xfrm>
        </p:grpSpPr>
        <p:sp>
          <p:nvSpPr>
            <p:cNvPr id="938" name="Google Shape;938;p26"/>
            <p:cNvSpPr/>
            <p:nvPr/>
          </p:nvSpPr>
          <p:spPr>
            <a:xfrm>
              <a:off x="6533088" y="4360137"/>
              <a:ext cx="1749195" cy="185374"/>
            </a:xfrm>
            <a:custGeom>
              <a:avLst/>
              <a:gdLst/>
              <a:ahLst/>
              <a:cxnLst/>
              <a:rect l="l" t="t" r="r" b="b"/>
              <a:pathLst>
                <a:path w="44472" h="4713" extrusionOk="0">
                  <a:moveTo>
                    <a:pt x="21091" y="0"/>
                  </a:moveTo>
                  <a:lnTo>
                    <a:pt x="19961" y="10"/>
                  </a:lnTo>
                  <a:lnTo>
                    <a:pt x="18850" y="29"/>
                  </a:lnTo>
                  <a:lnTo>
                    <a:pt x="17758" y="48"/>
                  </a:lnTo>
                  <a:lnTo>
                    <a:pt x="16676" y="77"/>
                  </a:lnTo>
                  <a:lnTo>
                    <a:pt x="15622" y="105"/>
                  </a:lnTo>
                  <a:lnTo>
                    <a:pt x="14587" y="144"/>
                  </a:lnTo>
                  <a:lnTo>
                    <a:pt x="13582" y="182"/>
                  </a:lnTo>
                  <a:lnTo>
                    <a:pt x="12595" y="230"/>
                  </a:lnTo>
                  <a:lnTo>
                    <a:pt x="11637" y="287"/>
                  </a:lnTo>
                  <a:lnTo>
                    <a:pt x="10708" y="335"/>
                  </a:lnTo>
                  <a:lnTo>
                    <a:pt x="9808" y="402"/>
                  </a:lnTo>
                  <a:lnTo>
                    <a:pt x="8936" y="469"/>
                  </a:lnTo>
                  <a:lnTo>
                    <a:pt x="8094" y="536"/>
                  </a:lnTo>
                  <a:lnTo>
                    <a:pt x="7289" y="613"/>
                  </a:lnTo>
                  <a:lnTo>
                    <a:pt x="6513" y="690"/>
                  </a:lnTo>
                  <a:lnTo>
                    <a:pt x="5776" y="776"/>
                  </a:lnTo>
                  <a:lnTo>
                    <a:pt x="5076" y="852"/>
                  </a:lnTo>
                  <a:lnTo>
                    <a:pt x="4416" y="948"/>
                  </a:lnTo>
                  <a:lnTo>
                    <a:pt x="3803" y="1034"/>
                  </a:lnTo>
                  <a:lnTo>
                    <a:pt x="3218" y="1130"/>
                  </a:lnTo>
                  <a:lnTo>
                    <a:pt x="2682" y="1236"/>
                  </a:lnTo>
                  <a:lnTo>
                    <a:pt x="2193" y="1331"/>
                  </a:lnTo>
                  <a:lnTo>
                    <a:pt x="1753" y="1437"/>
                  </a:lnTo>
                  <a:lnTo>
                    <a:pt x="1351" y="1542"/>
                  </a:lnTo>
                  <a:lnTo>
                    <a:pt x="1006" y="1657"/>
                  </a:lnTo>
                  <a:lnTo>
                    <a:pt x="699" y="1772"/>
                  </a:lnTo>
                  <a:lnTo>
                    <a:pt x="575" y="1829"/>
                  </a:lnTo>
                  <a:lnTo>
                    <a:pt x="450" y="1877"/>
                  </a:lnTo>
                  <a:lnTo>
                    <a:pt x="345" y="1944"/>
                  </a:lnTo>
                  <a:lnTo>
                    <a:pt x="259" y="2002"/>
                  </a:lnTo>
                  <a:lnTo>
                    <a:pt x="182" y="2059"/>
                  </a:lnTo>
                  <a:lnTo>
                    <a:pt x="115" y="2117"/>
                  </a:lnTo>
                  <a:lnTo>
                    <a:pt x="67" y="2174"/>
                  </a:lnTo>
                  <a:lnTo>
                    <a:pt x="29" y="2232"/>
                  </a:lnTo>
                  <a:lnTo>
                    <a:pt x="10" y="2299"/>
                  </a:lnTo>
                  <a:lnTo>
                    <a:pt x="0" y="2356"/>
                  </a:lnTo>
                  <a:lnTo>
                    <a:pt x="10" y="2423"/>
                  </a:lnTo>
                  <a:lnTo>
                    <a:pt x="29" y="2481"/>
                  </a:lnTo>
                  <a:lnTo>
                    <a:pt x="67" y="2538"/>
                  </a:lnTo>
                  <a:lnTo>
                    <a:pt x="115" y="2596"/>
                  </a:lnTo>
                  <a:lnTo>
                    <a:pt x="182" y="2663"/>
                  </a:lnTo>
                  <a:lnTo>
                    <a:pt x="259" y="2720"/>
                  </a:lnTo>
                  <a:lnTo>
                    <a:pt x="345" y="2778"/>
                  </a:lnTo>
                  <a:lnTo>
                    <a:pt x="450" y="2835"/>
                  </a:lnTo>
                  <a:lnTo>
                    <a:pt x="575" y="2893"/>
                  </a:lnTo>
                  <a:lnTo>
                    <a:pt x="699" y="2950"/>
                  </a:lnTo>
                  <a:lnTo>
                    <a:pt x="1006" y="3055"/>
                  </a:lnTo>
                  <a:lnTo>
                    <a:pt x="1351" y="3170"/>
                  </a:lnTo>
                  <a:lnTo>
                    <a:pt x="1753" y="3276"/>
                  </a:lnTo>
                  <a:lnTo>
                    <a:pt x="2193" y="3381"/>
                  </a:lnTo>
                  <a:lnTo>
                    <a:pt x="2682" y="3486"/>
                  </a:lnTo>
                  <a:lnTo>
                    <a:pt x="3218" y="3582"/>
                  </a:lnTo>
                  <a:lnTo>
                    <a:pt x="3803" y="3678"/>
                  </a:lnTo>
                  <a:lnTo>
                    <a:pt x="4416" y="3774"/>
                  </a:lnTo>
                  <a:lnTo>
                    <a:pt x="5076" y="3860"/>
                  </a:lnTo>
                  <a:lnTo>
                    <a:pt x="5776" y="3946"/>
                  </a:lnTo>
                  <a:lnTo>
                    <a:pt x="6513" y="4023"/>
                  </a:lnTo>
                  <a:lnTo>
                    <a:pt x="7289" y="4099"/>
                  </a:lnTo>
                  <a:lnTo>
                    <a:pt x="8094" y="4176"/>
                  </a:lnTo>
                  <a:lnTo>
                    <a:pt x="8936" y="4253"/>
                  </a:lnTo>
                  <a:lnTo>
                    <a:pt x="9808" y="4310"/>
                  </a:lnTo>
                  <a:lnTo>
                    <a:pt x="10708" y="4377"/>
                  </a:lnTo>
                  <a:lnTo>
                    <a:pt x="11637" y="4435"/>
                  </a:lnTo>
                  <a:lnTo>
                    <a:pt x="12595" y="4483"/>
                  </a:lnTo>
                  <a:lnTo>
                    <a:pt x="13582" y="4530"/>
                  </a:lnTo>
                  <a:lnTo>
                    <a:pt x="14587" y="4578"/>
                  </a:lnTo>
                  <a:lnTo>
                    <a:pt x="15622" y="4607"/>
                  </a:lnTo>
                  <a:lnTo>
                    <a:pt x="16676" y="4645"/>
                  </a:lnTo>
                  <a:lnTo>
                    <a:pt x="17758" y="4665"/>
                  </a:lnTo>
                  <a:lnTo>
                    <a:pt x="18850" y="4693"/>
                  </a:lnTo>
                  <a:lnTo>
                    <a:pt x="19961" y="4703"/>
                  </a:lnTo>
                  <a:lnTo>
                    <a:pt x="21091" y="4712"/>
                  </a:lnTo>
                  <a:lnTo>
                    <a:pt x="23380" y="4712"/>
                  </a:lnTo>
                  <a:lnTo>
                    <a:pt x="24510" y="4703"/>
                  </a:lnTo>
                  <a:lnTo>
                    <a:pt x="25621" y="4693"/>
                  </a:lnTo>
                  <a:lnTo>
                    <a:pt x="26713" y="4665"/>
                  </a:lnTo>
                  <a:lnTo>
                    <a:pt x="27796" y="4645"/>
                  </a:lnTo>
                  <a:lnTo>
                    <a:pt x="28849" y="4607"/>
                  </a:lnTo>
                  <a:lnTo>
                    <a:pt x="29884" y="4578"/>
                  </a:lnTo>
                  <a:lnTo>
                    <a:pt x="30889" y="4530"/>
                  </a:lnTo>
                  <a:lnTo>
                    <a:pt x="31876" y="4483"/>
                  </a:lnTo>
                  <a:lnTo>
                    <a:pt x="32834" y="4435"/>
                  </a:lnTo>
                  <a:lnTo>
                    <a:pt x="33763" y="4377"/>
                  </a:lnTo>
                  <a:lnTo>
                    <a:pt x="34663" y="4310"/>
                  </a:lnTo>
                  <a:lnTo>
                    <a:pt x="35535" y="4253"/>
                  </a:lnTo>
                  <a:lnTo>
                    <a:pt x="36378" y="4176"/>
                  </a:lnTo>
                  <a:lnTo>
                    <a:pt x="37182" y="4099"/>
                  </a:lnTo>
                  <a:lnTo>
                    <a:pt x="37958" y="4023"/>
                  </a:lnTo>
                  <a:lnTo>
                    <a:pt x="38696" y="3946"/>
                  </a:lnTo>
                  <a:lnTo>
                    <a:pt x="39395" y="3860"/>
                  </a:lnTo>
                  <a:lnTo>
                    <a:pt x="40056" y="3774"/>
                  </a:lnTo>
                  <a:lnTo>
                    <a:pt x="40669" y="3678"/>
                  </a:lnTo>
                  <a:lnTo>
                    <a:pt x="41253" y="3582"/>
                  </a:lnTo>
                  <a:lnTo>
                    <a:pt x="41789" y="3486"/>
                  </a:lnTo>
                  <a:lnTo>
                    <a:pt x="42278" y="3381"/>
                  </a:lnTo>
                  <a:lnTo>
                    <a:pt x="42718" y="3276"/>
                  </a:lnTo>
                  <a:lnTo>
                    <a:pt x="43121" y="3170"/>
                  </a:lnTo>
                  <a:lnTo>
                    <a:pt x="43465" y="3055"/>
                  </a:lnTo>
                  <a:lnTo>
                    <a:pt x="43772" y="2950"/>
                  </a:lnTo>
                  <a:lnTo>
                    <a:pt x="43896" y="2893"/>
                  </a:lnTo>
                  <a:lnTo>
                    <a:pt x="44021" y="2835"/>
                  </a:lnTo>
                  <a:lnTo>
                    <a:pt x="44126" y="2778"/>
                  </a:lnTo>
                  <a:lnTo>
                    <a:pt x="44213" y="2720"/>
                  </a:lnTo>
                  <a:lnTo>
                    <a:pt x="44289" y="2663"/>
                  </a:lnTo>
                  <a:lnTo>
                    <a:pt x="44356" y="2596"/>
                  </a:lnTo>
                  <a:lnTo>
                    <a:pt x="44404" y="2538"/>
                  </a:lnTo>
                  <a:lnTo>
                    <a:pt x="44442" y="2481"/>
                  </a:lnTo>
                  <a:lnTo>
                    <a:pt x="44462" y="2423"/>
                  </a:lnTo>
                  <a:lnTo>
                    <a:pt x="44471" y="2356"/>
                  </a:lnTo>
                  <a:lnTo>
                    <a:pt x="44462" y="2299"/>
                  </a:lnTo>
                  <a:lnTo>
                    <a:pt x="44442" y="2232"/>
                  </a:lnTo>
                  <a:lnTo>
                    <a:pt x="44404" y="2174"/>
                  </a:lnTo>
                  <a:lnTo>
                    <a:pt x="44356" y="2117"/>
                  </a:lnTo>
                  <a:lnTo>
                    <a:pt x="44289" y="2059"/>
                  </a:lnTo>
                  <a:lnTo>
                    <a:pt x="44213" y="2002"/>
                  </a:lnTo>
                  <a:lnTo>
                    <a:pt x="44126" y="1944"/>
                  </a:lnTo>
                  <a:lnTo>
                    <a:pt x="44021" y="1877"/>
                  </a:lnTo>
                  <a:lnTo>
                    <a:pt x="43896" y="1829"/>
                  </a:lnTo>
                  <a:lnTo>
                    <a:pt x="43772" y="1772"/>
                  </a:lnTo>
                  <a:lnTo>
                    <a:pt x="43465" y="1657"/>
                  </a:lnTo>
                  <a:lnTo>
                    <a:pt x="43121" y="1542"/>
                  </a:lnTo>
                  <a:lnTo>
                    <a:pt x="42718" y="1437"/>
                  </a:lnTo>
                  <a:lnTo>
                    <a:pt x="42278" y="1331"/>
                  </a:lnTo>
                  <a:lnTo>
                    <a:pt x="41789" y="1236"/>
                  </a:lnTo>
                  <a:lnTo>
                    <a:pt x="41253" y="1130"/>
                  </a:lnTo>
                  <a:lnTo>
                    <a:pt x="40669" y="1034"/>
                  </a:lnTo>
                  <a:lnTo>
                    <a:pt x="40056" y="948"/>
                  </a:lnTo>
                  <a:lnTo>
                    <a:pt x="39395" y="852"/>
                  </a:lnTo>
                  <a:lnTo>
                    <a:pt x="38696" y="776"/>
                  </a:lnTo>
                  <a:lnTo>
                    <a:pt x="37958" y="690"/>
                  </a:lnTo>
                  <a:lnTo>
                    <a:pt x="37182" y="613"/>
                  </a:lnTo>
                  <a:lnTo>
                    <a:pt x="36378" y="536"/>
                  </a:lnTo>
                  <a:lnTo>
                    <a:pt x="35535" y="469"/>
                  </a:lnTo>
                  <a:lnTo>
                    <a:pt x="34663" y="402"/>
                  </a:lnTo>
                  <a:lnTo>
                    <a:pt x="33763" y="335"/>
                  </a:lnTo>
                  <a:lnTo>
                    <a:pt x="32834" y="287"/>
                  </a:lnTo>
                  <a:lnTo>
                    <a:pt x="31876" y="230"/>
                  </a:lnTo>
                  <a:lnTo>
                    <a:pt x="30889" y="182"/>
                  </a:lnTo>
                  <a:lnTo>
                    <a:pt x="29884" y="144"/>
                  </a:lnTo>
                  <a:lnTo>
                    <a:pt x="28849" y="105"/>
                  </a:lnTo>
                  <a:lnTo>
                    <a:pt x="27796" y="77"/>
                  </a:lnTo>
                  <a:lnTo>
                    <a:pt x="26713" y="48"/>
                  </a:lnTo>
                  <a:lnTo>
                    <a:pt x="25621" y="29"/>
                  </a:lnTo>
                  <a:lnTo>
                    <a:pt x="24510" y="10"/>
                  </a:lnTo>
                  <a:lnTo>
                    <a:pt x="23380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5449625" y="4579763"/>
              <a:ext cx="3237261" cy="152217"/>
            </a:xfrm>
            <a:custGeom>
              <a:avLst/>
              <a:gdLst/>
              <a:ahLst/>
              <a:cxnLst/>
              <a:rect l="l" t="t" r="r" b="b"/>
              <a:pathLst>
                <a:path w="82305" h="3870" extrusionOk="0">
                  <a:moveTo>
                    <a:pt x="41148" y="0"/>
                  </a:moveTo>
                  <a:lnTo>
                    <a:pt x="36943" y="10"/>
                  </a:lnTo>
                  <a:lnTo>
                    <a:pt x="32853" y="38"/>
                  </a:lnTo>
                  <a:lnTo>
                    <a:pt x="28907" y="86"/>
                  </a:lnTo>
                  <a:lnTo>
                    <a:pt x="25133" y="153"/>
                  </a:lnTo>
                  <a:lnTo>
                    <a:pt x="21532" y="230"/>
                  </a:lnTo>
                  <a:lnTo>
                    <a:pt x="18141" y="335"/>
                  </a:lnTo>
                  <a:lnTo>
                    <a:pt x="14971" y="441"/>
                  </a:lnTo>
                  <a:lnTo>
                    <a:pt x="13477" y="508"/>
                  </a:lnTo>
                  <a:lnTo>
                    <a:pt x="12050" y="565"/>
                  </a:lnTo>
                  <a:lnTo>
                    <a:pt x="10690" y="632"/>
                  </a:lnTo>
                  <a:lnTo>
                    <a:pt x="9397" y="709"/>
                  </a:lnTo>
                  <a:lnTo>
                    <a:pt x="8171" y="776"/>
                  </a:lnTo>
                  <a:lnTo>
                    <a:pt x="7021" y="853"/>
                  </a:lnTo>
                  <a:lnTo>
                    <a:pt x="5958" y="929"/>
                  </a:lnTo>
                  <a:lnTo>
                    <a:pt x="4962" y="1015"/>
                  </a:lnTo>
                  <a:lnTo>
                    <a:pt x="4052" y="1092"/>
                  </a:lnTo>
                  <a:lnTo>
                    <a:pt x="3228" y="1178"/>
                  </a:lnTo>
                  <a:lnTo>
                    <a:pt x="2491" y="1264"/>
                  </a:lnTo>
                  <a:lnTo>
                    <a:pt x="1849" y="1360"/>
                  </a:lnTo>
                  <a:lnTo>
                    <a:pt x="1294" y="1446"/>
                  </a:lnTo>
                  <a:lnTo>
                    <a:pt x="834" y="1542"/>
                  </a:lnTo>
                  <a:lnTo>
                    <a:pt x="642" y="1590"/>
                  </a:lnTo>
                  <a:lnTo>
                    <a:pt x="470" y="1638"/>
                  </a:lnTo>
                  <a:lnTo>
                    <a:pt x="326" y="1686"/>
                  </a:lnTo>
                  <a:lnTo>
                    <a:pt x="211" y="1734"/>
                  </a:lnTo>
                  <a:lnTo>
                    <a:pt x="115" y="1782"/>
                  </a:lnTo>
                  <a:lnTo>
                    <a:pt x="48" y="1829"/>
                  </a:lnTo>
                  <a:lnTo>
                    <a:pt x="10" y="1887"/>
                  </a:lnTo>
                  <a:lnTo>
                    <a:pt x="0" y="1906"/>
                  </a:lnTo>
                  <a:lnTo>
                    <a:pt x="0" y="1935"/>
                  </a:lnTo>
                  <a:lnTo>
                    <a:pt x="0" y="1954"/>
                  </a:lnTo>
                  <a:lnTo>
                    <a:pt x="10" y="1983"/>
                  </a:lnTo>
                  <a:lnTo>
                    <a:pt x="48" y="2031"/>
                  </a:lnTo>
                  <a:lnTo>
                    <a:pt x="115" y="2079"/>
                  </a:lnTo>
                  <a:lnTo>
                    <a:pt x="211" y="2126"/>
                  </a:lnTo>
                  <a:lnTo>
                    <a:pt x="326" y="2184"/>
                  </a:lnTo>
                  <a:lnTo>
                    <a:pt x="470" y="2232"/>
                  </a:lnTo>
                  <a:lnTo>
                    <a:pt x="642" y="2280"/>
                  </a:lnTo>
                  <a:lnTo>
                    <a:pt x="834" y="2318"/>
                  </a:lnTo>
                  <a:lnTo>
                    <a:pt x="1294" y="2414"/>
                  </a:lnTo>
                  <a:lnTo>
                    <a:pt x="1849" y="2510"/>
                  </a:lnTo>
                  <a:lnTo>
                    <a:pt x="2491" y="2596"/>
                  </a:lnTo>
                  <a:lnTo>
                    <a:pt x="3228" y="2682"/>
                  </a:lnTo>
                  <a:lnTo>
                    <a:pt x="4052" y="2768"/>
                  </a:lnTo>
                  <a:lnTo>
                    <a:pt x="4962" y="2854"/>
                  </a:lnTo>
                  <a:lnTo>
                    <a:pt x="5958" y="2931"/>
                  </a:lnTo>
                  <a:lnTo>
                    <a:pt x="7021" y="3017"/>
                  </a:lnTo>
                  <a:lnTo>
                    <a:pt x="8171" y="3094"/>
                  </a:lnTo>
                  <a:lnTo>
                    <a:pt x="9397" y="3161"/>
                  </a:lnTo>
                  <a:lnTo>
                    <a:pt x="10690" y="3228"/>
                  </a:lnTo>
                  <a:lnTo>
                    <a:pt x="12050" y="3295"/>
                  </a:lnTo>
                  <a:lnTo>
                    <a:pt x="13477" y="3362"/>
                  </a:lnTo>
                  <a:lnTo>
                    <a:pt x="14971" y="3419"/>
                  </a:lnTo>
                  <a:lnTo>
                    <a:pt x="18141" y="3534"/>
                  </a:lnTo>
                  <a:lnTo>
                    <a:pt x="21532" y="3630"/>
                  </a:lnTo>
                  <a:lnTo>
                    <a:pt x="25133" y="3716"/>
                  </a:lnTo>
                  <a:lnTo>
                    <a:pt x="28907" y="3774"/>
                  </a:lnTo>
                  <a:lnTo>
                    <a:pt x="32853" y="3822"/>
                  </a:lnTo>
                  <a:lnTo>
                    <a:pt x="36943" y="3860"/>
                  </a:lnTo>
                  <a:lnTo>
                    <a:pt x="41148" y="3870"/>
                  </a:lnTo>
                  <a:lnTo>
                    <a:pt x="45353" y="3860"/>
                  </a:lnTo>
                  <a:lnTo>
                    <a:pt x="49443" y="3822"/>
                  </a:lnTo>
                  <a:lnTo>
                    <a:pt x="53389" y="3774"/>
                  </a:lnTo>
                  <a:lnTo>
                    <a:pt x="57172" y="3716"/>
                  </a:lnTo>
                  <a:lnTo>
                    <a:pt x="60764" y="3630"/>
                  </a:lnTo>
                  <a:lnTo>
                    <a:pt x="64155" y="3534"/>
                  </a:lnTo>
                  <a:lnTo>
                    <a:pt x="67325" y="3419"/>
                  </a:lnTo>
                  <a:lnTo>
                    <a:pt x="68819" y="3362"/>
                  </a:lnTo>
                  <a:lnTo>
                    <a:pt x="70246" y="3295"/>
                  </a:lnTo>
                  <a:lnTo>
                    <a:pt x="71616" y="3228"/>
                  </a:lnTo>
                  <a:lnTo>
                    <a:pt x="72909" y="3161"/>
                  </a:lnTo>
                  <a:lnTo>
                    <a:pt x="74125" y="3094"/>
                  </a:lnTo>
                  <a:lnTo>
                    <a:pt x="75275" y="3017"/>
                  </a:lnTo>
                  <a:lnTo>
                    <a:pt x="76347" y="2931"/>
                  </a:lnTo>
                  <a:lnTo>
                    <a:pt x="77334" y="2854"/>
                  </a:lnTo>
                  <a:lnTo>
                    <a:pt x="78244" y="2768"/>
                  </a:lnTo>
                  <a:lnTo>
                    <a:pt x="79068" y="2682"/>
                  </a:lnTo>
                  <a:lnTo>
                    <a:pt x="79805" y="2596"/>
                  </a:lnTo>
                  <a:lnTo>
                    <a:pt x="80456" y="2510"/>
                  </a:lnTo>
                  <a:lnTo>
                    <a:pt x="81012" y="2414"/>
                  </a:lnTo>
                  <a:lnTo>
                    <a:pt x="81462" y="2318"/>
                  </a:lnTo>
                  <a:lnTo>
                    <a:pt x="81663" y="2280"/>
                  </a:lnTo>
                  <a:lnTo>
                    <a:pt x="81826" y="2232"/>
                  </a:lnTo>
                  <a:lnTo>
                    <a:pt x="81970" y="2184"/>
                  </a:lnTo>
                  <a:lnTo>
                    <a:pt x="82094" y="2126"/>
                  </a:lnTo>
                  <a:lnTo>
                    <a:pt x="82180" y="2079"/>
                  </a:lnTo>
                  <a:lnTo>
                    <a:pt x="82248" y="2031"/>
                  </a:lnTo>
                  <a:lnTo>
                    <a:pt x="82286" y="1983"/>
                  </a:lnTo>
                  <a:lnTo>
                    <a:pt x="82295" y="1954"/>
                  </a:lnTo>
                  <a:lnTo>
                    <a:pt x="82305" y="1935"/>
                  </a:lnTo>
                  <a:lnTo>
                    <a:pt x="82295" y="1906"/>
                  </a:lnTo>
                  <a:lnTo>
                    <a:pt x="82286" y="1887"/>
                  </a:lnTo>
                  <a:lnTo>
                    <a:pt x="82248" y="1829"/>
                  </a:lnTo>
                  <a:lnTo>
                    <a:pt x="82180" y="1782"/>
                  </a:lnTo>
                  <a:lnTo>
                    <a:pt x="82094" y="1734"/>
                  </a:lnTo>
                  <a:lnTo>
                    <a:pt x="81970" y="1686"/>
                  </a:lnTo>
                  <a:lnTo>
                    <a:pt x="81826" y="1638"/>
                  </a:lnTo>
                  <a:lnTo>
                    <a:pt x="81663" y="1590"/>
                  </a:lnTo>
                  <a:lnTo>
                    <a:pt x="81462" y="1542"/>
                  </a:lnTo>
                  <a:lnTo>
                    <a:pt x="81012" y="1446"/>
                  </a:lnTo>
                  <a:lnTo>
                    <a:pt x="80456" y="1360"/>
                  </a:lnTo>
                  <a:lnTo>
                    <a:pt x="79805" y="1264"/>
                  </a:lnTo>
                  <a:lnTo>
                    <a:pt x="79068" y="1178"/>
                  </a:lnTo>
                  <a:lnTo>
                    <a:pt x="78244" y="1092"/>
                  </a:lnTo>
                  <a:lnTo>
                    <a:pt x="77334" y="1015"/>
                  </a:lnTo>
                  <a:lnTo>
                    <a:pt x="76347" y="929"/>
                  </a:lnTo>
                  <a:lnTo>
                    <a:pt x="75275" y="853"/>
                  </a:lnTo>
                  <a:lnTo>
                    <a:pt x="74125" y="776"/>
                  </a:lnTo>
                  <a:lnTo>
                    <a:pt x="72909" y="709"/>
                  </a:lnTo>
                  <a:lnTo>
                    <a:pt x="71616" y="632"/>
                  </a:lnTo>
                  <a:lnTo>
                    <a:pt x="70246" y="565"/>
                  </a:lnTo>
                  <a:lnTo>
                    <a:pt x="68819" y="508"/>
                  </a:lnTo>
                  <a:lnTo>
                    <a:pt x="67325" y="441"/>
                  </a:lnTo>
                  <a:lnTo>
                    <a:pt x="64155" y="335"/>
                  </a:lnTo>
                  <a:lnTo>
                    <a:pt x="60764" y="230"/>
                  </a:lnTo>
                  <a:lnTo>
                    <a:pt x="57172" y="153"/>
                  </a:lnTo>
                  <a:lnTo>
                    <a:pt x="53389" y="86"/>
                  </a:lnTo>
                  <a:lnTo>
                    <a:pt x="49443" y="38"/>
                  </a:lnTo>
                  <a:lnTo>
                    <a:pt x="45353" y="10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8191774" y="3231092"/>
              <a:ext cx="378261" cy="86296"/>
            </a:xfrm>
            <a:custGeom>
              <a:avLst/>
              <a:gdLst/>
              <a:ahLst/>
              <a:cxnLst/>
              <a:rect l="l" t="t" r="r" b="b"/>
              <a:pathLst>
                <a:path w="9617" h="2194" extrusionOk="0">
                  <a:moveTo>
                    <a:pt x="4473" y="0"/>
                  </a:moveTo>
                  <a:lnTo>
                    <a:pt x="4186" y="10"/>
                  </a:lnTo>
                  <a:lnTo>
                    <a:pt x="3860" y="29"/>
                  </a:lnTo>
                  <a:lnTo>
                    <a:pt x="3075" y="77"/>
                  </a:lnTo>
                  <a:lnTo>
                    <a:pt x="2223" y="154"/>
                  </a:lnTo>
                  <a:lnTo>
                    <a:pt x="1389" y="240"/>
                  </a:lnTo>
                  <a:lnTo>
                    <a:pt x="680" y="307"/>
                  </a:lnTo>
                  <a:lnTo>
                    <a:pt x="0" y="384"/>
                  </a:lnTo>
                  <a:lnTo>
                    <a:pt x="1657" y="1322"/>
                  </a:lnTo>
                  <a:lnTo>
                    <a:pt x="2184" y="1466"/>
                  </a:lnTo>
                  <a:lnTo>
                    <a:pt x="2730" y="1590"/>
                  </a:lnTo>
                  <a:lnTo>
                    <a:pt x="3305" y="1705"/>
                  </a:lnTo>
                  <a:lnTo>
                    <a:pt x="3899" y="1811"/>
                  </a:lnTo>
                  <a:lnTo>
                    <a:pt x="4502" y="1897"/>
                  </a:lnTo>
                  <a:lnTo>
                    <a:pt x="5096" y="1973"/>
                  </a:lnTo>
                  <a:lnTo>
                    <a:pt x="5690" y="2041"/>
                  </a:lnTo>
                  <a:lnTo>
                    <a:pt x="6264" y="2098"/>
                  </a:lnTo>
                  <a:lnTo>
                    <a:pt x="6820" y="2136"/>
                  </a:lnTo>
                  <a:lnTo>
                    <a:pt x="7337" y="2165"/>
                  </a:lnTo>
                  <a:lnTo>
                    <a:pt x="7826" y="2184"/>
                  </a:lnTo>
                  <a:lnTo>
                    <a:pt x="8266" y="2194"/>
                  </a:lnTo>
                  <a:lnTo>
                    <a:pt x="8649" y="2184"/>
                  </a:lnTo>
                  <a:lnTo>
                    <a:pt x="8975" y="2165"/>
                  </a:lnTo>
                  <a:lnTo>
                    <a:pt x="9234" y="2127"/>
                  </a:lnTo>
                  <a:lnTo>
                    <a:pt x="9339" y="2108"/>
                  </a:lnTo>
                  <a:lnTo>
                    <a:pt x="9416" y="2088"/>
                  </a:lnTo>
                  <a:lnTo>
                    <a:pt x="9483" y="2060"/>
                  </a:lnTo>
                  <a:lnTo>
                    <a:pt x="9531" y="2031"/>
                  </a:lnTo>
                  <a:lnTo>
                    <a:pt x="9569" y="2002"/>
                  </a:lnTo>
                  <a:lnTo>
                    <a:pt x="9598" y="1983"/>
                  </a:lnTo>
                  <a:lnTo>
                    <a:pt x="9617" y="1954"/>
                  </a:lnTo>
                  <a:lnTo>
                    <a:pt x="9617" y="1926"/>
                  </a:lnTo>
                  <a:lnTo>
                    <a:pt x="9617" y="1897"/>
                  </a:lnTo>
                  <a:lnTo>
                    <a:pt x="9598" y="1868"/>
                  </a:lnTo>
                  <a:lnTo>
                    <a:pt x="9578" y="1839"/>
                  </a:lnTo>
                  <a:lnTo>
                    <a:pt x="9540" y="1811"/>
                  </a:lnTo>
                  <a:lnTo>
                    <a:pt x="9464" y="1753"/>
                  </a:lnTo>
                  <a:lnTo>
                    <a:pt x="9349" y="1696"/>
                  </a:lnTo>
                  <a:lnTo>
                    <a:pt x="9224" y="1638"/>
                  </a:lnTo>
                  <a:lnTo>
                    <a:pt x="8927" y="1523"/>
                  </a:lnTo>
                  <a:lnTo>
                    <a:pt x="8611" y="1408"/>
                  </a:lnTo>
                  <a:lnTo>
                    <a:pt x="8314" y="1313"/>
                  </a:lnTo>
                  <a:lnTo>
                    <a:pt x="8190" y="1255"/>
                  </a:lnTo>
                  <a:lnTo>
                    <a:pt x="8084" y="1217"/>
                  </a:lnTo>
                  <a:lnTo>
                    <a:pt x="7605" y="997"/>
                  </a:lnTo>
                  <a:lnTo>
                    <a:pt x="7107" y="786"/>
                  </a:lnTo>
                  <a:lnTo>
                    <a:pt x="6628" y="604"/>
                  </a:lnTo>
                  <a:lnTo>
                    <a:pt x="6169" y="431"/>
                  </a:lnTo>
                  <a:lnTo>
                    <a:pt x="5747" y="288"/>
                  </a:lnTo>
                  <a:lnTo>
                    <a:pt x="5364" y="173"/>
                  </a:lnTo>
                  <a:lnTo>
                    <a:pt x="5058" y="77"/>
                  </a:lnTo>
                  <a:lnTo>
                    <a:pt x="4828" y="20"/>
                  </a:lnTo>
                  <a:lnTo>
                    <a:pt x="4761" y="10"/>
                  </a:lnTo>
                  <a:lnTo>
                    <a:pt x="4684" y="0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8252423" y="3224681"/>
              <a:ext cx="342114" cy="102500"/>
            </a:xfrm>
            <a:custGeom>
              <a:avLst/>
              <a:gdLst/>
              <a:ahLst/>
              <a:cxnLst/>
              <a:rect l="l" t="t" r="r" b="b"/>
              <a:pathLst>
                <a:path w="8698" h="2606" extrusionOk="0">
                  <a:moveTo>
                    <a:pt x="2998" y="1"/>
                  </a:moveTo>
                  <a:lnTo>
                    <a:pt x="2797" y="10"/>
                  </a:lnTo>
                  <a:lnTo>
                    <a:pt x="2558" y="20"/>
                  </a:lnTo>
                  <a:lnTo>
                    <a:pt x="2021" y="68"/>
                  </a:lnTo>
                  <a:lnTo>
                    <a:pt x="1456" y="144"/>
                  </a:lnTo>
                  <a:lnTo>
                    <a:pt x="901" y="211"/>
                  </a:lnTo>
                  <a:lnTo>
                    <a:pt x="441" y="278"/>
                  </a:lnTo>
                  <a:lnTo>
                    <a:pt x="0" y="345"/>
                  </a:lnTo>
                  <a:lnTo>
                    <a:pt x="0" y="403"/>
                  </a:lnTo>
                  <a:lnTo>
                    <a:pt x="249" y="432"/>
                  </a:lnTo>
                  <a:lnTo>
                    <a:pt x="489" y="479"/>
                  </a:lnTo>
                  <a:lnTo>
                    <a:pt x="728" y="527"/>
                  </a:lnTo>
                  <a:lnTo>
                    <a:pt x="949" y="594"/>
                  </a:lnTo>
                  <a:lnTo>
                    <a:pt x="1169" y="661"/>
                  </a:lnTo>
                  <a:lnTo>
                    <a:pt x="1380" y="748"/>
                  </a:lnTo>
                  <a:lnTo>
                    <a:pt x="1571" y="843"/>
                  </a:lnTo>
                  <a:lnTo>
                    <a:pt x="1763" y="949"/>
                  </a:lnTo>
                  <a:lnTo>
                    <a:pt x="1945" y="1064"/>
                  </a:lnTo>
                  <a:lnTo>
                    <a:pt x="2117" y="1188"/>
                  </a:lnTo>
                  <a:lnTo>
                    <a:pt x="2270" y="1322"/>
                  </a:lnTo>
                  <a:lnTo>
                    <a:pt x="2424" y="1476"/>
                  </a:lnTo>
                  <a:lnTo>
                    <a:pt x="2558" y="1638"/>
                  </a:lnTo>
                  <a:lnTo>
                    <a:pt x="2692" y="1811"/>
                  </a:lnTo>
                  <a:lnTo>
                    <a:pt x="2807" y="2002"/>
                  </a:lnTo>
                  <a:lnTo>
                    <a:pt x="2912" y="2204"/>
                  </a:lnTo>
                  <a:lnTo>
                    <a:pt x="4205" y="2347"/>
                  </a:lnTo>
                  <a:lnTo>
                    <a:pt x="4770" y="2414"/>
                  </a:lnTo>
                  <a:lnTo>
                    <a:pt x="5335" y="2472"/>
                  </a:lnTo>
                  <a:lnTo>
                    <a:pt x="5747" y="2500"/>
                  </a:lnTo>
                  <a:lnTo>
                    <a:pt x="6207" y="2539"/>
                  </a:lnTo>
                  <a:lnTo>
                    <a:pt x="6686" y="2568"/>
                  </a:lnTo>
                  <a:lnTo>
                    <a:pt x="7155" y="2587"/>
                  </a:lnTo>
                  <a:lnTo>
                    <a:pt x="7586" y="2606"/>
                  </a:lnTo>
                  <a:lnTo>
                    <a:pt x="7950" y="2606"/>
                  </a:lnTo>
                  <a:lnTo>
                    <a:pt x="8218" y="2596"/>
                  </a:lnTo>
                  <a:lnTo>
                    <a:pt x="8314" y="2587"/>
                  </a:lnTo>
                  <a:lnTo>
                    <a:pt x="8381" y="2577"/>
                  </a:lnTo>
                  <a:lnTo>
                    <a:pt x="8506" y="2520"/>
                  </a:lnTo>
                  <a:lnTo>
                    <a:pt x="8602" y="2462"/>
                  </a:lnTo>
                  <a:lnTo>
                    <a:pt x="8640" y="2433"/>
                  </a:lnTo>
                  <a:lnTo>
                    <a:pt x="8659" y="2395"/>
                  </a:lnTo>
                  <a:lnTo>
                    <a:pt x="8678" y="2366"/>
                  </a:lnTo>
                  <a:lnTo>
                    <a:pt x="8697" y="2328"/>
                  </a:lnTo>
                  <a:lnTo>
                    <a:pt x="8697" y="2290"/>
                  </a:lnTo>
                  <a:lnTo>
                    <a:pt x="8697" y="2251"/>
                  </a:lnTo>
                  <a:lnTo>
                    <a:pt x="8678" y="2213"/>
                  </a:lnTo>
                  <a:lnTo>
                    <a:pt x="8659" y="2175"/>
                  </a:lnTo>
                  <a:lnTo>
                    <a:pt x="8592" y="2089"/>
                  </a:lnTo>
                  <a:lnTo>
                    <a:pt x="8496" y="1993"/>
                  </a:lnTo>
                  <a:lnTo>
                    <a:pt x="8362" y="1897"/>
                  </a:lnTo>
                  <a:lnTo>
                    <a:pt x="8199" y="1792"/>
                  </a:lnTo>
                  <a:lnTo>
                    <a:pt x="8008" y="1677"/>
                  </a:lnTo>
                  <a:lnTo>
                    <a:pt x="7778" y="1562"/>
                  </a:lnTo>
                  <a:lnTo>
                    <a:pt x="7519" y="1437"/>
                  </a:lnTo>
                  <a:lnTo>
                    <a:pt x="7232" y="1303"/>
                  </a:lnTo>
                  <a:lnTo>
                    <a:pt x="6906" y="1169"/>
                  </a:lnTo>
                  <a:lnTo>
                    <a:pt x="6542" y="1016"/>
                  </a:lnTo>
                  <a:lnTo>
                    <a:pt x="6063" y="834"/>
                  </a:lnTo>
                  <a:lnTo>
                    <a:pt x="5565" y="671"/>
                  </a:lnTo>
                  <a:lnTo>
                    <a:pt x="5086" y="518"/>
                  </a:lnTo>
                  <a:lnTo>
                    <a:pt x="4627" y="374"/>
                  </a:lnTo>
                  <a:lnTo>
                    <a:pt x="4205" y="259"/>
                  </a:lnTo>
                  <a:lnTo>
                    <a:pt x="3832" y="154"/>
                  </a:lnTo>
                  <a:lnTo>
                    <a:pt x="3286" y="20"/>
                  </a:lnTo>
                  <a:lnTo>
                    <a:pt x="3171" y="10"/>
                  </a:lnTo>
                  <a:lnTo>
                    <a:pt x="29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7744222" y="3452213"/>
              <a:ext cx="62185" cy="898944"/>
            </a:xfrm>
            <a:custGeom>
              <a:avLst/>
              <a:gdLst/>
              <a:ahLst/>
              <a:cxnLst/>
              <a:rect l="l" t="t" r="r" b="b"/>
              <a:pathLst>
                <a:path w="1581" h="22855" extrusionOk="0">
                  <a:moveTo>
                    <a:pt x="1" y="1"/>
                  </a:moveTo>
                  <a:lnTo>
                    <a:pt x="1" y="22854"/>
                  </a:lnTo>
                  <a:lnTo>
                    <a:pt x="1581" y="22854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rgbClr val="959D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7478656" y="4279862"/>
              <a:ext cx="592977" cy="160162"/>
            </a:xfrm>
            <a:custGeom>
              <a:avLst/>
              <a:gdLst/>
              <a:ahLst/>
              <a:cxnLst/>
              <a:rect l="l" t="t" r="r" b="b"/>
              <a:pathLst>
                <a:path w="15076" h="4072" extrusionOk="0">
                  <a:moveTo>
                    <a:pt x="4071" y="1"/>
                  </a:moveTo>
                  <a:lnTo>
                    <a:pt x="3860" y="10"/>
                  </a:lnTo>
                  <a:lnTo>
                    <a:pt x="3659" y="30"/>
                  </a:lnTo>
                  <a:lnTo>
                    <a:pt x="3458" y="49"/>
                  </a:lnTo>
                  <a:lnTo>
                    <a:pt x="3257" y="87"/>
                  </a:lnTo>
                  <a:lnTo>
                    <a:pt x="3055" y="135"/>
                  </a:lnTo>
                  <a:lnTo>
                    <a:pt x="2864" y="192"/>
                  </a:lnTo>
                  <a:lnTo>
                    <a:pt x="2672" y="250"/>
                  </a:lnTo>
                  <a:lnTo>
                    <a:pt x="2490" y="327"/>
                  </a:lnTo>
                  <a:lnTo>
                    <a:pt x="2308" y="403"/>
                  </a:lnTo>
                  <a:lnTo>
                    <a:pt x="2136" y="499"/>
                  </a:lnTo>
                  <a:lnTo>
                    <a:pt x="1964" y="595"/>
                  </a:lnTo>
                  <a:lnTo>
                    <a:pt x="1801" y="700"/>
                  </a:lnTo>
                  <a:lnTo>
                    <a:pt x="1638" y="815"/>
                  </a:lnTo>
                  <a:lnTo>
                    <a:pt x="1485" y="940"/>
                  </a:lnTo>
                  <a:lnTo>
                    <a:pt x="1341" y="1064"/>
                  </a:lnTo>
                  <a:lnTo>
                    <a:pt x="1197" y="1198"/>
                  </a:lnTo>
                  <a:lnTo>
                    <a:pt x="1063" y="1342"/>
                  </a:lnTo>
                  <a:lnTo>
                    <a:pt x="929" y="1485"/>
                  </a:lnTo>
                  <a:lnTo>
                    <a:pt x="814" y="1639"/>
                  </a:lnTo>
                  <a:lnTo>
                    <a:pt x="699" y="1802"/>
                  </a:lnTo>
                  <a:lnTo>
                    <a:pt x="594" y="1964"/>
                  </a:lnTo>
                  <a:lnTo>
                    <a:pt x="498" y="2137"/>
                  </a:lnTo>
                  <a:lnTo>
                    <a:pt x="402" y="2309"/>
                  </a:lnTo>
                  <a:lnTo>
                    <a:pt x="326" y="2491"/>
                  </a:lnTo>
                  <a:lnTo>
                    <a:pt x="249" y="2673"/>
                  </a:lnTo>
                  <a:lnTo>
                    <a:pt x="182" y="2865"/>
                  </a:lnTo>
                  <a:lnTo>
                    <a:pt x="134" y="3056"/>
                  </a:lnTo>
                  <a:lnTo>
                    <a:pt x="86" y="3257"/>
                  </a:lnTo>
                  <a:lnTo>
                    <a:pt x="48" y="3459"/>
                  </a:lnTo>
                  <a:lnTo>
                    <a:pt x="29" y="3660"/>
                  </a:lnTo>
                  <a:lnTo>
                    <a:pt x="10" y="3861"/>
                  </a:lnTo>
                  <a:lnTo>
                    <a:pt x="0" y="4072"/>
                  </a:lnTo>
                  <a:lnTo>
                    <a:pt x="1293" y="4072"/>
                  </a:lnTo>
                  <a:lnTo>
                    <a:pt x="1303" y="3928"/>
                  </a:lnTo>
                  <a:lnTo>
                    <a:pt x="1312" y="3794"/>
                  </a:lnTo>
                  <a:lnTo>
                    <a:pt x="1331" y="3650"/>
                  </a:lnTo>
                  <a:lnTo>
                    <a:pt x="1351" y="3516"/>
                  </a:lnTo>
                  <a:lnTo>
                    <a:pt x="1389" y="3382"/>
                  </a:lnTo>
                  <a:lnTo>
                    <a:pt x="1427" y="3248"/>
                  </a:lnTo>
                  <a:lnTo>
                    <a:pt x="1466" y="3123"/>
                  </a:lnTo>
                  <a:lnTo>
                    <a:pt x="1513" y="2999"/>
                  </a:lnTo>
                  <a:lnTo>
                    <a:pt x="1571" y="2874"/>
                  </a:lnTo>
                  <a:lnTo>
                    <a:pt x="1628" y="2750"/>
                  </a:lnTo>
                  <a:lnTo>
                    <a:pt x="1695" y="2635"/>
                  </a:lnTo>
                  <a:lnTo>
                    <a:pt x="1772" y="2520"/>
                  </a:lnTo>
                  <a:lnTo>
                    <a:pt x="1849" y="2415"/>
                  </a:lnTo>
                  <a:lnTo>
                    <a:pt x="1935" y="2309"/>
                  </a:lnTo>
                  <a:lnTo>
                    <a:pt x="2021" y="2213"/>
                  </a:lnTo>
                  <a:lnTo>
                    <a:pt x="2107" y="2108"/>
                  </a:lnTo>
                  <a:lnTo>
                    <a:pt x="2203" y="2022"/>
                  </a:lnTo>
                  <a:lnTo>
                    <a:pt x="2308" y="1936"/>
                  </a:lnTo>
                  <a:lnTo>
                    <a:pt x="2414" y="1849"/>
                  </a:lnTo>
                  <a:lnTo>
                    <a:pt x="2519" y="1773"/>
                  </a:lnTo>
                  <a:lnTo>
                    <a:pt x="2634" y="1706"/>
                  </a:lnTo>
                  <a:lnTo>
                    <a:pt x="2749" y="1639"/>
                  </a:lnTo>
                  <a:lnTo>
                    <a:pt x="2873" y="1572"/>
                  </a:lnTo>
                  <a:lnTo>
                    <a:pt x="2998" y="1514"/>
                  </a:lnTo>
                  <a:lnTo>
                    <a:pt x="3123" y="1466"/>
                  </a:lnTo>
                  <a:lnTo>
                    <a:pt x="3247" y="1428"/>
                  </a:lnTo>
                  <a:lnTo>
                    <a:pt x="3381" y="1390"/>
                  </a:lnTo>
                  <a:lnTo>
                    <a:pt x="3515" y="1351"/>
                  </a:lnTo>
                  <a:lnTo>
                    <a:pt x="3649" y="1332"/>
                  </a:lnTo>
                  <a:lnTo>
                    <a:pt x="3793" y="1313"/>
                  </a:lnTo>
                  <a:lnTo>
                    <a:pt x="3927" y="1304"/>
                  </a:lnTo>
                  <a:lnTo>
                    <a:pt x="11149" y="1304"/>
                  </a:lnTo>
                  <a:lnTo>
                    <a:pt x="11293" y="1313"/>
                  </a:lnTo>
                  <a:lnTo>
                    <a:pt x="11427" y="1332"/>
                  </a:lnTo>
                  <a:lnTo>
                    <a:pt x="11570" y="1351"/>
                  </a:lnTo>
                  <a:lnTo>
                    <a:pt x="11704" y="1390"/>
                  </a:lnTo>
                  <a:lnTo>
                    <a:pt x="11829" y="1428"/>
                  </a:lnTo>
                  <a:lnTo>
                    <a:pt x="11963" y="1466"/>
                  </a:lnTo>
                  <a:lnTo>
                    <a:pt x="12088" y="1514"/>
                  </a:lnTo>
                  <a:lnTo>
                    <a:pt x="12212" y="1572"/>
                  </a:lnTo>
                  <a:lnTo>
                    <a:pt x="12327" y="1639"/>
                  </a:lnTo>
                  <a:lnTo>
                    <a:pt x="12442" y="1706"/>
                  </a:lnTo>
                  <a:lnTo>
                    <a:pt x="12557" y="1773"/>
                  </a:lnTo>
                  <a:lnTo>
                    <a:pt x="12662" y="1849"/>
                  </a:lnTo>
                  <a:lnTo>
                    <a:pt x="12768" y="1936"/>
                  </a:lnTo>
                  <a:lnTo>
                    <a:pt x="12873" y="2022"/>
                  </a:lnTo>
                  <a:lnTo>
                    <a:pt x="12969" y="2108"/>
                  </a:lnTo>
                  <a:lnTo>
                    <a:pt x="13065" y="2213"/>
                  </a:lnTo>
                  <a:lnTo>
                    <a:pt x="13151" y="2309"/>
                  </a:lnTo>
                  <a:lnTo>
                    <a:pt x="13227" y="2415"/>
                  </a:lnTo>
                  <a:lnTo>
                    <a:pt x="13304" y="2520"/>
                  </a:lnTo>
                  <a:lnTo>
                    <a:pt x="13381" y="2635"/>
                  </a:lnTo>
                  <a:lnTo>
                    <a:pt x="13448" y="2750"/>
                  </a:lnTo>
                  <a:lnTo>
                    <a:pt x="13505" y="2874"/>
                  </a:lnTo>
                  <a:lnTo>
                    <a:pt x="13563" y="2999"/>
                  </a:lnTo>
                  <a:lnTo>
                    <a:pt x="13611" y="3123"/>
                  </a:lnTo>
                  <a:lnTo>
                    <a:pt x="13658" y="3248"/>
                  </a:lnTo>
                  <a:lnTo>
                    <a:pt x="13697" y="3382"/>
                  </a:lnTo>
                  <a:lnTo>
                    <a:pt x="13725" y="3516"/>
                  </a:lnTo>
                  <a:lnTo>
                    <a:pt x="13754" y="3650"/>
                  </a:lnTo>
                  <a:lnTo>
                    <a:pt x="13764" y="3794"/>
                  </a:lnTo>
                  <a:lnTo>
                    <a:pt x="13783" y="3928"/>
                  </a:lnTo>
                  <a:lnTo>
                    <a:pt x="13783" y="4072"/>
                  </a:lnTo>
                  <a:lnTo>
                    <a:pt x="15076" y="4072"/>
                  </a:lnTo>
                  <a:lnTo>
                    <a:pt x="15076" y="3861"/>
                  </a:lnTo>
                  <a:lnTo>
                    <a:pt x="15057" y="3660"/>
                  </a:lnTo>
                  <a:lnTo>
                    <a:pt x="15028" y="3459"/>
                  </a:lnTo>
                  <a:lnTo>
                    <a:pt x="14990" y="3257"/>
                  </a:lnTo>
                  <a:lnTo>
                    <a:pt x="14951" y="3056"/>
                  </a:lnTo>
                  <a:lnTo>
                    <a:pt x="14894" y="2865"/>
                  </a:lnTo>
                  <a:lnTo>
                    <a:pt x="14827" y="2673"/>
                  </a:lnTo>
                  <a:lnTo>
                    <a:pt x="14760" y="2491"/>
                  </a:lnTo>
                  <a:lnTo>
                    <a:pt x="14674" y="2309"/>
                  </a:lnTo>
                  <a:lnTo>
                    <a:pt x="14588" y="2137"/>
                  </a:lnTo>
                  <a:lnTo>
                    <a:pt x="14492" y="1964"/>
                  </a:lnTo>
                  <a:lnTo>
                    <a:pt x="14377" y="1802"/>
                  </a:lnTo>
                  <a:lnTo>
                    <a:pt x="14271" y="1639"/>
                  </a:lnTo>
                  <a:lnTo>
                    <a:pt x="14147" y="1485"/>
                  </a:lnTo>
                  <a:lnTo>
                    <a:pt x="14022" y="1342"/>
                  </a:lnTo>
                  <a:lnTo>
                    <a:pt x="13888" y="1198"/>
                  </a:lnTo>
                  <a:lnTo>
                    <a:pt x="13745" y="1064"/>
                  </a:lnTo>
                  <a:lnTo>
                    <a:pt x="13591" y="940"/>
                  </a:lnTo>
                  <a:lnTo>
                    <a:pt x="13438" y="815"/>
                  </a:lnTo>
                  <a:lnTo>
                    <a:pt x="13285" y="700"/>
                  </a:lnTo>
                  <a:lnTo>
                    <a:pt x="13112" y="595"/>
                  </a:lnTo>
                  <a:lnTo>
                    <a:pt x="12950" y="499"/>
                  </a:lnTo>
                  <a:lnTo>
                    <a:pt x="12768" y="403"/>
                  </a:lnTo>
                  <a:lnTo>
                    <a:pt x="12586" y="327"/>
                  </a:lnTo>
                  <a:lnTo>
                    <a:pt x="12404" y="250"/>
                  </a:lnTo>
                  <a:lnTo>
                    <a:pt x="12212" y="192"/>
                  </a:lnTo>
                  <a:lnTo>
                    <a:pt x="12021" y="135"/>
                  </a:lnTo>
                  <a:lnTo>
                    <a:pt x="11829" y="87"/>
                  </a:lnTo>
                  <a:lnTo>
                    <a:pt x="11628" y="49"/>
                  </a:lnTo>
                  <a:lnTo>
                    <a:pt x="11427" y="30"/>
                  </a:lnTo>
                  <a:lnTo>
                    <a:pt x="11216" y="10"/>
                  </a:lnTo>
                  <a:lnTo>
                    <a:pt x="110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7708076" y="3426608"/>
              <a:ext cx="134517" cy="208738"/>
            </a:xfrm>
            <a:custGeom>
              <a:avLst/>
              <a:gdLst/>
              <a:ahLst/>
              <a:cxnLst/>
              <a:rect l="l" t="t" r="r" b="b"/>
              <a:pathLst>
                <a:path w="3420" h="5307" extrusionOk="0">
                  <a:moveTo>
                    <a:pt x="0" y="0"/>
                  </a:moveTo>
                  <a:lnTo>
                    <a:pt x="642" y="5307"/>
                  </a:lnTo>
                  <a:lnTo>
                    <a:pt x="2768" y="5307"/>
                  </a:lnTo>
                  <a:lnTo>
                    <a:pt x="34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7343002" y="3414179"/>
              <a:ext cx="864646" cy="71624"/>
            </a:xfrm>
            <a:custGeom>
              <a:avLst/>
              <a:gdLst/>
              <a:ahLst/>
              <a:cxnLst/>
              <a:rect l="l" t="t" r="r" b="b"/>
              <a:pathLst>
                <a:path w="21983" h="1821" extrusionOk="0">
                  <a:moveTo>
                    <a:pt x="1" y="0"/>
                  </a:moveTo>
                  <a:lnTo>
                    <a:pt x="1" y="1820"/>
                  </a:lnTo>
                  <a:lnTo>
                    <a:pt x="21983" y="1820"/>
                  </a:lnTo>
                  <a:lnTo>
                    <a:pt x="21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7311733" y="3305310"/>
              <a:ext cx="926831" cy="137152"/>
            </a:xfrm>
            <a:custGeom>
              <a:avLst/>
              <a:gdLst/>
              <a:ahLst/>
              <a:cxnLst/>
              <a:rect l="l" t="t" r="r" b="b"/>
              <a:pathLst>
                <a:path w="23564" h="3487" extrusionOk="0">
                  <a:moveTo>
                    <a:pt x="3181" y="0"/>
                  </a:moveTo>
                  <a:lnTo>
                    <a:pt x="3008" y="19"/>
                  </a:lnTo>
                  <a:lnTo>
                    <a:pt x="2846" y="39"/>
                  </a:lnTo>
                  <a:lnTo>
                    <a:pt x="2683" y="67"/>
                  </a:lnTo>
                  <a:lnTo>
                    <a:pt x="2520" y="106"/>
                  </a:lnTo>
                  <a:lnTo>
                    <a:pt x="2357" y="154"/>
                  </a:lnTo>
                  <a:lnTo>
                    <a:pt x="2204" y="201"/>
                  </a:lnTo>
                  <a:lnTo>
                    <a:pt x="2051" y="259"/>
                  </a:lnTo>
                  <a:lnTo>
                    <a:pt x="1897" y="326"/>
                  </a:lnTo>
                  <a:lnTo>
                    <a:pt x="1754" y="403"/>
                  </a:lnTo>
                  <a:lnTo>
                    <a:pt x="1620" y="489"/>
                  </a:lnTo>
                  <a:lnTo>
                    <a:pt x="1476" y="575"/>
                  </a:lnTo>
                  <a:lnTo>
                    <a:pt x="1351" y="661"/>
                  </a:lnTo>
                  <a:lnTo>
                    <a:pt x="1227" y="767"/>
                  </a:lnTo>
                  <a:lnTo>
                    <a:pt x="1102" y="872"/>
                  </a:lnTo>
                  <a:lnTo>
                    <a:pt x="988" y="977"/>
                  </a:lnTo>
                  <a:lnTo>
                    <a:pt x="873" y="1092"/>
                  </a:lnTo>
                  <a:lnTo>
                    <a:pt x="767" y="1217"/>
                  </a:lnTo>
                  <a:lnTo>
                    <a:pt x="671" y="1341"/>
                  </a:lnTo>
                  <a:lnTo>
                    <a:pt x="576" y="1475"/>
                  </a:lnTo>
                  <a:lnTo>
                    <a:pt x="489" y="1609"/>
                  </a:lnTo>
                  <a:lnTo>
                    <a:pt x="403" y="1753"/>
                  </a:lnTo>
                  <a:lnTo>
                    <a:pt x="336" y="1897"/>
                  </a:lnTo>
                  <a:lnTo>
                    <a:pt x="269" y="2050"/>
                  </a:lnTo>
                  <a:lnTo>
                    <a:pt x="202" y="2194"/>
                  </a:lnTo>
                  <a:lnTo>
                    <a:pt x="154" y="2357"/>
                  </a:lnTo>
                  <a:lnTo>
                    <a:pt x="106" y="2510"/>
                  </a:lnTo>
                  <a:lnTo>
                    <a:pt x="68" y="2673"/>
                  </a:lnTo>
                  <a:lnTo>
                    <a:pt x="39" y="2835"/>
                  </a:lnTo>
                  <a:lnTo>
                    <a:pt x="20" y="3008"/>
                  </a:lnTo>
                  <a:lnTo>
                    <a:pt x="11" y="3180"/>
                  </a:lnTo>
                  <a:lnTo>
                    <a:pt x="1" y="3353"/>
                  </a:lnTo>
                  <a:lnTo>
                    <a:pt x="1" y="3487"/>
                  </a:lnTo>
                  <a:lnTo>
                    <a:pt x="23563" y="3487"/>
                  </a:lnTo>
                  <a:lnTo>
                    <a:pt x="23563" y="3353"/>
                  </a:lnTo>
                  <a:lnTo>
                    <a:pt x="23563" y="3180"/>
                  </a:lnTo>
                  <a:lnTo>
                    <a:pt x="23544" y="3008"/>
                  </a:lnTo>
                  <a:lnTo>
                    <a:pt x="23525" y="2835"/>
                  </a:lnTo>
                  <a:lnTo>
                    <a:pt x="23496" y="2673"/>
                  </a:lnTo>
                  <a:lnTo>
                    <a:pt x="23458" y="2510"/>
                  </a:lnTo>
                  <a:lnTo>
                    <a:pt x="23419" y="2357"/>
                  </a:lnTo>
                  <a:lnTo>
                    <a:pt x="23362" y="2194"/>
                  </a:lnTo>
                  <a:lnTo>
                    <a:pt x="23304" y="2050"/>
                  </a:lnTo>
                  <a:lnTo>
                    <a:pt x="23237" y="1897"/>
                  </a:lnTo>
                  <a:lnTo>
                    <a:pt x="23161" y="1753"/>
                  </a:lnTo>
                  <a:lnTo>
                    <a:pt x="23084" y="1609"/>
                  </a:lnTo>
                  <a:lnTo>
                    <a:pt x="22998" y="1475"/>
                  </a:lnTo>
                  <a:lnTo>
                    <a:pt x="22902" y="1341"/>
                  </a:lnTo>
                  <a:lnTo>
                    <a:pt x="22797" y="1217"/>
                  </a:lnTo>
                  <a:lnTo>
                    <a:pt x="22691" y="1092"/>
                  </a:lnTo>
                  <a:lnTo>
                    <a:pt x="22586" y="977"/>
                  </a:lnTo>
                  <a:lnTo>
                    <a:pt x="22471" y="872"/>
                  </a:lnTo>
                  <a:lnTo>
                    <a:pt x="22347" y="767"/>
                  </a:lnTo>
                  <a:lnTo>
                    <a:pt x="22222" y="661"/>
                  </a:lnTo>
                  <a:lnTo>
                    <a:pt x="22088" y="575"/>
                  </a:lnTo>
                  <a:lnTo>
                    <a:pt x="21954" y="489"/>
                  </a:lnTo>
                  <a:lnTo>
                    <a:pt x="21810" y="403"/>
                  </a:lnTo>
                  <a:lnTo>
                    <a:pt x="21667" y="326"/>
                  </a:lnTo>
                  <a:lnTo>
                    <a:pt x="21523" y="259"/>
                  </a:lnTo>
                  <a:lnTo>
                    <a:pt x="21370" y="201"/>
                  </a:lnTo>
                  <a:lnTo>
                    <a:pt x="21207" y="154"/>
                  </a:lnTo>
                  <a:lnTo>
                    <a:pt x="21054" y="106"/>
                  </a:lnTo>
                  <a:lnTo>
                    <a:pt x="20891" y="67"/>
                  </a:lnTo>
                  <a:lnTo>
                    <a:pt x="20728" y="39"/>
                  </a:lnTo>
                  <a:lnTo>
                    <a:pt x="20556" y="19"/>
                  </a:lnTo>
                  <a:lnTo>
                    <a:pt x="203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7532147" y="1433376"/>
              <a:ext cx="1154684" cy="1453100"/>
            </a:xfrm>
            <a:custGeom>
              <a:avLst/>
              <a:gdLst/>
              <a:ahLst/>
              <a:cxnLst/>
              <a:rect l="l" t="t" r="r" b="b"/>
              <a:pathLst>
                <a:path w="29357" h="36944" extrusionOk="0">
                  <a:moveTo>
                    <a:pt x="4818" y="1"/>
                  </a:moveTo>
                  <a:lnTo>
                    <a:pt x="3276" y="6399"/>
                  </a:lnTo>
                  <a:lnTo>
                    <a:pt x="3391" y="6351"/>
                  </a:lnTo>
                  <a:lnTo>
                    <a:pt x="3707" y="6236"/>
                  </a:lnTo>
                  <a:lnTo>
                    <a:pt x="3927" y="6159"/>
                  </a:lnTo>
                  <a:lnTo>
                    <a:pt x="4176" y="6083"/>
                  </a:lnTo>
                  <a:lnTo>
                    <a:pt x="4454" y="6006"/>
                  </a:lnTo>
                  <a:lnTo>
                    <a:pt x="4751" y="5929"/>
                  </a:lnTo>
                  <a:lnTo>
                    <a:pt x="5048" y="5862"/>
                  </a:lnTo>
                  <a:lnTo>
                    <a:pt x="5364" y="5815"/>
                  </a:lnTo>
                  <a:lnTo>
                    <a:pt x="5670" y="5776"/>
                  </a:lnTo>
                  <a:lnTo>
                    <a:pt x="5824" y="5767"/>
                  </a:lnTo>
                  <a:lnTo>
                    <a:pt x="6111" y="5767"/>
                  </a:lnTo>
                  <a:lnTo>
                    <a:pt x="6255" y="5776"/>
                  </a:lnTo>
                  <a:lnTo>
                    <a:pt x="6389" y="5795"/>
                  </a:lnTo>
                  <a:lnTo>
                    <a:pt x="6523" y="5824"/>
                  </a:lnTo>
                  <a:lnTo>
                    <a:pt x="6647" y="5853"/>
                  </a:lnTo>
                  <a:lnTo>
                    <a:pt x="6762" y="5901"/>
                  </a:lnTo>
                  <a:lnTo>
                    <a:pt x="6868" y="5958"/>
                  </a:lnTo>
                  <a:lnTo>
                    <a:pt x="6963" y="6016"/>
                  </a:lnTo>
                  <a:lnTo>
                    <a:pt x="7059" y="6092"/>
                  </a:lnTo>
                  <a:lnTo>
                    <a:pt x="7145" y="6169"/>
                  </a:lnTo>
                  <a:lnTo>
                    <a:pt x="7318" y="6341"/>
                  </a:lnTo>
                  <a:lnTo>
                    <a:pt x="7471" y="6533"/>
                  </a:lnTo>
                  <a:lnTo>
                    <a:pt x="7615" y="6744"/>
                  </a:lnTo>
                  <a:lnTo>
                    <a:pt x="7739" y="6964"/>
                  </a:lnTo>
                  <a:lnTo>
                    <a:pt x="7854" y="7203"/>
                  </a:lnTo>
                  <a:lnTo>
                    <a:pt x="7940" y="7452"/>
                  </a:lnTo>
                  <a:lnTo>
                    <a:pt x="7979" y="7587"/>
                  </a:lnTo>
                  <a:lnTo>
                    <a:pt x="8017" y="7711"/>
                  </a:lnTo>
                  <a:lnTo>
                    <a:pt x="8036" y="7845"/>
                  </a:lnTo>
                  <a:lnTo>
                    <a:pt x="8065" y="7979"/>
                  </a:lnTo>
                  <a:lnTo>
                    <a:pt x="8074" y="8113"/>
                  </a:lnTo>
                  <a:lnTo>
                    <a:pt x="8084" y="8247"/>
                  </a:lnTo>
                  <a:lnTo>
                    <a:pt x="8084" y="8381"/>
                  </a:lnTo>
                  <a:lnTo>
                    <a:pt x="8084" y="8525"/>
                  </a:lnTo>
                  <a:lnTo>
                    <a:pt x="8065" y="8659"/>
                  </a:lnTo>
                  <a:lnTo>
                    <a:pt x="8046" y="8793"/>
                  </a:lnTo>
                  <a:lnTo>
                    <a:pt x="8027" y="8927"/>
                  </a:lnTo>
                  <a:lnTo>
                    <a:pt x="7988" y="9062"/>
                  </a:lnTo>
                  <a:lnTo>
                    <a:pt x="7950" y="9196"/>
                  </a:lnTo>
                  <a:lnTo>
                    <a:pt x="7893" y="9330"/>
                  </a:lnTo>
                  <a:lnTo>
                    <a:pt x="7835" y="9464"/>
                  </a:lnTo>
                  <a:lnTo>
                    <a:pt x="7768" y="9588"/>
                  </a:lnTo>
                  <a:lnTo>
                    <a:pt x="7691" y="9713"/>
                  </a:lnTo>
                  <a:lnTo>
                    <a:pt x="7605" y="9837"/>
                  </a:lnTo>
                  <a:lnTo>
                    <a:pt x="7270" y="10288"/>
                  </a:lnTo>
                  <a:lnTo>
                    <a:pt x="6839" y="10833"/>
                  </a:lnTo>
                  <a:lnTo>
                    <a:pt x="5757" y="12194"/>
                  </a:lnTo>
                  <a:lnTo>
                    <a:pt x="5134" y="12989"/>
                  </a:lnTo>
                  <a:lnTo>
                    <a:pt x="4492" y="13841"/>
                  </a:lnTo>
                  <a:lnTo>
                    <a:pt x="4167" y="14291"/>
                  </a:lnTo>
                  <a:lnTo>
                    <a:pt x="3831" y="14751"/>
                  </a:lnTo>
                  <a:lnTo>
                    <a:pt x="3506" y="15220"/>
                  </a:lnTo>
                  <a:lnTo>
                    <a:pt x="3180" y="15699"/>
                  </a:lnTo>
                  <a:lnTo>
                    <a:pt x="2864" y="16188"/>
                  </a:lnTo>
                  <a:lnTo>
                    <a:pt x="2548" y="16686"/>
                  </a:lnTo>
                  <a:lnTo>
                    <a:pt x="2241" y="17184"/>
                  </a:lnTo>
                  <a:lnTo>
                    <a:pt x="1945" y="17691"/>
                  </a:lnTo>
                  <a:lnTo>
                    <a:pt x="1667" y="18209"/>
                  </a:lnTo>
                  <a:lnTo>
                    <a:pt x="1399" y="18716"/>
                  </a:lnTo>
                  <a:lnTo>
                    <a:pt x="1150" y="19233"/>
                  </a:lnTo>
                  <a:lnTo>
                    <a:pt x="920" y="19751"/>
                  </a:lnTo>
                  <a:lnTo>
                    <a:pt x="709" y="20268"/>
                  </a:lnTo>
                  <a:lnTo>
                    <a:pt x="527" y="20776"/>
                  </a:lnTo>
                  <a:lnTo>
                    <a:pt x="441" y="21034"/>
                  </a:lnTo>
                  <a:lnTo>
                    <a:pt x="364" y="21283"/>
                  </a:lnTo>
                  <a:lnTo>
                    <a:pt x="297" y="21532"/>
                  </a:lnTo>
                  <a:lnTo>
                    <a:pt x="230" y="21791"/>
                  </a:lnTo>
                  <a:lnTo>
                    <a:pt x="173" y="22040"/>
                  </a:lnTo>
                  <a:lnTo>
                    <a:pt x="125" y="22289"/>
                  </a:lnTo>
                  <a:lnTo>
                    <a:pt x="86" y="22528"/>
                  </a:lnTo>
                  <a:lnTo>
                    <a:pt x="48" y="22777"/>
                  </a:lnTo>
                  <a:lnTo>
                    <a:pt x="29" y="23017"/>
                  </a:lnTo>
                  <a:lnTo>
                    <a:pt x="10" y="23256"/>
                  </a:lnTo>
                  <a:lnTo>
                    <a:pt x="0" y="23496"/>
                  </a:lnTo>
                  <a:lnTo>
                    <a:pt x="0" y="23735"/>
                  </a:lnTo>
                  <a:lnTo>
                    <a:pt x="10" y="23908"/>
                  </a:lnTo>
                  <a:lnTo>
                    <a:pt x="19" y="24080"/>
                  </a:lnTo>
                  <a:lnTo>
                    <a:pt x="48" y="24272"/>
                  </a:lnTo>
                  <a:lnTo>
                    <a:pt x="77" y="24473"/>
                  </a:lnTo>
                  <a:lnTo>
                    <a:pt x="153" y="24894"/>
                  </a:lnTo>
                  <a:lnTo>
                    <a:pt x="259" y="25344"/>
                  </a:lnTo>
                  <a:lnTo>
                    <a:pt x="402" y="25823"/>
                  </a:lnTo>
                  <a:lnTo>
                    <a:pt x="565" y="26321"/>
                  </a:lnTo>
                  <a:lnTo>
                    <a:pt x="766" y="26839"/>
                  </a:lnTo>
                  <a:lnTo>
                    <a:pt x="996" y="27384"/>
                  </a:lnTo>
                  <a:lnTo>
                    <a:pt x="1245" y="27930"/>
                  </a:lnTo>
                  <a:lnTo>
                    <a:pt x="1389" y="28218"/>
                  </a:lnTo>
                  <a:lnTo>
                    <a:pt x="1542" y="28496"/>
                  </a:lnTo>
                  <a:lnTo>
                    <a:pt x="1695" y="28783"/>
                  </a:lnTo>
                  <a:lnTo>
                    <a:pt x="1858" y="29070"/>
                  </a:lnTo>
                  <a:lnTo>
                    <a:pt x="2031" y="29348"/>
                  </a:lnTo>
                  <a:lnTo>
                    <a:pt x="2213" y="29635"/>
                  </a:lnTo>
                  <a:lnTo>
                    <a:pt x="2395" y="29923"/>
                  </a:lnTo>
                  <a:lnTo>
                    <a:pt x="2586" y="30210"/>
                  </a:lnTo>
                  <a:lnTo>
                    <a:pt x="2797" y="30497"/>
                  </a:lnTo>
                  <a:lnTo>
                    <a:pt x="3008" y="30785"/>
                  </a:lnTo>
                  <a:lnTo>
                    <a:pt x="3218" y="31072"/>
                  </a:lnTo>
                  <a:lnTo>
                    <a:pt x="3448" y="31350"/>
                  </a:lnTo>
                  <a:lnTo>
                    <a:pt x="3688" y="31628"/>
                  </a:lnTo>
                  <a:lnTo>
                    <a:pt x="3927" y="31905"/>
                  </a:lnTo>
                  <a:lnTo>
                    <a:pt x="4176" y="32183"/>
                  </a:lnTo>
                  <a:lnTo>
                    <a:pt x="4444" y="32451"/>
                  </a:lnTo>
                  <a:lnTo>
                    <a:pt x="4703" y="32719"/>
                  </a:lnTo>
                  <a:lnTo>
                    <a:pt x="4981" y="32978"/>
                  </a:lnTo>
                  <a:lnTo>
                    <a:pt x="5268" y="33237"/>
                  </a:lnTo>
                  <a:lnTo>
                    <a:pt x="5565" y="33495"/>
                  </a:lnTo>
                  <a:lnTo>
                    <a:pt x="5862" y="33735"/>
                  </a:lnTo>
                  <a:lnTo>
                    <a:pt x="6168" y="33984"/>
                  </a:lnTo>
                  <a:lnTo>
                    <a:pt x="6494" y="34214"/>
                  </a:lnTo>
                  <a:lnTo>
                    <a:pt x="6820" y="34444"/>
                  </a:lnTo>
                  <a:lnTo>
                    <a:pt x="7155" y="34664"/>
                  </a:lnTo>
                  <a:lnTo>
                    <a:pt x="7500" y="34875"/>
                  </a:lnTo>
                  <a:lnTo>
                    <a:pt x="7845" y="35076"/>
                  </a:lnTo>
                  <a:lnTo>
                    <a:pt x="8209" y="35277"/>
                  </a:lnTo>
                  <a:lnTo>
                    <a:pt x="8582" y="35468"/>
                  </a:lnTo>
                  <a:lnTo>
                    <a:pt x="8956" y="35641"/>
                  </a:lnTo>
                  <a:lnTo>
                    <a:pt x="9339" y="35813"/>
                  </a:lnTo>
                  <a:lnTo>
                    <a:pt x="9741" y="35966"/>
                  </a:lnTo>
                  <a:lnTo>
                    <a:pt x="10143" y="36120"/>
                  </a:lnTo>
                  <a:lnTo>
                    <a:pt x="10555" y="36254"/>
                  </a:lnTo>
                  <a:lnTo>
                    <a:pt x="10977" y="36388"/>
                  </a:lnTo>
                  <a:lnTo>
                    <a:pt x="11408" y="36503"/>
                  </a:lnTo>
                  <a:lnTo>
                    <a:pt x="11848" y="36599"/>
                  </a:lnTo>
                  <a:lnTo>
                    <a:pt x="12298" y="36694"/>
                  </a:lnTo>
                  <a:lnTo>
                    <a:pt x="12758" y="36771"/>
                  </a:lnTo>
                  <a:lnTo>
                    <a:pt x="13228" y="36828"/>
                  </a:lnTo>
                  <a:lnTo>
                    <a:pt x="13697" y="36886"/>
                  </a:lnTo>
                  <a:lnTo>
                    <a:pt x="14185" y="36915"/>
                  </a:lnTo>
                  <a:lnTo>
                    <a:pt x="14683" y="36943"/>
                  </a:lnTo>
                  <a:lnTo>
                    <a:pt x="15699" y="36943"/>
                  </a:lnTo>
                  <a:lnTo>
                    <a:pt x="16216" y="36915"/>
                  </a:lnTo>
                  <a:lnTo>
                    <a:pt x="16570" y="36886"/>
                  </a:lnTo>
                  <a:lnTo>
                    <a:pt x="16915" y="36857"/>
                  </a:lnTo>
                  <a:lnTo>
                    <a:pt x="17260" y="36819"/>
                  </a:lnTo>
                  <a:lnTo>
                    <a:pt x="17595" y="36771"/>
                  </a:lnTo>
                  <a:lnTo>
                    <a:pt x="17930" y="36723"/>
                  </a:lnTo>
                  <a:lnTo>
                    <a:pt x="18266" y="36666"/>
                  </a:lnTo>
                  <a:lnTo>
                    <a:pt x="18591" y="36599"/>
                  </a:lnTo>
                  <a:lnTo>
                    <a:pt x="18907" y="36532"/>
                  </a:lnTo>
                  <a:lnTo>
                    <a:pt x="19233" y="36455"/>
                  </a:lnTo>
                  <a:lnTo>
                    <a:pt x="19539" y="36369"/>
                  </a:lnTo>
                  <a:lnTo>
                    <a:pt x="19856" y="36283"/>
                  </a:lnTo>
                  <a:lnTo>
                    <a:pt x="20152" y="36187"/>
                  </a:lnTo>
                  <a:lnTo>
                    <a:pt x="20459" y="36081"/>
                  </a:lnTo>
                  <a:lnTo>
                    <a:pt x="20756" y="35976"/>
                  </a:lnTo>
                  <a:lnTo>
                    <a:pt x="21043" y="35861"/>
                  </a:lnTo>
                  <a:lnTo>
                    <a:pt x="21331" y="35746"/>
                  </a:lnTo>
                  <a:lnTo>
                    <a:pt x="21608" y="35622"/>
                  </a:lnTo>
                  <a:lnTo>
                    <a:pt x="21886" y="35497"/>
                  </a:lnTo>
                  <a:lnTo>
                    <a:pt x="22164" y="35363"/>
                  </a:lnTo>
                  <a:lnTo>
                    <a:pt x="22432" y="35229"/>
                  </a:lnTo>
                  <a:lnTo>
                    <a:pt x="22700" y="35085"/>
                  </a:lnTo>
                  <a:lnTo>
                    <a:pt x="22959" y="34932"/>
                  </a:lnTo>
                  <a:lnTo>
                    <a:pt x="23208" y="34788"/>
                  </a:lnTo>
                  <a:lnTo>
                    <a:pt x="23457" y="34626"/>
                  </a:lnTo>
                  <a:lnTo>
                    <a:pt x="23706" y="34463"/>
                  </a:lnTo>
                  <a:lnTo>
                    <a:pt x="23945" y="34300"/>
                  </a:lnTo>
                  <a:lnTo>
                    <a:pt x="24185" y="34127"/>
                  </a:lnTo>
                  <a:lnTo>
                    <a:pt x="24415" y="33955"/>
                  </a:lnTo>
                  <a:lnTo>
                    <a:pt x="24635" y="33773"/>
                  </a:lnTo>
                  <a:lnTo>
                    <a:pt x="24855" y="33591"/>
                  </a:lnTo>
                  <a:lnTo>
                    <a:pt x="25076" y="33409"/>
                  </a:lnTo>
                  <a:lnTo>
                    <a:pt x="25286" y="33218"/>
                  </a:lnTo>
                  <a:lnTo>
                    <a:pt x="25497" y="33026"/>
                  </a:lnTo>
                  <a:lnTo>
                    <a:pt x="25698" y="32825"/>
                  </a:lnTo>
                  <a:lnTo>
                    <a:pt x="25890" y="32624"/>
                  </a:lnTo>
                  <a:lnTo>
                    <a:pt x="26081" y="32423"/>
                  </a:lnTo>
                  <a:lnTo>
                    <a:pt x="26273" y="32212"/>
                  </a:lnTo>
                  <a:lnTo>
                    <a:pt x="26455" y="32001"/>
                  </a:lnTo>
                  <a:lnTo>
                    <a:pt x="26627" y="31790"/>
                  </a:lnTo>
                  <a:lnTo>
                    <a:pt x="26800" y="31570"/>
                  </a:lnTo>
                  <a:lnTo>
                    <a:pt x="26962" y="31350"/>
                  </a:lnTo>
                  <a:lnTo>
                    <a:pt x="27125" y="31130"/>
                  </a:lnTo>
                  <a:lnTo>
                    <a:pt x="27279" y="30909"/>
                  </a:lnTo>
                  <a:lnTo>
                    <a:pt x="27432" y="30679"/>
                  </a:lnTo>
                  <a:lnTo>
                    <a:pt x="27575" y="30449"/>
                  </a:lnTo>
                  <a:lnTo>
                    <a:pt x="27719" y="30220"/>
                  </a:lnTo>
                  <a:lnTo>
                    <a:pt x="27978" y="29741"/>
                  </a:lnTo>
                  <a:lnTo>
                    <a:pt x="28217" y="29262"/>
                  </a:lnTo>
                  <a:lnTo>
                    <a:pt x="28438" y="28773"/>
                  </a:lnTo>
                  <a:lnTo>
                    <a:pt x="28639" y="28285"/>
                  </a:lnTo>
                  <a:lnTo>
                    <a:pt x="28811" y="27787"/>
                  </a:lnTo>
                  <a:lnTo>
                    <a:pt x="28964" y="27279"/>
                  </a:lnTo>
                  <a:lnTo>
                    <a:pt x="29098" y="26771"/>
                  </a:lnTo>
                  <a:lnTo>
                    <a:pt x="29156" y="26513"/>
                  </a:lnTo>
                  <a:lnTo>
                    <a:pt x="29204" y="26264"/>
                  </a:lnTo>
                  <a:lnTo>
                    <a:pt x="29252" y="26005"/>
                  </a:lnTo>
                  <a:lnTo>
                    <a:pt x="29290" y="25747"/>
                  </a:lnTo>
                  <a:lnTo>
                    <a:pt x="29319" y="25536"/>
                  </a:lnTo>
                  <a:lnTo>
                    <a:pt x="29338" y="25325"/>
                  </a:lnTo>
                  <a:lnTo>
                    <a:pt x="29347" y="25105"/>
                  </a:lnTo>
                  <a:lnTo>
                    <a:pt x="29357" y="24885"/>
                  </a:lnTo>
                  <a:lnTo>
                    <a:pt x="29357" y="24664"/>
                  </a:lnTo>
                  <a:lnTo>
                    <a:pt x="29347" y="24444"/>
                  </a:lnTo>
                  <a:lnTo>
                    <a:pt x="29328" y="24214"/>
                  </a:lnTo>
                  <a:lnTo>
                    <a:pt x="29309" y="23994"/>
                  </a:lnTo>
                  <a:lnTo>
                    <a:pt x="29280" y="23764"/>
                  </a:lnTo>
                  <a:lnTo>
                    <a:pt x="29252" y="23524"/>
                  </a:lnTo>
                  <a:lnTo>
                    <a:pt x="29165" y="23055"/>
                  </a:lnTo>
                  <a:lnTo>
                    <a:pt x="29060" y="22586"/>
                  </a:lnTo>
                  <a:lnTo>
                    <a:pt x="28926" y="22097"/>
                  </a:lnTo>
                  <a:lnTo>
                    <a:pt x="28773" y="21609"/>
                  </a:lnTo>
                  <a:lnTo>
                    <a:pt x="28600" y="21111"/>
                  </a:lnTo>
                  <a:lnTo>
                    <a:pt x="28409" y="20613"/>
                  </a:lnTo>
                  <a:lnTo>
                    <a:pt x="28188" y="20105"/>
                  </a:lnTo>
                  <a:lnTo>
                    <a:pt x="27959" y="19597"/>
                  </a:lnTo>
                  <a:lnTo>
                    <a:pt x="27710" y="19080"/>
                  </a:lnTo>
                  <a:lnTo>
                    <a:pt x="27441" y="18563"/>
                  </a:lnTo>
                  <a:lnTo>
                    <a:pt x="27154" y="18046"/>
                  </a:lnTo>
                  <a:lnTo>
                    <a:pt x="26857" y="17519"/>
                  </a:lnTo>
                  <a:lnTo>
                    <a:pt x="26541" y="17002"/>
                  </a:lnTo>
                  <a:lnTo>
                    <a:pt x="26215" y="16475"/>
                  </a:lnTo>
                  <a:lnTo>
                    <a:pt x="25871" y="15948"/>
                  </a:lnTo>
                  <a:lnTo>
                    <a:pt x="25526" y="15431"/>
                  </a:lnTo>
                  <a:lnTo>
                    <a:pt x="25152" y="14904"/>
                  </a:lnTo>
                  <a:lnTo>
                    <a:pt x="24779" y="14387"/>
                  </a:lnTo>
                  <a:lnTo>
                    <a:pt x="24396" y="13860"/>
                  </a:lnTo>
                  <a:lnTo>
                    <a:pt x="24003" y="13353"/>
                  </a:lnTo>
                  <a:lnTo>
                    <a:pt x="23601" y="12835"/>
                  </a:lnTo>
                  <a:lnTo>
                    <a:pt x="23189" y="12328"/>
                  </a:lnTo>
                  <a:lnTo>
                    <a:pt x="22767" y="11820"/>
                  </a:lnTo>
                  <a:lnTo>
                    <a:pt x="22346" y="11312"/>
                  </a:lnTo>
                  <a:lnTo>
                    <a:pt x="21924" y="10824"/>
                  </a:lnTo>
                  <a:lnTo>
                    <a:pt x="21493" y="10326"/>
                  </a:lnTo>
                  <a:lnTo>
                    <a:pt x="21053" y="9847"/>
                  </a:lnTo>
                  <a:lnTo>
                    <a:pt x="20622" y="9368"/>
                  </a:lnTo>
                  <a:lnTo>
                    <a:pt x="20181" y="8899"/>
                  </a:lnTo>
                  <a:lnTo>
                    <a:pt x="19741" y="8439"/>
                  </a:lnTo>
                  <a:lnTo>
                    <a:pt x="19300" y="7989"/>
                  </a:lnTo>
                  <a:lnTo>
                    <a:pt x="18859" y="7539"/>
                  </a:lnTo>
                  <a:lnTo>
                    <a:pt x="18419" y="7108"/>
                  </a:lnTo>
                  <a:lnTo>
                    <a:pt x="17547" y="6265"/>
                  </a:lnTo>
                  <a:lnTo>
                    <a:pt x="16695" y="5479"/>
                  </a:lnTo>
                  <a:lnTo>
                    <a:pt x="15871" y="4732"/>
                  </a:lnTo>
                  <a:lnTo>
                    <a:pt x="15066" y="4052"/>
                  </a:lnTo>
                  <a:lnTo>
                    <a:pt x="14674" y="3727"/>
                  </a:lnTo>
                  <a:lnTo>
                    <a:pt x="14300" y="3420"/>
                  </a:lnTo>
                  <a:lnTo>
                    <a:pt x="13927" y="3133"/>
                  </a:lnTo>
                  <a:lnTo>
                    <a:pt x="13572" y="2855"/>
                  </a:lnTo>
                  <a:lnTo>
                    <a:pt x="13228" y="2596"/>
                  </a:lnTo>
                  <a:lnTo>
                    <a:pt x="12892" y="2357"/>
                  </a:lnTo>
                  <a:lnTo>
                    <a:pt x="12576" y="2137"/>
                  </a:lnTo>
                  <a:lnTo>
                    <a:pt x="12270" y="1926"/>
                  </a:lnTo>
                  <a:lnTo>
                    <a:pt x="11982" y="1744"/>
                  </a:lnTo>
                  <a:lnTo>
                    <a:pt x="11705" y="1581"/>
                  </a:lnTo>
                  <a:lnTo>
                    <a:pt x="11446" y="1437"/>
                  </a:lnTo>
                  <a:lnTo>
                    <a:pt x="11207" y="1313"/>
                  </a:lnTo>
                  <a:lnTo>
                    <a:pt x="10986" y="1207"/>
                  </a:lnTo>
                  <a:lnTo>
                    <a:pt x="10785" y="1131"/>
                  </a:lnTo>
                  <a:lnTo>
                    <a:pt x="10603" y="1073"/>
                  </a:lnTo>
                  <a:lnTo>
                    <a:pt x="10450" y="1035"/>
                  </a:lnTo>
                  <a:lnTo>
                    <a:pt x="10306" y="1025"/>
                  </a:lnTo>
                  <a:lnTo>
                    <a:pt x="10249" y="1025"/>
                  </a:lnTo>
                  <a:lnTo>
                    <a:pt x="10191" y="1035"/>
                  </a:lnTo>
                  <a:lnTo>
                    <a:pt x="9981" y="1083"/>
                  </a:lnTo>
                  <a:lnTo>
                    <a:pt x="9760" y="1112"/>
                  </a:lnTo>
                  <a:lnTo>
                    <a:pt x="9540" y="1131"/>
                  </a:lnTo>
                  <a:lnTo>
                    <a:pt x="9320" y="1140"/>
                  </a:lnTo>
                  <a:lnTo>
                    <a:pt x="9090" y="1140"/>
                  </a:lnTo>
                  <a:lnTo>
                    <a:pt x="8869" y="1131"/>
                  </a:lnTo>
                  <a:lnTo>
                    <a:pt x="8640" y="1121"/>
                  </a:lnTo>
                  <a:lnTo>
                    <a:pt x="8410" y="1093"/>
                  </a:lnTo>
                  <a:lnTo>
                    <a:pt x="8180" y="1064"/>
                  </a:lnTo>
                  <a:lnTo>
                    <a:pt x="7950" y="1025"/>
                  </a:lnTo>
                  <a:lnTo>
                    <a:pt x="7509" y="939"/>
                  </a:lnTo>
                  <a:lnTo>
                    <a:pt x="7078" y="834"/>
                  </a:lnTo>
                  <a:lnTo>
                    <a:pt x="6667" y="719"/>
                  </a:lnTo>
                  <a:lnTo>
                    <a:pt x="6283" y="594"/>
                  </a:lnTo>
                  <a:lnTo>
                    <a:pt x="5929" y="470"/>
                  </a:lnTo>
                  <a:lnTo>
                    <a:pt x="5613" y="345"/>
                  </a:lnTo>
                  <a:lnTo>
                    <a:pt x="5345" y="240"/>
                  </a:lnTo>
                  <a:lnTo>
                    <a:pt x="4962" y="68"/>
                  </a:lnTo>
                  <a:lnTo>
                    <a:pt x="48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7128685" y="1433376"/>
              <a:ext cx="722971" cy="837900"/>
            </a:xfrm>
            <a:custGeom>
              <a:avLst/>
              <a:gdLst/>
              <a:ahLst/>
              <a:cxnLst/>
              <a:rect l="l" t="t" r="r" b="b"/>
              <a:pathLst>
                <a:path w="18381" h="21303" extrusionOk="0">
                  <a:moveTo>
                    <a:pt x="11551" y="1"/>
                  </a:moveTo>
                  <a:lnTo>
                    <a:pt x="10919" y="403"/>
                  </a:lnTo>
                  <a:lnTo>
                    <a:pt x="10306" y="815"/>
                  </a:lnTo>
                  <a:lnTo>
                    <a:pt x="9703" y="1236"/>
                  </a:lnTo>
                  <a:lnTo>
                    <a:pt x="9118" y="1658"/>
                  </a:lnTo>
                  <a:lnTo>
                    <a:pt x="8553" y="2079"/>
                  </a:lnTo>
                  <a:lnTo>
                    <a:pt x="8007" y="2501"/>
                  </a:lnTo>
                  <a:lnTo>
                    <a:pt x="7471" y="2932"/>
                  </a:lnTo>
                  <a:lnTo>
                    <a:pt x="6954" y="3353"/>
                  </a:lnTo>
                  <a:lnTo>
                    <a:pt x="6456" y="3784"/>
                  </a:lnTo>
                  <a:lnTo>
                    <a:pt x="5977" y="4205"/>
                  </a:lnTo>
                  <a:lnTo>
                    <a:pt x="5507" y="4627"/>
                  </a:lnTo>
                  <a:lnTo>
                    <a:pt x="5067" y="5039"/>
                  </a:lnTo>
                  <a:lnTo>
                    <a:pt x="4636" y="5451"/>
                  </a:lnTo>
                  <a:lnTo>
                    <a:pt x="4224" y="5862"/>
                  </a:lnTo>
                  <a:lnTo>
                    <a:pt x="3831" y="6265"/>
                  </a:lnTo>
                  <a:lnTo>
                    <a:pt x="3458" y="6657"/>
                  </a:lnTo>
                  <a:lnTo>
                    <a:pt x="3103" y="7041"/>
                  </a:lnTo>
                  <a:lnTo>
                    <a:pt x="2768" y="7405"/>
                  </a:lnTo>
                  <a:lnTo>
                    <a:pt x="2442" y="7768"/>
                  </a:lnTo>
                  <a:lnTo>
                    <a:pt x="2146" y="8123"/>
                  </a:lnTo>
                  <a:lnTo>
                    <a:pt x="1868" y="8458"/>
                  </a:lnTo>
                  <a:lnTo>
                    <a:pt x="1600" y="8784"/>
                  </a:lnTo>
                  <a:lnTo>
                    <a:pt x="1360" y="9090"/>
                  </a:lnTo>
                  <a:lnTo>
                    <a:pt x="1130" y="9387"/>
                  </a:lnTo>
                  <a:lnTo>
                    <a:pt x="929" y="9665"/>
                  </a:lnTo>
                  <a:lnTo>
                    <a:pt x="747" y="9924"/>
                  </a:lnTo>
                  <a:lnTo>
                    <a:pt x="584" y="10173"/>
                  </a:lnTo>
                  <a:lnTo>
                    <a:pt x="441" y="10393"/>
                  </a:lnTo>
                  <a:lnTo>
                    <a:pt x="316" y="10594"/>
                  </a:lnTo>
                  <a:lnTo>
                    <a:pt x="211" y="10776"/>
                  </a:lnTo>
                  <a:lnTo>
                    <a:pt x="125" y="10929"/>
                  </a:lnTo>
                  <a:lnTo>
                    <a:pt x="57" y="11063"/>
                  </a:lnTo>
                  <a:lnTo>
                    <a:pt x="29" y="11159"/>
                  </a:lnTo>
                  <a:lnTo>
                    <a:pt x="10" y="11255"/>
                  </a:lnTo>
                  <a:lnTo>
                    <a:pt x="0" y="11351"/>
                  </a:lnTo>
                  <a:lnTo>
                    <a:pt x="0" y="11446"/>
                  </a:lnTo>
                  <a:lnTo>
                    <a:pt x="19" y="11542"/>
                  </a:lnTo>
                  <a:lnTo>
                    <a:pt x="48" y="11638"/>
                  </a:lnTo>
                  <a:lnTo>
                    <a:pt x="86" y="11734"/>
                  </a:lnTo>
                  <a:lnTo>
                    <a:pt x="144" y="11810"/>
                  </a:lnTo>
                  <a:lnTo>
                    <a:pt x="498" y="12299"/>
                  </a:lnTo>
                  <a:lnTo>
                    <a:pt x="862" y="12778"/>
                  </a:lnTo>
                  <a:lnTo>
                    <a:pt x="1226" y="13228"/>
                  </a:lnTo>
                  <a:lnTo>
                    <a:pt x="1580" y="13669"/>
                  </a:lnTo>
                  <a:lnTo>
                    <a:pt x="1944" y="14090"/>
                  </a:lnTo>
                  <a:lnTo>
                    <a:pt x="2308" y="14492"/>
                  </a:lnTo>
                  <a:lnTo>
                    <a:pt x="2672" y="14885"/>
                  </a:lnTo>
                  <a:lnTo>
                    <a:pt x="3027" y="15268"/>
                  </a:lnTo>
                  <a:lnTo>
                    <a:pt x="3391" y="15623"/>
                  </a:lnTo>
                  <a:lnTo>
                    <a:pt x="3745" y="15967"/>
                  </a:lnTo>
                  <a:lnTo>
                    <a:pt x="4109" y="16303"/>
                  </a:lnTo>
                  <a:lnTo>
                    <a:pt x="4463" y="16619"/>
                  </a:lnTo>
                  <a:lnTo>
                    <a:pt x="4818" y="16925"/>
                  </a:lnTo>
                  <a:lnTo>
                    <a:pt x="5172" y="17222"/>
                  </a:lnTo>
                  <a:lnTo>
                    <a:pt x="5517" y="17500"/>
                  </a:lnTo>
                  <a:lnTo>
                    <a:pt x="5871" y="17758"/>
                  </a:lnTo>
                  <a:lnTo>
                    <a:pt x="6216" y="18017"/>
                  </a:lnTo>
                  <a:lnTo>
                    <a:pt x="6561" y="18257"/>
                  </a:lnTo>
                  <a:lnTo>
                    <a:pt x="6896" y="18486"/>
                  </a:lnTo>
                  <a:lnTo>
                    <a:pt x="7241" y="18707"/>
                  </a:lnTo>
                  <a:lnTo>
                    <a:pt x="7576" y="18908"/>
                  </a:lnTo>
                  <a:lnTo>
                    <a:pt x="7902" y="19099"/>
                  </a:lnTo>
                  <a:lnTo>
                    <a:pt x="8228" y="19291"/>
                  </a:lnTo>
                  <a:lnTo>
                    <a:pt x="8553" y="19463"/>
                  </a:lnTo>
                  <a:lnTo>
                    <a:pt x="8879" y="19626"/>
                  </a:lnTo>
                  <a:lnTo>
                    <a:pt x="9195" y="19779"/>
                  </a:lnTo>
                  <a:lnTo>
                    <a:pt x="9501" y="19923"/>
                  </a:lnTo>
                  <a:lnTo>
                    <a:pt x="9808" y="20057"/>
                  </a:lnTo>
                  <a:lnTo>
                    <a:pt x="10114" y="20182"/>
                  </a:lnTo>
                  <a:lnTo>
                    <a:pt x="10411" y="20306"/>
                  </a:lnTo>
                  <a:lnTo>
                    <a:pt x="10699" y="20412"/>
                  </a:lnTo>
                  <a:lnTo>
                    <a:pt x="10986" y="20517"/>
                  </a:lnTo>
                  <a:lnTo>
                    <a:pt x="11542" y="20689"/>
                  </a:lnTo>
                  <a:lnTo>
                    <a:pt x="12068" y="20843"/>
                  </a:lnTo>
                  <a:lnTo>
                    <a:pt x="12576" y="20967"/>
                  </a:lnTo>
                  <a:lnTo>
                    <a:pt x="13055" y="21072"/>
                  </a:lnTo>
                  <a:lnTo>
                    <a:pt x="13505" y="21149"/>
                  </a:lnTo>
                  <a:lnTo>
                    <a:pt x="13917" y="21207"/>
                  </a:lnTo>
                  <a:lnTo>
                    <a:pt x="14310" y="21245"/>
                  </a:lnTo>
                  <a:lnTo>
                    <a:pt x="14664" y="21274"/>
                  </a:lnTo>
                  <a:lnTo>
                    <a:pt x="14980" y="21293"/>
                  </a:lnTo>
                  <a:lnTo>
                    <a:pt x="15258" y="21302"/>
                  </a:lnTo>
                  <a:lnTo>
                    <a:pt x="15497" y="21302"/>
                  </a:lnTo>
                  <a:lnTo>
                    <a:pt x="15699" y="21293"/>
                  </a:lnTo>
                  <a:lnTo>
                    <a:pt x="15976" y="21274"/>
                  </a:lnTo>
                  <a:lnTo>
                    <a:pt x="16072" y="21264"/>
                  </a:lnTo>
                  <a:lnTo>
                    <a:pt x="16369" y="21235"/>
                  </a:lnTo>
                  <a:lnTo>
                    <a:pt x="16647" y="21187"/>
                  </a:lnTo>
                  <a:lnTo>
                    <a:pt x="16905" y="21130"/>
                  </a:lnTo>
                  <a:lnTo>
                    <a:pt x="17135" y="21053"/>
                  </a:lnTo>
                  <a:lnTo>
                    <a:pt x="17356" y="20958"/>
                  </a:lnTo>
                  <a:lnTo>
                    <a:pt x="17547" y="20852"/>
                  </a:lnTo>
                  <a:lnTo>
                    <a:pt x="17719" y="20728"/>
                  </a:lnTo>
                  <a:lnTo>
                    <a:pt x="17873" y="20594"/>
                  </a:lnTo>
                  <a:lnTo>
                    <a:pt x="18007" y="20450"/>
                  </a:lnTo>
                  <a:lnTo>
                    <a:pt x="18122" y="20297"/>
                  </a:lnTo>
                  <a:lnTo>
                    <a:pt x="18218" y="20134"/>
                  </a:lnTo>
                  <a:lnTo>
                    <a:pt x="18285" y="19961"/>
                  </a:lnTo>
                  <a:lnTo>
                    <a:pt x="18342" y="19779"/>
                  </a:lnTo>
                  <a:lnTo>
                    <a:pt x="18371" y="19588"/>
                  </a:lnTo>
                  <a:lnTo>
                    <a:pt x="18380" y="19396"/>
                  </a:lnTo>
                  <a:lnTo>
                    <a:pt x="18371" y="19195"/>
                  </a:lnTo>
                  <a:lnTo>
                    <a:pt x="18342" y="18994"/>
                  </a:lnTo>
                  <a:lnTo>
                    <a:pt x="18294" y="18793"/>
                  </a:lnTo>
                  <a:lnTo>
                    <a:pt x="18227" y="18582"/>
                  </a:lnTo>
                  <a:lnTo>
                    <a:pt x="18141" y="18371"/>
                  </a:lnTo>
                  <a:lnTo>
                    <a:pt x="18026" y="18161"/>
                  </a:lnTo>
                  <a:lnTo>
                    <a:pt x="17901" y="17940"/>
                  </a:lnTo>
                  <a:lnTo>
                    <a:pt x="17748" y="17730"/>
                  </a:lnTo>
                  <a:lnTo>
                    <a:pt x="17585" y="17529"/>
                  </a:lnTo>
                  <a:lnTo>
                    <a:pt x="17394" y="17318"/>
                  </a:lnTo>
                  <a:lnTo>
                    <a:pt x="17183" y="17117"/>
                  </a:lnTo>
                  <a:lnTo>
                    <a:pt x="16963" y="16916"/>
                  </a:lnTo>
                  <a:lnTo>
                    <a:pt x="16714" y="16724"/>
                  </a:lnTo>
                  <a:lnTo>
                    <a:pt x="16446" y="16532"/>
                  </a:lnTo>
                  <a:lnTo>
                    <a:pt x="16158" y="16360"/>
                  </a:lnTo>
                  <a:lnTo>
                    <a:pt x="15852" y="16188"/>
                  </a:lnTo>
                  <a:lnTo>
                    <a:pt x="15526" y="16025"/>
                  </a:lnTo>
                  <a:lnTo>
                    <a:pt x="14817" y="15699"/>
                  </a:lnTo>
                  <a:lnTo>
                    <a:pt x="14022" y="15345"/>
                  </a:lnTo>
                  <a:lnTo>
                    <a:pt x="13179" y="14981"/>
                  </a:lnTo>
                  <a:lnTo>
                    <a:pt x="12289" y="14607"/>
                  </a:lnTo>
                  <a:lnTo>
                    <a:pt x="10459" y="13851"/>
                  </a:lnTo>
                  <a:lnTo>
                    <a:pt x="8659" y="13132"/>
                  </a:lnTo>
                  <a:lnTo>
                    <a:pt x="7021" y="12491"/>
                  </a:lnTo>
                  <a:lnTo>
                    <a:pt x="5689" y="11973"/>
                  </a:lnTo>
                  <a:lnTo>
                    <a:pt x="4463" y="11494"/>
                  </a:lnTo>
                  <a:lnTo>
                    <a:pt x="10804" y="2175"/>
                  </a:lnTo>
                  <a:lnTo>
                    <a:pt x="11015" y="1868"/>
                  </a:lnTo>
                  <a:lnTo>
                    <a:pt x="11216" y="1533"/>
                  </a:lnTo>
                  <a:lnTo>
                    <a:pt x="11408" y="1188"/>
                  </a:lnTo>
                  <a:lnTo>
                    <a:pt x="11494" y="1016"/>
                  </a:lnTo>
                  <a:lnTo>
                    <a:pt x="11561" y="853"/>
                  </a:lnTo>
                  <a:lnTo>
                    <a:pt x="11628" y="700"/>
                  </a:lnTo>
                  <a:lnTo>
                    <a:pt x="11666" y="556"/>
                  </a:lnTo>
                  <a:lnTo>
                    <a:pt x="11704" y="422"/>
                  </a:lnTo>
                  <a:lnTo>
                    <a:pt x="11714" y="298"/>
                  </a:lnTo>
                  <a:lnTo>
                    <a:pt x="11704" y="192"/>
                  </a:lnTo>
                  <a:lnTo>
                    <a:pt x="11695" y="144"/>
                  </a:lnTo>
                  <a:lnTo>
                    <a:pt x="11676" y="106"/>
                  </a:lnTo>
                  <a:lnTo>
                    <a:pt x="11657" y="68"/>
                  </a:lnTo>
                  <a:lnTo>
                    <a:pt x="11628" y="39"/>
                  </a:lnTo>
                  <a:lnTo>
                    <a:pt x="11590" y="20"/>
                  </a:lnTo>
                  <a:lnTo>
                    <a:pt x="11551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7365617" y="1934024"/>
              <a:ext cx="505226" cy="418222"/>
            </a:xfrm>
            <a:custGeom>
              <a:avLst/>
              <a:gdLst/>
              <a:ahLst/>
              <a:cxnLst/>
              <a:rect l="l" t="t" r="r" b="b"/>
              <a:pathLst>
                <a:path w="12845" h="10633" extrusionOk="0">
                  <a:moveTo>
                    <a:pt x="1619" y="1"/>
                  </a:moveTo>
                  <a:lnTo>
                    <a:pt x="1" y="6667"/>
                  </a:lnTo>
                  <a:lnTo>
                    <a:pt x="547" y="6964"/>
                  </a:lnTo>
                  <a:lnTo>
                    <a:pt x="1093" y="7242"/>
                  </a:lnTo>
                  <a:lnTo>
                    <a:pt x="1629" y="7510"/>
                  </a:lnTo>
                  <a:lnTo>
                    <a:pt x="2156" y="7759"/>
                  </a:lnTo>
                  <a:lnTo>
                    <a:pt x="2673" y="7999"/>
                  </a:lnTo>
                  <a:lnTo>
                    <a:pt x="3181" y="8229"/>
                  </a:lnTo>
                  <a:lnTo>
                    <a:pt x="3679" y="8439"/>
                  </a:lnTo>
                  <a:lnTo>
                    <a:pt x="4177" y="8640"/>
                  </a:lnTo>
                  <a:lnTo>
                    <a:pt x="4656" y="8832"/>
                  </a:lnTo>
                  <a:lnTo>
                    <a:pt x="5125" y="9014"/>
                  </a:lnTo>
                  <a:lnTo>
                    <a:pt x="5575" y="9177"/>
                  </a:lnTo>
                  <a:lnTo>
                    <a:pt x="6016" y="9330"/>
                  </a:lnTo>
                  <a:lnTo>
                    <a:pt x="6859" y="9608"/>
                  </a:lnTo>
                  <a:lnTo>
                    <a:pt x="7634" y="9857"/>
                  </a:lnTo>
                  <a:lnTo>
                    <a:pt x="8343" y="10058"/>
                  </a:lnTo>
                  <a:lnTo>
                    <a:pt x="8975" y="10221"/>
                  </a:lnTo>
                  <a:lnTo>
                    <a:pt x="9531" y="10355"/>
                  </a:lnTo>
                  <a:lnTo>
                    <a:pt x="10000" y="10460"/>
                  </a:lnTo>
                  <a:lnTo>
                    <a:pt x="10374" y="10537"/>
                  </a:lnTo>
                  <a:lnTo>
                    <a:pt x="10642" y="10594"/>
                  </a:lnTo>
                  <a:lnTo>
                    <a:pt x="10872" y="10633"/>
                  </a:lnTo>
                  <a:lnTo>
                    <a:pt x="11025" y="10614"/>
                  </a:lnTo>
                  <a:lnTo>
                    <a:pt x="11169" y="10594"/>
                  </a:lnTo>
                  <a:lnTo>
                    <a:pt x="11303" y="10566"/>
                  </a:lnTo>
                  <a:lnTo>
                    <a:pt x="11437" y="10527"/>
                  </a:lnTo>
                  <a:lnTo>
                    <a:pt x="11561" y="10489"/>
                  </a:lnTo>
                  <a:lnTo>
                    <a:pt x="11686" y="10441"/>
                  </a:lnTo>
                  <a:lnTo>
                    <a:pt x="11801" y="10384"/>
                  </a:lnTo>
                  <a:lnTo>
                    <a:pt x="11906" y="10326"/>
                  </a:lnTo>
                  <a:lnTo>
                    <a:pt x="12012" y="10259"/>
                  </a:lnTo>
                  <a:lnTo>
                    <a:pt x="12098" y="10182"/>
                  </a:lnTo>
                  <a:lnTo>
                    <a:pt x="12194" y="10106"/>
                  </a:lnTo>
                  <a:lnTo>
                    <a:pt x="12270" y="10020"/>
                  </a:lnTo>
                  <a:lnTo>
                    <a:pt x="12356" y="9933"/>
                  </a:lnTo>
                  <a:lnTo>
                    <a:pt x="12423" y="9838"/>
                  </a:lnTo>
                  <a:lnTo>
                    <a:pt x="12490" y="9742"/>
                  </a:lnTo>
                  <a:lnTo>
                    <a:pt x="12548" y="9637"/>
                  </a:lnTo>
                  <a:lnTo>
                    <a:pt x="12605" y="9531"/>
                  </a:lnTo>
                  <a:lnTo>
                    <a:pt x="12653" y="9416"/>
                  </a:lnTo>
                  <a:lnTo>
                    <a:pt x="12692" y="9301"/>
                  </a:lnTo>
                  <a:lnTo>
                    <a:pt x="12730" y="9177"/>
                  </a:lnTo>
                  <a:lnTo>
                    <a:pt x="12768" y="9052"/>
                  </a:lnTo>
                  <a:lnTo>
                    <a:pt x="12787" y="8928"/>
                  </a:lnTo>
                  <a:lnTo>
                    <a:pt x="12816" y="8794"/>
                  </a:lnTo>
                  <a:lnTo>
                    <a:pt x="12826" y="8660"/>
                  </a:lnTo>
                  <a:lnTo>
                    <a:pt x="12845" y="8391"/>
                  </a:lnTo>
                  <a:lnTo>
                    <a:pt x="12835" y="8104"/>
                  </a:lnTo>
                  <a:lnTo>
                    <a:pt x="12807" y="7817"/>
                  </a:lnTo>
                  <a:lnTo>
                    <a:pt x="12759" y="7520"/>
                  </a:lnTo>
                  <a:lnTo>
                    <a:pt x="12692" y="7213"/>
                  </a:lnTo>
                  <a:lnTo>
                    <a:pt x="12605" y="6916"/>
                  </a:lnTo>
                  <a:lnTo>
                    <a:pt x="12500" y="6610"/>
                  </a:lnTo>
                  <a:lnTo>
                    <a:pt x="12376" y="6303"/>
                  </a:lnTo>
                  <a:lnTo>
                    <a:pt x="12232" y="5997"/>
                  </a:lnTo>
                  <a:lnTo>
                    <a:pt x="12069" y="5700"/>
                  </a:lnTo>
                  <a:lnTo>
                    <a:pt x="11887" y="5413"/>
                  </a:lnTo>
                  <a:lnTo>
                    <a:pt x="11686" y="5125"/>
                  </a:lnTo>
                  <a:lnTo>
                    <a:pt x="11475" y="4847"/>
                  </a:lnTo>
                  <a:lnTo>
                    <a:pt x="11236" y="4579"/>
                  </a:lnTo>
                  <a:lnTo>
                    <a:pt x="10987" y="4321"/>
                  </a:lnTo>
                  <a:lnTo>
                    <a:pt x="10719" y="4081"/>
                  </a:lnTo>
                  <a:lnTo>
                    <a:pt x="10441" y="3861"/>
                  </a:lnTo>
                  <a:lnTo>
                    <a:pt x="10297" y="3756"/>
                  </a:lnTo>
                  <a:lnTo>
                    <a:pt x="10144" y="3650"/>
                  </a:lnTo>
                  <a:lnTo>
                    <a:pt x="9991" y="3554"/>
                  </a:lnTo>
                  <a:lnTo>
                    <a:pt x="9828" y="3459"/>
                  </a:lnTo>
                  <a:lnTo>
                    <a:pt x="9665" y="3372"/>
                  </a:lnTo>
                  <a:lnTo>
                    <a:pt x="9502" y="3296"/>
                  </a:lnTo>
                  <a:lnTo>
                    <a:pt x="8525" y="2846"/>
                  </a:lnTo>
                  <a:lnTo>
                    <a:pt x="7529" y="2405"/>
                  </a:lnTo>
                  <a:lnTo>
                    <a:pt x="6514" y="1964"/>
                  </a:lnTo>
                  <a:lnTo>
                    <a:pt x="5498" y="1543"/>
                  </a:lnTo>
                  <a:lnTo>
                    <a:pt x="4493" y="1131"/>
                  </a:lnTo>
                  <a:lnTo>
                    <a:pt x="3497" y="738"/>
                  </a:lnTo>
                  <a:lnTo>
                    <a:pt x="16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8C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7069137" y="2926707"/>
              <a:ext cx="1213132" cy="381643"/>
            </a:xfrm>
            <a:custGeom>
              <a:avLst/>
              <a:gdLst/>
              <a:ahLst/>
              <a:cxnLst/>
              <a:rect l="l" t="t" r="r" b="b"/>
              <a:pathLst>
                <a:path w="30843" h="9703" extrusionOk="0">
                  <a:moveTo>
                    <a:pt x="5479" y="0"/>
                  </a:moveTo>
                  <a:lnTo>
                    <a:pt x="5163" y="19"/>
                  </a:lnTo>
                  <a:lnTo>
                    <a:pt x="4857" y="39"/>
                  </a:lnTo>
                  <a:lnTo>
                    <a:pt x="4560" y="67"/>
                  </a:lnTo>
                  <a:lnTo>
                    <a:pt x="4282" y="106"/>
                  </a:lnTo>
                  <a:lnTo>
                    <a:pt x="4004" y="144"/>
                  </a:lnTo>
                  <a:lnTo>
                    <a:pt x="3736" y="201"/>
                  </a:lnTo>
                  <a:lnTo>
                    <a:pt x="3478" y="249"/>
                  </a:lnTo>
                  <a:lnTo>
                    <a:pt x="3228" y="316"/>
                  </a:lnTo>
                  <a:lnTo>
                    <a:pt x="2989" y="383"/>
                  </a:lnTo>
                  <a:lnTo>
                    <a:pt x="2759" y="460"/>
                  </a:lnTo>
                  <a:lnTo>
                    <a:pt x="2539" y="537"/>
                  </a:lnTo>
                  <a:lnTo>
                    <a:pt x="2328" y="623"/>
                  </a:lnTo>
                  <a:lnTo>
                    <a:pt x="2127" y="719"/>
                  </a:lnTo>
                  <a:lnTo>
                    <a:pt x="1935" y="824"/>
                  </a:lnTo>
                  <a:lnTo>
                    <a:pt x="1744" y="929"/>
                  </a:lnTo>
                  <a:lnTo>
                    <a:pt x="1571" y="1044"/>
                  </a:lnTo>
                  <a:lnTo>
                    <a:pt x="1409" y="1159"/>
                  </a:lnTo>
                  <a:lnTo>
                    <a:pt x="1255" y="1284"/>
                  </a:lnTo>
                  <a:lnTo>
                    <a:pt x="1112" y="1418"/>
                  </a:lnTo>
                  <a:lnTo>
                    <a:pt x="968" y="1552"/>
                  </a:lnTo>
                  <a:lnTo>
                    <a:pt x="844" y="1696"/>
                  </a:lnTo>
                  <a:lnTo>
                    <a:pt x="729" y="1849"/>
                  </a:lnTo>
                  <a:lnTo>
                    <a:pt x="614" y="2002"/>
                  </a:lnTo>
                  <a:lnTo>
                    <a:pt x="518" y="2165"/>
                  </a:lnTo>
                  <a:lnTo>
                    <a:pt x="422" y="2328"/>
                  </a:lnTo>
                  <a:lnTo>
                    <a:pt x="336" y="2500"/>
                  </a:lnTo>
                  <a:lnTo>
                    <a:pt x="269" y="2682"/>
                  </a:lnTo>
                  <a:lnTo>
                    <a:pt x="202" y="2864"/>
                  </a:lnTo>
                  <a:lnTo>
                    <a:pt x="144" y="3046"/>
                  </a:lnTo>
                  <a:lnTo>
                    <a:pt x="96" y="3247"/>
                  </a:lnTo>
                  <a:lnTo>
                    <a:pt x="68" y="3448"/>
                  </a:lnTo>
                  <a:lnTo>
                    <a:pt x="39" y="3650"/>
                  </a:lnTo>
                  <a:lnTo>
                    <a:pt x="20" y="3860"/>
                  </a:lnTo>
                  <a:lnTo>
                    <a:pt x="1" y="4081"/>
                  </a:lnTo>
                  <a:lnTo>
                    <a:pt x="1" y="4301"/>
                  </a:lnTo>
                  <a:lnTo>
                    <a:pt x="10" y="4531"/>
                  </a:lnTo>
                  <a:lnTo>
                    <a:pt x="29" y="4761"/>
                  </a:lnTo>
                  <a:lnTo>
                    <a:pt x="49" y="5000"/>
                  </a:lnTo>
                  <a:lnTo>
                    <a:pt x="87" y="5240"/>
                  </a:lnTo>
                  <a:lnTo>
                    <a:pt x="125" y="5489"/>
                  </a:lnTo>
                  <a:lnTo>
                    <a:pt x="183" y="5738"/>
                  </a:lnTo>
                  <a:lnTo>
                    <a:pt x="211" y="5881"/>
                  </a:lnTo>
                  <a:lnTo>
                    <a:pt x="259" y="6025"/>
                  </a:lnTo>
                  <a:lnTo>
                    <a:pt x="317" y="6159"/>
                  </a:lnTo>
                  <a:lnTo>
                    <a:pt x="384" y="6293"/>
                  </a:lnTo>
                  <a:lnTo>
                    <a:pt x="460" y="6418"/>
                  </a:lnTo>
                  <a:lnTo>
                    <a:pt x="547" y="6542"/>
                  </a:lnTo>
                  <a:lnTo>
                    <a:pt x="642" y="6667"/>
                  </a:lnTo>
                  <a:lnTo>
                    <a:pt x="738" y="6791"/>
                  </a:lnTo>
                  <a:lnTo>
                    <a:pt x="844" y="6906"/>
                  </a:lnTo>
                  <a:lnTo>
                    <a:pt x="968" y="7011"/>
                  </a:lnTo>
                  <a:lnTo>
                    <a:pt x="1093" y="7126"/>
                  </a:lnTo>
                  <a:lnTo>
                    <a:pt x="1217" y="7232"/>
                  </a:lnTo>
                  <a:lnTo>
                    <a:pt x="1351" y="7328"/>
                  </a:lnTo>
                  <a:lnTo>
                    <a:pt x="1495" y="7433"/>
                  </a:lnTo>
                  <a:lnTo>
                    <a:pt x="1801" y="7615"/>
                  </a:lnTo>
                  <a:lnTo>
                    <a:pt x="2127" y="7797"/>
                  </a:lnTo>
                  <a:lnTo>
                    <a:pt x="2462" y="7960"/>
                  </a:lnTo>
                  <a:lnTo>
                    <a:pt x="2817" y="8113"/>
                  </a:lnTo>
                  <a:lnTo>
                    <a:pt x="3190" y="8257"/>
                  </a:lnTo>
                  <a:lnTo>
                    <a:pt x="3564" y="8391"/>
                  </a:lnTo>
                  <a:lnTo>
                    <a:pt x="3947" y="8515"/>
                  </a:lnTo>
                  <a:lnTo>
                    <a:pt x="4330" y="8630"/>
                  </a:lnTo>
                  <a:lnTo>
                    <a:pt x="4713" y="8736"/>
                  </a:lnTo>
                  <a:lnTo>
                    <a:pt x="5106" y="8831"/>
                  </a:lnTo>
                  <a:lnTo>
                    <a:pt x="5479" y="8918"/>
                  </a:lnTo>
                  <a:lnTo>
                    <a:pt x="5853" y="8994"/>
                  </a:lnTo>
                  <a:lnTo>
                    <a:pt x="6217" y="9061"/>
                  </a:lnTo>
                  <a:lnTo>
                    <a:pt x="6897" y="9176"/>
                  </a:lnTo>
                  <a:lnTo>
                    <a:pt x="7510" y="9272"/>
                  </a:lnTo>
                  <a:lnTo>
                    <a:pt x="8018" y="9329"/>
                  </a:lnTo>
                  <a:lnTo>
                    <a:pt x="8410" y="9377"/>
                  </a:lnTo>
                  <a:lnTo>
                    <a:pt x="8755" y="9406"/>
                  </a:lnTo>
                  <a:lnTo>
                    <a:pt x="29884" y="9703"/>
                  </a:lnTo>
                  <a:lnTo>
                    <a:pt x="30028" y="9588"/>
                  </a:lnTo>
                  <a:lnTo>
                    <a:pt x="30153" y="9463"/>
                  </a:lnTo>
                  <a:lnTo>
                    <a:pt x="30267" y="9329"/>
                  </a:lnTo>
                  <a:lnTo>
                    <a:pt x="30363" y="9195"/>
                  </a:lnTo>
                  <a:lnTo>
                    <a:pt x="30449" y="9052"/>
                  </a:lnTo>
                  <a:lnTo>
                    <a:pt x="30516" y="8908"/>
                  </a:lnTo>
                  <a:lnTo>
                    <a:pt x="30574" y="8755"/>
                  </a:lnTo>
                  <a:lnTo>
                    <a:pt x="30631" y="8611"/>
                  </a:lnTo>
                  <a:lnTo>
                    <a:pt x="30670" y="8458"/>
                  </a:lnTo>
                  <a:lnTo>
                    <a:pt x="30708" y="8314"/>
                  </a:lnTo>
                  <a:lnTo>
                    <a:pt x="30766" y="8027"/>
                  </a:lnTo>
                  <a:lnTo>
                    <a:pt x="30842" y="7529"/>
                  </a:lnTo>
                  <a:lnTo>
                    <a:pt x="30660" y="7414"/>
                  </a:lnTo>
                  <a:lnTo>
                    <a:pt x="30421" y="7280"/>
                  </a:lnTo>
                  <a:lnTo>
                    <a:pt x="30076" y="7088"/>
                  </a:lnTo>
                  <a:lnTo>
                    <a:pt x="29616" y="6849"/>
                  </a:lnTo>
                  <a:lnTo>
                    <a:pt x="29041" y="6561"/>
                  </a:lnTo>
                  <a:lnTo>
                    <a:pt x="28342" y="6236"/>
                  </a:lnTo>
                  <a:lnTo>
                    <a:pt x="27509" y="5862"/>
                  </a:lnTo>
                  <a:lnTo>
                    <a:pt x="26542" y="5450"/>
                  </a:lnTo>
                  <a:lnTo>
                    <a:pt x="25431" y="5000"/>
                  </a:lnTo>
                  <a:lnTo>
                    <a:pt x="24827" y="4761"/>
                  </a:lnTo>
                  <a:lnTo>
                    <a:pt x="24176" y="4521"/>
                  </a:lnTo>
                  <a:lnTo>
                    <a:pt x="23486" y="4263"/>
                  </a:lnTo>
                  <a:lnTo>
                    <a:pt x="22758" y="4004"/>
                  </a:lnTo>
                  <a:lnTo>
                    <a:pt x="21992" y="3736"/>
                  </a:lnTo>
                  <a:lnTo>
                    <a:pt x="21187" y="3458"/>
                  </a:lnTo>
                  <a:lnTo>
                    <a:pt x="20335" y="3171"/>
                  </a:lnTo>
                  <a:lnTo>
                    <a:pt x="19444" y="2883"/>
                  </a:lnTo>
                  <a:lnTo>
                    <a:pt x="18506" y="2577"/>
                  </a:lnTo>
                  <a:lnTo>
                    <a:pt x="17529" y="2280"/>
                  </a:lnTo>
                  <a:lnTo>
                    <a:pt x="16504" y="1964"/>
                  </a:lnTo>
                  <a:lnTo>
                    <a:pt x="15431" y="1657"/>
                  </a:lnTo>
                  <a:lnTo>
                    <a:pt x="14358" y="1351"/>
                  </a:lnTo>
                  <a:lnTo>
                    <a:pt x="13324" y="1083"/>
                  </a:lnTo>
                  <a:lnTo>
                    <a:pt x="12328" y="843"/>
                  </a:lnTo>
                  <a:lnTo>
                    <a:pt x="11379" y="632"/>
                  </a:lnTo>
                  <a:lnTo>
                    <a:pt x="10460" y="450"/>
                  </a:lnTo>
                  <a:lnTo>
                    <a:pt x="9588" y="307"/>
                  </a:lnTo>
                  <a:lnTo>
                    <a:pt x="9167" y="240"/>
                  </a:lnTo>
                  <a:lnTo>
                    <a:pt x="8755" y="182"/>
                  </a:lnTo>
                  <a:lnTo>
                    <a:pt x="8353" y="134"/>
                  </a:lnTo>
                  <a:lnTo>
                    <a:pt x="7960" y="96"/>
                  </a:lnTo>
                  <a:lnTo>
                    <a:pt x="7577" y="58"/>
                  </a:lnTo>
                  <a:lnTo>
                    <a:pt x="7203" y="39"/>
                  </a:lnTo>
                  <a:lnTo>
                    <a:pt x="6839" y="10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rgbClr val="0A58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683374" y="4178898"/>
              <a:ext cx="242642" cy="241148"/>
            </a:xfrm>
            <a:custGeom>
              <a:avLst/>
              <a:gdLst/>
              <a:ahLst/>
              <a:cxnLst/>
              <a:rect l="l" t="t" r="r" b="b"/>
              <a:pathLst>
                <a:path w="6169" h="6131" extrusionOk="0">
                  <a:moveTo>
                    <a:pt x="5173" y="1"/>
                  </a:moveTo>
                  <a:lnTo>
                    <a:pt x="4761" y="346"/>
                  </a:lnTo>
                  <a:lnTo>
                    <a:pt x="4330" y="719"/>
                  </a:lnTo>
                  <a:lnTo>
                    <a:pt x="3899" y="1122"/>
                  </a:lnTo>
                  <a:lnTo>
                    <a:pt x="3478" y="1543"/>
                  </a:lnTo>
                  <a:lnTo>
                    <a:pt x="3047" y="1974"/>
                  </a:lnTo>
                  <a:lnTo>
                    <a:pt x="2635" y="2415"/>
                  </a:lnTo>
                  <a:lnTo>
                    <a:pt x="2242" y="2855"/>
                  </a:lnTo>
                  <a:lnTo>
                    <a:pt x="1859" y="3286"/>
                  </a:lnTo>
                  <a:lnTo>
                    <a:pt x="1504" y="3717"/>
                  </a:lnTo>
                  <a:lnTo>
                    <a:pt x="1169" y="4120"/>
                  </a:lnTo>
                  <a:lnTo>
                    <a:pt x="872" y="4503"/>
                  </a:lnTo>
                  <a:lnTo>
                    <a:pt x="614" y="4857"/>
                  </a:lnTo>
                  <a:lnTo>
                    <a:pt x="393" y="5183"/>
                  </a:lnTo>
                  <a:lnTo>
                    <a:pt x="221" y="5451"/>
                  </a:lnTo>
                  <a:lnTo>
                    <a:pt x="96" y="5681"/>
                  </a:lnTo>
                  <a:lnTo>
                    <a:pt x="58" y="5777"/>
                  </a:lnTo>
                  <a:lnTo>
                    <a:pt x="29" y="5863"/>
                  </a:lnTo>
                  <a:lnTo>
                    <a:pt x="10" y="5930"/>
                  </a:lnTo>
                  <a:lnTo>
                    <a:pt x="1" y="5978"/>
                  </a:lnTo>
                  <a:lnTo>
                    <a:pt x="1" y="6026"/>
                  </a:lnTo>
                  <a:lnTo>
                    <a:pt x="10" y="6064"/>
                  </a:lnTo>
                  <a:lnTo>
                    <a:pt x="20" y="6093"/>
                  </a:lnTo>
                  <a:lnTo>
                    <a:pt x="39" y="6112"/>
                  </a:lnTo>
                  <a:lnTo>
                    <a:pt x="68" y="6131"/>
                  </a:lnTo>
                  <a:lnTo>
                    <a:pt x="135" y="6131"/>
                  </a:lnTo>
                  <a:lnTo>
                    <a:pt x="173" y="6121"/>
                  </a:lnTo>
                  <a:lnTo>
                    <a:pt x="269" y="6083"/>
                  </a:lnTo>
                  <a:lnTo>
                    <a:pt x="384" y="6035"/>
                  </a:lnTo>
                  <a:lnTo>
                    <a:pt x="508" y="5959"/>
                  </a:lnTo>
                  <a:lnTo>
                    <a:pt x="777" y="5786"/>
                  </a:lnTo>
                  <a:lnTo>
                    <a:pt x="1045" y="5595"/>
                  </a:lnTo>
                  <a:lnTo>
                    <a:pt x="1303" y="5422"/>
                  </a:lnTo>
                  <a:lnTo>
                    <a:pt x="1409" y="5346"/>
                  </a:lnTo>
                  <a:lnTo>
                    <a:pt x="1514" y="5288"/>
                  </a:lnTo>
                  <a:lnTo>
                    <a:pt x="1974" y="5020"/>
                  </a:lnTo>
                  <a:lnTo>
                    <a:pt x="2424" y="4742"/>
                  </a:lnTo>
                  <a:lnTo>
                    <a:pt x="2865" y="4464"/>
                  </a:lnTo>
                  <a:lnTo>
                    <a:pt x="3267" y="4187"/>
                  </a:lnTo>
                  <a:lnTo>
                    <a:pt x="3631" y="3928"/>
                  </a:lnTo>
                  <a:lnTo>
                    <a:pt x="3947" y="3689"/>
                  </a:lnTo>
                  <a:lnTo>
                    <a:pt x="4196" y="3487"/>
                  </a:lnTo>
                  <a:lnTo>
                    <a:pt x="4387" y="3334"/>
                  </a:lnTo>
                  <a:lnTo>
                    <a:pt x="4474" y="3248"/>
                  </a:lnTo>
                  <a:lnTo>
                    <a:pt x="4579" y="3123"/>
                  </a:lnTo>
                  <a:lnTo>
                    <a:pt x="4694" y="2951"/>
                  </a:lnTo>
                  <a:lnTo>
                    <a:pt x="4828" y="2759"/>
                  </a:lnTo>
                  <a:lnTo>
                    <a:pt x="5125" y="2309"/>
                  </a:lnTo>
                  <a:lnTo>
                    <a:pt x="5422" y="1830"/>
                  </a:lnTo>
                  <a:lnTo>
                    <a:pt x="5949" y="959"/>
                  </a:lnTo>
                  <a:lnTo>
                    <a:pt x="6169" y="576"/>
                  </a:lnTo>
                  <a:lnTo>
                    <a:pt x="5173" y="1"/>
                  </a:lnTo>
                  <a:close/>
                </a:path>
              </a:pathLst>
            </a:custGeom>
            <a:solidFill>
              <a:srgbClr val="EDC1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660798" y="4200373"/>
              <a:ext cx="265219" cy="235877"/>
            </a:xfrm>
            <a:custGeom>
              <a:avLst/>
              <a:gdLst/>
              <a:ahLst/>
              <a:cxnLst/>
              <a:rect l="l" t="t" r="r" b="b"/>
              <a:pathLst>
                <a:path w="6743" h="5997" extrusionOk="0">
                  <a:moveTo>
                    <a:pt x="6695" y="1"/>
                  </a:moveTo>
                  <a:lnTo>
                    <a:pt x="6523" y="183"/>
                  </a:lnTo>
                  <a:lnTo>
                    <a:pt x="6350" y="355"/>
                  </a:lnTo>
                  <a:lnTo>
                    <a:pt x="6168" y="518"/>
                  </a:lnTo>
                  <a:lnTo>
                    <a:pt x="5986" y="662"/>
                  </a:lnTo>
                  <a:lnTo>
                    <a:pt x="5804" y="796"/>
                  </a:lnTo>
                  <a:lnTo>
                    <a:pt x="5613" y="911"/>
                  </a:lnTo>
                  <a:lnTo>
                    <a:pt x="5421" y="1026"/>
                  </a:lnTo>
                  <a:lnTo>
                    <a:pt x="5230" y="1112"/>
                  </a:lnTo>
                  <a:lnTo>
                    <a:pt x="5029" y="1189"/>
                  </a:lnTo>
                  <a:lnTo>
                    <a:pt x="4827" y="1256"/>
                  </a:lnTo>
                  <a:lnTo>
                    <a:pt x="4617" y="1304"/>
                  </a:lnTo>
                  <a:lnTo>
                    <a:pt x="4406" y="1342"/>
                  </a:lnTo>
                  <a:lnTo>
                    <a:pt x="4195" y="1351"/>
                  </a:lnTo>
                  <a:lnTo>
                    <a:pt x="3985" y="1351"/>
                  </a:lnTo>
                  <a:lnTo>
                    <a:pt x="3764" y="1342"/>
                  </a:lnTo>
                  <a:lnTo>
                    <a:pt x="3544" y="1304"/>
                  </a:lnTo>
                  <a:lnTo>
                    <a:pt x="2663" y="2280"/>
                  </a:lnTo>
                  <a:lnTo>
                    <a:pt x="2280" y="2692"/>
                  </a:lnTo>
                  <a:lnTo>
                    <a:pt x="1906" y="3123"/>
                  </a:lnTo>
                  <a:lnTo>
                    <a:pt x="1628" y="3439"/>
                  </a:lnTo>
                  <a:lnTo>
                    <a:pt x="1341" y="3794"/>
                  </a:lnTo>
                  <a:lnTo>
                    <a:pt x="1034" y="4167"/>
                  </a:lnTo>
                  <a:lnTo>
                    <a:pt x="747" y="4531"/>
                  </a:lnTo>
                  <a:lnTo>
                    <a:pt x="479" y="4867"/>
                  </a:lnTo>
                  <a:lnTo>
                    <a:pt x="268" y="5164"/>
                  </a:lnTo>
                  <a:lnTo>
                    <a:pt x="115" y="5393"/>
                  </a:lnTo>
                  <a:lnTo>
                    <a:pt x="67" y="5470"/>
                  </a:lnTo>
                  <a:lnTo>
                    <a:pt x="38" y="5527"/>
                  </a:lnTo>
                  <a:lnTo>
                    <a:pt x="10" y="5662"/>
                  </a:lnTo>
                  <a:lnTo>
                    <a:pt x="0" y="5777"/>
                  </a:lnTo>
                  <a:lnTo>
                    <a:pt x="10" y="5824"/>
                  </a:lnTo>
                  <a:lnTo>
                    <a:pt x="19" y="5863"/>
                  </a:lnTo>
                  <a:lnTo>
                    <a:pt x="38" y="5901"/>
                  </a:lnTo>
                  <a:lnTo>
                    <a:pt x="57" y="5930"/>
                  </a:lnTo>
                  <a:lnTo>
                    <a:pt x="86" y="5958"/>
                  </a:lnTo>
                  <a:lnTo>
                    <a:pt x="115" y="5968"/>
                  </a:lnTo>
                  <a:lnTo>
                    <a:pt x="163" y="5987"/>
                  </a:lnTo>
                  <a:lnTo>
                    <a:pt x="201" y="5997"/>
                  </a:lnTo>
                  <a:lnTo>
                    <a:pt x="316" y="5987"/>
                  </a:lnTo>
                  <a:lnTo>
                    <a:pt x="441" y="5968"/>
                  </a:lnTo>
                  <a:lnTo>
                    <a:pt x="603" y="5920"/>
                  </a:lnTo>
                  <a:lnTo>
                    <a:pt x="785" y="5844"/>
                  </a:lnTo>
                  <a:lnTo>
                    <a:pt x="987" y="5757"/>
                  </a:lnTo>
                  <a:lnTo>
                    <a:pt x="1216" y="5642"/>
                  </a:lnTo>
                  <a:lnTo>
                    <a:pt x="1465" y="5499"/>
                  </a:lnTo>
                  <a:lnTo>
                    <a:pt x="1743" y="5336"/>
                  </a:lnTo>
                  <a:lnTo>
                    <a:pt x="2050" y="5154"/>
                  </a:lnTo>
                  <a:lnTo>
                    <a:pt x="2375" y="4953"/>
                  </a:lnTo>
                  <a:lnTo>
                    <a:pt x="2806" y="4665"/>
                  </a:lnTo>
                  <a:lnTo>
                    <a:pt x="3228" y="4359"/>
                  </a:lnTo>
                  <a:lnTo>
                    <a:pt x="3640" y="4062"/>
                  </a:lnTo>
                  <a:lnTo>
                    <a:pt x="4013" y="3765"/>
                  </a:lnTo>
                  <a:lnTo>
                    <a:pt x="4358" y="3497"/>
                  </a:lnTo>
                  <a:lnTo>
                    <a:pt x="4655" y="3248"/>
                  </a:lnTo>
                  <a:lnTo>
                    <a:pt x="5086" y="2884"/>
                  </a:lnTo>
                  <a:lnTo>
                    <a:pt x="5172" y="2798"/>
                  </a:lnTo>
                  <a:lnTo>
                    <a:pt x="5268" y="2664"/>
                  </a:lnTo>
                  <a:lnTo>
                    <a:pt x="5383" y="2501"/>
                  </a:lnTo>
                  <a:lnTo>
                    <a:pt x="5507" y="2300"/>
                  </a:lnTo>
                  <a:lnTo>
                    <a:pt x="5785" y="1830"/>
                  </a:lnTo>
                  <a:lnTo>
                    <a:pt x="6063" y="1332"/>
                  </a:lnTo>
                  <a:lnTo>
                    <a:pt x="6322" y="844"/>
                  </a:lnTo>
                  <a:lnTo>
                    <a:pt x="6542" y="422"/>
                  </a:lnTo>
                  <a:lnTo>
                    <a:pt x="6743" y="30"/>
                  </a:lnTo>
                  <a:lnTo>
                    <a:pt x="66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7608607" y="1993179"/>
              <a:ext cx="739176" cy="1192404"/>
            </a:xfrm>
            <a:custGeom>
              <a:avLst/>
              <a:gdLst/>
              <a:ahLst/>
              <a:cxnLst/>
              <a:rect l="l" t="t" r="r" b="b"/>
              <a:pathLst>
                <a:path w="18793" h="30316" extrusionOk="0">
                  <a:moveTo>
                    <a:pt x="9310" y="1"/>
                  </a:moveTo>
                  <a:lnTo>
                    <a:pt x="9081" y="10"/>
                  </a:lnTo>
                  <a:lnTo>
                    <a:pt x="8870" y="20"/>
                  </a:lnTo>
                  <a:lnTo>
                    <a:pt x="8669" y="49"/>
                  </a:lnTo>
                  <a:lnTo>
                    <a:pt x="8496" y="68"/>
                  </a:lnTo>
                  <a:lnTo>
                    <a:pt x="8190" y="125"/>
                  </a:lnTo>
                  <a:lnTo>
                    <a:pt x="7960" y="183"/>
                  </a:lnTo>
                  <a:lnTo>
                    <a:pt x="7816" y="231"/>
                  </a:lnTo>
                  <a:lnTo>
                    <a:pt x="7768" y="250"/>
                  </a:lnTo>
                  <a:lnTo>
                    <a:pt x="7653" y="355"/>
                  </a:lnTo>
                  <a:lnTo>
                    <a:pt x="7500" y="460"/>
                  </a:lnTo>
                  <a:lnTo>
                    <a:pt x="7318" y="566"/>
                  </a:lnTo>
                  <a:lnTo>
                    <a:pt x="7117" y="681"/>
                  </a:lnTo>
                  <a:lnTo>
                    <a:pt x="6887" y="796"/>
                  </a:lnTo>
                  <a:lnTo>
                    <a:pt x="6629" y="901"/>
                  </a:lnTo>
                  <a:lnTo>
                    <a:pt x="6351" y="1016"/>
                  </a:lnTo>
                  <a:lnTo>
                    <a:pt x="6044" y="1121"/>
                  </a:lnTo>
                  <a:lnTo>
                    <a:pt x="5719" y="1227"/>
                  </a:lnTo>
                  <a:lnTo>
                    <a:pt x="5383" y="1322"/>
                  </a:lnTo>
                  <a:lnTo>
                    <a:pt x="5019" y="1418"/>
                  </a:lnTo>
                  <a:lnTo>
                    <a:pt x="4646" y="1504"/>
                  </a:lnTo>
                  <a:lnTo>
                    <a:pt x="4253" y="1581"/>
                  </a:lnTo>
                  <a:lnTo>
                    <a:pt x="3851" y="1658"/>
                  </a:lnTo>
                  <a:lnTo>
                    <a:pt x="3439" y="1715"/>
                  </a:lnTo>
                  <a:lnTo>
                    <a:pt x="3008" y="1773"/>
                  </a:lnTo>
                  <a:lnTo>
                    <a:pt x="2807" y="1801"/>
                  </a:lnTo>
                  <a:lnTo>
                    <a:pt x="2615" y="1849"/>
                  </a:lnTo>
                  <a:lnTo>
                    <a:pt x="2520" y="1878"/>
                  </a:lnTo>
                  <a:lnTo>
                    <a:pt x="2433" y="1907"/>
                  </a:lnTo>
                  <a:lnTo>
                    <a:pt x="2357" y="1955"/>
                  </a:lnTo>
                  <a:lnTo>
                    <a:pt x="2280" y="1993"/>
                  </a:lnTo>
                  <a:lnTo>
                    <a:pt x="2203" y="2041"/>
                  </a:lnTo>
                  <a:lnTo>
                    <a:pt x="2136" y="2098"/>
                  </a:lnTo>
                  <a:lnTo>
                    <a:pt x="2069" y="2156"/>
                  </a:lnTo>
                  <a:lnTo>
                    <a:pt x="2002" y="2223"/>
                  </a:lnTo>
                  <a:lnTo>
                    <a:pt x="1945" y="2299"/>
                  </a:lnTo>
                  <a:lnTo>
                    <a:pt x="1887" y="2376"/>
                  </a:lnTo>
                  <a:lnTo>
                    <a:pt x="1840" y="2462"/>
                  </a:lnTo>
                  <a:lnTo>
                    <a:pt x="1782" y="2548"/>
                  </a:lnTo>
                  <a:lnTo>
                    <a:pt x="1696" y="2759"/>
                  </a:lnTo>
                  <a:lnTo>
                    <a:pt x="1619" y="2989"/>
                  </a:lnTo>
                  <a:lnTo>
                    <a:pt x="1552" y="3248"/>
                  </a:lnTo>
                  <a:lnTo>
                    <a:pt x="1495" y="3545"/>
                  </a:lnTo>
                  <a:lnTo>
                    <a:pt x="1447" y="3861"/>
                  </a:lnTo>
                  <a:lnTo>
                    <a:pt x="1418" y="4225"/>
                  </a:lnTo>
                  <a:lnTo>
                    <a:pt x="1389" y="4617"/>
                  </a:lnTo>
                  <a:lnTo>
                    <a:pt x="1370" y="5048"/>
                  </a:lnTo>
                  <a:lnTo>
                    <a:pt x="1361" y="5527"/>
                  </a:lnTo>
                  <a:lnTo>
                    <a:pt x="1361" y="6035"/>
                  </a:lnTo>
                  <a:lnTo>
                    <a:pt x="1370" y="6590"/>
                  </a:lnTo>
                  <a:lnTo>
                    <a:pt x="1380" y="7184"/>
                  </a:lnTo>
                  <a:lnTo>
                    <a:pt x="1418" y="8516"/>
                  </a:lnTo>
                  <a:lnTo>
                    <a:pt x="1476" y="10039"/>
                  </a:lnTo>
                  <a:lnTo>
                    <a:pt x="1638" y="13697"/>
                  </a:lnTo>
                  <a:lnTo>
                    <a:pt x="1725" y="15862"/>
                  </a:lnTo>
                  <a:lnTo>
                    <a:pt x="1820" y="18266"/>
                  </a:lnTo>
                  <a:lnTo>
                    <a:pt x="1820" y="18716"/>
                  </a:lnTo>
                  <a:lnTo>
                    <a:pt x="1811" y="19157"/>
                  </a:lnTo>
                  <a:lnTo>
                    <a:pt x="1782" y="19598"/>
                  </a:lnTo>
                  <a:lnTo>
                    <a:pt x="1744" y="20029"/>
                  </a:lnTo>
                  <a:lnTo>
                    <a:pt x="1686" y="20469"/>
                  </a:lnTo>
                  <a:lnTo>
                    <a:pt x="1619" y="20900"/>
                  </a:lnTo>
                  <a:lnTo>
                    <a:pt x="1543" y="21322"/>
                  </a:lnTo>
                  <a:lnTo>
                    <a:pt x="1456" y="21743"/>
                  </a:lnTo>
                  <a:lnTo>
                    <a:pt x="1361" y="22164"/>
                  </a:lnTo>
                  <a:lnTo>
                    <a:pt x="1265" y="22586"/>
                  </a:lnTo>
                  <a:lnTo>
                    <a:pt x="1054" y="23410"/>
                  </a:lnTo>
                  <a:lnTo>
                    <a:pt x="614" y="24990"/>
                  </a:lnTo>
                  <a:lnTo>
                    <a:pt x="412" y="25747"/>
                  </a:lnTo>
                  <a:lnTo>
                    <a:pt x="326" y="26120"/>
                  </a:lnTo>
                  <a:lnTo>
                    <a:pt x="240" y="26484"/>
                  </a:lnTo>
                  <a:lnTo>
                    <a:pt x="173" y="26848"/>
                  </a:lnTo>
                  <a:lnTo>
                    <a:pt x="106" y="27203"/>
                  </a:lnTo>
                  <a:lnTo>
                    <a:pt x="58" y="27547"/>
                  </a:lnTo>
                  <a:lnTo>
                    <a:pt x="29" y="27883"/>
                  </a:lnTo>
                  <a:lnTo>
                    <a:pt x="10" y="28218"/>
                  </a:lnTo>
                  <a:lnTo>
                    <a:pt x="1" y="28544"/>
                  </a:lnTo>
                  <a:lnTo>
                    <a:pt x="20" y="28860"/>
                  </a:lnTo>
                  <a:lnTo>
                    <a:pt x="58" y="29166"/>
                  </a:lnTo>
                  <a:lnTo>
                    <a:pt x="77" y="29319"/>
                  </a:lnTo>
                  <a:lnTo>
                    <a:pt x="115" y="29463"/>
                  </a:lnTo>
                  <a:lnTo>
                    <a:pt x="154" y="29616"/>
                  </a:lnTo>
                  <a:lnTo>
                    <a:pt x="192" y="29760"/>
                  </a:lnTo>
                  <a:lnTo>
                    <a:pt x="240" y="29904"/>
                  </a:lnTo>
                  <a:lnTo>
                    <a:pt x="297" y="30047"/>
                  </a:lnTo>
                  <a:lnTo>
                    <a:pt x="355" y="30181"/>
                  </a:lnTo>
                  <a:lnTo>
                    <a:pt x="422" y="30315"/>
                  </a:lnTo>
                  <a:lnTo>
                    <a:pt x="15881" y="27394"/>
                  </a:lnTo>
                  <a:lnTo>
                    <a:pt x="16015" y="27318"/>
                  </a:lnTo>
                  <a:lnTo>
                    <a:pt x="16149" y="27222"/>
                  </a:lnTo>
                  <a:lnTo>
                    <a:pt x="16283" y="27107"/>
                  </a:lnTo>
                  <a:lnTo>
                    <a:pt x="16417" y="26973"/>
                  </a:lnTo>
                  <a:lnTo>
                    <a:pt x="16551" y="26819"/>
                  </a:lnTo>
                  <a:lnTo>
                    <a:pt x="16676" y="26647"/>
                  </a:lnTo>
                  <a:lnTo>
                    <a:pt x="16800" y="26465"/>
                  </a:lnTo>
                  <a:lnTo>
                    <a:pt x="16925" y="26254"/>
                  </a:lnTo>
                  <a:lnTo>
                    <a:pt x="17040" y="26034"/>
                  </a:lnTo>
                  <a:lnTo>
                    <a:pt x="17155" y="25804"/>
                  </a:lnTo>
                  <a:lnTo>
                    <a:pt x="17270" y="25555"/>
                  </a:lnTo>
                  <a:lnTo>
                    <a:pt x="17385" y="25287"/>
                  </a:lnTo>
                  <a:lnTo>
                    <a:pt x="17490" y="25000"/>
                  </a:lnTo>
                  <a:lnTo>
                    <a:pt x="17595" y="24712"/>
                  </a:lnTo>
                  <a:lnTo>
                    <a:pt x="17701" y="24406"/>
                  </a:lnTo>
                  <a:lnTo>
                    <a:pt x="17797" y="24080"/>
                  </a:lnTo>
                  <a:lnTo>
                    <a:pt x="17892" y="23745"/>
                  </a:lnTo>
                  <a:lnTo>
                    <a:pt x="17979" y="23410"/>
                  </a:lnTo>
                  <a:lnTo>
                    <a:pt x="18065" y="23046"/>
                  </a:lnTo>
                  <a:lnTo>
                    <a:pt x="18151" y="22682"/>
                  </a:lnTo>
                  <a:lnTo>
                    <a:pt x="18228" y="22308"/>
                  </a:lnTo>
                  <a:lnTo>
                    <a:pt x="18295" y="21925"/>
                  </a:lnTo>
                  <a:lnTo>
                    <a:pt x="18371" y="21523"/>
                  </a:lnTo>
                  <a:lnTo>
                    <a:pt x="18429" y="21120"/>
                  </a:lnTo>
                  <a:lnTo>
                    <a:pt x="18496" y="20709"/>
                  </a:lnTo>
                  <a:lnTo>
                    <a:pt x="18544" y="20287"/>
                  </a:lnTo>
                  <a:lnTo>
                    <a:pt x="18592" y="19866"/>
                  </a:lnTo>
                  <a:lnTo>
                    <a:pt x="18639" y="19425"/>
                  </a:lnTo>
                  <a:lnTo>
                    <a:pt x="18678" y="18985"/>
                  </a:lnTo>
                  <a:lnTo>
                    <a:pt x="18716" y="18544"/>
                  </a:lnTo>
                  <a:lnTo>
                    <a:pt x="18745" y="18094"/>
                  </a:lnTo>
                  <a:lnTo>
                    <a:pt x="18764" y="17634"/>
                  </a:lnTo>
                  <a:lnTo>
                    <a:pt x="18783" y="17174"/>
                  </a:lnTo>
                  <a:lnTo>
                    <a:pt x="18793" y="16715"/>
                  </a:lnTo>
                  <a:lnTo>
                    <a:pt x="18793" y="16245"/>
                  </a:lnTo>
                  <a:lnTo>
                    <a:pt x="18793" y="15776"/>
                  </a:lnTo>
                  <a:lnTo>
                    <a:pt x="18783" y="15307"/>
                  </a:lnTo>
                  <a:lnTo>
                    <a:pt x="18774" y="14837"/>
                  </a:lnTo>
                  <a:lnTo>
                    <a:pt x="18754" y="14368"/>
                  </a:lnTo>
                  <a:lnTo>
                    <a:pt x="18726" y="13889"/>
                  </a:lnTo>
                  <a:lnTo>
                    <a:pt x="18687" y="13420"/>
                  </a:lnTo>
                  <a:lnTo>
                    <a:pt x="18649" y="12941"/>
                  </a:lnTo>
                  <a:lnTo>
                    <a:pt x="18592" y="12471"/>
                  </a:lnTo>
                  <a:lnTo>
                    <a:pt x="18534" y="12002"/>
                  </a:lnTo>
                  <a:lnTo>
                    <a:pt x="18477" y="11533"/>
                  </a:lnTo>
                  <a:lnTo>
                    <a:pt x="18400" y="11063"/>
                  </a:lnTo>
                  <a:lnTo>
                    <a:pt x="18323" y="10594"/>
                  </a:lnTo>
                  <a:lnTo>
                    <a:pt x="18237" y="10134"/>
                  </a:lnTo>
                  <a:lnTo>
                    <a:pt x="18141" y="9684"/>
                  </a:lnTo>
                  <a:lnTo>
                    <a:pt x="18036" y="9234"/>
                  </a:lnTo>
                  <a:lnTo>
                    <a:pt x="17921" y="8784"/>
                  </a:lnTo>
                  <a:lnTo>
                    <a:pt x="17806" y="8343"/>
                  </a:lnTo>
                  <a:lnTo>
                    <a:pt x="17672" y="7903"/>
                  </a:lnTo>
                  <a:lnTo>
                    <a:pt x="17538" y="7481"/>
                  </a:lnTo>
                  <a:lnTo>
                    <a:pt x="17394" y="7060"/>
                  </a:lnTo>
                  <a:lnTo>
                    <a:pt x="17231" y="6638"/>
                  </a:lnTo>
                  <a:lnTo>
                    <a:pt x="17069" y="6236"/>
                  </a:lnTo>
                  <a:lnTo>
                    <a:pt x="16896" y="5834"/>
                  </a:lnTo>
                  <a:lnTo>
                    <a:pt x="16714" y="5451"/>
                  </a:lnTo>
                  <a:lnTo>
                    <a:pt x="16523" y="5068"/>
                  </a:lnTo>
                  <a:lnTo>
                    <a:pt x="16322" y="4704"/>
                  </a:lnTo>
                  <a:lnTo>
                    <a:pt x="16101" y="4349"/>
                  </a:lnTo>
                  <a:lnTo>
                    <a:pt x="15881" y="3995"/>
                  </a:lnTo>
                  <a:lnTo>
                    <a:pt x="15651" y="3660"/>
                  </a:lnTo>
                  <a:lnTo>
                    <a:pt x="15479" y="3430"/>
                  </a:lnTo>
                  <a:lnTo>
                    <a:pt x="15306" y="3209"/>
                  </a:lnTo>
                  <a:lnTo>
                    <a:pt x="15134" y="2999"/>
                  </a:lnTo>
                  <a:lnTo>
                    <a:pt x="14961" y="2798"/>
                  </a:lnTo>
                  <a:lnTo>
                    <a:pt x="14789" y="2596"/>
                  </a:lnTo>
                  <a:lnTo>
                    <a:pt x="14617" y="2414"/>
                  </a:lnTo>
                  <a:lnTo>
                    <a:pt x="14444" y="2232"/>
                  </a:lnTo>
                  <a:lnTo>
                    <a:pt x="14272" y="2070"/>
                  </a:lnTo>
                  <a:lnTo>
                    <a:pt x="14099" y="1907"/>
                  </a:lnTo>
                  <a:lnTo>
                    <a:pt x="13927" y="1754"/>
                  </a:lnTo>
                  <a:lnTo>
                    <a:pt x="13745" y="1610"/>
                  </a:lnTo>
                  <a:lnTo>
                    <a:pt x="13573" y="1476"/>
                  </a:lnTo>
                  <a:lnTo>
                    <a:pt x="13228" y="1227"/>
                  </a:lnTo>
                  <a:lnTo>
                    <a:pt x="12893" y="1006"/>
                  </a:lnTo>
                  <a:lnTo>
                    <a:pt x="12548" y="805"/>
                  </a:lnTo>
                  <a:lnTo>
                    <a:pt x="12213" y="633"/>
                  </a:lnTo>
                  <a:lnTo>
                    <a:pt x="11887" y="489"/>
                  </a:lnTo>
                  <a:lnTo>
                    <a:pt x="11561" y="365"/>
                  </a:lnTo>
                  <a:lnTo>
                    <a:pt x="11245" y="259"/>
                  </a:lnTo>
                  <a:lnTo>
                    <a:pt x="10939" y="183"/>
                  </a:lnTo>
                  <a:lnTo>
                    <a:pt x="10642" y="116"/>
                  </a:lnTo>
                  <a:lnTo>
                    <a:pt x="10345" y="68"/>
                  </a:lnTo>
                  <a:lnTo>
                    <a:pt x="10067" y="29"/>
                  </a:lnTo>
                  <a:lnTo>
                    <a:pt x="9799" y="10"/>
                  </a:lnTo>
                  <a:lnTo>
                    <a:pt x="95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7525342" y="3053669"/>
              <a:ext cx="716599" cy="360561"/>
            </a:xfrm>
            <a:custGeom>
              <a:avLst/>
              <a:gdLst/>
              <a:ahLst/>
              <a:cxnLst/>
              <a:rect l="l" t="t" r="r" b="b"/>
              <a:pathLst>
                <a:path w="18219" h="9167" extrusionOk="0">
                  <a:moveTo>
                    <a:pt x="1265" y="0"/>
                  </a:moveTo>
                  <a:lnTo>
                    <a:pt x="1208" y="163"/>
                  </a:lnTo>
                  <a:lnTo>
                    <a:pt x="1141" y="355"/>
                  </a:lnTo>
                  <a:lnTo>
                    <a:pt x="1016" y="805"/>
                  </a:lnTo>
                  <a:lnTo>
                    <a:pt x="882" y="1341"/>
                  </a:lnTo>
                  <a:lnTo>
                    <a:pt x="748" y="1954"/>
                  </a:lnTo>
                  <a:lnTo>
                    <a:pt x="623" y="2615"/>
                  </a:lnTo>
                  <a:lnTo>
                    <a:pt x="489" y="3314"/>
                  </a:lnTo>
                  <a:lnTo>
                    <a:pt x="374" y="4033"/>
                  </a:lnTo>
                  <a:lnTo>
                    <a:pt x="269" y="4770"/>
                  </a:lnTo>
                  <a:lnTo>
                    <a:pt x="173" y="5498"/>
                  </a:lnTo>
                  <a:lnTo>
                    <a:pt x="97" y="6207"/>
                  </a:lnTo>
                  <a:lnTo>
                    <a:pt x="39" y="6877"/>
                  </a:lnTo>
                  <a:lnTo>
                    <a:pt x="10" y="7490"/>
                  </a:lnTo>
                  <a:lnTo>
                    <a:pt x="1" y="7778"/>
                  </a:lnTo>
                  <a:lnTo>
                    <a:pt x="1" y="8046"/>
                  </a:lnTo>
                  <a:lnTo>
                    <a:pt x="10" y="8295"/>
                  </a:lnTo>
                  <a:lnTo>
                    <a:pt x="29" y="8525"/>
                  </a:lnTo>
                  <a:lnTo>
                    <a:pt x="49" y="8726"/>
                  </a:lnTo>
                  <a:lnTo>
                    <a:pt x="77" y="8898"/>
                  </a:lnTo>
                  <a:lnTo>
                    <a:pt x="125" y="9051"/>
                  </a:lnTo>
                  <a:lnTo>
                    <a:pt x="173" y="9166"/>
                  </a:lnTo>
                  <a:lnTo>
                    <a:pt x="10795" y="7318"/>
                  </a:lnTo>
                  <a:lnTo>
                    <a:pt x="11130" y="7251"/>
                  </a:lnTo>
                  <a:lnTo>
                    <a:pt x="11466" y="7174"/>
                  </a:lnTo>
                  <a:lnTo>
                    <a:pt x="11801" y="7078"/>
                  </a:lnTo>
                  <a:lnTo>
                    <a:pt x="12127" y="6983"/>
                  </a:lnTo>
                  <a:lnTo>
                    <a:pt x="12452" y="6868"/>
                  </a:lnTo>
                  <a:lnTo>
                    <a:pt x="12768" y="6743"/>
                  </a:lnTo>
                  <a:lnTo>
                    <a:pt x="13084" y="6609"/>
                  </a:lnTo>
                  <a:lnTo>
                    <a:pt x="13391" y="6456"/>
                  </a:lnTo>
                  <a:lnTo>
                    <a:pt x="13688" y="6303"/>
                  </a:lnTo>
                  <a:lnTo>
                    <a:pt x="13985" y="6130"/>
                  </a:lnTo>
                  <a:lnTo>
                    <a:pt x="14263" y="5958"/>
                  </a:lnTo>
                  <a:lnTo>
                    <a:pt x="14550" y="5766"/>
                  </a:lnTo>
                  <a:lnTo>
                    <a:pt x="14818" y="5575"/>
                  </a:lnTo>
                  <a:lnTo>
                    <a:pt x="15086" y="5364"/>
                  </a:lnTo>
                  <a:lnTo>
                    <a:pt x="15335" y="5144"/>
                  </a:lnTo>
                  <a:lnTo>
                    <a:pt x="15584" y="4923"/>
                  </a:lnTo>
                  <a:lnTo>
                    <a:pt x="15824" y="4693"/>
                  </a:lnTo>
                  <a:lnTo>
                    <a:pt x="16054" y="4444"/>
                  </a:lnTo>
                  <a:lnTo>
                    <a:pt x="16274" y="4195"/>
                  </a:lnTo>
                  <a:lnTo>
                    <a:pt x="16494" y="3937"/>
                  </a:lnTo>
                  <a:lnTo>
                    <a:pt x="16695" y="3669"/>
                  </a:lnTo>
                  <a:lnTo>
                    <a:pt x="16887" y="3400"/>
                  </a:lnTo>
                  <a:lnTo>
                    <a:pt x="17069" y="3113"/>
                  </a:lnTo>
                  <a:lnTo>
                    <a:pt x="17241" y="2826"/>
                  </a:lnTo>
                  <a:lnTo>
                    <a:pt x="17404" y="2529"/>
                  </a:lnTo>
                  <a:lnTo>
                    <a:pt x="17548" y="2222"/>
                  </a:lnTo>
                  <a:lnTo>
                    <a:pt x="17691" y="1916"/>
                  </a:lnTo>
                  <a:lnTo>
                    <a:pt x="17816" y="1600"/>
                  </a:lnTo>
                  <a:lnTo>
                    <a:pt x="17931" y="1284"/>
                  </a:lnTo>
                  <a:lnTo>
                    <a:pt x="18036" y="948"/>
                  </a:lnTo>
                  <a:lnTo>
                    <a:pt x="18123" y="623"/>
                  </a:lnTo>
                  <a:lnTo>
                    <a:pt x="18199" y="278"/>
                  </a:lnTo>
                  <a:lnTo>
                    <a:pt x="18218" y="211"/>
                  </a:lnTo>
                  <a:lnTo>
                    <a:pt x="17749" y="182"/>
                  </a:lnTo>
                  <a:lnTo>
                    <a:pt x="17136" y="163"/>
                  </a:lnTo>
                  <a:lnTo>
                    <a:pt x="15575" y="125"/>
                  </a:lnTo>
                  <a:lnTo>
                    <a:pt x="13611" y="86"/>
                  </a:lnTo>
                  <a:lnTo>
                    <a:pt x="11351" y="58"/>
                  </a:lnTo>
                  <a:lnTo>
                    <a:pt x="8889" y="29"/>
                  </a:lnTo>
                  <a:lnTo>
                    <a:pt x="6322" y="10"/>
                  </a:lnTo>
                  <a:lnTo>
                    <a:pt x="3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7773602" y="1679393"/>
              <a:ext cx="218925" cy="431399"/>
            </a:xfrm>
            <a:custGeom>
              <a:avLst/>
              <a:gdLst/>
              <a:ahLst/>
              <a:cxnLst/>
              <a:rect l="l" t="t" r="r" b="b"/>
              <a:pathLst>
                <a:path w="5566" h="10968" extrusionOk="0">
                  <a:moveTo>
                    <a:pt x="2204" y="0"/>
                  </a:moveTo>
                  <a:lnTo>
                    <a:pt x="1" y="3314"/>
                  </a:lnTo>
                  <a:lnTo>
                    <a:pt x="96" y="3669"/>
                  </a:lnTo>
                  <a:lnTo>
                    <a:pt x="173" y="4004"/>
                  </a:lnTo>
                  <a:lnTo>
                    <a:pt x="250" y="4339"/>
                  </a:lnTo>
                  <a:lnTo>
                    <a:pt x="317" y="4665"/>
                  </a:lnTo>
                  <a:lnTo>
                    <a:pt x="374" y="4981"/>
                  </a:lnTo>
                  <a:lnTo>
                    <a:pt x="422" y="5297"/>
                  </a:lnTo>
                  <a:lnTo>
                    <a:pt x="499" y="5881"/>
                  </a:lnTo>
                  <a:lnTo>
                    <a:pt x="556" y="6437"/>
                  </a:lnTo>
                  <a:lnTo>
                    <a:pt x="585" y="6954"/>
                  </a:lnTo>
                  <a:lnTo>
                    <a:pt x="595" y="7433"/>
                  </a:lnTo>
                  <a:lnTo>
                    <a:pt x="595" y="7864"/>
                  </a:lnTo>
                  <a:lnTo>
                    <a:pt x="575" y="8247"/>
                  </a:lnTo>
                  <a:lnTo>
                    <a:pt x="556" y="8592"/>
                  </a:lnTo>
                  <a:lnTo>
                    <a:pt x="528" y="8889"/>
                  </a:lnTo>
                  <a:lnTo>
                    <a:pt x="499" y="9128"/>
                  </a:lnTo>
                  <a:lnTo>
                    <a:pt x="441" y="9463"/>
                  </a:lnTo>
                  <a:lnTo>
                    <a:pt x="413" y="9578"/>
                  </a:lnTo>
                  <a:lnTo>
                    <a:pt x="413" y="9770"/>
                  </a:lnTo>
                  <a:lnTo>
                    <a:pt x="422" y="9952"/>
                  </a:lnTo>
                  <a:lnTo>
                    <a:pt x="451" y="10115"/>
                  </a:lnTo>
                  <a:lnTo>
                    <a:pt x="489" y="10258"/>
                  </a:lnTo>
                  <a:lnTo>
                    <a:pt x="528" y="10392"/>
                  </a:lnTo>
                  <a:lnTo>
                    <a:pt x="585" y="10507"/>
                  </a:lnTo>
                  <a:lnTo>
                    <a:pt x="652" y="10603"/>
                  </a:lnTo>
                  <a:lnTo>
                    <a:pt x="729" y="10699"/>
                  </a:lnTo>
                  <a:lnTo>
                    <a:pt x="815" y="10766"/>
                  </a:lnTo>
                  <a:lnTo>
                    <a:pt x="911" y="10833"/>
                  </a:lnTo>
                  <a:lnTo>
                    <a:pt x="1006" y="10881"/>
                  </a:lnTo>
                  <a:lnTo>
                    <a:pt x="1112" y="10919"/>
                  </a:lnTo>
                  <a:lnTo>
                    <a:pt x="1227" y="10948"/>
                  </a:lnTo>
                  <a:lnTo>
                    <a:pt x="1351" y="10958"/>
                  </a:lnTo>
                  <a:lnTo>
                    <a:pt x="1476" y="10967"/>
                  </a:lnTo>
                  <a:lnTo>
                    <a:pt x="1610" y="10958"/>
                  </a:lnTo>
                  <a:lnTo>
                    <a:pt x="1744" y="10948"/>
                  </a:lnTo>
                  <a:lnTo>
                    <a:pt x="1888" y="10919"/>
                  </a:lnTo>
                  <a:lnTo>
                    <a:pt x="2031" y="10890"/>
                  </a:lnTo>
                  <a:lnTo>
                    <a:pt x="2175" y="10852"/>
                  </a:lnTo>
                  <a:lnTo>
                    <a:pt x="2328" y="10804"/>
                  </a:lnTo>
                  <a:lnTo>
                    <a:pt x="2481" y="10747"/>
                  </a:lnTo>
                  <a:lnTo>
                    <a:pt x="2788" y="10622"/>
                  </a:lnTo>
                  <a:lnTo>
                    <a:pt x="3094" y="10469"/>
                  </a:lnTo>
                  <a:lnTo>
                    <a:pt x="3401" y="10297"/>
                  </a:lnTo>
                  <a:lnTo>
                    <a:pt x="3707" y="10105"/>
                  </a:lnTo>
                  <a:lnTo>
                    <a:pt x="3995" y="9904"/>
                  </a:lnTo>
                  <a:lnTo>
                    <a:pt x="4177" y="9770"/>
                  </a:lnTo>
                  <a:lnTo>
                    <a:pt x="4349" y="9636"/>
                  </a:lnTo>
                  <a:lnTo>
                    <a:pt x="4512" y="9492"/>
                  </a:lnTo>
                  <a:lnTo>
                    <a:pt x="4656" y="9348"/>
                  </a:lnTo>
                  <a:lnTo>
                    <a:pt x="4799" y="9205"/>
                  </a:lnTo>
                  <a:lnTo>
                    <a:pt x="4924" y="9071"/>
                  </a:lnTo>
                  <a:lnTo>
                    <a:pt x="5154" y="8802"/>
                  </a:lnTo>
                  <a:lnTo>
                    <a:pt x="5336" y="8573"/>
                  </a:lnTo>
                  <a:lnTo>
                    <a:pt x="5460" y="8391"/>
                  </a:lnTo>
                  <a:lnTo>
                    <a:pt x="5566" y="8237"/>
                  </a:lnTo>
                  <a:lnTo>
                    <a:pt x="5336" y="7998"/>
                  </a:lnTo>
                  <a:lnTo>
                    <a:pt x="5115" y="7739"/>
                  </a:lnTo>
                  <a:lnTo>
                    <a:pt x="4895" y="7471"/>
                  </a:lnTo>
                  <a:lnTo>
                    <a:pt x="4694" y="7184"/>
                  </a:lnTo>
                  <a:lnTo>
                    <a:pt x="4502" y="6887"/>
                  </a:lnTo>
                  <a:lnTo>
                    <a:pt x="4311" y="6571"/>
                  </a:lnTo>
                  <a:lnTo>
                    <a:pt x="4138" y="6255"/>
                  </a:lnTo>
                  <a:lnTo>
                    <a:pt x="3966" y="5919"/>
                  </a:lnTo>
                  <a:lnTo>
                    <a:pt x="3813" y="5584"/>
                  </a:lnTo>
                  <a:lnTo>
                    <a:pt x="3660" y="5249"/>
                  </a:lnTo>
                  <a:lnTo>
                    <a:pt x="3516" y="4904"/>
                  </a:lnTo>
                  <a:lnTo>
                    <a:pt x="3382" y="4559"/>
                  </a:lnTo>
                  <a:lnTo>
                    <a:pt x="3257" y="4215"/>
                  </a:lnTo>
                  <a:lnTo>
                    <a:pt x="3142" y="3879"/>
                  </a:lnTo>
                  <a:lnTo>
                    <a:pt x="3037" y="3544"/>
                  </a:lnTo>
                  <a:lnTo>
                    <a:pt x="2932" y="3209"/>
                  </a:lnTo>
                  <a:lnTo>
                    <a:pt x="2750" y="2567"/>
                  </a:lnTo>
                  <a:lnTo>
                    <a:pt x="2596" y="1964"/>
                  </a:lnTo>
                  <a:lnTo>
                    <a:pt x="2472" y="1427"/>
                  </a:lnTo>
                  <a:lnTo>
                    <a:pt x="2376" y="948"/>
                  </a:lnTo>
                  <a:lnTo>
                    <a:pt x="2299" y="556"/>
                  </a:lnTo>
                  <a:lnTo>
                    <a:pt x="2242" y="259"/>
                  </a:lnTo>
                  <a:lnTo>
                    <a:pt x="2204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7603337" y="1639826"/>
              <a:ext cx="309350" cy="325516"/>
            </a:xfrm>
            <a:custGeom>
              <a:avLst/>
              <a:gdLst/>
              <a:ahLst/>
              <a:cxnLst/>
              <a:rect l="l" t="t" r="r" b="b"/>
              <a:pathLst>
                <a:path w="7865" h="8276" extrusionOk="0">
                  <a:moveTo>
                    <a:pt x="6169" y="0"/>
                  </a:moveTo>
                  <a:lnTo>
                    <a:pt x="6015" y="29"/>
                  </a:lnTo>
                  <a:lnTo>
                    <a:pt x="5853" y="58"/>
                  </a:lnTo>
                  <a:lnTo>
                    <a:pt x="5517" y="154"/>
                  </a:lnTo>
                  <a:lnTo>
                    <a:pt x="5335" y="192"/>
                  </a:lnTo>
                  <a:lnTo>
                    <a:pt x="5153" y="230"/>
                  </a:lnTo>
                  <a:lnTo>
                    <a:pt x="4962" y="259"/>
                  </a:lnTo>
                  <a:lnTo>
                    <a:pt x="4761" y="278"/>
                  </a:lnTo>
                  <a:lnTo>
                    <a:pt x="4358" y="297"/>
                  </a:lnTo>
                  <a:lnTo>
                    <a:pt x="3947" y="326"/>
                  </a:lnTo>
                  <a:lnTo>
                    <a:pt x="3535" y="364"/>
                  </a:lnTo>
                  <a:lnTo>
                    <a:pt x="3123" y="412"/>
                  </a:lnTo>
                  <a:lnTo>
                    <a:pt x="2721" y="470"/>
                  </a:lnTo>
                  <a:lnTo>
                    <a:pt x="2328" y="527"/>
                  </a:lnTo>
                  <a:lnTo>
                    <a:pt x="1590" y="652"/>
                  </a:lnTo>
                  <a:lnTo>
                    <a:pt x="949" y="767"/>
                  </a:lnTo>
                  <a:lnTo>
                    <a:pt x="451" y="872"/>
                  </a:lnTo>
                  <a:lnTo>
                    <a:pt x="0" y="968"/>
                  </a:lnTo>
                  <a:lnTo>
                    <a:pt x="144" y="1408"/>
                  </a:lnTo>
                  <a:lnTo>
                    <a:pt x="508" y="2510"/>
                  </a:lnTo>
                  <a:lnTo>
                    <a:pt x="738" y="3190"/>
                  </a:lnTo>
                  <a:lnTo>
                    <a:pt x="997" y="3908"/>
                  </a:lnTo>
                  <a:lnTo>
                    <a:pt x="1265" y="4617"/>
                  </a:lnTo>
                  <a:lnTo>
                    <a:pt x="1533" y="5268"/>
                  </a:lnTo>
                  <a:lnTo>
                    <a:pt x="1638" y="5508"/>
                  </a:lnTo>
                  <a:lnTo>
                    <a:pt x="1763" y="5757"/>
                  </a:lnTo>
                  <a:lnTo>
                    <a:pt x="1916" y="5996"/>
                  </a:lnTo>
                  <a:lnTo>
                    <a:pt x="2079" y="6255"/>
                  </a:lnTo>
                  <a:lnTo>
                    <a:pt x="2261" y="6494"/>
                  </a:lnTo>
                  <a:lnTo>
                    <a:pt x="2452" y="6743"/>
                  </a:lnTo>
                  <a:lnTo>
                    <a:pt x="2654" y="6983"/>
                  </a:lnTo>
                  <a:lnTo>
                    <a:pt x="2874" y="7203"/>
                  </a:lnTo>
                  <a:lnTo>
                    <a:pt x="3094" y="7414"/>
                  </a:lnTo>
                  <a:lnTo>
                    <a:pt x="3324" y="7615"/>
                  </a:lnTo>
                  <a:lnTo>
                    <a:pt x="3563" y="7787"/>
                  </a:lnTo>
                  <a:lnTo>
                    <a:pt x="3803" y="7941"/>
                  </a:lnTo>
                  <a:lnTo>
                    <a:pt x="3927" y="8008"/>
                  </a:lnTo>
                  <a:lnTo>
                    <a:pt x="4052" y="8075"/>
                  </a:lnTo>
                  <a:lnTo>
                    <a:pt x="4176" y="8123"/>
                  </a:lnTo>
                  <a:lnTo>
                    <a:pt x="4291" y="8171"/>
                  </a:lnTo>
                  <a:lnTo>
                    <a:pt x="4416" y="8209"/>
                  </a:lnTo>
                  <a:lnTo>
                    <a:pt x="4540" y="8238"/>
                  </a:lnTo>
                  <a:lnTo>
                    <a:pt x="4665" y="8257"/>
                  </a:lnTo>
                  <a:lnTo>
                    <a:pt x="4780" y="8276"/>
                  </a:lnTo>
                  <a:lnTo>
                    <a:pt x="4943" y="8276"/>
                  </a:lnTo>
                  <a:lnTo>
                    <a:pt x="5106" y="8257"/>
                  </a:lnTo>
                  <a:lnTo>
                    <a:pt x="5259" y="8218"/>
                  </a:lnTo>
                  <a:lnTo>
                    <a:pt x="5412" y="8171"/>
                  </a:lnTo>
                  <a:lnTo>
                    <a:pt x="5556" y="8113"/>
                  </a:lnTo>
                  <a:lnTo>
                    <a:pt x="5709" y="8036"/>
                  </a:lnTo>
                  <a:lnTo>
                    <a:pt x="5843" y="7950"/>
                  </a:lnTo>
                  <a:lnTo>
                    <a:pt x="5987" y="7855"/>
                  </a:lnTo>
                  <a:lnTo>
                    <a:pt x="6111" y="7749"/>
                  </a:lnTo>
                  <a:lnTo>
                    <a:pt x="6236" y="7634"/>
                  </a:lnTo>
                  <a:lnTo>
                    <a:pt x="6360" y="7519"/>
                  </a:lnTo>
                  <a:lnTo>
                    <a:pt x="6475" y="7395"/>
                  </a:lnTo>
                  <a:lnTo>
                    <a:pt x="6581" y="7280"/>
                  </a:lnTo>
                  <a:lnTo>
                    <a:pt x="6676" y="7155"/>
                  </a:lnTo>
                  <a:lnTo>
                    <a:pt x="6849" y="6906"/>
                  </a:lnTo>
                  <a:lnTo>
                    <a:pt x="7021" y="6629"/>
                  </a:lnTo>
                  <a:lnTo>
                    <a:pt x="7174" y="6360"/>
                  </a:lnTo>
                  <a:lnTo>
                    <a:pt x="7308" y="6083"/>
                  </a:lnTo>
                  <a:lnTo>
                    <a:pt x="7423" y="5814"/>
                  </a:lnTo>
                  <a:lnTo>
                    <a:pt x="7529" y="5556"/>
                  </a:lnTo>
                  <a:lnTo>
                    <a:pt x="7615" y="5288"/>
                  </a:lnTo>
                  <a:lnTo>
                    <a:pt x="7682" y="5029"/>
                  </a:lnTo>
                  <a:lnTo>
                    <a:pt x="7749" y="4780"/>
                  </a:lnTo>
                  <a:lnTo>
                    <a:pt x="7787" y="4531"/>
                  </a:lnTo>
                  <a:lnTo>
                    <a:pt x="7826" y="4282"/>
                  </a:lnTo>
                  <a:lnTo>
                    <a:pt x="7845" y="4042"/>
                  </a:lnTo>
                  <a:lnTo>
                    <a:pt x="7854" y="3813"/>
                  </a:lnTo>
                  <a:lnTo>
                    <a:pt x="7864" y="3583"/>
                  </a:lnTo>
                  <a:lnTo>
                    <a:pt x="7854" y="3372"/>
                  </a:lnTo>
                  <a:lnTo>
                    <a:pt x="7845" y="3161"/>
                  </a:lnTo>
                  <a:lnTo>
                    <a:pt x="7826" y="2960"/>
                  </a:lnTo>
                  <a:lnTo>
                    <a:pt x="7797" y="2759"/>
                  </a:lnTo>
                  <a:lnTo>
                    <a:pt x="7768" y="2577"/>
                  </a:lnTo>
                  <a:lnTo>
                    <a:pt x="7701" y="2242"/>
                  </a:lnTo>
                  <a:lnTo>
                    <a:pt x="7625" y="1945"/>
                  </a:lnTo>
                  <a:lnTo>
                    <a:pt x="7548" y="1686"/>
                  </a:lnTo>
                  <a:lnTo>
                    <a:pt x="7471" y="1485"/>
                  </a:lnTo>
                  <a:lnTo>
                    <a:pt x="7404" y="1341"/>
                  </a:lnTo>
                  <a:lnTo>
                    <a:pt x="7347" y="1217"/>
                  </a:lnTo>
                  <a:lnTo>
                    <a:pt x="7270" y="987"/>
                  </a:lnTo>
                  <a:lnTo>
                    <a:pt x="7194" y="776"/>
                  </a:lnTo>
                  <a:lnTo>
                    <a:pt x="7136" y="661"/>
                  </a:lnTo>
                  <a:lnTo>
                    <a:pt x="7079" y="546"/>
                  </a:lnTo>
                  <a:lnTo>
                    <a:pt x="7031" y="451"/>
                  </a:lnTo>
                  <a:lnTo>
                    <a:pt x="6964" y="364"/>
                  </a:lnTo>
                  <a:lnTo>
                    <a:pt x="6906" y="288"/>
                  </a:lnTo>
                  <a:lnTo>
                    <a:pt x="6849" y="221"/>
                  </a:lnTo>
                  <a:lnTo>
                    <a:pt x="6782" y="173"/>
                  </a:lnTo>
                  <a:lnTo>
                    <a:pt x="6724" y="125"/>
                  </a:lnTo>
                  <a:lnTo>
                    <a:pt x="6657" y="87"/>
                  </a:lnTo>
                  <a:lnTo>
                    <a:pt x="6590" y="48"/>
                  </a:lnTo>
                  <a:lnTo>
                    <a:pt x="6523" y="29"/>
                  </a:lnTo>
                  <a:lnTo>
                    <a:pt x="6456" y="10"/>
                  </a:lnTo>
                  <a:lnTo>
                    <a:pt x="6389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7868902" y="1648479"/>
              <a:ext cx="64112" cy="110052"/>
            </a:xfrm>
            <a:custGeom>
              <a:avLst/>
              <a:gdLst/>
              <a:ahLst/>
              <a:cxnLst/>
              <a:rect l="l" t="t" r="r" b="b"/>
              <a:pathLst>
                <a:path w="1630" h="2798" extrusionOk="0">
                  <a:moveTo>
                    <a:pt x="624" y="1"/>
                  </a:moveTo>
                  <a:lnTo>
                    <a:pt x="547" y="10"/>
                  </a:lnTo>
                  <a:lnTo>
                    <a:pt x="470" y="29"/>
                  </a:lnTo>
                  <a:lnTo>
                    <a:pt x="394" y="68"/>
                  </a:lnTo>
                  <a:lnTo>
                    <a:pt x="327" y="116"/>
                  </a:lnTo>
                  <a:lnTo>
                    <a:pt x="269" y="173"/>
                  </a:lnTo>
                  <a:lnTo>
                    <a:pt x="212" y="240"/>
                  </a:lnTo>
                  <a:lnTo>
                    <a:pt x="164" y="326"/>
                  </a:lnTo>
                  <a:lnTo>
                    <a:pt x="116" y="422"/>
                  </a:lnTo>
                  <a:lnTo>
                    <a:pt x="78" y="518"/>
                  </a:lnTo>
                  <a:lnTo>
                    <a:pt x="49" y="623"/>
                  </a:lnTo>
                  <a:lnTo>
                    <a:pt x="20" y="738"/>
                  </a:lnTo>
                  <a:lnTo>
                    <a:pt x="11" y="863"/>
                  </a:lnTo>
                  <a:lnTo>
                    <a:pt x="1" y="997"/>
                  </a:lnTo>
                  <a:lnTo>
                    <a:pt x="1" y="1121"/>
                  </a:lnTo>
                  <a:lnTo>
                    <a:pt x="1" y="1265"/>
                  </a:lnTo>
                  <a:lnTo>
                    <a:pt x="20" y="1399"/>
                  </a:lnTo>
                  <a:lnTo>
                    <a:pt x="39" y="1543"/>
                  </a:lnTo>
                  <a:lnTo>
                    <a:pt x="68" y="1686"/>
                  </a:lnTo>
                  <a:lnTo>
                    <a:pt x="106" y="1821"/>
                  </a:lnTo>
                  <a:lnTo>
                    <a:pt x="154" y="1955"/>
                  </a:lnTo>
                  <a:lnTo>
                    <a:pt x="202" y="2079"/>
                  </a:lnTo>
                  <a:lnTo>
                    <a:pt x="260" y="2194"/>
                  </a:lnTo>
                  <a:lnTo>
                    <a:pt x="327" y="2299"/>
                  </a:lnTo>
                  <a:lnTo>
                    <a:pt x="384" y="2395"/>
                  </a:lnTo>
                  <a:lnTo>
                    <a:pt x="461" y="2491"/>
                  </a:lnTo>
                  <a:lnTo>
                    <a:pt x="528" y="2568"/>
                  </a:lnTo>
                  <a:lnTo>
                    <a:pt x="604" y="2635"/>
                  </a:lnTo>
                  <a:lnTo>
                    <a:pt x="681" y="2692"/>
                  </a:lnTo>
                  <a:lnTo>
                    <a:pt x="758" y="2740"/>
                  </a:lnTo>
                  <a:lnTo>
                    <a:pt x="844" y="2769"/>
                  </a:lnTo>
                  <a:lnTo>
                    <a:pt x="920" y="2798"/>
                  </a:lnTo>
                  <a:lnTo>
                    <a:pt x="997" y="2798"/>
                  </a:lnTo>
                  <a:lnTo>
                    <a:pt x="1083" y="2788"/>
                  </a:lnTo>
                  <a:lnTo>
                    <a:pt x="1160" y="2769"/>
                  </a:lnTo>
                  <a:lnTo>
                    <a:pt x="1237" y="2731"/>
                  </a:lnTo>
                  <a:lnTo>
                    <a:pt x="1304" y="2683"/>
                  </a:lnTo>
                  <a:lnTo>
                    <a:pt x="1361" y="2625"/>
                  </a:lnTo>
                  <a:lnTo>
                    <a:pt x="1419" y="2549"/>
                  </a:lnTo>
                  <a:lnTo>
                    <a:pt x="1466" y="2472"/>
                  </a:lnTo>
                  <a:lnTo>
                    <a:pt x="1514" y="2376"/>
                  </a:lnTo>
                  <a:lnTo>
                    <a:pt x="1553" y="2280"/>
                  </a:lnTo>
                  <a:lnTo>
                    <a:pt x="1581" y="2175"/>
                  </a:lnTo>
                  <a:lnTo>
                    <a:pt x="1601" y="2050"/>
                  </a:lnTo>
                  <a:lnTo>
                    <a:pt x="1620" y="1936"/>
                  </a:lnTo>
                  <a:lnTo>
                    <a:pt x="1629" y="1801"/>
                  </a:lnTo>
                  <a:lnTo>
                    <a:pt x="1629" y="1667"/>
                  </a:lnTo>
                  <a:lnTo>
                    <a:pt x="1629" y="1533"/>
                  </a:lnTo>
                  <a:lnTo>
                    <a:pt x="1610" y="1390"/>
                  </a:lnTo>
                  <a:lnTo>
                    <a:pt x="1591" y="1246"/>
                  </a:lnTo>
                  <a:lnTo>
                    <a:pt x="1553" y="1112"/>
                  </a:lnTo>
                  <a:lnTo>
                    <a:pt x="1514" y="968"/>
                  </a:lnTo>
                  <a:lnTo>
                    <a:pt x="1476" y="844"/>
                  </a:lnTo>
                  <a:lnTo>
                    <a:pt x="1419" y="719"/>
                  </a:lnTo>
                  <a:lnTo>
                    <a:pt x="1371" y="604"/>
                  </a:lnTo>
                  <a:lnTo>
                    <a:pt x="1304" y="499"/>
                  </a:lnTo>
                  <a:lnTo>
                    <a:pt x="1237" y="393"/>
                  </a:lnTo>
                  <a:lnTo>
                    <a:pt x="1169" y="307"/>
                  </a:lnTo>
                  <a:lnTo>
                    <a:pt x="1102" y="231"/>
                  </a:lnTo>
                  <a:lnTo>
                    <a:pt x="1026" y="164"/>
                  </a:lnTo>
                  <a:lnTo>
                    <a:pt x="949" y="106"/>
                  </a:lnTo>
                  <a:lnTo>
                    <a:pt x="873" y="58"/>
                  </a:lnTo>
                  <a:lnTo>
                    <a:pt x="786" y="20"/>
                  </a:lnTo>
                  <a:lnTo>
                    <a:pt x="710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7730652" y="1771311"/>
              <a:ext cx="42243" cy="79884"/>
            </a:xfrm>
            <a:custGeom>
              <a:avLst/>
              <a:gdLst/>
              <a:ahLst/>
              <a:cxnLst/>
              <a:rect l="l" t="t" r="r" b="b"/>
              <a:pathLst>
                <a:path w="1074" h="2031" extrusionOk="0">
                  <a:moveTo>
                    <a:pt x="1" y="0"/>
                  </a:moveTo>
                  <a:lnTo>
                    <a:pt x="77" y="211"/>
                  </a:lnTo>
                  <a:lnTo>
                    <a:pt x="144" y="422"/>
                  </a:lnTo>
                  <a:lnTo>
                    <a:pt x="192" y="632"/>
                  </a:lnTo>
                  <a:lnTo>
                    <a:pt x="231" y="843"/>
                  </a:lnTo>
                  <a:lnTo>
                    <a:pt x="259" y="1063"/>
                  </a:lnTo>
                  <a:lnTo>
                    <a:pt x="269" y="1274"/>
                  </a:lnTo>
                  <a:lnTo>
                    <a:pt x="279" y="1494"/>
                  </a:lnTo>
                  <a:lnTo>
                    <a:pt x="269" y="1705"/>
                  </a:lnTo>
                  <a:lnTo>
                    <a:pt x="298" y="1791"/>
                  </a:lnTo>
                  <a:lnTo>
                    <a:pt x="336" y="1868"/>
                  </a:lnTo>
                  <a:lnTo>
                    <a:pt x="394" y="1935"/>
                  </a:lnTo>
                  <a:lnTo>
                    <a:pt x="461" y="1983"/>
                  </a:lnTo>
                  <a:lnTo>
                    <a:pt x="537" y="2021"/>
                  </a:lnTo>
                  <a:lnTo>
                    <a:pt x="623" y="2031"/>
                  </a:lnTo>
                  <a:lnTo>
                    <a:pt x="710" y="2031"/>
                  </a:lnTo>
                  <a:lnTo>
                    <a:pt x="796" y="2012"/>
                  </a:lnTo>
                  <a:lnTo>
                    <a:pt x="882" y="1973"/>
                  </a:lnTo>
                  <a:lnTo>
                    <a:pt x="959" y="1916"/>
                  </a:lnTo>
                  <a:lnTo>
                    <a:pt x="1016" y="1849"/>
                  </a:lnTo>
                  <a:lnTo>
                    <a:pt x="1054" y="1772"/>
                  </a:lnTo>
                  <a:lnTo>
                    <a:pt x="1074" y="1686"/>
                  </a:lnTo>
                  <a:lnTo>
                    <a:pt x="1074" y="1590"/>
                  </a:lnTo>
                  <a:lnTo>
                    <a:pt x="1054" y="1504"/>
                  </a:lnTo>
                  <a:lnTo>
                    <a:pt x="1016" y="14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6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7484280" y="1425864"/>
              <a:ext cx="326656" cy="355644"/>
            </a:xfrm>
            <a:custGeom>
              <a:avLst/>
              <a:gdLst/>
              <a:ahLst/>
              <a:cxnLst/>
              <a:rect l="l" t="t" r="r" b="b"/>
              <a:pathLst>
                <a:path w="8305" h="9042" extrusionOk="0">
                  <a:moveTo>
                    <a:pt x="4502" y="0"/>
                  </a:moveTo>
                  <a:lnTo>
                    <a:pt x="4225" y="29"/>
                  </a:lnTo>
                  <a:lnTo>
                    <a:pt x="3937" y="58"/>
                  </a:lnTo>
                  <a:lnTo>
                    <a:pt x="3640" y="115"/>
                  </a:lnTo>
                  <a:lnTo>
                    <a:pt x="3487" y="153"/>
                  </a:lnTo>
                  <a:lnTo>
                    <a:pt x="3343" y="192"/>
                  </a:lnTo>
                  <a:lnTo>
                    <a:pt x="3200" y="249"/>
                  </a:lnTo>
                  <a:lnTo>
                    <a:pt x="3056" y="307"/>
                  </a:lnTo>
                  <a:lnTo>
                    <a:pt x="2912" y="374"/>
                  </a:lnTo>
                  <a:lnTo>
                    <a:pt x="2769" y="450"/>
                  </a:lnTo>
                  <a:lnTo>
                    <a:pt x="2635" y="527"/>
                  </a:lnTo>
                  <a:lnTo>
                    <a:pt x="2501" y="623"/>
                  </a:lnTo>
                  <a:lnTo>
                    <a:pt x="2367" y="718"/>
                  </a:lnTo>
                  <a:lnTo>
                    <a:pt x="2232" y="824"/>
                  </a:lnTo>
                  <a:lnTo>
                    <a:pt x="2108" y="929"/>
                  </a:lnTo>
                  <a:lnTo>
                    <a:pt x="1983" y="1044"/>
                  </a:lnTo>
                  <a:lnTo>
                    <a:pt x="1859" y="1159"/>
                  </a:lnTo>
                  <a:lnTo>
                    <a:pt x="1734" y="1284"/>
                  </a:lnTo>
                  <a:lnTo>
                    <a:pt x="1504" y="1552"/>
                  </a:lnTo>
                  <a:lnTo>
                    <a:pt x="1284" y="1839"/>
                  </a:lnTo>
                  <a:lnTo>
                    <a:pt x="1083" y="2136"/>
                  </a:lnTo>
                  <a:lnTo>
                    <a:pt x="892" y="2452"/>
                  </a:lnTo>
                  <a:lnTo>
                    <a:pt x="719" y="2787"/>
                  </a:lnTo>
                  <a:lnTo>
                    <a:pt x="566" y="3123"/>
                  </a:lnTo>
                  <a:lnTo>
                    <a:pt x="422" y="3467"/>
                  </a:lnTo>
                  <a:lnTo>
                    <a:pt x="298" y="3822"/>
                  </a:lnTo>
                  <a:lnTo>
                    <a:pt x="202" y="4176"/>
                  </a:lnTo>
                  <a:lnTo>
                    <a:pt x="116" y="4531"/>
                  </a:lnTo>
                  <a:lnTo>
                    <a:pt x="58" y="4894"/>
                  </a:lnTo>
                  <a:lnTo>
                    <a:pt x="10" y="5249"/>
                  </a:lnTo>
                  <a:lnTo>
                    <a:pt x="1" y="5603"/>
                  </a:lnTo>
                  <a:lnTo>
                    <a:pt x="1" y="5776"/>
                  </a:lnTo>
                  <a:lnTo>
                    <a:pt x="1" y="5948"/>
                  </a:lnTo>
                  <a:lnTo>
                    <a:pt x="10" y="6120"/>
                  </a:lnTo>
                  <a:lnTo>
                    <a:pt x="29" y="6283"/>
                  </a:lnTo>
                  <a:lnTo>
                    <a:pt x="58" y="6446"/>
                  </a:lnTo>
                  <a:lnTo>
                    <a:pt x="87" y="6609"/>
                  </a:lnTo>
                  <a:lnTo>
                    <a:pt x="125" y="6772"/>
                  </a:lnTo>
                  <a:lnTo>
                    <a:pt x="173" y="6925"/>
                  </a:lnTo>
                  <a:lnTo>
                    <a:pt x="221" y="7078"/>
                  </a:lnTo>
                  <a:lnTo>
                    <a:pt x="279" y="7222"/>
                  </a:lnTo>
                  <a:lnTo>
                    <a:pt x="346" y="7366"/>
                  </a:lnTo>
                  <a:lnTo>
                    <a:pt x="413" y="7509"/>
                  </a:lnTo>
                  <a:lnTo>
                    <a:pt x="499" y="7643"/>
                  </a:lnTo>
                  <a:lnTo>
                    <a:pt x="585" y="7778"/>
                  </a:lnTo>
                  <a:lnTo>
                    <a:pt x="671" y="7902"/>
                  </a:lnTo>
                  <a:lnTo>
                    <a:pt x="777" y="8017"/>
                  </a:lnTo>
                  <a:lnTo>
                    <a:pt x="882" y="8132"/>
                  </a:lnTo>
                  <a:lnTo>
                    <a:pt x="1006" y="8237"/>
                  </a:lnTo>
                  <a:lnTo>
                    <a:pt x="1131" y="8343"/>
                  </a:lnTo>
                  <a:lnTo>
                    <a:pt x="1255" y="8438"/>
                  </a:lnTo>
                  <a:lnTo>
                    <a:pt x="1399" y="8525"/>
                  </a:lnTo>
                  <a:lnTo>
                    <a:pt x="1552" y="8601"/>
                  </a:lnTo>
                  <a:lnTo>
                    <a:pt x="1706" y="8678"/>
                  </a:lnTo>
                  <a:lnTo>
                    <a:pt x="1868" y="8745"/>
                  </a:lnTo>
                  <a:lnTo>
                    <a:pt x="2041" y="8802"/>
                  </a:lnTo>
                  <a:lnTo>
                    <a:pt x="2204" y="8860"/>
                  </a:lnTo>
                  <a:lnTo>
                    <a:pt x="2367" y="8908"/>
                  </a:lnTo>
                  <a:lnTo>
                    <a:pt x="2529" y="8946"/>
                  </a:lnTo>
                  <a:lnTo>
                    <a:pt x="2692" y="8975"/>
                  </a:lnTo>
                  <a:lnTo>
                    <a:pt x="2855" y="9004"/>
                  </a:lnTo>
                  <a:lnTo>
                    <a:pt x="3008" y="9023"/>
                  </a:lnTo>
                  <a:lnTo>
                    <a:pt x="3162" y="9032"/>
                  </a:lnTo>
                  <a:lnTo>
                    <a:pt x="3315" y="9042"/>
                  </a:lnTo>
                  <a:lnTo>
                    <a:pt x="3621" y="9042"/>
                  </a:lnTo>
                  <a:lnTo>
                    <a:pt x="3765" y="9032"/>
                  </a:lnTo>
                  <a:lnTo>
                    <a:pt x="4052" y="8994"/>
                  </a:lnTo>
                  <a:lnTo>
                    <a:pt x="4330" y="8936"/>
                  </a:lnTo>
                  <a:lnTo>
                    <a:pt x="4598" y="8860"/>
                  </a:lnTo>
                  <a:lnTo>
                    <a:pt x="4857" y="8754"/>
                  </a:lnTo>
                  <a:lnTo>
                    <a:pt x="5115" y="8640"/>
                  </a:lnTo>
                  <a:lnTo>
                    <a:pt x="5355" y="8505"/>
                  </a:lnTo>
                  <a:lnTo>
                    <a:pt x="5594" y="8362"/>
                  </a:lnTo>
                  <a:lnTo>
                    <a:pt x="5824" y="8189"/>
                  </a:lnTo>
                  <a:lnTo>
                    <a:pt x="6035" y="8007"/>
                  </a:lnTo>
                  <a:lnTo>
                    <a:pt x="6246" y="7816"/>
                  </a:lnTo>
                  <a:lnTo>
                    <a:pt x="6447" y="7605"/>
                  </a:lnTo>
                  <a:lnTo>
                    <a:pt x="6638" y="7394"/>
                  </a:lnTo>
                  <a:lnTo>
                    <a:pt x="6811" y="7165"/>
                  </a:lnTo>
                  <a:lnTo>
                    <a:pt x="6983" y="6925"/>
                  </a:lnTo>
                  <a:lnTo>
                    <a:pt x="7146" y="6676"/>
                  </a:lnTo>
                  <a:lnTo>
                    <a:pt x="7299" y="6417"/>
                  </a:lnTo>
                  <a:lnTo>
                    <a:pt x="7443" y="6149"/>
                  </a:lnTo>
                  <a:lnTo>
                    <a:pt x="7577" y="5881"/>
                  </a:lnTo>
                  <a:lnTo>
                    <a:pt x="7702" y="5613"/>
                  </a:lnTo>
                  <a:lnTo>
                    <a:pt x="7807" y="5335"/>
                  </a:lnTo>
                  <a:lnTo>
                    <a:pt x="7912" y="5048"/>
                  </a:lnTo>
                  <a:lnTo>
                    <a:pt x="8008" y="4770"/>
                  </a:lnTo>
                  <a:lnTo>
                    <a:pt x="8085" y="4483"/>
                  </a:lnTo>
                  <a:lnTo>
                    <a:pt x="8161" y="4195"/>
                  </a:lnTo>
                  <a:lnTo>
                    <a:pt x="8219" y="3908"/>
                  </a:lnTo>
                  <a:lnTo>
                    <a:pt x="8276" y="3630"/>
                  </a:lnTo>
                  <a:lnTo>
                    <a:pt x="8295" y="3458"/>
                  </a:lnTo>
                  <a:lnTo>
                    <a:pt x="8305" y="3285"/>
                  </a:lnTo>
                  <a:lnTo>
                    <a:pt x="8305" y="3103"/>
                  </a:lnTo>
                  <a:lnTo>
                    <a:pt x="8286" y="2921"/>
                  </a:lnTo>
                  <a:lnTo>
                    <a:pt x="8267" y="2749"/>
                  </a:lnTo>
                  <a:lnTo>
                    <a:pt x="8228" y="2567"/>
                  </a:lnTo>
                  <a:lnTo>
                    <a:pt x="8180" y="2395"/>
                  </a:lnTo>
                  <a:lnTo>
                    <a:pt x="8123" y="2213"/>
                  </a:lnTo>
                  <a:lnTo>
                    <a:pt x="8056" y="2040"/>
                  </a:lnTo>
                  <a:lnTo>
                    <a:pt x="7970" y="1868"/>
                  </a:lnTo>
                  <a:lnTo>
                    <a:pt x="7884" y="1705"/>
                  </a:lnTo>
                  <a:lnTo>
                    <a:pt x="7778" y="1542"/>
                  </a:lnTo>
                  <a:lnTo>
                    <a:pt x="7673" y="1379"/>
                  </a:lnTo>
                  <a:lnTo>
                    <a:pt x="7548" y="1226"/>
                  </a:lnTo>
                  <a:lnTo>
                    <a:pt x="7414" y="1073"/>
                  </a:lnTo>
                  <a:lnTo>
                    <a:pt x="7271" y="939"/>
                  </a:lnTo>
                  <a:lnTo>
                    <a:pt x="7117" y="805"/>
                  </a:lnTo>
                  <a:lnTo>
                    <a:pt x="6954" y="680"/>
                  </a:lnTo>
                  <a:lnTo>
                    <a:pt x="6772" y="556"/>
                  </a:lnTo>
                  <a:lnTo>
                    <a:pt x="6590" y="450"/>
                  </a:lnTo>
                  <a:lnTo>
                    <a:pt x="6399" y="354"/>
                  </a:lnTo>
                  <a:lnTo>
                    <a:pt x="6198" y="268"/>
                  </a:lnTo>
                  <a:lnTo>
                    <a:pt x="5977" y="192"/>
                  </a:lnTo>
                  <a:lnTo>
                    <a:pt x="5757" y="125"/>
                  </a:lnTo>
                  <a:lnTo>
                    <a:pt x="5527" y="77"/>
                  </a:lnTo>
                  <a:lnTo>
                    <a:pt x="5278" y="38"/>
                  </a:lnTo>
                  <a:lnTo>
                    <a:pt x="5029" y="10"/>
                  </a:ln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7748352" y="1861340"/>
              <a:ext cx="54672" cy="30168"/>
            </a:xfrm>
            <a:custGeom>
              <a:avLst/>
              <a:gdLst/>
              <a:ahLst/>
              <a:cxnLst/>
              <a:rect l="l" t="t" r="r" b="b"/>
              <a:pathLst>
                <a:path w="1390" h="767" extrusionOk="0">
                  <a:moveTo>
                    <a:pt x="796" y="0"/>
                  </a:moveTo>
                  <a:lnTo>
                    <a:pt x="700" y="10"/>
                  </a:lnTo>
                  <a:lnTo>
                    <a:pt x="595" y="29"/>
                  </a:lnTo>
                  <a:lnTo>
                    <a:pt x="489" y="58"/>
                  </a:lnTo>
                  <a:lnTo>
                    <a:pt x="394" y="115"/>
                  </a:lnTo>
                  <a:lnTo>
                    <a:pt x="298" y="173"/>
                  </a:lnTo>
                  <a:lnTo>
                    <a:pt x="221" y="249"/>
                  </a:lnTo>
                  <a:lnTo>
                    <a:pt x="145" y="326"/>
                  </a:lnTo>
                  <a:lnTo>
                    <a:pt x="87" y="422"/>
                  </a:lnTo>
                  <a:lnTo>
                    <a:pt x="39" y="518"/>
                  </a:lnTo>
                  <a:lnTo>
                    <a:pt x="1" y="633"/>
                  </a:lnTo>
                  <a:lnTo>
                    <a:pt x="1" y="671"/>
                  </a:lnTo>
                  <a:lnTo>
                    <a:pt x="20" y="709"/>
                  </a:lnTo>
                  <a:lnTo>
                    <a:pt x="49" y="747"/>
                  </a:lnTo>
                  <a:lnTo>
                    <a:pt x="87" y="767"/>
                  </a:lnTo>
                  <a:lnTo>
                    <a:pt x="116" y="767"/>
                  </a:lnTo>
                  <a:lnTo>
                    <a:pt x="145" y="757"/>
                  </a:lnTo>
                  <a:lnTo>
                    <a:pt x="183" y="747"/>
                  </a:lnTo>
                  <a:lnTo>
                    <a:pt x="202" y="719"/>
                  </a:lnTo>
                  <a:lnTo>
                    <a:pt x="221" y="680"/>
                  </a:lnTo>
                  <a:lnTo>
                    <a:pt x="250" y="604"/>
                  </a:lnTo>
                  <a:lnTo>
                    <a:pt x="279" y="527"/>
                  </a:lnTo>
                  <a:lnTo>
                    <a:pt x="327" y="460"/>
                  </a:lnTo>
                  <a:lnTo>
                    <a:pt x="375" y="403"/>
                  </a:lnTo>
                  <a:lnTo>
                    <a:pt x="442" y="345"/>
                  </a:lnTo>
                  <a:lnTo>
                    <a:pt x="499" y="307"/>
                  </a:lnTo>
                  <a:lnTo>
                    <a:pt x="576" y="269"/>
                  </a:lnTo>
                  <a:lnTo>
                    <a:pt x="652" y="240"/>
                  </a:lnTo>
                  <a:lnTo>
                    <a:pt x="729" y="230"/>
                  </a:lnTo>
                  <a:lnTo>
                    <a:pt x="806" y="221"/>
                  </a:lnTo>
                  <a:lnTo>
                    <a:pt x="873" y="230"/>
                  </a:lnTo>
                  <a:lnTo>
                    <a:pt x="949" y="240"/>
                  </a:lnTo>
                  <a:lnTo>
                    <a:pt x="1016" y="259"/>
                  </a:lnTo>
                  <a:lnTo>
                    <a:pt x="1083" y="288"/>
                  </a:lnTo>
                  <a:lnTo>
                    <a:pt x="1150" y="326"/>
                  </a:lnTo>
                  <a:lnTo>
                    <a:pt x="1208" y="374"/>
                  </a:lnTo>
                  <a:lnTo>
                    <a:pt x="1246" y="393"/>
                  </a:lnTo>
                  <a:lnTo>
                    <a:pt x="1284" y="403"/>
                  </a:lnTo>
                  <a:lnTo>
                    <a:pt x="1323" y="393"/>
                  </a:lnTo>
                  <a:lnTo>
                    <a:pt x="1361" y="364"/>
                  </a:lnTo>
                  <a:lnTo>
                    <a:pt x="1380" y="326"/>
                  </a:lnTo>
                  <a:lnTo>
                    <a:pt x="1390" y="288"/>
                  </a:lnTo>
                  <a:lnTo>
                    <a:pt x="1380" y="240"/>
                  </a:lnTo>
                  <a:lnTo>
                    <a:pt x="1351" y="211"/>
                  </a:lnTo>
                  <a:lnTo>
                    <a:pt x="1275" y="144"/>
                  </a:lnTo>
                  <a:lnTo>
                    <a:pt x="1189" y="96"/>
                  </a:lnTo>
                  <a:lnTo>
                    <a:pt x="1093" y="48"/>
                  </a:lnTo>
                  <a:lnTo>
                    <a:pt x="997" y="20"/>
                  </a:lnTo>
                  <a:lnTo>
                    <a:pt x="901" y="10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7754763" y="1746060"/>
              <a:ext cx="51290" cy="29027"/>
            </a:xfrm>
            <a:custGeom>
              <a:avLst/>
              <a:gdLst/>
              <a:ahLst/>
              <a:cxnLst/>
              <a:rect l="l" t="t" r="r" b="b"/>
              <a:pathLst>
                <a:path w="1304" h="738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7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3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89"/>
                  </a:lnTo>
                  <a:lnTo>
                    <a:pt x="49" y="508"/>
                  </a:lnTo>
                  <a:lnTo>
                    <a:pt x="20" y="537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61"/>
                  </a:lnTo>
                  <a:lnTo>
                    <a:pt x="58" y="700"/>
                  </a:lnTo>
                  <a:lnTo>
                    <a:pt x="97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3" y="700"/>
                  </a:lnTo>
                  <a:lnTo>
                    <a:pt x="767" y="652"/>
                  </a:lnTo>
                  <a:lnTo>
                    <a:pt x="892" y="594"/>
                  </a:lnTo>
                  <a:lnTo>
                    <a:pt x="1007" y="518"/>
                  </a:lnTo>
                  <a:lnTo>
                    <a:pt x="1102" y="412"/>
                  </a:lnTo>
                  <a:lnTo>
                    <a:pt x="1198" y="29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7744222" y="1708027"/>
              <a:ext cx="46373" cy="40316"/>
            </a:xfrm>
            <a:custGeom>
              <a:avLst/>
              <a:gdLst/>
              <a:ahLst/>
              <a:cxnLst/>
              <a:rect l="l" t="t" r="r" b="b"/>
              <a:pathLst>
                <a:path w="1179" h="1025" extrusionOk="0">
                  <a:moveTo>
                    <a:pt x="1035" y="0"/>
                  </a:moveTo>
                  <a:lnTo>
                    <a:pt x="997" y="19"/>
                  </a:lnTo>
                  <a:lnTo>
                    <a:pt x="39" y="833"/>
                  </a:lnTo>
                  <a:lnTo>
                    <a:pt x="10" y="862"/>
                  </a:lnTo>
                  <a:lnTo>
                    <a:pt x="1" y="910"/>
                  </a:lnTo>
                  <a:lnTo>
                    <a:pt x="1" y="948"/>
                  </a:lnTo>
                  <a:lnTo>
                    <a:pt x="29" y="987"/>
                  </a:lnTo>
                  <a:lnTo>
                    <a:pt x="68" y="1015"/>
                  </a:lnTo>
                  <a:lnTo>
                    <a:pt x="106" y="1025"/>
                  </a:lnTo>
                  <a:lnTo>
                    <a:pt x="144" y="1025"/>
                  </a:lnTo>
                  <a:lnTo>
                    <a:pt x="183" y="1006"/>
                  </a:lnTo>
                  <a:lnTo>
                    <a:pt x="1140" y="192"/>
                  </a:lnTo>
                  <a:lnTo>
                    <a:pt x="1169" y="163"/>
                  </a:lnTo>
                  <a:lnTo>
                    <a:pt x="1179" y="115"/>
                  </a:lnTo>
                  <a:lnTo>
                    <a:pt x="1179" y="77"/>
                  </a:lnTo>
                  <a:lnTo>
                    <a:pt x="1160" y="38"/>
                  </a:lnTo>
                  <a:lnTo>
                    <a:pt x="1121" y="10"/>
                  </a:lnTo>
                  <a:lnTo>
                    <a:pt x="1083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7671891" y="1787122"/>
              <a:ext cx="51290" cy="29067"/>
            </a:xfrm>
            <a:custGeom>
              <a:avLst/>
              <a:gdLst/>
              <a:ahLst/>
              <a:cxnLst/>
              <a:rect l="l" t="t" r="r" b="b"/>
              <a:pathLst>
                <a:path w="1304" h="739" extrusionOk="0">
                  <a:moveTo>
                    <a:pt x="1198" y="0"/>
                  </a:moveTo>
                  <a:lnTo>
                    <a:pt x="1160" y="10"/>
                  </a:lnTo>
                  <a:lnTo>
                    <a:pt x="1121" y="29"/>
                  </a:lnTo>
                  <a:lnTo>
                    <a:pt x="1093" y="58"/>
                  </a:lnTo>
                  <a:lnTo>
                    <a:pt x="1006" y="192"/>
                  </a:lnTo>
                  <a:lnTo>
                    <a:pt x="911" y="297"/>
                  </a:lnTo>
                  <a:lnTo>
                    <a:pt x="815" y="384"/>
                  </a:lnTo>
                  <a:lnTo>
                    <a:pt x="757" y="412"/>
                  </a:lnTo>
                  <a:lnTo>
                    <a:pt x="700" y="441"/>
                  </a:lnTo>
                  <a:lnTo>
                    <a:pt x="642" y="470"/>
                  </a:lnTo>
                  <a:lnTo>
                    <a:pt x="575" y="489"/>
                  </a:lnTo>
                  <a:lnTo>
                    <a:pt x="441" y="508"/>
                  </a:lnTo>
                  <a:lnTo>
                    <a:pt x="298" y="508"/>
                  </a:lnTo>
                  <a:lnTo>
                    <a:pt x="135" y="489"/>
                  </a:lnTo>
                  <a:lnTo>
                    <a:pt x="87" y="499"/>
                  </a:lnTo>
                  <a:lnTo>
                    <a:pt x="49" y="508"/>
                  </a:lnTo>
                  <a:lnTo>
                    <a:pt x="20" y="546"/>
                  </a:lnTo>
                  <a:lnTo>
                    <a:pt x="1" y="585"/>
                  </a:lnTo>
                  <a:lnTo>
                    <a:pt x="1" y="623"/>
                  </a:lnTo>
                  <a:lnTo>
                    <a:pt x="20" y="671"/>
                  </a:lnTo>
                  <a:lnTo>
                    <a:pt x="58" y="700"/>
                  </a:lnTo>
                  <a:lnTo>
                    <a:pt x="96" y="709"/>
                  </a:lnTo>
                  <a:lnTo>
                    <a:pt x="231" y="728"/>
                  </a:lnTo>
                  <a:lnTo>
                    <a:pt x="355" y="738"/>
                  </a:lnTo>
                  <a:lnTo>
                    <a:pt x="499" y="728"/>
                  </a:lnTo>
                  <a:lnTo>
                    <a:pt x="642" y="700"/>
                  </a:lnTo>
                  <a:lnTo>
                    <a:pt x="767" y="661"/>
                  </a:lnTo>
                  <a:lnTo>
                    <a:pt x="891" y="594"/>
                  </a:lnTo>
                  <a:lnTo>
                    <a:pt x="1006" y="518"/>
                  </a:lnTo>
                  <a:lnTo>
                    <a:pt x="1102" y="422"/>
                  </a:lnTo>
                  <a:lnTo>
                    <a:pt x="1198" y="307"/>
                  </a:lnTo>
                  <a:lnTo>
                    <a:pt x="1284" y="173"/>
                  </a:lnTo>
                  <a:lnTo>
                    <a:pt x="1303" y="125"/>
                  </a:lnTo>
                  <a:lnTo>
                    <a:pt x="1294" y="87"/>
                  </a:lnTo>
                  <a:lnTo>
                    <a:pt x="1275" y="48"/>
                  </a:lnTo>
                  <a:lnTo>
                    <a:pt x="1246" y="20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rgbClr val="A569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7651557" y="1763012"/>
              <a:ext cx="61831" cy="18132"/>
            </a:xfrm>
            <a:custGeom>
              <a:avLst/>
              <a:gdLst/>
              <a:ahLst/>
              <a:cxnLst/>
              <a:rect l="l" t="t" r="r" b="b"/>
              <a:pathLst>
                <a:path w="1572" h="461" extrusionOk="0">
                  <a:moveTo>
                    <a:pt x="1447" y="0"/>
                  </a:moveTo>
                  <a:lnTo>
                    <a:pt x="96" y="240"/>
                  </a:lnTo>
                  <a:lnTo>
                    <a:pt x="48" y="259"/>
                  </a:lnTo>
                  <a:lnTo>
                    <a:pt x="20" y="288"/>
                  </a:lnTo>
                  <a:lnTo>
                    <a:pt x="0" y="326"/>
                  </a:lnTo>
                  <a:lnTo>
                    <a:pt x="0" y="374"/>
                  </a:lnTo>
                  <a:lnTo>
                    <a:pt x="20" y="412"/>
                  </a:lnTo>
                  <a:lnTo>
                    <a:pt x="39" y="441"/>
                  </a:lnTo>
                  <a:lnTo>
                    <a:pt x="77" y="460"/>
                  </a:lnTo>
                  <a:lnTo>
                    <a:pt x="135" y="460"/>
                  </a:lnTo>
                  <a:lnTo>
                    <a:pt x="1485" y="221"/>
                  </a:lnTo>
                  <a:lnTo>
                    <a:pt x="1523" y="211"/>
                  </a:lnTo>
                  <a:lnTo>
                    <a:pt x="1552" y="182"/>
                  </a:lnTo>
                  <a:lnTo>
                    <a:pt x="1571" y="135"/>
                  </a:lnTo>
                  <a:lnTo>
                    <a:pt x="1571" y="96"/>
                  </a:lnTo>
                  <a:lnTo>
                    <a:pt x="1562" y="58"/>
                  </a:lnTo>
                  <a:lnTo>
                    <a:pt x="1533" y="20"/>
                  </a:lnTo>
                  <a:lnTo>
                    <a:pt x="1495" y="10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rgbClr val="9650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6851005" y="3053669"/>
              <a:ext cx="875974" cy="1164871"/>
            </a:xfrm>
            <a:custGeom>
              <a:avLst/>
              <a:gdLst/>
              <a:ahLst/>
              <a:cxnLst/>
              <a:rect l="l" t="t" r="r" b="b"/>
              <a:pathLst>
                <a:path w="22271" h="29616" extrusionOk="0">
                  <a:moveTo>
                    <a:pt x="17807" y="0"/>
                  </a:moveTo>
                  <a:lnTo>
                    <a:pt x="17615" y="19"/>
                  </a:lnTo>
                  <a:lnTo>
                    <a:pt x="17424" y="48"/>
                  </a:lnTo>
                  <a:lnTo>
                    <a:pt x="17242" y="96"/>
                  </a:lnTo>
                  <a:lnTo>
                    <a:pt x="17050" y="144"/>
                  </a:lnTo>
                  <a:lnTo>
                    <a:pt x="16858" y="201"/>
                  </a:lnTo>
                  <a:lnTo>
                    <a:pt x="16676" y="278"/>
                  </a:lnTo>
                  <a:lnTo>
                    <a:pt x="16485" y="364"/>
                  </a:lnTo>
                  <a:lnTo>
                    <a:pt x="16303" y="450"/>
                  </a:lnTo>
                  <a:lnTo>
                    <a:pt x="16111" y="556"/>
                  </a:lnTo>
                  <a:lnTo>
                    <a:pt x="15929" y="671"/>
                  </a:lnTo>
                  <a:lnTo>
                    <a:pt x="15738" y="805"/>
                  </a:lnTo>
                  <a:lnTo>
                    <a:pt x="15546" y="939"/>
                  </a:lnTo>
                  <a:lnTo>
                    <a:pt x="15364" y="1082"/>
                  </a:lnTo>
                  <a:lnTo>
                    <a:pt x="15173" y="1245"/>
                  </a:lnTo>
                  <a:lnTo>
                    <a:pt x="14981" y="1408"/>
                  </a:lnTo>
                  <a:lnTo>
                    <a:pt x="14799" y="1590"/>
                  </a:lnTo>
                  <a:lnTo>
                    <a:pt x="14608" y="1782"/>
                  </a:lnTo>
                  <a:lnTo>
                    <a:pt x="14416" y="1983"/>
                  </a:lnTo>
                  <a:lnTo>
                    <a:pt x="14224" y="2184"/>
                  </a:lnTo>
                  <a:lnTo>
                    <a:pt x="14033" y="2404"/>
                  </a:lnTo>
                  <a:lnTo>
                    <a:pt x="13841" y="2644"/>
                  </a:lnTo>
                  <a:lnTo>
                    <a:pt x="13449" y="3132"/>
                  </a:lnTo>
                  <a:lnTo>
                    <a:pt x="13046" y="3659"/>
                  </a:lnTo>
                  <a:lnTo>
                    <a:pt x="12654" y="4234"/>
                  </a:lnTo>
                  <a:lnTo>
                    <a:pt x="12242" y="4847"/>
                  </a:lnTo>
                  <a:lnTo>
                    <a:pt x="11830" y="5498"/>
                  </a:lnTo>
                  <a:lnTo>
                    <a:pt x="11399" y="6188"/>
                  </a:lnTo>
                  <a:lnTo>
                    <a:pt x="10968" y="6925"/>
                  </a:lnTo>
                  <a:lnTo>
                    <a:pt x="10537" y="7691"/>
                  </a:lnTo>
                  <a:lnTo>
                    <a:pt x="10087" y="8496"/>
                  </a:lnTo>
                  <a:lnTo>
                    <a:pt x="9617" y="9348"/>
                  </a:lnTo>
                  <a:lnTo>
                    <a:pt x="9148" y="10230"/>
                  </a:lnTo>
                  <a:lnTo>
                    <a:pt x="8669" y="11149"/>
                  </a:lnTo>
                  <a:lnTo>
                    <a:pt x="7663" y="13113"/>
                  </a:lnTo>
                  <a:lnTo>
                    <a:pt x="6208" y="15976"/>
                  </a:lnTo>
                  <a:lnTo>
                    <a:pt x="4819" y="18764"/>
                  </a:lnTo>
                  <a:lnTo>
                    <a:pt x="3526" y="21369"/>
                  </a:lnTo>
                  <a:lnTo>
                    <a:pt x="2367" y="23716"/>
                  </a:lnTo>
                  <a:lnTo>
                    <a:pt x="652" y="27231"/>
                  </a:lnTo>
                  <a:lnTo>
                    <a:pt x="1" y="28572"/>
                  </a:lnTo>
                  <a:lnTo>
                    <a:pt x="365" y="28907"/>
                  </a:lnTo>
                  <a:lnTo>
                    <a:pt x="585" y="29079"/>
                  </a:lnTo>
                  <a:lnTo>
                    <a:pt x="700" y="29165"/>
                  </a:lnTo>
                  <a:lnTo>
                    <a:pt x="815" y="29252"/>
                  </a:lnTo>
                  <a:lnTo>
                    <a:pt x="949" y="29328"/>
                  </a:lnTo>
                  <a:lnTo>
                    <a:pt x="1083" y="29405"/>
                  </a:lnTo>
                  <a:lnTo>
                    <a:pt x="1217" y="29472"/>
                  </a:lnTo>
                  <a:lnTo>
                    <a:pt x="1371" y="29520"/>
                  </a:lnTo>
                  <a:lnTo>
                    <a:pt x="1524" y="29568"/>
                  </a:lnTo>
                  <a:lnTo>
                    <a:pt x="1696" y="29596"/>
                  </a:lnTo>
                  <a:lnTo>
                    <a:pt x="1869" y="29616"/>
                  </a:lnTo>
                  <a:lnTo>
                    <a:pt x="2051" y="29616"/>
                  </a:lnTo>
                  <a:lnTo>
                    <a:pt x="18333" y="11034"/>
                  </a:lnTo>
                  <a:lnTo>
                    <a:pt x="18410" y="10957"/>
                  </a:lnTo>
                  <a:lnTo>
                    <a:pt x="18621" y="10747"/>
                  </a:lnTo>
                  <a:lnTo>
                    <a:pt x="18937" y="10402"/>
                  </a:lnTo>
                  <a:lnTo>
                    <a:pt x="19339" y="9942"/>
                  </a:lnTo>
                  <a:lnTo>
                    <a:pt x="19559" y="9674"/>
                  </a:lnTo>
                  <a:lnTo>
                    <a:pt x="19789" y="9387"/>
                  </a:lnTo>
                  <a:lnTo>
                    <a:pt x="20029" y="9080"/>
                  </a:lnTo>
                  <a:lnTo>
                    <a:pt x="20268" y="8745"/>
                  </a:lnTo>
                  <a:lnTo>
                    <a:pt x="20517" y="8400"/>
                  </a:lnTo>
                  <a:lnTo>
                    <a:pt x="20757" y="8046"/>
                  </a:lnTo>
                  <a:lnTo>
                    <a:pt x="20987" y="7672"/>
                  </a:lnTo>
                  <a:lnTo>
                    <a:pt x="21216" y="7279"/>
                  </a:lnTo>
                  <a:lnTo>
                    <a:pt x="21427" y="6887"/>
                  </a:lnTo>
                  <a:lnTo>
                    <a:pt x="21619" y="6484"/>
                  </a:lnTo>
                  <a:lnTo>
                    <a:pt x="21801" y="6073"/>
                  </a:lnTo>
                  <a:lnTo>
                    <a:pt x="21877" y="5871"/>
                  </a:lnTo>
                  <a:lnTo>
                    <a:pt x="21954" y="5661"/>
                  </a:lnTo>
                  <a:lnTo>
                    <a:pt x="22021" y="5460"/>
                  </a:lnTo>
                  <a:lnTo>
                    <a:pt x="22078" y="5249"/>
                  </a:lnTo>
                  <a:lnTo>
                    <a:pt x="22126" y="5038"/>
                  </a:lnTo>
                  <a:lnTo>
                    <a:pt x="22174" y="4837"/>
                  </a:lnTo>
                  <a:lnTo>
                    <a:pt x="22213" y="4626"/>
                  </a:lnTo>
                  <a:lnTo>
                    <a:pt x="22241" y="4416"/>
                  </a:lnTo>
                  <a:lnTo>
                    <a:pt x="22260" y="4214"/>
                  </a:lnTo>
                  <a:lnTo>
                    <a:pt x="22270" y="4004"/>
                  </a:lnTo>
                  <a:lnTo>
                    <a:pt x="22270" y="3803"/>
                  </a:lnTo>
                  <a:lnTo>
                    <a:pt x="22251" y="3601"/>
                  </a:lnTo>
                  <a:lnTo>
                    <a:pt x="22232" y="3400"/>
                  </a:lnTo>
                  <a:lnTo>
                    <a:pt x="22203" y="3209"/>
                  </a:lnTo>
                  <a:lnTo>
                    <a:pt x="22155" y="3008"/>
                  </a:lnTo>
                  <a:lnTo>
                    <a:pt x="22098" y="2816"/>
                  </a:lnTo>
                  <a:lnTo>
                    <a:pt x="22031" y="2625"/>
                  </a:lnTo>
                  <a:lnTo>
                    <a:pt x="21944" y="2433"/>
                  </a:lnTo>
                  <a:lnTo>
                    <a:pt x="21849" y="2251"/>
                  </a:lnTo>
                  <a:lnTo>
                    <a:pt x="21743" y="2069"/>
                  </a:lnTo>
                  <a:lnTo>
                    <a:pt x="21619" y="1887"/>
                  </a:lnTo>
                  <a:lnTo>
                    <a:pt x="21485" y="1715"/>
                  </a:lnTo>
                  <a:lnTo>
                    <a:pt x="21331" y="1552"/>
                  </a:lnTo>
                  <a:lnTo>
                    <a:pt x="21159" y="1379"/>
                  </a:lnTo>
                  <a:lnTo>
                    <a:pt x="20977" y="1217"/>
                  </a:lnTo>
                  <a:lnTo>
                    <a:pt x="20785" y="1063"/>
                  </a:lnTo>
                  <a:lnTo>
                    <a:pt x="20575" y="910"/>
                  </a:lnTo>
                  <a:lnTo>
                    <a:pt x="20364" y="776"/>
                  </a:lnTo>
                  <a:lnTo>
                    <a:pt x="20163" y="651"/>
                  </a:lnTo>
                  <a:lnTo>
                    <a:pt x="19952" y="536"/>
                  </a:lnTo>
                  <a:lnTo>
                    <a:pt x="19751" y="431"/>
                  </a:lnTo>
                  <a:lnTo>
                    <a:pt x="19550" y="335"/>
                  </a:lnTo>
                  <a:lnTo>
                    <a:pt x="19358" y="259"/>
                  </a:lnTo>
                  <a:lnTo>
                    <a:pt x="19157" y="182"/>
                  </a:lnTo>
                  <a:lnTo>
                    <a:pt x="18966" y="125"/>
                  </a:lnTo>
                  <a:lnTo>
                    <a:pt x="18764" y="77"/>
                  </a:lnTo>
                  <a:lnTo>
                    <a:pt x="18573" y="38"/>
                  </a:lnTo>
                  <a:lnTo>
                    <a:pt x="18381" y="10"/>
                  </a:lnTo>
                  <a:lnTo>
                    <a:pt x="18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7694507" y="1602894"/>
              <a:ext cx="201579" cy="123976"/>
            </a:xfrm>
            <a:custGeom>
              <a:avLst/>
              <a:gdLst/>
              <a:ahLst/>
              <a:cxnLst/>
              <a:rect l="l" t="t" r="r" b="b"/>
              <a:pathLst>
                <a:path w="5125" h="3152" extrusionOk="0">
                  <a:moveTo>
                    <a:pt x="3190" y="1"/>
                  </a:moveTo>
                  <a:lnTo>
                    <a:pt x="2998" y="10"/>
                  </a:lnTo>
                  <a:lnTo>
                    <a:pt x="2797" y="20"/>
                  </a:lnTo>
                  <a:lnTo>
                    <a:pt x="2596" y="39"/>
                  </a:lnTo>
                  <a:lnTo>
                    <a:pt x="2395" y="58"/>
                  </a:lnTo>
                  <a:lnTo>
                    <a:pt x="2203" y="87"/>
                  </a:lnTo>
                  <a:lnTo>
                    <a:pt x="2002" y="116"/>
                  </a:lnTo>
                  <a:lnTo>
                    <a:pt x="1820" y="154"/>
                  </a:lnTo>
                  <a:lnTo>
                    <a:pt x="1629" y="202"/>
                  </a:lnTo>
                  <a:lnTo>
                    <a:pt x="1456" y="250"/>
                  </a:lnTo>
                  <a:lnTo>
                    <a:pt x="1284" y="298"/>
                  </a:lnTo>
                  <a:lnTo>
                    <a:pt x="1121" y="355"/>
                  </a:lnTo>
                  <a:lnTo>
                    <a:pt x="977" y="413"/>
                  </a:lnTo>
                  <a:lnTo>
                    <a:pt x="834" y="480"/>
                  </a:lnTo>
                  <a:lnTo>
                    <a:pt x="709" y="547"/>
                  </a:lnTo>
                  <a:lnTo>
                    <a:pt x="604" y="614"/>
                  </a:lnTo>
                  <a:lnTo>
                    <a:pt x="422" y="757"/>
                  </a:lnTo>
                  <a:lnTo>
                    <a:pt x="269" y="872"/>
                  </a:lnTo>
                  <a:lnTo>
                    <a:pt x="163" y="978"/>
                  </a:lnTo>
                  <a:lnTo>
                    <a:pt x="87" y="1074"/>
                  </a:lnTo>
                  <a:lnTo>
                    <a:pt x="39" y="1150"/>
                  </a:lnTo>
                  <a:lnTo>
                    <a:pt x="10" y="1208"/>
                  </a:lnTo>
                  <a:lnTo>
                    <a:pt x="0" y="1265"/>
                  </a:lnTo>
                  <a:lnTo>
                    <a:pt x="19" y="1313"/>
                  </a:lnTo>
                  <a:lnTo>
                    <a:pt x="39" y="1342"/>
                  </a:lnTo>
                  <a:lnTo>
                    <a:pt x="77" y="1370"/>
                  </a:lnTo>
                  <a:lnTo>
                    <a:pt x="115" y="1390"/>
                  </a:lnTo>
                  <a:lnTo>
                    <a:pt x="154" y="1409"/>
                  </a:lnTo>
                  <a:lnTo>
                    <a:pt x="221" y="1428"/>
                  </a:lnTo>
                  <a:lnTo>
                    <a:pt x="259" y="1428"/>
                  </a:lnTo>
                  <a:lnTo>
                    <a:pt x="527" y="1409"/>
                  </a:lnTo>
                  <a:lnTo>
                    <a:pt x="1044" y="1409"/>
                  </a:lnTo>
                  <a:lnTo>
                    <a:pt x="1284" y="1428"/>
                  </a:lnTo>
                  <a:lnTo>
                    <a:pt x="1514" y="1457"/>
                  </a:lnTo>
                  <a:lnTo>
                    <a:pt x="1724" y="1495"/>
                  </a:lnTo>
                  <a:lnTo>
                    <a:pt x="1935" y="1533"/>
                  </a:lnTo>
                  <a:lnTo>
                    <a:pt x="2127" y="1591"/>
                  </a:lnTo>
                  <a:lnTo>
                    <a:pt x="2309" y="1648"/>
                  </a:lnTo>
                  <a:lnTo>
                    <a:pt x="2481" y="1715"/>
                  </a:lnTo>
                  <a:lnTo>
                    <a:pt x="2644" y="1782"/>
                  </a:lnTo>
                  <a:lnTo>
                    <a:pt x="2797" y="1859"/>
                  </a:lnTo>
                  <a:lnTo>
                    <a:pt x="2941" y="1936"/>
                  </a:lnTo>
                  <a:lnTo>
                    <a:pt x="3075" y="2022"/>
                  </a:lnTo>
                  <a:lnTo>
                    <a:pt x="3199" y="2108"/>
                  </a:lnTo>
                  <a:lnTo>
                    <a:pt x="3324" y="2194"/>
                  </a:lnTo>
                  <a:lnTo>
                    <a:pt x="3525" y="2367"/>
                  </a:lnTo>
                  <a:lnTo>
                    <a:pt x="3697" y="2539"/>
                  </a:lnTo>
                  <a:lnTo>
                    <a:pt x="3841" y="2702"/>
                  </a:lnTo>
                  <a:lnTo>
                    <a:pt x="3956" y="2845"/>
                  </a:lnTo>
                  <a:lnTo>
                    <a:pt x="4033" y="2970"/>
                  </a:lnTo>
                  <a:lnTo>
                    <a:pt x="4090" y="3066"/>
                  </a:lnTo>
                  <a:lnTo>
                    <a:pt x="4138" y="3152"/>
                  </a:lnTo>
                  <a:lnTo>
                    <a:pt x="4464" y="3123"/>
                  </a:lnTo>
                  <a:lnTo>
                    <a:pt x="4502" y="2750"/>
                  </a:lnTo>
                  <a:lnTo>
                    <a:pt x="4550" y="2434"/>
                  </a:lnTo>
                  <a:lnTo>
                    <a:pt x="4607" y="2156"/>
                  </a:lnTo>
                  <a:lnTo>
                    <a:pt x="4655" y="1926"/>
                  </a:lnTo>
                  <a:lnTo>
                    <a:pt x="4713" y="1734"/>
                  </a:lnTo>
                  <a:lnTo>
                    <a:pt x="4770" y="1572"/>
                  </a:lnTo>
                  <a:lnTo>
                    <a:pt x="4818" y="1447"/>
                  </a:lnTo>
                  <a:lnTo>
                    <a:pt x="4866" y="1342"/>
                  </a:lnTo>
                  <a:lnTo>
                    <a:pt x="4914" y="1265"/>
                  </a:lnTo>
                  <a:lnTo>
                    <a:pt x="4962" y="1217"/>
                  </a:lnTo>
                  <a:lnTo>
                    <a:pt x="5000" y="1179"/>
                  </a:lnTo>
                  <a:lnTo>
                    <a:pt x="5038" y="1150"/>
                  </a:lnTo>
                  <a:lnTo>
                    <a:pt x="5067" y="1141"/>
                  </a:lnTo>
                  <a:lnTo>
                    <a:pt x="5105" y="1141"/>
                  </a:lnTo>
                  <a:lnTo>
                    <a:pt x="5125" y="997"/>
                  </a:lnTo>
                  <a:lnTo>
                    <a:pt x="5125" y="872"/>
                  </a:lnTo>
                  <a:lnTo>
                    <a:pt x="5096" y="748"/>
                  </a:lnTo>
                  <a:lnTo>
                    <a:pt x="5048" y="643"/>
                  </a:lnTo>
                  <a:lnTo>
                    <a:pt x="4990" y="537"/>
                  </a:lnTo>
                  <a:lnTo>
                    <a:pt x="4904" y="451"/>
                  </a:lnTo>
                  <a:lnTo>
                    <a:pt x="4809" y="365"/>
                  </a:lnTo>
                  <a:lnTo>
                    <a:pt x="4694" y="298"/>
                  </a:lnTo>
                  <a:lnTo>
                    <a:pt x="4569" y="231"/>
                  </a:lnTo>
                  <a:lnTo>
                    <a:pt x="4425" y="173"/>
                  </a:lnTo>
                  <a:lnTo>
                    <a:pt x="4272" y="125"/>
                  </a:lnTo>
                  <a:lnTo>
                    <a:pt x="4109" y="87"/>
                  </a:lnTo>
                  <a:lnTo>
                    <a:pt x="3946" y="58"/>
                  </a:lnTo>
                  <a:lnTo>
                    <a:pt x="3765" y="30"/>
                  </a:lnTo>
                  <a:lnTo>
                    <a:pt x="3583" y="20"/>
                  </a:lnTo>
                  <a:lnTo>
                    <a:pt x="3391" y="10"/>
                  </a:lnTo>
                  <a:lnTo>
                    <a:pt x="31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7778519" y="1446945"/>
              <a:ext cx="622397" cy="789679"/>
            </a:xfrm>
            <a:custGeom>
              <a:avLst/>
              <a:gdLst/>
              <a:ahLst/>
              <a:cxnLst/>
              <a:rect l="l" t="t" r="r" b="b"/>
              <a:pathLst>
                <a:path w="15824" h="20077" extrusionOk="0">
                  <a:moveTo>
                    <a:pt x="546" y="0"/>
                  </a:moveTo>
                  <a:lnTo>
                    <a:pt x="412" y="163"/>
                  </a:lnTo>
                  <a:lnTo>
                    <a:pt x="307" y="336"/>
                  </a:lnTo>
                  <a:lnTo>
                    <a:pt x="211" y="508"/>
                  </a:lnTo>
                  <a:lnTo>
                    <a:pt x="144" y="690"/>
                  </a:lnTo>
                  <a:lnTo>
                    <a:pt x="86" y="882"/>
                  </a:lnTo>
                  <a:lnTo>
                    <a:pt x="39" y="1073"/>
                  </a:lnTo>
                  <a:lnTo>
                    <a:pt x="19" y="1274"/>
                  </a:lnTo>
                  <a:lnTo>
                    <a:pt x="0" y="1475"/>
                  </a:lnTo>
                  <a:lnTo>
                    <a:pt x="11475" y="6629"/>
                  </a:lnTo>
                  <a:lnTo>
                    <a:pt x="10900" y="7328"/>
                  </a:lnTo>
                  <a:lnTo>
                    <a:pt x="10249" y="8123"/>
                  </a:lnTo>
                  <a:lnTo>
                    <a:pt x="9444" y="9148"/>
                  </a:lnTo>
                  <a:lnTo>
                    <a:pt x="8515" y="10345"/>
                  </a:lnTo>
                  <a:lnTo>
                    <a:pt x="8036" y="10987"/>
                  </a:lnTo>
                  <a:lnTo>
                    <a:pt x="7538" y="11657"/>
                  </a:lnTo>
                  <a:lnTo>
                    <a:pt x="7040" y="12337"/>
                  </a:lnTo>
                  <a:lnTo>
                    <a:pt x="6542" y="13036"/>
                  </a:lnTo>
                  <a:lnTo>
                    <a:pt x="6063" y="13735"/>
                  </a:lnTo>
                  <a:lnTo>
                    <a:pt x="5603" y="14425"/>
                  </a:lnTo>
                  <a:lnTo>
                    <a:pt x="5498" y="14597"/>
                  </a:lnTo>
                  <a:lnTo>
                    <a:pt x="5393" y="14770"/>
                  </a:lnTo>
                  <a:lnTo>
                    <a:pt x="5297" y="14942"/>
                  </a:lnTo>
                  <a:lnTo>
                    <a:pt x="5211" y="15115"/>
                  </a:lnTo>
                  <a:lnTo>
                    <a:pt x="5134" y="15278"/>
                  </a:lnTo>
                  <a:lnTo>
                    <a:pt x="5057" y="15450"/>
                  </a:lnTo>
                  <a:lnTo>
                    <a:pt x="4990" y="15613"/>
                  </a:lnTo>
                  <a:lnTo>
                    <a:pt x="4933" y="15776"/>
                  </a:lnTo>
                  <a:lnTo>
                    <a:pt x="4875" y="15938"/>
                  </a:lnTo>
                  <a:lnTo>
                    <a:pt x="4837" y="16101"/>
                  </a:lnTo>
                  <a:lnTo>
                    <a:pt x="4789" y="16264"/>
                  </a:lnTo>
                  <a:lnTo>
                    <a:pt x="4761" y="16417"/>
                  </a:lnTo>
                  <a:lnTo>
                    <a:pt x="4732" y="16580"/>
                  </a:lnTo>
                  <a:lnTo>
                    <a:pt x="4713" y="16733"/>
                  </a:lnTo>
                  <a:lnTo>
                    <a:pt x="4703" y="16887"/>
                  </a:lnTo>
                  <a:lnTo>
                    <a:pt x="4693" y="17030"/>
                  </a:lnTo>
                  <a:lnTo>
                    <a:pt x="4684" y="17184"/>
                  </a:lnTo>
                  <a:lnTo>
                    <a:pt x="4693" y="17327"/>
                  </a:lnTo>
                  <a:lnTo>
                    <a:pt x="4703" y="17471"/>
                  </a:lnTo>
                  <a:lnTo>
                    <a:pt x="4713" y="17605"/>
                  </a:lnTo>
                  <a:lnTo>
                    <a:pt x="4761" y="17883"/>
                  </a:lnTo>
                  <a:lnTo>
                    <a:pt x="4818" y="18141"/>
                  </a:lnTo>
                  <a:lnTo>
                    <a:pt x="4904" y="18381"/>
                  </a:lnTo>
                  <a:lnTo>
                    <a:pt x="5010" y="18620"/>
                  </a:lnTo>
                  <a:lnTo>
                    <a:pt x="5134" y="18841"/>
                  </a:lnTo>
                  <a:lnTo>
                    <a:pt x="5278" y="19042"/>
                  </a:lnTo>
                  <a:lnTo>
                    <a:pt x="5431" y="19233"/>
                  </a:lnTo>
                  <a:lnTo>
                    <a:pt x="5603" y="19396"/>
                  </a:lnTo>
                  <a:lnTo>
                    <a:pt x="5690" y="19482"/>
                  </a:lnTo>
                  <a:lnTo>
                    <a:pt x="5785" y="19549"/>
                  </a:lnTo>
                  <a:lnTo>
                    <a:pt x="5891" y="19626"/>
                  </a:lnTo>
                  <a:lnTo>
                    <a:pt x="5987" y="19693"/>
                  </a:lnTo>
                  <a:lnTo>
                    <a:pt x="6092" y="19751"/>
                  </a:lnTo>
                  <a:lnTo>
                    <a:pt x="6207" y="19808"/>
                  </a:lnTo>
                  <a:lnTo>
                    <a:pt x="6312" y="19856"/>
                  </a:lnTo>
                  <a:lnTo>
                    <a:pt x="6427" y="19904"/>
                  </a:lnTo>
                  <a:lnTo>
                    <a:pt x="6552" y="19942"/>
                  </a:lnTo>
                  <a:lnTo>
                    <a:pt x="6667" y="19980"/>
                  </a:lnTo>
                  <a:lnTo>
                    <a:pt x="6791" y="20009"/>
                  </a:lnTo>
                  <a:lnTo>
                    <a:pt x="6916" y="20028"/>
                  </a:lnTo>
                  <a:lnTo>
                    <a:pt x="7040" y="20047"/>
                  </a:lnTo>
                  <a:lnTo>
                    <a:pt x="7174" y="20067"/>
                  </a:lnTo>
                  <a:lnTo>
                    <a:pt x="7308" y="20067"/>
                  </a:lnTo>
                  <a:lnTo>
                    <a:pt x="7442" y="20076"/>
                  </a:lnTo>
                  <a:lnTo>
                    <a:pt x="7576" y="20067"/>
                  </a:lnTo>
                  <a:lnTo>
                    <a:pt x="7720" y="20057"/>
                  </a:lnTo>
                  <a:lnTo>
                    <a:pt x="7854" y="20038"/>
                  </a:lnTo>
                  <a:lnTo>
                    <a:pt x="7998" y="20019"/>
                  </a:lnTo>
                  <a:lnTo>
                    <a:pt x="8142" y="19990"/>
                  </a:lnTo>
                  <a:lnTo>
                    <a:pt x="8285" y="19952"/>
                  </a:lnTo>
                  <a:lnTo>
                    <a:pt x="8429" y="19904"/>
                  </a:lnTo>
                  <a:lnTo>
                    <a:pt x="8582" y="19856"/>
                  </a:lnTo>
                  <a:lnTo>
                    <a:pt x="8726" y="19798"/>
                  </a:lnTo>
                  <a:lnTo>
                    <a:pt x="8879" y="19741"/>
                  </a:lnTo>
                  <a:lnTo>
                    <a:pt x="9032" y="19664"/>
                  </a:lnTo>
                  <a:lnTo>
                    <a:pt x="9186" y="19588"/>
                  </a:lnTo>
                  <a:lnTo>
                    <a:pt x="9262" y="19530"/>
                  </a:lnTo>
                  <a:lnTo>
                    <a:pt x="9492" y="19348"/>
                  </a:lnTo>
                  <a:lnTo>
                    <a:pt x="9856" y="19042"/>
                  </a:lnTo>
                  <a:lnTo>
                    <a:pt x="10076" y="18841"/>
                  </a:lnTo>
                  <a:lnTo>
                    <a:pt x="10316" y="18611"/>
                  </a:lnTo>
                  <a:lnTo>
                    <a:pt x="10574" y="18352"/>
                  </a:lnTo>
                  <a:lnTo>
                    <a:pt x="10862" y="18065"/>
                  </a:lnTo>
                  <a:lnTo>
                    <a:pt x="11149" y="17749"/>
                  </a:lnTo>
                  <a:lnTo>
                    <a:pt x="11465" y="17404"/>
                  </a:lnTo>
                  <a:lnTo>
                    <a:pt x="11781" y="17030"/>
                  </a:lnTo>
                  <a:lnTo>
                    <a:pt x="12097" y="16618"/>
                  </a:lnTo>
                  <a:lnTo>
                    <a:pt x="12423" y="16187"/>
                  </a:lnTo>
                  <a:lnTo>
                    <a:pt x="12749" y="15718"/>
                  </a:lnTo>
                  <a:lnTo>
                    <a:pt x="13074" y="15230"/>
                  </a:lnTo>
                  <a:lnTo>
                    <a:pt x="13400" y="14703"/>
                  </a:lnTo>
                  <a:lnTo>
                    <a:pt x="13706" y="14157"/>
                  </a:lnTo>
                  <a:lnTo>
                    <a:pt x="13860" y="13870"/>
                  </a:lnTo>
                  <a:lnTo>
                    <a:pt x="14003" y="13573"/>
                  </a:lnTo>
                  <a:lnTo>
                    <a:pt x="14157" y="13276"/>
                  </a:lnTo>
                  <a:lnTo>
                    <a:pt x="14300" y="12969"/>
                  </a:lnTo>
                  <a:lnTo>
                    <a:pt x="14434" y="12653"/>
                  </a:lnTo>
                  <a:lnTo>
                    <a:pt x="14569" y="12327"/>
                  </a:lnTo>
                  <a:lnTo>
                    <a:pt x="14693" y="12002"/>
                  </a:lnTo>
                  <a:lnTo>
                    <a:pt x="14818" y="11667"/>
                  </a:lnTo>
                  <a:lnTo>
                    <a:pt x="14932" y="11322"/>
                  </a:lnTo>
                  <a:lnTo>
                    <a:pt x="15047" y="10967"/>
                  </a:lnTo>
                  <a:lnTo>
                    <a:pt x="15153" y="10613"/>
                  </a:lnTo>
                  <a:lnTo>
                    <a:pt x="15258" y="10249"/>
                  </a:lnTo>
                  <a:lnTo>
                    <a:pt x="15344" y="9875"/>
                  </a:lnTo>
                  <a:lnTo>
                    <a:pt x="15431" y="9492"/>
                  </a:lnTo>
                  <a:lnTo>
                    <a:pt x="15507" y="9109"/>
                  </a:lnTo>
                  <a:lnTo>
                    <a:pt x="15584" y="8717"/>
                  </a:lnTo>
                  <a:lnTo>
                    <a:pt x="15641" y="8314"/>
                  </a:lnTo>
                  <a:lnTo>
                    <a:pt x="15699" y="7912"/>
                  </a:lnTo>
                  <a:lnTo>
                    <a:pt x="15737" y="7500"/>
                  </a:lnTo>
                  <a:lnTo>
                    <a:pt x="15775" y="7079"/>
                  </a:lnTo>
                  <a:lnTo>
                    <a:pt x="15804" y="6648"/>
                  </a:lnTo>
                  <a:lnTo>
                    <a:pt x="15814" y="6217"/>
                  </a:lnTo>
                  <a:lnTo>
                    <a:pt x="15823" y="5776"/>
                  </a:lnTo>
                  <a:lnTo>
                    <a:pt x="15814" y="5326"/>
                  </a:lnTo>
                  <a:lnTo>
                    <a:pt x="15795" y="4866"/>
                  </a:lnTo>
                  <a:lnTo>
                    <a:pt x="15766" y="4406"/>
                  </a:lnTo>
                  <a:lnTo>
                    <a:pt x="15756" y="4291"/>
                  </a:lnTo>
                  <a:lnTo>
                    <a:pt x="15737" y="4186"/>
                  </a:lnTo>
                  <a:lnTo>
                    <a:pt x="15708" y="4081"/>
                  </a:lnTo>
                  <a:lnTo>
                    <a:pt x="15670" y="3975"/>
                  </a:lnTo>
                  <a:lnTo>
                    <a:pt x="15622" y="3880"/>
                  </a:lnTo>
                  <a:lnTo>
                    <a:pt x="15565" y="3793"/>
                  </a:lnTo>
                  <a:lnTo>
                    <a:pt x="15488" y="3717"/>
                  </a:lnTo>
                  <a:lnTo>
                    <a:pt x="15402" y="3650"/>
                  </a:lnTo>
                  <a:lnTo>
                    <a:pt x="15124" y="3458"/>
                  </a:lnTo>
                  <a:lnTo>
                    <a:pt x="14760" y="3238"/>
                  </a:lnTo>
                  <a:lnTo>
                    <a:pt x="14319" y="2979"/>
                  </a:lnTo>
                  <a:lnTo>
                    <a:pt x="13802" y="2711"/>
                  </a:lnTo>
                  <a:lnTo>
                    <a:pt x="13505" y="2567"/>
                  </a:lnTo>
                  <a:lnTo>
                    <a:pt x="13189" y="2414"/>
                  </a:lnTo>
                  <a:lnTo>
                    <a:pt x="12854" y="2270"/>
                  </a:lnTo>
                  <a:lnTo>
                    <a:pt x="12500" y="2117"/>
                  </a:lnTo>
                  <a:lnTo>
                    <a:pt x="12126" y="1964"/>
                  </a:lnTo>
                  <a:lnTo>
                    <a:pt x="11724" y="1811"/>
                  </a:lnTo>
                  <a:lnTo>
                    <a:pt x="11302" y="1667"/>
                  </a:lnTo>
                  <a:lnTo>
                    <a:pt x="10862" y="1514"/>
                  </a:lnTo>
                  <a:lnTo>
                    <a:pt x="10392" y="1370"/>
                  </a:lnTo>
                  <a:lnTo>
                    <a:pt x="9904" y="1226"/>
                  </a:lnTo>
                  <a:lnTo>
                    <a:pt x="9387" y="1083"/>
                  </a:lnTo>
                  <a:lnTo>
                    <a:pt x="8850" y="949"/>
                  </a:lnTo>
                  <a:lnTo>
                    <a:pt x="8295" y="824"/>
                  </a:lnTo>
                  <a:lnTo>
                    <a:pt x="7711" y="700"/>
                  </a:lnTo>
                  <a:lnTo>
                    <a:pt x="7107" y="585"/>
                  </a:lnTo>
                  <a:lnTo>
                    <a:pt x="6475" y="479"/>
                  </a:lnTo>
                  <a:lnTo>
                    <a:pt x="5824" y="374"/>
                  </a:lnTo>
                  <a:lnTo>
                    <a:pt x="5144" y="288"/>
                  </a:lnTo>
                  <a:lnTo>
                    <a:pt x="4435" y="211"/>
                  </a:lnTo>
                  <a:lnTo>
                    <a:pt x="3707" y="144"/>
                  </a:lnTo>
                  <a:lnTo>
                    <a:pt x="2960" y="87"/>
                  </a:lnTo>
                  <a:lnTo>
                    <a:pt x="2174" y="39"/>
                  </a:lnTo>
                  <a:lnTo>
                    <a:pt x="1370" y="1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7951420" y="1776188"/>
              <a:ext cx="441586" cy="528983"/>
            </a:xfrm>
            <a:custGeom>
              <a:avLst/>
              <a:gdLst/>
              <a:ahLst/>
              <a:cxnLst/>
              <a:rect l="l" t="t" r="r" b="b"/>
              <a:pathLst>
                <a:path w="11227" h="13449" extrusionOk="0">
                  <a:moveTo>
                    <a:pt x="5067" y="1"/>
                  </a:moveTo>
                  <a:lnTo>
                    <a:pt x="4818" y="355"/>
                  </a:lnTo>
                  <a:lnTo>
                    <a:pt x="4445" y="891"/>
                  </a:lnTo>
                  <a:lnTo>
                    <a:pt x="3468" y="2367"/>
                  </a:lnTo>
                  <a:lnTo>
                    <a:pt x="2884" y="3219"/>
                  </a:lnTo>
                  <a:lnTo>
                    <a:pt x="2280" y="4100"/>
                  </a:lnTo>
                  <a:lnTo>
                    <a:pt x="1658" y="4962"/>
                  </a:lnTo>
                  <a:lnTo>
                    <a:pt x="1351" y="5374"/>
                  </a:lnTo>
                  <a:lnTo>
                    <a:pt x="1045" y="5776"/>
                  </a:lnTo>
                  <a:lnTo>
                    <a:pt x="901" y="5968"/>
                  </a:lnTo>
                  <a:lnTo>
                    <a:pt x="767" y="6169"/>
                  </a:lnTo>
                  <a:lnTo>
                    <a:pt x="652" y="6361"/>
                  </a:lnTo>
                  <a:lnTo>
                    <a:pt x="537" y="6562"/>
                  </a:lnTo>
                  <a:lnTo>
                    <a:pt x="441" y="6763"/>
                  </a:lnTo>
                  <a:lnTo>
                    <a:pt x="355" y="6964"/>
                  </a:lnTo>
                  <a:lnTo>
                    <a:pt x="269" y="7175"/>
                  </a:lnTo>
                  <a:lnTo>
                    <a:pt x="202" y="7376"/>
                  </a:lnTo>
                  <a:lnTo>
                    <a:pt x="144" y="7577"/>
                  </a:lnTo>
                  <a:lnTo>
                    <a:pt x="96" y="7778"/>
                  </a:lnTo>
                  <a:lnTo>
                    <a:pt x="58" y="7989"/>
                  </a:lnTo>
                  <a:lnTo>
                    <a:pt x="29" y="8190"/>
                  </a:lnTo>
                  <a:lnTo>
                    <a:pt x="10" y="8391"/>
                  </a:lnTo>
                  <a:lnTo>
                    <a:pt x="1" y="8592"/>
                  </a:lnTo>
                  <a:lnTo>
                    <a:pt x="1" y="8793"/>
                  </a:lnTo>
                  <a:lnTo>
                    <a:pt x="10" y="8995"/>
                  </a:lnTo>
                  <a:lnTo>
                    <a:pt x="20" y="9196"/>
                  </a:lnTo>
                  <a:lnTo>
                    <a:pt x="39" y="9387"/>
                  </a:lnTo>
                  <a:lnTo>
                    <a:pt x="77" y="9588"/>
                  </a:lnTo>
                  <a:lnTo>
                    <a:pt x="116" y="9780"/>
                  </a:lnTo>
                  <a:lnTo>
                    <a:pt x="154" y="9972"/>
                  </a:lnTo>
                  <a:lnTo>
                    <a:pt x="211" y="10154"/>
                  </a:lnTo>
                  <a:lnTo>
                    <a:pt x="269" y="10345"/>
                  </a:lnTo>
                  <a:lnTo>
                    <a:pt x="336" y="10527"/>
                  </a:lnTo>
                  <a:lnTo>
                    <a:pt x="412" y="10699"/>
                  </a:lnTo>
                  <a:lnTo>
                    <a:pt x="489" y="10881"/>
                  </a:lnTo>
                  <a:lnTo>
                    <a:pt x="575" y="11044"/>
                  </a:lnTo>
                  <a:lnTo>
                    <a:pt x="661" y="11217"/>
                  </a:lnTo>
                  <a:lnTo>
                    <a:pt x="757" y="11380"/>
                  </a:lnTo>
                  <a:lnTo>
                    <a:pt x="863" y="11533"/>
                  </a:lnTo>
                  <a:lnTo>
                    <a:pt x="968" y="11696"/>
                  </a:lnTo>
                  <a:lnTo>
                    <a:pt x="1083" y="11839"/>
                  </a:lnTo>
                  <a:lnTo>
                    <a:pt x="1198" y="11983"/>
                  </a:lnTo>
                  <a:lnTo>
                    <a:pt x="1313" y="12127"/>
                  </a:lnTo>
                  <a:lnTo>
                    <a:pt x="1437" y="12261"/>
                  </a:lnTo>
                  <a:lnTo>
                    <a:pt x="1571" y="12385"/>
                  </a:lnTo>
                  <a:lnTo>
                    <a:pt x="1705" y="12500"/>
                  </a:lnTo>
                  <a:lnTo>
                    <a:pt x="1840" y="12615"/>
                  </a:lnTo>
                  <a:lnTo>
                    <a:pt x="1983" y="12730"/>
                  </a:lnTo>
                  <a:lnTo>
                    <a:pt x="2127" y="12826"/>
                  </a:lnTo>
                  <a:lnTo>
                    <a:pt x="2271" y="12922"/>
                  </a:lnTo>
                  <a:lnTo>
                    <a:pt x="2414" y="13017"/>
                  </a:lnTo>
                  <a:lnTo>
                    <a:pt x="2568" y="13094"/>
                  </a:lnTo>
                  <a:lnTo>
                    <a:pt x="2721" y="13171"/>
                  </a:lnTo>
                  <a:lnTo>
                    <a:pt x="2874" y="13228"/>
                  </a:lnTo>
                  <a:lnTo>
                    <a:pt x="3037" y="13286"/>
                  </a:lnTo>
                  <a:lnTo>
                    <a:pt x="3190" y="13343"/>
                  </a:lnTo>
                  <a:lnTo>
                    <a:pt x="3353" y="13381"/>
                  </a:lnTo>
                  <a:lnTo>
                    <a:pt x="3516" y="13410"/>
                  </a:lnTo>
                  <a:lnTo>
                    <a:pt x="3679" y="13429"/>
                  </a:lnTo>
                  <a:lnTo>
                    <a:pt x="3841" y="13448"/>
                  </a:lnTo>
                  <a:lnTo>
                    <a:pt x="4167" y="13448"/>
                  </a:lnTo>
                  <a:lnTo>
                    <a:pt x="4330" y="13429"/>
                  </a:lnTo>
                  <a:lnTo>
                    <a:pt x="4493" y="13401"/>
                  </a:lnTo>
                  <a:lnTo>
                    <a:pt x="4656" y="13372"/>
                  </a:lnTo>
                  <a:lnTo>
                    <a:pt x="4818" y="13324"/>
                  </a:lnTo>
                  <a:lnTo>
                    <a:pt x="4981" y="13266"/>
                  </a:lnTo>
                  <a:lnTo>
                    <a:pt x="5144" y="13199"/>
                  </a:lnTo>
                  <a:lnTo>
                    <a:pt x="5297" y="13123"/>
                  </a:lnTo>
                  <a:lnTo>
                    <a:pt x="5460" y="13027"/>
                  </a:lnTo>
                  <a:lnTo>
                    <a:pt x="5613" y="12931"/>
                  </a:lnTo>
                  <a:lnTo>
                    <a:pt x="5767" y="12816"/>
                  </a:lnTo>
                  <a:lnTo>
                    <a:pt x="5920" y="12692"/>
                  </a:lnTo>
                  <a:lnTo>
                    <a:pt x="6111" y="12500"/>
                  </a:lnTo>
                  <a:lnTo>
                    <a:pt x="6332" y="12261"/>
                  </a:lnTo>
                  <a:lnTo>
                    <a:pt x="6619" y="11945"/>
                  </a:lnTo>
                  <a:lnTo>
                    <a:pt x="6964" y="11542"/>
                  </a:lnTo>
                  <a:lnTo>
                    <a:pt x="7357" y="11054"/>
                  </a:lnTo>
                  <a:lnTo>
                    <a:pt x="7567" y="10786"/>
                  </a:lnTo>
                  <a:lnTo>
                    <a:pt x="7778" y="10498"/>
                  </a:lnTo>
                  <a:lnTo>
                    <a:pt x="7998" y="10192"/>
                  </a:lnTo>
                  <a:lnTo>
                    <a:pt x="8228" y="9866"/>
                  </a:lnTo>
                  <a:lnTo>
                    <a:pt x="8458" y="9521"/>
                  </a:lnTo>
                  <a:lnTo>
                    <a:pt x="8688" y="9167"/>
                  </a:lnTo>
                  <a:lnTo>
                    <a:pt x="8918" y="8793"/>
                  </a:lnTo>
                  <a:lnTo>
                    <a:pt x="9148" y="8401"/>
                  </a:lnTo>
                  <a:lnTo>
                    <a:pt x="9368" y="7998"/>
                  </a:lnTo>
                  <a:lnTo>
                    <a:pt x="9588" y="7577"/>
                  </a:lnTo>
                  <a:lnTo>
                    <a:pt x="9809" y="7146"/>
                  </a:lnTo>
                  <a:lnTo>
                    <a:pt x="10010" y="6696"/>
                  </a:lnTo>
                  <a:lnTo>
                    <a:pt x="10211" y="6236"/>
                  </a:lnTo>
                  <a:lnTo>
                    <a:pt x="10402" y="5767"/>
                  </a:lnTo>
                  <a:lnTo>
                    <a:pt x="10575" y="5278"/>
                  </a:lnTo>
                  <a:lnTo>
                    <a:pt x="10738" y="4780"/>
                  </a:lnTo>
                  <a:lnTo>
                    <a:pt x="10891" y="4273"/>
                  </a:lnTo>
                  <a:lnTo>
                    <a:pt x="11015" y="3746"/>
                  </a:lnTo>
                  <a:lnTo>
                    <a:pt x="11130" y="3219"/>
                  </a:lnTo>
                  <a:lnTo>
                    <a:pt x="11226" y="2673"/>
                  </a:lnTo>
                  <a:lnTo>
                    <a:pt x="50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7534389" y="1389325"/>
              <a:ext cx="265652" cy="115677"/>
            </a:xfrm>
            <a:custGeom>
              <a:avLst/>
              <a:gdLst/>
              <a:ahLst/>
              <a:cxnLst/>
              <a:rect l="l" t="t" r="r" b="b"/>
              <a:pathLst>
                <a:path w="6754" h="2941" extrusionOk="0">
                  <a:moveTo>
                    <a:pt x="3123" y="0"/>
                  </a:moveTo>
                  <a:lnTo>
                    <a:pt x="2970" y="10"/>
                  </a:lnTo>
                  <a:lnTo>
                    <a:pt x="2817" y="38"/>
                  </a:lnTo>
                  <a:lnTo>
                    <a:pt x="2673" y="67"/>
                  </a:lnTo>
                  <a:lnTo>
                    <a:pt x="2520" y="115"/>
                  </a:lnTo>
                  <a:lnTo>
                    <a:pt x="2376" y="172"/>
                  </a:lnTo>
                  <a:lnTo>
                    <a:pt x="2242" y="239"/>
                  </a:lnTo>
                  <a:lnTo>
                    <a:pt x="2098" y="316"/>
                  </a:lnTo>
                  <a:lnTo>
                    <a:pt x="1974" y="402"/>
                  </a:lnTo>
                  <a:lnTo>
                    <a:pt x="1840" y="498"/>
                  </a:lnTo>
                  <a:lnTo>
                    <a:pt x="1533" y="651"/>
                  </a:lnTo>
                  <a:lnTo>
                    <a:pt x="1217" y="824"/>
                  </a:lnTo>
                  <a:lnTo>
                    <a:pt x="1035" y="929"/>
                  </a:lnTo>
                  <a:lnTo>
                    <a:pt x="853" y="1034"/>
                  </a:lnTo>
                  <a:lnTo>
                    <a:pt x="681" y="1159"/>
                  </a:lnTo>
                  <a:lnTo>
                    <a:pt x="508" y="1274"/>
                  </a:lnTo>
                  <a:lnTo>
                    <a:pt x="355" y="1398"/>
                  </a:lnTo>
                  <a:lnTo>
                    <a:pt x="221" y="1523"/>
                  </a:lnTo>
                  <a:lnTo>
                    <a:pt x="116" y="1647"/>
                  </a:lnTo>
                  <a:lnTo>
                    <a:pt x="68" y="1714"/>
                  </a:lnTo>
                  <a:lnTo>
                    <a:pt x="39" y="1772"/>
                  </a:lnTo>
                  <a:lnTo>
                    <a:pt x="20" y="1829"/>
                  </a:lnTo>
                  <a:lnTo>
                    <a:pt x="1" y="1887"/>
                  </a:lnTo>
                  <a:lnTo>
                    <a:pt x="1" y="1944"/>
                  </a:lnTo>
                  <a:lnTo>
                    <a:pt x="20" y="1992"/>
                  </a:lnTo>
                  <a:lnTo>
                    <a:pt x="3315" y="1992"/>
                  </a:lnTo>
                  <a:lnTo>
                    <a:pt x="6207" y="2940"/>
                  </a:lnTo>
                  <a:lnTo>
                    <a:pt x="6753" y="1465"/>
                  </a:lnTo>
                  <a:lnTo>
                    <a:pt x="4177" y="220"/>
                  </a:lnTo>
                  <a:lnTo>
                    <a:pt x="4033" y="153"/>
                  </a:lnTo>
                  <a:lnTo>
                    <a:pt x="3889" y="105"/>
                  </a:lnTo>
                  <a:lnTo>
                    <a:pt x="3736" y="57"/>
                  </a:lnTo>
                  <a:lnTo>
                    <a:pt x="3583" y="29"/>
                  </a:lnTo>
                  <a:lnTo>
                    <a:pt x="3430" y="10"/>
                  </a:lnTo>
                  <a:lnTo>
                    <a:pt x="327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751575" y="2828733"/>
              <a:ext cx="442333" cy="90858"/>
            </a:xfrm>
            <a:custGeom>
              <a:avLst/>
              <a:gdLst/>
              <a:ahLst/>
              <a:cxnLst/>
              <a:rect l="l" t="t" r="r" b="b"/>
              <a:pathLst>
                <a:path w="11246" h="2310" extrusionOk="0">
                  <a:moveTo>
                    <a:pt x="2117" y="1"/>
                  </a:moveTo>
                  <a:lnTo>
                    <a:pt x="1897" y="20"/>
                  </a:lnTo>
                  <a:lnTo>
                    <a:pt x="1686" y="49"/>
                  </a:lnTo>
                  <a:lnTo>
                    <a:pt x="1485" y="97"/>
                  </a:lnTo>
                  <a:lnTo>
                    <a:pt x="1293" y="173"/>
                  </a:lnTo>
                  <a:lnTo>
                    <a:pt x="1111" y="260"/>
                  </a:lnTo>
                  <a:lnTo>
                    <a:pt x="939" y="365"/>
                  </a:lnTo>
                  <a:lnTo>
                    <a:pt x="776" y="489"/>
                  </a:lnTo>
                  <a:lnTo>
                    <a:pt x="623" y="624"/>
                  </a:lnTo>
                  <a:lnTo>
                    <a:pt x="489" y="777"/>
                  </a:lnTo>
                  <a:lnTo>
                    <a:pt x="364" y="940"/>
                  </a:lnTo>
                  <a:lnTo>
                    <a:pt x="259" y="1112"/>
                  </a:lnTo>
                  <a:lnTo>
                    <a:pt x="173" y="1294"/>
                  </a:lnTo>
                  <a:lnTo>
                    <a:pt x="96" y="1486"/>
                  </a:lnTo>
                  <a:lnTo>
                    <a:pt x="48" y="1687"/>
                  </a:lnTo>
                  <a:lnTo>
                    <a:pt x="20" y="1897"/>
                  </a:lnTo>
                  <a:lnTo>
                    <a:pt x="0" y="2118"/>
                  </a:lnTo>
                  <a:lnTo>
                    <a:pt x="0" y="2309"/>
                  </a:lnTo>
                  <a:lnTo>
                    <a:pt x="11245" y="2309"/>
                  </a:lnTo>
                  <a:lnTo>
                    <a:pt x="11245" y="2118"/>
                  </a:lnTo>
                  <a:lnTo>
                    <a:pt x="11235" y="1897"/>
                  </a:lnTo>
                  <a:lnTo>
                    <a:pt x="11207" y="1687"/>
                  </a:lnTo>
                  <a:lnTo>
                    <a:pt x="11149" y="1486"/>
                  </a:lnTo>
                  <a:lnTo>
                    <a:pt x="11082" y="1294"/>
                  </a:lnTo>
                  <a:lnTo>
                    <a:pt x="10986" y="1112"/>
                  </a:lnTo>
                  <a:lnTo>
                    <a:pt x="10881" y="940"/>
                  </a:lnTo>
                  <a:lnTo>
                    <a:pt x="10766" y="777"/>
                  </a:lnTo>
                  <a:lnTo>
                    <a:pt x="10622" y="624"/>
                  </a:lnTo>
                  <a:lnTo>
                    <a:pt x="10479" y="489"/>
                  </a:lnTo>
                  <a:lnTo>
                    <a:pt x="10316" y="365"/>
                  </a:lnTo>
                  <a:lnTo>
                    <a:pt x="10144" y="260"/>
                  </a:lnTo>
                  <a:lnTo>
                    <a:pt x="9952" y="173"/>
                  </a:lnTo>
                  <a:lnTo>
                    <a:pt x="9760" y="97"/>
                  </a:lnTo>
                  <a:lnTo>
                    <a:pt x="9559" y="49"/>
                  </a:lnTo>
                  <a:lnTo>
                    <a:pt x="9349" y="20"/>
                  </a:lnTo>
                  <a:lnTo>
                    <a:pt x="91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644947" y="2603837"/>
              <a:ext cx="334208" cy="315761"/>
            </a:xfrm>
            <a:custGeom>
              <a:avLst/>
              <a:gdLst/>
              <a:ahLst/>
              <a:cxnLst/>
              <a:rect l="l" t="t" r="r" b="b"/>
              <a:pathLst>
                <a:path w="8497" h="8028" extrusionOk="0">
                  <a:moveTo>
                    <a:pt x="2041" y="1"/>
                  </a:moveTo>
                  <a:lnTo>
                    <a:pt x="1" y="8027"/>
                  </a:lnTo>
                  <a:lnTo>
                    <a:pt x="6456" y="8027"/>
                  </a:lnTo>
                  <a:lnTo>
                    <a:pt x="8497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143904" y="1766394"/>
              <a:ext cx="1389814" cy="897410"/>
            </a:xfrm>
            <a:custGeom>
              <a:avLst/>
              <a:gdLst/>
              <a:ahLst/>
              <a:cxnLst/>
              <a:rect l="l" t="t" r="r" b="b"/>
              <a:pathLst>
                <a:path w="35335" h="22816" extrusionOk="0">
                  <a:moveTo>
                    <a:pt x="1687" y="1"/>
                  </a:moveTo>
                  <a:lnTo>
                    <a:pt x="1514" y="10"/>
                  </a:lnTo>
                  <a:lnTo>
                    <a:pt x="1342" y="39"/>
                  </a:lnTo>
                  <a:lnTo>
                    <a:pt x="1179" y="77"/>
                  </a:lnTo>
                  <a:lnTo>
                    <a:pt x="1026" y="135"/>
                  </a:lnTo>
                  <a:lnTo>
                    <a:pt x="882" y="202"/>
                  </a:lnTo>
                  <a:lnTo>
                    <a:pt x="738" y="288"/>
                  </a:lnTo>
                  <a:lnTo>
                    <a:pt x="614" y="384"/>
                  </a:lnTo>
                  <a:lnTo>
                    <a:pt x="489" y="499"/>
                  </a:lnTo>
                  <a:lnTo>
                    <a:pt x="384" y="614"/>
                  </a:lnTo>
                  <a:lnTo>
                    <a:pt x="288" y="748"/>
                  </a:lnTo>
                  <a:lnTo>
                    <a:pt x="202" y="882"/>
                  </a:lnTo>
                  <a:lnTo>
                    <a:pt x="135" y="1026"/>
                  </a:lnTo>
                  <a:lnTo>
                    <a:pt x="78" y="1188"/>
                  </a:lnTo>
                  <a:lnTo>
                    <a:pt x="30" y="1342"/>
                  </a:lnTo>
                  <a:lnTo>
                    <a:pt x="10" y="1514"/>
                  </a:lnTo>
                  <a:lnTo>
                    <a:pt x="1" y="1686"/>
                  </a:lnTo>
                  <a:lnTo>
                    <a:pt x="2405" y="21130"/>
                  </a:lnTo>
                  <a:lnTo>
                    <a:pt x="2415" y="21302"/>
                  </a:lnTo>
                  <a:lnTo>
                    <a:pt x="2434" y="21475"/>
                  </a:lnTo>
                  <a:lnTo>
                    <a:pt x="2482" y="21638"/>
                  </a:lnTo>
                  <a:lnTo>
                    <a:pt x="2539" y="21791"/>
                  </a:lnTo>
                  <a:lnTo>
                    <a:pt x="2606" y="21935"/>
                  </a:lnTo>
                  <a:lnTo>
                    <a:pt x="2692" y="22078"/>
                  </a:lnTo>
                  <a:lnTo>
                    <a:pt x="2788" y="22203"/>
                  </a:lnTo>
                  <a:lnTo>
                    <a:pt x="2893" y="22327"/>
                  </a:lnTo>
                  <a:lnTo>
                    <a:pt x="3018" y="22433"/>
                  </a:lnTo>
                  <a:lnTo>
                    <a:pt x="3143" y="22528"/>
                  </a:lnTo>
                  <a:lnTo>
                    <a:pt x="3286" y="22615"/>
                  </a:lnTo>
                  <a:lnTo>
                    <a:pt x="3430" y="22682"/>
                  </a:lnTo>
                  <a:lnTo>
                    <a:pt x="3583" y="22739"/>
                  </a:lnTo>
                  <a:lnTo>
                    <a:pt x="3746" y="22787"/>
                  </a:lnTo>
                  <a:lnTo>
                    <a:pt x="3918" y="22806"/>
                  </a:lnTo>
                  <a:lnTo>
                    <a:pt x="4091" y="22816"/>
                  </a:lnTo>
                  <a:lnTo>
                    <a:pt x="33649" y="22816"/>
                  </a:lnTo>
                  <a:lnTo>
                    <a:pt x="33821" y="22806"/>
                  </a:lnTo>
                  <a:lnTo>
                    <a:pt x="33984" y="22787"/>
                  </a:lnTo>
                  <a:lnTo>
                    <a:pt x="34147" y="22739"/>
                  </a:lnTo>
                  <a:lnTo>
                    <a:pt x="34300" y="22682"/>
                  </a:lnTo>
                  <a:lnTo>
                    <a:pt x="34453" y="22615"/>
                  </a:lnTo>
                  <a:lnTo>
                    <a:pt x="34587" y="22528"/>
                  </a:lnTo>
                  <a:lnTo>
                    <a:pt x="34721" y="22433"/>
                  </a:lnTo>
                  <a:lnTo>
                    <a:pt x="34836" y="22327"/>
                  </a:lnTo>
                  <a:lnTo>
                    <a:pt x="34951" y="22203"/>
                  </a:lnTo>
                  <a:lnTo>
                    <a:pt x="35047" y="22078"/>
                  </a:lnTo>
                  <a:lnTo>
                    <a:pt x="35133" y="21935"/>
                  </a:lnTo>
                  <a:lnTo>
                    <a:pt x="35200" y="21791"/>
                  </a:lnTo>
                  <a:lnTo>
                    <a:pt x="35258" y="21638"/>
                  </a:lnTo>
                  <a:lnTo>
                    <a:pt x="35296" y="21475"/>
                  </a:lnTo>
                  <a:lnTo>
                    <a:pt x="35325" y="21302"/>
                  </a:lnTo>
                  <a:lnTo>
                    <a:pt x="35334" y="21130"/>
                  </a:lnTo>
                  <a:lnTo>
                    <a:pt x="32930" y="1686"/>
                  </a:lnTo>
                  <a:lnTo>
                    <a:pt x="32921" y="1514"/>
                  </a:lnTo>
                  <a:lnTo>
                    <a:pt x="32892" y="1342"/>
                  </a:lnTo>
                  <a:lnTo>
                    <a:pt x="32854" y="1188"/>
                  </a:lnTo>
                  <a:lnTo>
                    <a:pt x="32796" y="1026"/>
                  </a:lnTo>
                  <a:lnTo>
                    <a:pt x="32729" y="882"/>
                  </a:lnTo>
                  <a:lnTo>
                    <a:pt x="32643" y="748"/>
                  </a:lnTo>
                  <a:lnTo>
                    <a:pt x="32547" y="614"/>
                  </a:lnTo>
                  <a:lnTo>
                    <a:pt x="32432" y="499"/>
                  </a:lnTo>
                  <a:lnTo>
                    <a:pt x="32317" y="384"/>
                  </a:lnTo>
                  <a:lnTo>
                    <a:pt x="32183" y="288"/>
                  </a:lnTo>
                  <a:lnTo>
                    <a:pt x="32049" y="202"/>
                  </a:lnTo>
                  <a:lnTo>
                    <a:pt x="31896" y="135"/>
                  </a:lnTo>
                  <a:lnTo>
                    <a:pt x="31743" y="77"/>
                  </a:lnTo>
                  <a:lnTo>
                    <a:pt x="31580" y="39"/>
                  </a:lnTo>
                  <a:lnTo>
                    <a:pt x="31417" y="10"/>
                  </a:lnTo>
                  <a:lnTo>
                    <a:pt x="3124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5860993" y="3031447"/>
              <a:ext cx="2330490" cy="50503"/>
            </a:xfrm>
            <a:custGeom>
              <a:avLst/>
              <a:gdLst/>
              <a:ahLst/>
              <a:cxnLst/>
              <a:rect l="l" t="t" r="r" b="b"/>
              <a:pathLst>
                <a:path w="59251" h="1284" extrusionOk="0">
                  <a:moveTo>
                    <a:pt x="1" y="0"/>
                  </a:moveTo>
                  <a:lnTo>
                    <a:pt x="1" y="1283"/>
                  </a:lnTo>
                  <a:lnTo>
                    <a:pt x="59251" y="1283"/>
                  </a:lnTo>
                  <a:lnTo>
                    <a:pt x="59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559242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11341" y="1"/>
                  </a:moveTo>
                  <a:lnTo>
                    <a:pt x="1" y="42298"/>
                  </a:lnTo>
                  <a:lnTo>
                    <a:pt x="1437" y="42298"/>
                  </a:lnTo>
                  <a:lnTo>
                    <a:pt x="15345" y="394"/>
                  </a:lnTo>
                  <a:lnTo>
                    <a:pt x="113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7855726" y="2992233"/>
              <a:ext cx="603557" cy="1663686"/>
            </a:xfrm>
            <a:custGeom>
              <a:avLst/>
              <a:gdLst/>
              <a:ahLst/>
              <a:cxnLst/>
              <a:rect l="l" t="t" r="r" b="b"/>
              <a:pathLst>
                <a:path w="15345" h="42298" extrusionOk="0">
                  <a:moveTo>
                    <a:pt x="4004" y="1"/>
                  </a:moveTo>
                  <a:lnTo>
                    <a:pt x="1" y="394"/>
                  </a:lnTo>
                  <a:lnTo>
                    <a:pt x="13908" y="42298"/>
                  </a:lnTo>
                  <a:lnTo>
                    <a:pt x="15345" y="42298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745712" y="2913531"/>
              <a:ext cx="2567862" cy="129247"/>
            </a:xfrm>
            <a:custGeom>
              <a:avLst/>
              <a:gdLst/>
              <a:ahLst/>
              <a:cxnLst/>
              <a:rect l="l" t="t" r="r" b="b"/>
              <a:pathLst>
                <a:path w="65286" h="3286" extrusionOk="0">
                  <a:moveTo>
                    <a:pt x="1" y="0"/>
                  </a:moveTo>
                  <a:lnTo>
                    <a:pt x="1" y="3285"/>
                  </a:lnTo>
                  <a:lnTo>
                    <a:pt x="65285" y="3285"/>
                  </a:lnTo>
                  <a:lnTo>
                    <a:pt x="6528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78" name="Google Shape;978;p26"/>
          <p:cNvGrpSpPr/>
          <p:nvPr/>
        </p:nvGrpSpPr>
        <p:grpSpPr>
          <a:xfrm>
            <a:off x="457198" y="1419270"/>
            <a:ext cx="3396552" cy="671250"/>
            <a:chOff x="457198" y="1157650"/>
            <a:chExt cx="3396552" cy="671250"/>
          </a:xfrm>
        </p:grpSpPr>
        <p:sp>
          <p:nvSpPr>
            <p:cNvPr id="979" name="Google Shape;979;p26"/>
            <p:cNvSpPr/>
            <p:nvPr/>
          </p:nvSpPr>
          <p:spPr>
            <a:xfrm>
              <a:off x="3249250" y="1191038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980" name="Google Shape;980;p26"/>
            <p:cNvSpPr txBox="1"/>
            <p:nvPr/>
          </p:nvSpPr>
          <p:spPr>
            <a:xfrm>
              <a:off x="457201" y="115765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Prior Work:</a:t>
              </a:r>
              <a:endParaRPr lang="en-US" altLang="en-US" sz="16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Traditional ML: SVM, Random Forests (lower accuracy).</a:t>
              </a:r>
              <a:endParaRPr lang="en-US" altLang="en-US" sz="16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6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981" name="Google Shape;981;p26"/>
            <p:cNvSpPr txBox="1"/>
            <p:nvPr/>
          </p:nvSpPr>
          <p:spPr>
            <a:xfrm>
              <a:off x="457198" y="149710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982" name="Google Shape;982;p26"/>
          <p:cNvGrpSpPr/>
          <p:nvPr/>
        </p:nvGrpSpPr>
        <p:grpSpPr>
          <a:xfrm>
            <a:off x="457198" y="2156825"/>
            <a:ext cx="3396552" cy="694690"/>
            <a:chOff x="457198" y="2156825"/>
            <a:chExt cx="3396552" cy="694690"/>
          </a:xfrm>
        </p:grpSpPr>
        <p:sp>
          <p:nvSpPr>
            <p:cNvPr id="983" name="Google Shape;983;p26"/>
            <p:cNvSpPr/>
            <p:nvPr/>
          </p:nvSpPr>
          <p:spPr>
            <a:xfrm>
              <a:off x="3249250" y="2156825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984" name="Google Shape;984;p26"/>
            <p:cNvSpPr txBox="1"/>
            <p:nvPr/>
          </p:nvSpPr>
          <p:spPr>
            <a:xfrm>
              <a:off x="467358" y="2647680"/>
              <a:ext cx="2498725" cy="203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6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Deep Learning: CNNs dominate (e.g., EuroSAT paper: 98% accuracy with RGB+MS).</a:t>
              </a:r>
              <a:endParaRPr lang="en-US" altLang="en-US" sz="16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6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6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985" name="Google Shape;985;p26"/>
            <p:cNvSpPr txBox="1"/>
            <p:nvPr/>
          </p:nvSpPr>
          <p:spPr>
            <a:xfrm>
              <a:off x="457198" y="2462888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986" name="Google Shape;986;p26"/>
          <p:cNvGrpSpPr/>
          <p:nvPr/>
        </p:nvGrpSpPr>
        <p:grpSpPr>
          <a:xfrm>
            <a:off x="457198" y="3122613"/>
            <a:ext cx="3396552" cy="1076944"/>
            <a:chOff x="457198" y="3122613"/>
            <a:chExt cx="3396552" cy="1076944"/>
          </a:xfrm>
        </p:grpSpPr>
        <p:sp>
          <p:nvSpPr>
            <p:cNvPr id="987" name="Google Shape;987;p26"/>
            <p:cNvSpPr/>
            <p:nvPr/>
          </p:nvSpPr>
          <p:spPr>
            <a:xfrm>
              <a:off x="3249250" y="3122613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988" name="Google Shape;988;p26"/>
            <p:cNvSpPr txBox="1"/>
            <p:nvPr/>
          </p:nvSpPr>
          <p:spPr>
            <a:xfrm>
              <a:off x="457200" y="3867757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Innovation: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Focus on deployment and accessibility (Streamlit).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989" name="Google Shape;989;p26"/>
            <p:cNvSpPr txBox="1"/>
            <p:nvPr/>
          </p:nvSpPr>
          <p:spPr>
            <a:xfrm>
              <a:off x="457198" y="3428675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pSp>
        <p:nvGrpSpPr>
          <p:cNvPr id="990" name="Google Shape;990;p26"/>
          <p:cNvGrpSpPr/>
          <p:nvPr/>
        </p:nvGrpSpPr>
        <p:grpSpPr>
          <a:xfrm>
            <a:off x="457198" y="4088400"/>
            <a:ext cx="3396552" cy="758800"/>
            <a:chOff x="457198" y="4088400"/>
            <a:chExt cx="3396552" cy="758800"/>
          </a:xfrm>
        </p:grpSpPr>
        <p:sp>
          <p:nvSpPr>
            <p:cNvPr id="991" name="Google Shape;991;p26"/>
            <p:cNvSpPr/>
            <p:nvPr/>
          </p:nvSpPr>
          <p:spPr>
            <a:xfrm>
              <a:off x="3249250" y="4088400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992" name="Google Shape;992;p26"/>
            <p:cNvSpPr txBox="1"/>
            <p:nvPr/>
          </p:nvSpPr>
          <p:spPr>
            <a:xfrm>
              <a:off x="467360" y="4515400"/>
              <a:ext cx="24987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Lightweight model for edge devices.</a:t>
              </a: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993" name="Google Shape;993;p26"/>
            <p:cNvSpPr txBox="1"/>
            <p:nvPr/>
          </p:nvSpPr>
          <p:spPr>
            <a:xfrm>
              <a:off x="457198" y="4394463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sp>
        <p:nvSpPr>
          <p:cNvPr id="994" name="Google Shape;994;p26"/>
          <p:cNvSpPr txBox="1"/>
          <p:nvPr/>
        </p:nvSpPr>
        <p:spPr>
          <a:xfrm>
            <a:off x="4572000" y="1055950"/>
            <a:ext cx="41148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rgbClr val="000000"/>
              </a:solidFill>
              <a:latin typeface="Fira Sans Extra Condensed" panose="020B0503050000020004"/>
              <a:ea typeface="Fira Sans Extra Condensed" panose="020B0503050000020004"/>
              <a:cs typeface="Fira Sans Extra Condensed" panose="020B0503050000020004"/>
              <a:sym typeface="Fira Sans Extra Condensed" panose="020B0503050000020004"/>
            </a:endParaRPr>
          </a:p>
        </p:txBody>
      </p:sp>
      <p:sp>
        <p:nvSpPr>
          <p:cNvPr id="995" name="Google Shape;995;p26"/>
          <p:cNvSpPr/>
          <p:nvPr/>
        </p:nvSpPr>
        <p:spPr>
          <a:xfrm>
            <a:off x="6906650" y="2375375"/>
            <a:ext cx="167400" cy="167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996" name="Google Shape;996;p26"/>
          <p:cNvCxnSpPr>
            <a:stCxn id="995" idx="2"/>
            <a:endCxn id="979" idx="6"/>
          </p:cNvCxnSpPr>
          <p:nvPr/>
        </p:nvCxnSpPr>
        <p:spPr>
          <a:xfrm flipH="1" flipV="1">
            <a:off x="3853570" y="1754860"/>
            <a:ext cx="3053080" cy="70421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7" name="Google Shape;997;p26"/>
          <p:cNvCxnSpPr>
            <a:stCxn id="995" idx="2"/>
            <a:endCxn id="983" idx="6"/>
          </p:cNvCxnSpPr>
          <p:nvPr/>
        </p:nvCxnSpPr>
        <p:spPr>
          <a:xfrm flipH="1">
            <a:off x="3853570" y="2459075"/>
            <a:ext cx="305308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8" name="Google Shape;998;p26"/>
          <p:cNvCxnSpPr>
            <a:stCxn id="995" idx="2"/>
            <a:endCxn id="987" idx="6"/>
          </p:cNvCxnSpPr>
          <p:nvPr/>
        </p:nvCxnSpPr>
        <p:spPr>
          <a:xfrm flipH="1">
            <a:off x="3853570" y="2459075"/>
            <a:ext cx="3053080" cy="96583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9" name="Google Shape;999;p26"/>
          <p:cNvCxnSpPr>
            <a:stCxn id="995" idx="2"/>
            <a:endCxn id="991" idx="6"/>
          </p:cNvCxnSpPr>
          <p:nvPr/>
        </p:nvCxnSpPr>
        <p:spPr>
          <a:xfrm flipH="1">
            <a:off x="3853570" y="2459075"/>
            <a:ext cx="3053080" cy="193103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Dataset (EuroSAT)</a:t>
            </a:r>
            <a:endParaRPr lang="en-US" altLang="en-US"/>
          </a:p>
        </p:txBody>
      </p:sp>
      <p:grpSp>
        <p:nvGrpSpPr>
          <p:cNvPr id="594" name="Google Shape;594;p21"/>
          <p:cNvGrpSpPr/>
          <p:nvPr/>
        </p:nvGrpSpPr>
        <p:grpSpPr>
          <a:xfrm>
            <a:off x="6705578" y="1030908"/>
            <a:ext cx="1981191" cy="3701042"/>
            <a:chOff x="4572000" y="1208850"/>
            <a:chExt cx="1885951" cy="3523124"/>
          </a:xfrm>
        </p:grpSpPr>
        <p:sp>
          <p:nvSpPr>
            <p:cNvPr id="595" name="Google Shape;595;p21"/>
            <p:cNvSpPr/>
            <p:nvPr/>
          </p:nvSpPr>
          <p:spPr>
            <a:xfrm>
              <a:off x="5987719" y="3093832"/>
              <a:ext cx="119074" cy="819540"/>
            </a:xfrm>
            <a:custGeom>
              <a:avLst/>
              <a:gdLst/>
              <a:ahLst/>
              <a:cxnLst/>
              <a:rect l="l" t="t" r="r" b="b"/>
              <a:pathLst>
                <a:path w="3672" h="25273" extrusionOk="0">
                  <a:moveTo>
                    <a:pt x="313" y="0"/>
                  </a:moveTo>
                  <a:lnTo>
                    <a:pt x="0" y="25230"/>
                  </a:lnTo>
                  <a:lnTo>
                    <a:pt x="3344" y="25273"/>
                  </a:lnTo>
                  <a:lnTo>
                    <a:pt x="3672" y="43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803596" y="3038900"/>
              <a:ext cx="120014" cy="872170"/>
            </a:xfrm>
            <a:custGeom>
              <a:avLst/>
              <a:gdLst/>
              <a:ahLst/>
              <a:cxnLst/>
              <a:rect l="l" t="t" r="r" b="b"/>
              <a:pathLst>
                <a:path w="3701" h="26896" extrusionOk="0">
                  <a:moveTo>
                    <a:pt x="342" y="1"/>
                  </a:moveTo>
                  <a:lnTo>
                    <a:pt x="1" y="26853"/>
                  </a:lnTo>
                  <a:lnTo>
                    <a:pt x="3359" y="26895"/>
                  </a:lnTo>
                  <a:lnTo>
                    <a:pt x="3700" y="44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669768" y="2404422"/>
              <a:ext cx="257053" cy="311045"/>
            </a:xfrm>
            <a:custGeom>
              <a:avLst/>
              <a:gdLst/>
              <a:ahLst/>
              <a:cxnLst/>
              <a:rect l="l" t="t" r="r" b="b"/>
              <a:pathLst>
                <a:path w="7927" h="9592" extrusionOk="0">
                  <a:moveTo>
                    <a:pt x="2804" y="1"/>
                  </a:moveTo>
                  <a:lnTo>
                    <a:pt x="1" y="1851"/>
                  </a:lnTo>
                  <a:lnTo>
                    <a:pt x="5124" y="9592"/>
                  </a:lnTo>
                  <a:lnTo>
                    <a:pt x="7927" y="7742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5505976" y="2490258"/>
              <a:ext cx="267203" cy="326739"/>
            </a:xfrm>
            <a:custGeom>
              <a:avLst/>
              <a:gdLst/>
              <a:ahLst/>
              <a:cxnLst/>
              <a:rect l="l" t="t" r="r" b="b"/>
              <a:pathLst>
                <a:path w="8240" h="10076" extrusionOk="0">
                  <a:moveTo>
                    <a:pt x="2789" y="1"/>
                  </a:moveTo>
                  <a:lnTo>
                    <a:pt x="0" y="1850"/>
                  </a:lnTo>
                  <a:lnTo>
                    <a:pt x="5436" y="10075"/>
                  </a:lnTo>
                  <a:lnTo>
                    <a:pt x="8239" y="8225"/>
                  </a:lnTo>
                  <a:lnTo>
                    <a:pt x="2789" y="1"/>
                  </a:lnTo>
                  <a:close/>
                </a:path>
              </a:pathLst>
            </a:custGeom>
            <a:solidFill>
              <a:srgbClr val="727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5247562" y="2038055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510" y="0"/>
                  </a:moveTo>
                  <a:lnTo>
                    <a:pt x="8097" y="14"/>
                  </a:lnTo>
                  <a:lnTo>
                    <a:pt x="7699" y="29"/>
                  </a:lnTo>
                  <a:lnTo>
                    <a:pt x="7286" y="86"/>
                  </a:lnTo>
                  <a:lnTo>
                    <a:pt x="6888" y="142"/>
                  </a:lnTo>
                  <a:lnTo>
                    <a:pt x="6489" y="228"/>
                  </a:lnTo>
                  <a:lnTo>
                    <a:pt x="6091" y="327"/>
                  </a:lnTo>
                  <a:lnTo>
                    <a:pt x="5692" y="456"/>
                  </a:lnTo>
                  <a:lnTo>
                    <a:pt x="5294" y="612"/>
                  </a:lnTo>
                  <a:lnTo>
                    <a:pt x="4910" y="769"/>
                  </a:lnTo>
                  <a:lnTo>
                    <a:pt x="4526" y="968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89"/>
                  </a:lnTo>
                  <a:lnTo>
                    <a:pt x="1907" y="3102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8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8"/>
                  </a:lnTo>
                  <a:lnTo>
                    <a:pt x="370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0" y="8353"/>
                  </a:lnTo>
                  <a:lnTo>
                    <a:pt x="15" y="8766"/>
                  </a:lnTo>
                  <a:lnTo>
                    <a:pt x="43" y="9164"/>
                  </a:lnTo>
                  <a:lnTo>
                    <a:pt x="86" y="9577"/>
                  </a:lnTo>
                  <a:lnTo>
                    <a:pt x="143" y="9975"/>
                  </a:lnTo>
                  <a:lnTo>
                    <a:pt x="228" y="10374"/>
                  </a:lnTo>
                  <a:lnTo>
                    <a:pt x="342" y="10786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3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102"/>
                  </a:lnTo>
                  <a:lnTo>
                    <a:pt x="2491" y="14401"/>
                  </a:lnTo>
                  <a:lnTo>
                    <a:pt x="2790" y="14685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7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22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2"/>
                  </a:lnTo>
                  <a:lnTo>
                    <a:pt x="6745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8"/>
                  </a:lnTo>
                  <a:lnTo>
                    <a:pt x="8353" y="16863"/>
                  </a:lnTo>
                  <a:lnTo>
                    <a:pt x="8766" y="16848"/>
                  </a:lnTo>
                  <a:lnTo>
                    <a:pt x="9179" y="16834"/>
                  </a:lnTo>
                  <a:lnTo>
                    <a:pt x="9577" y="16777"/>
                  </a:lnTo>
                  <a:lnTo>
                    <a:pt x="9976" y="16720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407"/>
                  </a:lnTo>
                  <a:lnTo>
                    <a:pt x="11569" y="16251"/>
                  </a:lnTo>
                  <a:lnTo>
                    <a:pt x="11954" y="16094"/>
                  </a:lnTo>
                  <a:lnTo>
                    <a:pt x="12338" y="15895"/>
                  </a:lnTo>
                  <a:lnTo>
                    <a:pt x="12722" y="15696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56"/>
                  </a:lnTo>
                  <a:lnTo>
                    <a:pt x="14102" y="14671"/>
                  </a:lnTo>
                  <a:lnTo>
                    <a:pt x="14401" y="14387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4"/>
                  </a:lnTo>
                  <a:lnTo>
                    <a:pt x="16052" y="12039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0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21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4" y="7699"/>
                  </a:lnTo>
                  <a:lnTo>
                    <a:pt x="16792" y="7286"/>
                  </a:lnTo>
                  <a:lnTo>
                    <a:pt x="16721" y="6887"/>
                  </a:lnTo>
                  <a:lnTo>
                    <a:pt x="16635" y="6475"/>
                  </a:lnTo>
                  <a:lnTo>
                    <a:pt x="16536" y="6076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4" y="4910"/>
                  </a:lnTo>
                  <a:lnTo>
                    <a:pt x="15910" y="4525"/>
                  </a:lnTo>
                  <a:lnTo>
                    <a:pt x="15696" y="4155"/>
                  </a:lnTo>
                  <a:lnTo>
                    <a:pt x="15468" y="3785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77"/>
                  </a:lnTo>
                  <a:lnTo>
                    <a:pt x="13761" y="1907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0" y="1196"/>
                  </a:lnTo>
                  <a:lnTo>
                    <a:pt x="12395" y="996"/>
                  </a:lnTo>
                  <a:lnTo>
                    <a:pt x="12039" y="811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6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4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5653165" y="2630539"/>
              <a:ext cx="546825" cy="546825"/>
            </a:xfrm>
            <a:custGeom>
              <a:avLst/>
              <a:gdLst/>
              <a:ahLst/>
              <a:cxnLst/>
              <a:rect l="l" t="t" r="r" b="b"/>
              <a:pathLst>
                <a:path w="16863" h="16863" extrusionOk="0">
                  <a:moveTo>
                    <a:pt x="8097" y="0"/>
                  </a:moveTo>
                  <a:lnTo>
                    <a:pt x="7699" y="29"/>
                  </a:lnTo>
                  <a:lnTo>
                    <a:pt x="7286" y="72"/>
                  </a:lnTo>
                  <a:lnTo>
                    <a:pt x="6888" y="143"/>
                  </a:lnTo>
                  <a:lnTo>
                    <a:pt x="6489" y="228"/>
                  </a:lnTo>
                  <a:lnTo>
                    <a:pt x="6091" y="328"/>
                  </a:lnTo>
                  <a:lnTo>
                    <a:pt x="5693" y="456"/>
                  </a:lnTo>
                  <a:lnTo>
                    <a:pt x="5294" y="598"/>
                  </a:lnTo>
                  <a:lnTo>
                    <a:pt x="4910" y="769"/>
                  </a:lnTo>
                  <a:lnTo>
                    <a:pt x="4526" y="954"/>
                  </a:lnTo>
                  <a:lnTo>
                    <a:pt x="4156" y="1167"/>
                  </a:lnTo>
                  <a:lnTo>
                    <a:pt x="3786" y="1395"/>
                  </a:lnTo>
                  <a:lnTo>
                    <a:pt x="3430" y="1651"/>
                  </a:lnTo>
                  <a:lnTo>
                    <a:pt x="3088" y="1907"/>
                  </a:lnTo>
                  <a:lnTo>
                    <a:pt x="2775" y="2192"/>
                  </a:lnTo>
                  <a:lnTo>
                    <a:pt x="2462" y="2476"/>
                  </a:lnTo>
                  <a:lnTo>
                    <a:pt x="2178" y="2775"/>
                  </a:lnTo>
                  <a:lnTo>
                    <a:pt x="1907" y="3103"/>
                  </a:lnTo>
                  <a:lnTo>
                    <a:pt x="1651" y="3430"/>
                  </a:lnTo>
                  <a:lnTo>
                    <a:pt x="1409" y="3757"/>
                  </a:lnTo>
                  <a:lnTo>
                    <a:pt x="1196" y="4113"/>
                  </a:lnTo>
                  <a:lnTo>
                    <a:pt x="997" y="4469"/>
                  </a:lnTo>
                  <a:lnTo>
                    <a:pt x="812" y="4824"/>
                  </a:lnTo>
                  <a:lnTo>
                    <a:pt x="655" y="5194"/>
                  </a:lnTo>
                  <a:lnTo>
                    <a:pt x="499" y="5579"/>
                  </a:lnTo>
                  <a:lnTo>
                    <a:pt x="371" y="5963"/>
                  </a:lnTo>
                  <a:lnTo>
                    <a:pt x="271" y="6347"/>
                  </a:lnTo>
                  <a:lnTo>
                    <a:pt x="171" y="6745"/>
                  </a:lnTo>
                  <a:lnTo>
                    <a:pt x="100" y="7144"/>
                  </a:lnTo>
                  <a:lnTo>
                    <a:pt x="57" y="7542"/>
                  </a:lnTo>
                  <a:lnTo>
                    <a:pt x="15" y="7955"/>
                  </a:lnTo>
                  <a:lnTo>
                    <a:pt x="1" y="8353"/>
                  </a:lnTo>
                  <a:lnTo>
                    <a:pt x="15" y="8766"/>
                  </a:lnTo>
                  <a:lnTo>
                    <a:pt x="43" y="9165"/>
                  </a:lnTo>
                  <a:lnTo>
                    <a:pt x="86" y="9577"/>
                  </a:lnTo>
                  <a:lnTo>
                    <a:pt x="143" y="9976"/>
                  </a:lnTo>
                  <a:lnTo>
                    <a:pt x="228" y="10374"/>
                  </a:lnTo>
                  <a:lnTo>
                    <a:pt x="342" y="10772"/>
                  </a:lnTo>
                  <a:lnTo>
                    <a:pt x="470" y="11171"/>
                  </a:lnTo>
                  <a:lnTo>
                    <a:pt x="612" y="11569"/>
                  </a:lnTo>
                  <a:lnTo>
                    <a:pt x="783" y="11954"/>
                  </a:lnTo>
                  <a:lnTo>
                    <a:pt x="968" y="12338"/>
                  </a:lnTo>
                  <a:lnTo>
                    <a:pt x="1182" y="12708"/>
                  </a:lnTo>
                  <a:lnTo>
                    <a:pt x="1409" y="13078"/>
                  </a:lnTo>
                  <a:lnTo>
                    <a:pt x="1651" y="13433"/>
                  </a:lnTo>
                  <a:lnTo>
                    <a:pt x="1922" y="13775"/>
                  </a:lnTo>
                  <a:lnTo>
                    <a:pt x="2192" y="14088"/>
                  </a:lnTo>
                  <a:lnTo>
                    <a:pt x="2491" y="14401"/>
                  </a:lnTo>
                  <a:lnTo>
                    <a:pt x="2790" y="14686"/>
                  </a:lnTo>
                  <a:lnTo>
                    <a:pt x="3103" y="14956"/>
                  </a:lnTo>
                  <a:lnTo>
                    <a:pt x="3430" y="15212"/>
                  </a:lnTo>
                  <a:lnTo>
                    <a:pt x="3771" y="15454"/>
                  </a:lnTo>
                  <a:lnTo>
                    <a:pt x="4113" y="15668"/>
                  </a:lnTo>
                  <a:lnTo>
                    <a:pt x="4469" y="15867"/>
                  </a:lnTo>
                  <a:lnTo>
                    <a:pt x="4839" y="16052"/>
                  </a:lnTo>
                  <a:lnTo>
                    <a:pt x="5209" y="16208"/>
                  </a:lnTo>
                  <a:lnTo>
                    <a:pt x="5579" y="16365"/>
                  </a:lnTo>
                  <a:lnTo>
                    <a:pt x="5963" y="16493"/>
                  </a:lnTo>
                  <a:lnTo>
                    <a:pt x="6361" y="16593"/>
                  </a:lnTo>
                  <a:lnTo>
                    <a:pt x="6746" y="16692"/>
                  </a:lnTo>
                  <a:lnTo>
                    <a:pt x="7144" y="16763"/>
                  </a:lnTo>
                  <a:lnTo>
                    <a:pt x="7557" y="16806"/>
                  </a:lnTo>
                  <a:lnTo>
                    <a:pt x="7955" y="16849"/>
                  </a:lnTo>
                  <a:lnTo>
                    <a:pt x="8354" y="16863"/>
                  </a:lnTo>
                  <a:lnTo>
                    <a:pt x="8766" y="16849"/>
                  </a:lnTo>
                  <a:lnTo>
                    <a:pt x="9179" y="16820"/>
                  </a:lnTo>
                  <a:lnTo>
                    <a:pt x="9577" y="16778"/>
                  </a:lnTo>
                  <a:lnTo>
                    <a:pt x="9976" y="16721"/>
                  </a:lnTo>
                  <a:lnTo>
                    <a:pt x="10388" y="16635"/>
                  </a:lnTo>
                  <a:lnTo>
                    <a:pt x="10787" y="16521"/>
                  </a:lnTo>
                  <a:lnTo>
                    <a:pt x="11185" y="16393"/>
                  </a:lnTo>
                  <a:lnTo>
                    <a:pt x="11569" y="16251"/>
                  </a:lnTo>
                  <a:lnTo>
                    <a:pt x="11954" y="16080"/>
                  </a:lnTo>
                  <a:lnTo>
                    <a:pt x="12338" y="15895"/>
                  </a:lnTo>
                  <a:lnTo>
                    <a:pt x="12722" y="15682"/>
                  </a:lnTo>
                  <a:lnTo>
                    <a:pt x="13078" y="15454"/>
                  </a:lnTo>
                  <a:lnTo>
                    <a:pt x="13434" y="15212"/>
                  </a:lnTo>
                  <a:lnTo>
                    <a:pt x="13775" y="14942"/>
                  </a:lnTo>
                  <a:lnTo>
                    <a:pt x="14102" y="14671"/>
                  </a:lnTo>
                  <a:lnTo>
                    <a:pt x="14401" y="14373"/>
                  </a:lnTo>
                  <a:lnTo>
                    <a:pt x="14700" y="14074"/>
                  </a:lnTo>
                  <a:lnTo>
                    <a:pt x="14970" y="13761"/>
                  </a:lnTo>
                  <a:lnTo>
                    <a:pt x="15212" y="13433"/>
                  </a:lnTo>
                  <a:lnTo>
                    <a:pt x="15454" y="13092"/>
                  </a:lnTo>
                  <a:lnTo>
                    <a:pt x="15668" y="12750"/>
                  </a:lnTo>
                  <a:lnTo>
                    <a:pt x="15867" y="12395"/>
                  </a:lnTo>
                  <a:lnTo>
                    <a:pt x="16052" y="12025"/>
                  </a:lnTo>
                  <a:lnTo>
                    <a:pt x="16223" y="11655"/>
                  </a:lnTo>
                  <a:lnTo>
                    <a:pt x="16365" y="11285"/>
                  </a:lnTo>
                  <a:lnTo>
                    <a:pt x="16493" y="10901"/>
                  </a:lnTo>
                  <a:lnTo>
                    <a:pt x="16607" y="10502"/>
                  </a:lnTo>
                  <a:lnTo>
                    <a:pt x="16692" y="10118"/>
                  </a:lnTo>
                  <a:lnTo>
                    <a:pt x="16763" y="9719"/>
                  </a:lnTo>
                  <a:lnTo>
                    <a:pt x="16820" y="9307"/>
                  </a:lnTo>
                  <a:lnTo>
                    <a:pt x="16849" y="8908"/>
                  </a:lnTo>
                  <a:lnTo>
                    <a:pt x="16863" y="8510"/>
                  </a:lnTo>
                  <a:lnTo>
                    <a:pt x="16863" y="8097"/>
                  </a:lnTo>
                  <a:lnTo>
                    <a:pt x="16835" y="7685"/>
                  </a:lnTo>
                  <a:lnTo>
                    <a:pt x="16792" y="7286"/>
                  </a:lnTo>
                  <a:lnTo>
                    <a:pt x="16721" y="6888"/>
                  </a:lnTo>
                  <a:lnTo>
                    <a:pt x="16635" y="6475"/>
                  </a:lnTo>
                  <a:lnTo>
                    <a:pt x="16536" y="6077"/>
                  </a:lnTo>
                  <a:lnTo>
                    <a:pt x="16408" y="5678"/>
                  </a:lnTo>
                  <a:lnTo>
                    <a:pt x="16265" y="5294"/>
                  </a:lnTo>
                  <a:lnTo>
                    <a:pt x="16095" y="4910"/>
                  </a:lnTo>
                  <a:lnTo>
                    <a:pt x="15910" y="4526"/>
                  </a:lnTo>
                  <a:lnTo>
                    <a:pt x="15696" y="4141"/>
                  </a:lnTo>
                  <a:lnTo>
                    <a:pt x="15468" y="3786"/>
                  </a:lnTo>
                  <a:lnTo>
                    <a:pt x="15212" y="3430"/>
                  </a:lnTo>
                  <a:lnTo>
                    <a:pt x="14956" y="3088"/>
                  </a:lnTo>
                  <a:lnTo>
                    <a:pt x="14672" y="2761"/>
                  </a:lnTo>
                  <a:lnTo>
                    <a:pt x="14387" y="2462"/>
                  </a:lnTo>
                  <a:lnTo>
                    <a:pt x="14088" y="2163"/>
                  </a:lnTo>
                  <a:lnTo>
                    <a:pt x="13761" y="1893"/>
                  </a:lnTo>
                  <a:lnTo>
                    <a:pt x="13434" y="1651"/>
                  </a:lnTo>
                  <a:lnTo>
                    <a:pt x="13106" y="1409"/>
                  </a:lnTo>
                  <a:lnTo>
                    <a:pt x="12751" y="1196"/>
                  </a:lnTo>
                  <a:lnTo>
                    <a:pt x="12395" y="997"/>
                  </a:lnTo>
                  <a:lnTo>
                    <a:pt x="12039" y="812"/>
                  </a:lnTo>
                  <a:lnTo>
                    <a:pt x="11669" y="641"/>
                  </a:lnTo>
                  <a:lnTo>
                    <a:pt x="11285" y="498"/>
                  </a:lnTo>
                  <a:lnTo>
                    <a:pt x="10901" y="370"/>
                  </a:lnTo>
                  <a:lnTo>
                    <a:pt x="10516" y="257"/>
                  </a:lnTo>
                  <a:lnTo>
                    <a:pt x="10118" y="171"/>
                  </a:lnTo>
                  <a:lnTo>
                    <a:pt x="9720" y="100"/>
                  </a:lnTo>
                  <a:lnTo>
                    <a:pt x="9321" y="43"/>
                  </a:lnTo>
                  <a:lnTo>
                    <a:pt x="8908" y="15"/>
                  </a:lnTo>
                  <a:lnTo>
                    <a:pt x="85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4572000" y="1208850"/>
              <a:ext cx="1126888" cy="1125461"/>
            </a:xfrm>
            <a:custGeom>
              <a:avLst/>
              <a:gdLst/>
              <a:ahLst/>
              <a:cxnLst/>
              <a:rect l="l" t="t" r="r" b="b"/>
              <a:pathLst>
                <a:path w="34751" h="34707" extrusionOk="0">
                  <a:moveTo>
                    <a:pt x="18201" y="0"/>
                  </a:moveTo>
                  <a:lnTo>
                    <a:pt x="17931" y="28"/>
                  </a:lnTo>
                  <a:lnTo>
                    <a:pt x="17660" y="71"/>
                  </a:lnTo>
                  <a:lnTo>
                    <a:pt x="17404" y="157"/>
                  </a:lnTo>
                  <a:lnTo>
                    <a:pt x="17148" y="256"/>
                  </a:lnTo>
                  <a:lnTo>
                    <a:pt x="16920" y="370"/>
                  </a:lnTo>
                  <a:lnTo>
                    <a:pt x="16693" y="527"/>
                  </a:lnTo>
                  <a:lnTo>
                    <a:pt x="16493" y="683"/>
                  </a:lnTo>
                  <a:lnTo>
                    <a:pt x="16294" y="868"/>
                  </a:lnTo>
                  <a:lnTo>
                    <a:pt x="16123" y="1067"/>
                  </a:lnTo>
                  <a:lnTo>
                    <a:pt x="15967" y="1295"/>
                  </a:lnTo>
                  <a:lnTo>
                    <a:pt x="15839" y="1523"/>
                  </a:lnTo>
                  <a:lnTo>
                    <a:pt x="15725" y="1765"/>
                  </a:lnTo>
                  <a:lnTo>
                    <a:pt x="15640" y="2035"/>
                  </a:lnTo>
                  <a:lnTo>
                    <a:pt x="15583" y="2305"/>
                  </a:lnTo>
                  <a:lnTo>
                    <a:pt x="15554" y="2590"/>
                  </a:lnTo>
                  <a:lnTo>
                    <a:pt x="15554" y="2860"/>
                  </a:lnTo>
                  <a:lnTo>
                    <a:pt x="15568" y="3145"/>
                  </a:lnTo>
                  <a:lnTo>
                    <a:pt x="15625" y="3415"/>
                  </a:lnTo>
                  <a:lnTo>
                    <a:pt x="15696" y="3671"/>
                  </a:lnTo>
                  <a:lnTo>
                    <a:pt x="15796" y="3913"/>
                  </a:lnTo>
                  <a:lnTo>
                    <a:pt x="15924" y="4155"/>
                  </a:lnTo>
                  <a:lnTo>
                    <a:pt x="16066" y="4383"/>
                  </a:lnTo>
                  <a:lnTo>
                    <a:pt x="16237" y="4582"/>
                  </a:lnTo>
                  <a:lnTo>
                    <a:pt x="16422" y="4781"/>
                  </a:lnTo>
                  <a:lnTo>
                    <a:pt x="16621" y="4952"/>
                  </a:lnTo>
                  <a:lnTo>
                    <a:pt x="16835" y="5094"/>
                  </a:lnTo>
                  <a:lnTo>
                    <a:pt x="17077" y="5237"/>
                  </a:lnTo>
                  <a:lnTo>
                    <a:pt x="17319" y="5336"/>
                  </a:lnTo>
                  <a:lnTo>
                    <a:pt x="17575" y="5422"/>
                  </a:lnTo>
                  <a:lnTo>
                    <a:pt x="17845" y="5493"/>
                  </a:lnTo>
                  <a:lnTo>
                    <a:pt x="18130" y="5521"/>
                  </a:lnTo>
                  <a:lnTo>
                    <a:pt x="18486" y="5550"/>
                  </a:lnTo>
                  <a:lnTo>
                    <a:pt x="18827" y="5578"/>
                  </a:lnTo>
                  <a:lnTo>
                    <a:pt x="19169" y="5635"/>
                  </a:lnTo>
                  <a:lnTo>
                    <a:pt x="19510" y="5692"/>
                  </a:lnTo>
                  <a:lnTo>
                    <a:pt x="19852" y="5749"/>
                  </a:lnTo>
                  <a:lnTo>
                    <a:pt x="20193" y="5834"/>
                  </a:lnTo>
                  <a:lnTo>
                    <a:pt x="20520" y="5920"/>
                  </a:lnTo>
                  <a:lnTo>
                    <a:pt x="20848" y="6005"/>
                  </a:lnTo>
                  <a:lnTo>
                    <a:pt x="21175" y="6105"/>
                  </a:lnTo>
                  <a:lnTo>
                    <a:pt x="21488" y="6218"/>
                  </a:lnTo>
                  <a:lnTo>
                    <a:pt x="21801" y="6347"/>
                  </a:lnTo>
                  <a:lnTo>
                    <a:pt x="22114" y="6475"/>
                  </a:lnTo>
                  <a:lnTo>
                    <a:pt x="22427" y="6617"/>
                  </a:lnTo>
                  <a:lnTo>
                    <a:pt x="22726" y="6759"/>
                  </a:lnTo>
                  <a:lnTo>
                    <a:pt x="23025" y="6916"/>
                  </a:lnTo>
                  <a:lnTo>
                    <a:pt x="23324" y="7087"/>
                  </a:lnTo>
                  <a:lnTo>
                    <a:pt x="23608" y="7257"/>
                  </a:lnTo>
                  <a:lnTo>
                    <a:pt x="23893" y="7442"/>
                  </a:lnTo>
                  <a:lnTo>
                    <a:pt x="24178" y="7627"/>
                  </a:lnTo>
                  <a:lnTo>
                    <a:pt x="24448" y="7826"/>
                  </a:lnTo>
                  <a:lnTo>
                    <a:pt x="24718" y="8026"/>
                  </a:lnTo>
                  <a:lnTo>
                    <a:pt x="24989" y="8253"/>
                  </a:lnTo>
                  <a:lnTo>
                    <a:pt x="25245" y="8467"/>
                  </a:lnTo>
                  <a:lnTo>
                    <a:pt x="25487" y="8694"/>
                  </a:lnTo>
                  <a:lnTo>
                    <a:pt x="25729" y="8936"/>
                  </a:lnTo>
                  <a:lnTo>
                    <a:pt x="25970" y="9178"/>
                  </a:lnTo>
                  <a:lnTo>
                    <a:pt x="26198" y="9434"/>
                  </a:lnTo>
                  <a:lnTo>
                    <a:pt x="26426" y="9691"/>
                  </a:lnTo>
                  <a:lnTo>
                    <a:pt x="26654" y="9961"/>
                  </a:lnTo>
                  <a:lnTo>
                    <a:pt x="26853" y="10231"/>
                  </a:lnTo>
                  <a:lnTo>
                    <a:pt x="27066" y="10516"/>
                  </a:lnTo>
                  <a:lnTo>
                    <a:pt x="27265" y="10801"/>
                  </a:lnTo>
                  <a:lnTo>
                    <a:pt x="27578" y="11327"/>
                  </a:lnTo>
                  <a:lnTo>
                    <a:pt x="27877" y="11854"/>
                  </a:lnTo>
                  <a:lnTo>
                    <a:pt x="28133" y="12380"/>
                  </a:lnTo>
                  <a:lnTo>
                    <a:pt x="28375" y="12935"/>
                  </a:lnTo>
                  <a:lnTo>
                    <a:pt x="28575" y="13476"/>
                  </a:lnTo>
                  <a:lnTo>
                    <a:pt x="28760" y="14031"/>
                  </a:lnTo>
                  <a:lnTo>
                    <a:pt x="28902" y="14600"/>
                  </a:lnTo>
                  <a:lnTo>
                    <a:pt x="29030" y="15169"/>
                  </a:lnTo>
                  <a:lnTo>
                    <a:pt x="29115" y="15738"/>
                  </a:lnTo>
                  <a:lnTo>
                    <a:pt x="29172" y="16308"/>
                  </a:lnTo>
                  <a:lnTo>
                    <a:pt x="29215" y="16877"/>
                  </a:lnTo>
                  <a:lnTo>
                    <a:pt x="29215" y="17446"/>
                  </a:lnTo>
                  <a:lnTo>
                    <a:pt x="29201" y="18015"/>
                  </a:lnTo>
                  <a:lnTo>
                    <a:pt x="29158" y="18584"/>
                  </a:lnTo>
                  <a:lnTo>
                    <a:pt x="29087" y="19139"/>
                  </a:lnTo>
                  <a:lnTo>
                    <a:pt x="28987" y="19708"/>
                  </a:lnTo>
                  <a:lnTo>
                    <a:pt x="28859" y="20263"/>
                  </a:lnTo>
                  <a:lnTo>
                    <a:pt x="28703" y="20804"/>
                  </a:lnTo>
                  <a:lnTo>
                    <a:pt x="28518" y="21345"/>
                  </a:lnTo>
                  <a:lnTo>
                    <a:pt x="28318" y="21886"/>
                  </a:lnTo>
                  <a:lnTo>
                    <a:pt x="28091" y="22398"/>
                  </a:lnTo>
                  <a:lnTo>
                    <a:pt x="27835" y="22910"/>
                  </a:lnTo>
                  <a:lnTo>
                    <a:pt x="27550" y="23408"/>
                  </a:lnTo>
                  <a:lnTo>
                    <a:pt x="27237" y="23906"/>
                  </a:lnTo>
                  <a:lnTo>
                    <a:pt x="26910" y="24376"/>
                  </a:lnTo>
                  <a:lnTo>
                    <a:pt x="26554" y="24831"/>
                  </a:lnTo>
                  <a:lnTo>
                    <a:pt x="26170" y="25272"/>
                  </a:lnTo>
                  <a:lnTo>
                    <a:pt x="25771" y="25699"/>
                  </a:lnTo>
                  <a:lnTo>
                    <a:pt x="25344" y="26112"/>
                  </a:lnTo>
                  <a:lnTo>
                    <a:pt x="24889" y="26496"/>
                  </a:lnTo>
                  <a:lnTo>
                    <a:pt x="24419" y="26866"/>
                  </a:lnTo>
                  <a:lnTo>
                    <a:pt x="23921" y="27222"/>
                  </a:lnTo>
                  <a:lnTo>
                    <a:pt x="23395" y="27549"/>
                  </a:lnTo>
                  <a:lnTo>
                    <a:pt x="22868" y="27834"/>
                  </a:lnTo>
                  <a:lnTo>
                    <a:pt x="22342" y="28104"/>
                  </a:lnTo>
                  <a:lnTo>
                    <a:pt x="21787" y="28332"/>
                  </a:lnTo>
                  <a:lnTo>
                    <a:pt x="21246" y="28545"/>
                  </a:lnTo>
                  <a:lnTo>
                    <a:pt x="20691" y="28716"/>
                  </a:lnTo>
                  <a:lnTo>
                    <a:pt x="20122" y="28858"/>
                  </a:lnTo>
                  <a:lnTo>
                    <a:pt x="19553" y="28986"/>
                  </a:lnTo>
                  <a:lnTo>
                    <a:pt x="18984" y="29072"/>
                  </a:lnTo>
                  <a:lnTo>
                    <a:pt x="18414" y="29143"/>
                  </a:lnTo>
                  <a:lnTo>
                    <a:pt x="17845" y="29171"/>
                  </a:lnTo>
                  <a:lnTo>
                    <a:pt x="17276" y="29186"/>
                  </a:lnTo>
                  <a:lnTo>
                    <a:pt x="16707" y="29157"/>
                  </a:lnTo>
                  <a:lnTo>
                    <a:pt x="16138" y="29114"/>
                  </a:lnTo>
                  <a:lnTo>
                    <a:pt x="15583" y="29043"/>
                  </a:lnTo>
                  <a:lnTo>
                    <a:pt x="15013" y="28944"/>
                  </a:lnTo>
                  <a:lnTo>
                    <a:pt x="14458" y="28816"/>
                  </a:lnTo>
                  <a:lnTo>
                    <a:pt x="13918" y="28659"/>
                  </a:lnTo>
                  <a:lnTo>
                    <a:pt x="13377" y="28488"/>
                  </a:lnTo>
                  <a:lnTo>
                    <a:pt x="12836" y="28275"/>
                  </a:lnTo>
                  <a:lnTo>
                    <a:pt x="12324" y="28047"/>
                  </a:lnTo>
                  <a:lnTo>
                    <a:pt x="11812" y="27791"/>
                  </a:lnTo>
                  <a:lnTo>
                    <a:pt x="11314" y="27506"/>
                  </a:lnTo>
                  <a:lnTo>
                    <a:pt x="10816" y="27208"/>
                  </a:lnTo>
                  <a:lnTo>
                    <a:pt x="10346" y="26866"/>
                  </a:lnTo>
                  <a:lnTo>
                    <a:pt x="9891" y="26510"/>
                  </a:lnTo>
                  <a:lnTo>
                    <a:pt x="9450" y="26140"/>
                  </a:lnTo>
                  <a:lnTo>
                    <a:pt x="9023" y="25728"/>
                  </a:lnTo>
                  <a:lnTo>
                    <a:pt x="8610" y="25301"/>
                  </a:lnTo>
                  <a:lnTo>
                    <a:pt x="8226" y="24845"/>
                  </a:lnTo>
                  <a:lnTo>
                    <a:pt x="7856" y="24376"/>
                  </a:lnTo>
                  <a:lnTo>
                    <a:pt x="7500" y="23878"/>
                  </a:lnTo>
                  <a:lnTo>
                    <a:pt x="7301" y="23565"/>
                  </a:lnTo>
                  <a:lnTo>
                    <a:pt x="7116" y="23252"/>
                  </a:lnTo>
                  <a:lnTo>
                    <a:pt x="6931" y="22924"/>
                  </a:lnTo>
                  <a:lnTo>
                    <a:pt x="6774" y="22597"/>
                  </a:lnTo>
                  <a:lnTo>
                    <a:pt x="6618" y="22270"/>
                  </a:lnTo>
                  <a:lnTo>
                    <a:pt x="6461" y="21943"/>
                  </a:lnTo>
                  <a:lnTo>
                    <a:pt x="6333" y="21615"/>
                  </a:lnTo>
                  <a:lnTo>
                    <a:pt x="6205" y="21274"/>
                  </a:lnTo>
                  <a:lnTo>
                    <a:pt x="6091" y="20932"/>
                  </a:lnTo>
                  <a:lnTo>
                    <a:pt x="5992" y="20576"/>
                  </a:lnTo>
                  <a:lnTo>
                    <a:pt x="5892" y="20235"/>
                  </a:lnTo>
                  <a:lnTo>
                    <a:pt x="5807" y="19893"/>
                  </a:lnTo>
                  <a:lnTo>
                    <a:pt x="5736" y="19538"/>
                  </a:lnTo>
                  <a:lnTo>
                    <a:pt x="5679" y="19182"/>
                  </a:lnTo>
                  <a:lnTo>
                    <a:pt x="5636" y="18826"/>
                  </a:lnTo>
                  <a:lnTo>
                    <a:pt x="5593" y="18470"/>
                  </a:lnTo>
                  <a:lnTo>
                    <a:pt x="5565" y="18115"/>
                  </a:lnTo>
                  <a:lnTo>
                    <a:pt x="5536" y="17759"/>
                  </a:lnTo>
                  <a:lnTo>
                    <a:pt x="5536" y="17403"/>
                  </a:lnTo>
                  <a:lnTo>
                    <a:pt x="5536" y="17033"/>
                  </a:lnTo>
                  <a:lnTo>
                    <a:pt x="5551" y="16677"/>
                  </a:lnTo>
                  <a:lnTo>
                    <a:pt x="5579" y="16322"/>
                  </a:lnTo>
                  <a:lnTo>
                    <a:pt x="5622" y="15966"/>
                  </a:lnTo>
                  <a:lnTo>
                    <a:pt x="5664" y="15610"/>
                  </a:lnTo>
                  <a:lnTo>
                    <a:pt x="5721" y="15254"/>
                  </a:lnTo>
                  <a:lnTo>
                    <a:pt x="5792" y="14899"/>
                  </a:lnTo>
                  <a:lnTo>
                    <a:pt x="5878" y="14543"/>
                  </a:lnTo>
                  <a:lnTo>
                    <a:pt x="5963" y="14187"/>
                  </a:lnTo>
                  <a:lnTo>
                    <a:pt x="6063" y="13831"/>
                  </a:lnTo>
                  <a:lnTo>
                    <a:pt x="6177" y="13490"/>
                  </a:lnTo>
                  <a:lnTo>
                    <a:pt x="6305" y="13148"/>
                  </a:lnTo>
                  <a:lnTo>
                    <a:pt x="6447" y="12793"/>
                  </a:lnTo>
                  <a:lnTo>
                    <a:pt x="6532" y="12537"/>
                  </a:lnTo>
                  <a:lnTo>
                    <a:pt x="6604" y="12266"/>
                  </a:lnTo>
                  <a:lnTo>
                    <a:pt x="6646" y="11996"/>
                  </a:lnTo>
                  <a:lnTo>
                    <a:pt x="6646" y="11725"/>
                  </a:lnTo>
                  <a:lnTo>
                    <a:pt x="6632" y="11455"/>
                  </a:lnTo>
                  <a:lnTo>
                    <a:pt x="6589" y="11185"/>
                  </a:lnTo>
                  <a:lnTo>
                    <a:pt x="6532" y="10929"/>
                  </a:lnTo>
                  <a:lnTo>
                    <a:pt x="6433" y="10687"/>
                  </a:lnTo>
                  <a:lnTo>
                    <a:pt x="6333" y="10445"/>
                  </a:lnTo>
                  <a:lnTo>
                    <a:pt x="6191" y="10217"/>
                  </a:lnTo>
                  <a:lnTo>
                    <a:pt x="6034" y="10004"/>
                  </a:lnTo>
                  <a:lnTo>
                    <a:pt x="5849" y="9804"/>
                  </a:lnTo>
                  <a:lnTo>
                    <a:pt x="5650" y="9619"/>
                  </a:lnTo>
                  <a:lnTo>
                    <a:pt x="5437" y="9449"/>
                  </a:lnTo>
                  <a:lnTo>
                    <a:pt x="5195" y="9306"/>
                  </a:lnTo>
                  <a:lnTo>
                    <a:pt x="4939" y="9193"/>
                  </a:lnTo>
                  <a:lnTo>
                    <a:pt x="4683" y="9093"/>
                  </a:lnTo>
                  <a:lnTo>
                    <a:pt x="4412" y="9022"/>
                  </a:lnTo>
                  <a:lnTo>
                    <a:pt x="4142" y="8993"/>
                  </a:lnTo>
                  <a:lnTo>
                    <a:pt x="3871" y="8979"/>
                  </a:lnTo>
                  <a:lnTo>
                    <a:pt x="3601" y="8993"/>
                  </a:lnTo>
                  <a:lnTo>
                    <a:pt x="3331" y="9036"/>
                  </a:lnTo>
                  <a:lnTo>
                    <a:pt x="3075" y="9093"/>
                  </a:lnTo>
                  <a:lnTo>
                    <a:pt x="2833" y="9193"/>
                  </a:lnTo>
                  <a:lnTo>
                    <a:pt x="2591" y="9306"/>
                  </a:lnTo>
                  <a:lnTo>
                    <a:pt x="2363" y="9434"/>
                  </a:lnTo>
                  <a:lnTo>
                    <a:pt x="2150" y="9591"/>
                  </a:lnTo>
                  <a:lnTo>
                    <a:pt x="1950" y="9776"/>
                  </a:lnTo>
                  <a:lnTo>
                    <a:pt x="1765" y="9975"/>
                  </a:lnTo>
                  <a:lnTo>
                    <a:pt x="1595" y="10189"/>
                  </a:lnTo>
                  <a:lnTo>
                    <a:pt x="1452" y="10431"/>
                  </a:lnTo>
                  <a:lnTo>
                    <a:pt x="1339" y="10687"/>
                  </a:lnTo>
                  <a:lnTo>
                    <a:pt x="1139" y="11185"/>
                  </a:lnTo>
                  <a:lnTo>
                    <a:pt x="954" y="11697"/>
                  </a:lnTo>
                  <a:lnTo>
                    <a:pt x="784" y="12209"/>
                  </a:lnTo>
                  <a:lnTo>
                    <a:pt x="627" y="12722"/>
                  </a:lnTo>
                  <a:lnTo>
                    <a:pt x="499" y="13234"/>
                  </a:lnTo>
                  <a:lnTo>
                    <a:pt x="385" y="13760"/>
                  </a:lnTo>
                  <a:lnTo>
                    <a:pt x="286" y="14273"/>
                  </a:lnTo>
                  <a:lnTo>
                    <a:pt x="200" y="14799"/>
                  </a:lnTo>
                  <a:lnTo>
                    <a:pt x="129" y="15326"/>
                  </a:lnTo>
                  <a:lnTo>
                    <a:pt x="72" y="15852"/>
                  </a:lnTo>
                  <a:lnTo>
                    <a:pt x="29" y="16379"/>
                  </a:lnTo>
                  <a:lnTo>
                    <a:pt x="15" y="16905"/>
                  </a:lnTo>
                  <a:lnTo>
                    <a:pt x="1" y="17432"/>
                  </a:lnTo>
                  <a:lnTo>
                    <a:pt x="15" y="17958"/>
                  </a:lnTo>
                  <a:lnTo>
                    <a:pt x="44" y="18485"/>
                  </a:lnTo>
                  <a:lnTo>
                    <a:pt x="86" y="18997"/>
                  </a:lnTo>
                  <a:lnTo>
                    <a:pt x="143" y="19523"/>
                  </a:lnTo>
                  <a:lnTo>
                    <a:pt x="214" y="20050"/>
                  </a:lnTo>
                  <a:lnTo>
                    <a:pt x="314" y="20562"/>
                  </a:lnTo>
                  <a:lnTo>
                    <a:pt x="414" y="21075"/>
                  </a:lnTo>
                  <a:lnTo>
                    <a:pt x="542" y="21587"/>
                  </a:lnTo>
                  <a:lnTo>
                    <a:pt x="670" y="22099"/>
                  </a:lnTo>
                  <a:lnTo>
                    <a:pt x="826" y="22597"/>
                  </a:lnTo>
                  <a:lnTo>
                    <a:pt x="997" y="23109"/>
                  </a:lnTo>
                  <a:lnTo>
                    <a:pt x="1182" y="23607"/>
                  </a:lnTo>
                  <a:lnTo>
                    <a:pt x="1381" y="24091"/>
                  </a:lnTo>
                  <a:lnTo>
                    <a:pt x="1595" y="24575"/>
                  </a:lnTo>
                  <a:lnTo>
                    <a:pt x="1822" y="25059"/>
                  </a:lnTo>
                  <a:lnTo>
                    <a:pt x="2064" y="25543"/>
                  </a:lnTo>
                  <a:lnTo>
                    <a:pt x="2320" y="25998"/>
                  </a:lnTo>
                  <a:lnTo>
                    <a:pt x="2605" y="26468"/>
                  </a:lnTo>
                  <a:lnTo>
                    <a:pt x="2890" y="26923"/>
                  </a:lnTo>
                  <a:lnTo>
                    <a:pt x="3146" y="27293"/>
                  </a:lnTo>
                  <a:lnTo>
                    <a:pt x="3402" y="27649"/>
                  </a:lnTo>
                  <a:lnTo>
                    <a:pt x="3672" y="28005"/>
                  </a:lnTo>
                  <a:lnTo>
                    <a:pt x="3943" y="28346"/>
                  </a:lnTo>
                  <a:lnTo>
                    <a:pt x="4227" y="28688"/>
                  </a:lnTo>
                  <a:lnTo>
                    <a:pt x="4512" y="29015"/>
                  </a:lnTo>
                  <a:lnTo>
                    <a:pt x="4811" y="29328"/>
                  </a:lnTo>
                  <a:lnTo>
                    <a:pt x="5109" y="29641"/>
                  </a:lnTo>
                  <a:lnTo>
                    <a:pt x="5423" y="29940"/>
                  </a:lnTo>
                  <a:lnTo>
                    <a:pt x="5736" y="30239"/>
                  </a:lnTo>
                  <a:lnTo>
                    <a:pt x="6063" y="30523"/>
                  </a:lnTo>
                  <a:lnTo>
                    <a:pt x="6390" y="30794"/>
                  </a:lnTo>
                  <a:lnTo>
                    <a:pt x="6717" y="31064"/>
                  </a:lnTo>
                  <a:lnTo>
                    <a:pt x="7059" y="31320"/>
                  </a:lnTo>
                  <a:lnTo>
                    <a:pt x="7415" y="31562"/>
                  </a:lnTo>
                  <a:lnTo>
                    <a:pt x="7756" y="31804"/>
                  </a:lnTo>
                  <a:lnTo>
                    <a:pt x="8112" y="32032"/>
                  </a:lnTo>
                  <a:lnTo>
                    <a:pt x="8468" y="32259"/>
                  </a:lnTo>
                  <a:lnTo>
                    <a:pt x="8838" y="32458"/>
                  </a:lnTo>
                  <a:lnTo>
                    <a:pt x="9208" y="32672"/>
                  </a:lnTo>
                  <a:lnTo>
                    <a:pt x="9578" y="32857"/>
                  </a:lnTo>
                  <a:lnTo>
                    <a:pt x="9962" y="33042"/>
                  </a:lnTo>
                  <a:lnTo>
                    <a:pt x="10332" y="33213"/>
                  </a:lnTo>
                  <a:lnTo>
                    <a:pt x="10730" y="33383"/>
                  </a:lnTo>
                  <a:lnTo>
                    <a:pt x="11114" y="33540"/>
                  </a:lnTo>
                  <a:lnTo>
                    <a:pt x="11499" y="33682"/>
                  </a:lnTo>
                  <a:lnTo>
                    <a:pt x="11897" y="33810"/>
                  </a:lnTo>
                  <a:lnTo>
                    <a:pt x="12296" y="33938"/>
                  </a:lnTo>
                  <a:lnTo>
                    <a:pt x="12694" y="34066"/>
                  </a:lnTo>
                  <a:lnTo>
                    <a:pt x="13107" y="34166"/>
                  </a:lnTo>
                  <a:lnTo>
                    <a:pt x="13505" y="34266"/>
                  </a:lnTo>
                  <a:lnTo>
                    <a:pt x="13918" y="34351"/>
                  </a:lnTo>
                  <a:lnTo>
                    <a:pt x="14316" y="34436"/>
                  </a:lnTo>
                  <a:lnTo>
                    <a:pt x="14729" y="34508"/>
                  </a:lnTo>
                  <a:lnTo>
                    <a:pt x="15142" y="34565"/>
                  </a:lnTo>
                  <a:lnTo>
                    <a:pt x="15568" y="34607"/>
                  </a:lnTo>
                  <a:lnTo>
                    <a:pt x="15981" y="34650"/>
                  </a:lnTo>
                  <a:lnTo>
                    <a:pt x="16394" y="34678"/>
                  </a:lnTo>
                  <a:lnTo>
                    <a:pt x="16806" y="34693"/>
                  </a:lnTo>
                  <a:lnTo>
                    <a:pt x="17233" y="34707"/>
                  </a:lnTo>
                  <a:lnTo>
                    <a:pt x="17646" y="34707"/>
                  </a:lnTo>
                  <a:lnTo>
                    <a:pt x="18073" y="34693"/>
                  </a:lnTo>
                  <a:lnTo>
                    <a:pt x="18486" y="34678"/>
                  </a:lnTo>
                  <a:lnTo>
                    <a:pt x="18898" y="34636"/>
                  </a:lnTo>
                  <a:lnTo>
                    <a:pt x="19325" y="34607"/>
                  </a:lnTo>
                  <a:lnTo>
                    <a:pt x="19738" y="34550"/>
                  </a:lnTo>
                  <a:lnTo>
                    <a:pt x="20165" y="34493"/>
                  </a:lnTo>
                  <a:lnTo>
                    <a:pt x="20577" y="34422"/>
                  </a:lnTo>
                  <a:lnTo>
                    <a:pt x="20990" y="34337"/>
                  </a:lnTo>
                  <a:lnTo>
                    <a:pt x="21403" y="34237"/>
                  </a:lnTo>
                  <a:lnTo>
                    <a:pt x="21815" y="34138"/>
                  </a:lnTo>
                  <a:lnTo>
                    <a:pt x="22228" y="34024"/>
                  </a:lnTo>
                  <a:lnTo>
                    <a:pt x="22641" y="33896"/>
                  </a:lnTo>
                  <a:lnTo>
                    <a:pt x="23039" y="33768"/>
                  </a:lnTo>
                  <a:lnTo>
                    <a:pt x="23452" y="33625"/>
                  </a:lnTo>
                  <a:lnTo>
                    <a:pt x="23850" y="33469"/>
                  </a:lnTo>
                  <a:lnTo>
                    <a:pt x="24249" y="33298"/>
                  </a:lnTo>
                  <a:lnTo>
                    <a:pt x="24647" y="33127"/>
                  </a:lnTo>
                  <a:lnTo>
                    <a:pt x="25046" y="32928"/>
                  </a:lnTo>
                  <a:lnTo>
                    <a:pt x="25430" y="32729"/>
                  </a:lnTo>
                  <a:lnTo>
                    <a:pt x="25828" y="32530"/>
                  </a:lnTo>
                  <a:lnTo>
                    <a:pt x="26212" y="32302"/>
                  </a:lnTo>
                  <a:lnTo>
                    <a:pt x="26582" y="32074"/>
                  </a:lnTo>
                  <a:lnTo>
                    <a:pt x="26967" y="31832"/>
                  </a:lnTo>
                  <a:lnTo>
                    <a:pt x="27337" y="31576"/>
                  </a:lnTo>
                  <a:lnTo>
                    <a:pt x="27692" y="31320"/>
                  </a:lnTo>
                  <a:lnTo>
                    <a:pt x="28048" y="31050"/>
                  </a:lnTo>
                  <a:lnTo>
                    <a:pt x="28390" y="30779"/>
                  </a:lnTo>
                  <a:lnTo>
                    <a:pt x="28731" y="30495"/>
                  </a:lnTo>
                  <a:lnTo>
                    <a:pt x="29058" y="30210"/>
                  </a:lnTo>
                  <a:lnTo>
                    <a:pt x="29371" y="29911"/>
                  </a:lnTo>
                  <a:lnTo>
                    <a:pt x="29684" y="29612"/>
                  </a:lnTo>
                  <a:lnTo>
                    <a:pt x="29983" y="29299"/>
                  </a:lnTo>
                  <a:lnTo>
                    <a:pt x="30282" y="28986"/>
                  </a:lnTo>
                  <a:lnTo>
                    <a:pt x="30567" y="28659"/>
                  </a:lnTo>
                  <a:lnTo>
                    <a:pt x="30837" y="28332"/>
                  </a:lnTo>
                  <a:lnTo>
                    <a:pt x="31107" y="27990"/>
                  </a:lnTo>
                  <a:lnTo>
                    <a:pt x="31364" y="27663"/>
                  </a:lnTo>
                  <a:lnTo>
                    <a:pt x="31606" y="27307"/>
                  </a:lnTo>
                  <a:lnTo>
                    <a:pt x="31847" y="26966"/>
                  </a:lnTo>
                  <a:lnTo>
                    <a:pt x="32075" y="26610"/>
                  </a:lnTo>
                  <a:lnTo>
                    <a:pt x="32289" y="26254"/>
                  </a:lnTo>
                  <a:lnTo>
                    <a:pt x="32502" y="25884"/>
                  </a:lnTo>
                  <a:lnTo>
                    <a:pt x="32701" y="25514"/>
                  </a:lnTo>
                  <a:lnTo>
                    <a:pt x="32900" y="25144"/>
                  </a:lnTo>
                  <a:lnTo>
                    <a:pt x="33085" y="24760"/>
                  </a:lnTo>
                  <a:lnTo>
                    <a:pt x="33256" y="24376"/>
                  </a:lnTo>
                  <a:lnTo>
                    <a:pt x="33427" y="23992"/>
                  </a:lnTo>
                  <a:lnTo>
                    <a:pt x="33569" y="23607"/>
                  </a:lnTo>
                  <a:lnTo>
                    <a:pt x="33726" y="23223"/>
                  </a:lnTo>
                  <a:lnTo>
                    <a:pt x="33854" y="22825"/>
                  </a:lnTo>
                  <a:lnTo>
                    <a:pt x="33982" y="22426"/>
                  </a:lnTo>
                  <a:lnTo>
                    <a:pt x="34096" y="22028"/>
                  </a:lnTo>
                  <a:lnTo>
                    <a:pt x="34210" y="21615"/>
                  </a:lnTo>
                  <a:lnTo>
                    <a:pt x="34309" y="21217"/>
                  </a:lnTo>
                  <a:lnTo>
                    <a:pt x="34395" y="20804"/>
                  </a:lnTo>
                  <a:lnTo>
                    <a:pt x="34480" y="20406"/>
                  </a:lnTo>
                  <a:lnTo>
                    <a:pt x="34537" y="19993"/>
                  </a:lnTo>
                  <a:lnTo>
                    <a:pt x="34608" y="19580"/>
                  </a:lnTo>
                  <a:lnTo>
                    <a:pt x="34651" y="19153"/>
                  </a:lnTo>
                  <a:lnTo>
                    <a:pt x="34693" y="18741"/>
                  </a:lnTo>
                  <a:lnTo>
                    <a:pt x="34722" y="18328"/>
                  </a:lnTo>
                  <a:lnTo>
                    <a:pt x="34736" y="17915"/>
                  </a:lnTo>
                  <a:lnTo>
                    <a:pt x="34750" y="17489"/>
                  </a:lnTo>
                  <a:lnTo>
                    <a:pt x="34750" y="17076"/>
                  </a:lnTo>
                  <a:lnTo>
                    <a:pt x="34736" y="16649"/>
                  </a:lnTo>
                  <a:lnTo>
                    <a:pt x="34708" y="16236"/>
                  </a:lnTo>
                  <a:lnTo>
                    <a:pt x="34679" y="15824"/>
                  </a:lnTo>
                  <a:lnTo>
                    <a:pt x="34636" y="15397"/>
                  </a:lnTo>
                  <a:lnTo>
                    <a:pt x="34594" y="14984"/>
                  </a:lnTo>
                  <a:lnTo>
                    <a:pt x="34523" y="14557"/>
                  </a:lnTo>
                  <a:lnTo>
                    <a:pt x="34451" y="14145"/>
                  </a:lnTo>
                  <a:lnTo>
                    <a:pt x="34380" y="13732"/>
                  </a:lnTo>
                  <a:lnTo>
                    <a:pt x="34281" y="13319"/>
                  </a:lnTo>
                  <a:lnTo>
                    <a:pt x="34181" y="12907"/>
                  </a:lnTo>
                  <a:lnTo>
                    <a:pt x="34067" y="12494"/>
                  </a:lnTo>
                  <a:lnTo>
                    <a:pt x="33939" y="12081"/>
                  </a:lnTo>
                  <a:lnTo>
                    <a:pt x="33811" y="11683"/>
                  </a:lnTo>
                  <a:lnTo>
                    <a:pt x="33655" y="11270"/>
                  </a:lnTo>
                  <a:lnTo>
                    <a:pt x="33498" y="10872"/>
                  </a:lnTo>
                  <a:lnTo>
                    <a:pt x="33342" y="10473"/>
                  </a:lnTo>
                  <a:lnTo>
                    <a:pt x="33157" y="10075"/>
                  </a:lnTo>
                  <a:lnTo>
                    <a:pt x="32972" y="9676"/>
                  </a:lnTo>
                  <a:lnTo>
                    <a:pt x="32772" y="9292"/>
                  </a:lnTo>
                  <a:lnTo>
                    <a:pt x="32559" y="8894"/>
                  </a:lnTo>
                  <a:lnTo>
                    <a:pt x="32345" y="8510"/>
                  </a:lnTo>
                  <a:lnTo>
                    <a:pt x="32118" y="8140"/>
                  </a:lnTo>
                  <a:lnTo>
                    <a:pt x="31876" y="7755"/>
                  </a:lnTo>
                  <a:lnTo>
                    <a:pt x="31577" y="7328"/>
                  </a:lnTo>
                  <a:lnTo>
                    <a:pt x="31278" y="6916"/>
                  </a:lnTo>
                  <a:lnTo>
                    <a:pt x="30965" y="6517"/>
                  </a:lnTo>
                  <a:lnTo>
                    <a:pt x="30652" y="6119"/>
                  </a:lnTo>
                  <a:lnTo>
                    <a:pt x="30325" y="5749"/>
                  </a:lnTo>
                  <a:lnTo>
                    <a:pt x="29983" y="5379"/>
                  </a:lnTo>
                  <a:lnTo>
                    <a:pt x="29628" y="5009"/>
                  </a:lnTo>
                  <a:lnTo>
                    <a:pt x="29272" y="4667"/>
                  </a:lnTo>
                  <a:lnTo>
                    <a:pt x="28902" y="4326"/>
                  </a:lnTo>
                  <a:lnTo>
                    <a:pt x="28532" y="3999"/>
                  </a:lnTo>
                  <a:lnTo>
                    <a:pt x="28148" y="3686"/>
                  </a:lnTo>
                  <a:lnTo>
                    <a:pt x="27749" y="3387"/>
                  </a:lnTo>
                  <a:lnTo>
                    <a:pt x="27351" y="3102"/>
                  </a:lnTo>
                  <a:lnTo>
                    <a:pt x="26938" y="2818"/>
                  </a:lnTo>
                  <a:lnTo>
                    <a:pt x="26525" y="2547"/>
                  </a:lnTo>
                  <a:lnTo>
                    <a:pt x="26099" y="2291"/>
                  </a:lnTo>
                  <a:lnTo>
                    <a:pt x="25672" y="2049"/>
                  </a:lnTo>
                  <a:lnTo>
                    <a:pt x="25231" y="1821"/>
                  </a:lnTo>
                  <a:lnTo>
                    <a:pt x="24789" y="1608"/>
                  </a:lnTo>
                  <a:lnTo>
                    <a:pt x="24334" y="1409"/>
                  </a:lnTo>
                  <a:lnTo>
                    <a:pt x="23879" y="1210"/>
                  </a:lnTo>
                  <a:lnTo>
                    <a:pt x="23409" y="1039"/>
                  </a:lnTo>
                  <a:lnTo>
                    <a:pt x="22940" y="868"/>
                  </a:lnTo>
                  <a:lnTo>
                    <a:pt x="22470" y="726"/>
                  </a:lnTo>
                  <a:lnTo>
                    <a:pt x="21986" y="583"/>
                  </a:lnTo>
                  <a:lnTo>
                    <a:pt x="21502" y="455"/>
                  </a:lnTo>
                  <a:lnTo>
                    <a:pt x="21004" y="342"/>
                  </a:lnTo>
                  <a:lnTo>
                    <a:pt x="20506" y="256"/>
                  </a:lnTo>
                  <a:lnTo>
                    <a:pt x="20008" y="171"/>
                  </a:lnTo>
                  <a:lnTo>
                    <a:pt x="19510" y="100"/>
                  </a:lnTo>
                  <a:lnTo>
                    <a:pt x="18998" y="43"/>
                  </a:lnTo>
                  <a:lnTo>
                    <a:pt x="18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4625084" y="1394790"/>
              <a:ext cx="1099163" cy="964913"/>
            </a:xfrm>
            <a:custGeom>
              <a:avLst/>
              <a:gdLst/>
              <a:ahLst/>
              <a:cxnLst/>
              <a:rect l="l" t="t" r="r" b="b"/>
              <a:pathLst>
                <a:path w="33896" h="29756" extrusionOk="0">
                  <a:moveTo>
                    <a:pt x="27962" y="1"/>
                  </a:moveTo>
                  <a:lnTo>
                    <a:pt x="27621" y="15"/>
                  </a:lnTo>
                  <a:lnTo>
                    <a:pt x="27279" y="58"/>
                  </a:lnTo>
                  <a:lnTo>
                    <a:pt x="27108" y="86"/>
                  </a:lnTo>
                  <a:lnTo>
                    <a:pt x="26938" y="129"/>
                  </a:lnTo>
                  <a:lnTo>
                    <a:pt x="26767" y="186"/>
                  </a:lnTo>
                  <a:lnTo>
                    <a:pt x="26610" y="243"/>
                  </a:lnTo>
                  <a:lnTo>
                    <a:pt x="26440" y="314"/>
                  </a:lnTo>
                  <a:lnTo>
                    <a:pt x="26283" y="399"/>
                  </a:lnTo>
                  <a:lnTo>
                    <a:pt x="26126" y="484"/>
                  </a:lnTo>
                  <a:lnTo>
                    <a:pt x="25970" y="584"/>
                  </a:lnTo>
                  <a:lnTo>
                    <a:pt x="25813" y="684"/>
                  </a:lnTo>
                  <a:lnTo>
                    <a:pt x="25671" y="798"/>
                  </a:lnTo>
                  <a:lnTo>
                    <a:pt x="25543" y="911"/>
                  </a:lnTo>
                  <a:lnTo>
                    <a:pt x="25415" y="1039"/>
                  </a:lnTo>
                  <a:lnTo>
                    <a:pt x="25287" y="1168"/>
                  </a:lnTo>
                  <a:lnTo>
                    <a:pt x="25173" y="1296"/>
                  </a:lnTo>
                  <a:lnTo>
                    <a:pt x="25073" y="1438"/>
                  </a:lnTo>
                  <a:lnTo>
                    <a:pt x="24974" y="1580"/>
                  </a:lnTo>
                  <a:lnTo>
                    <a:pt x="24789" y="1879"/>
                  </a:lnTo>
                  <a:lnTo>
                    <a:pt x="24647" y="2192"/>
                  </a:lnTo>
                  <a:lnTo>
                    <a:pt x="24533" y="2505"/>
                  </a:lnTo>
                  <a:lnTo>
                    <a:pt x="24447" y="2832"/>
                  </a:lnTo>
                  <a:lnTo>
                    <a:pt x="24390" y="3174"/>
                  </a:lnTo>
                  <a:lnTo>
                    <a:pt x="24376" y="3515"/>
                  </a:lnTo>
                  <a:lnTo>
                    <a:pt x="24390" y="3857"/>
                  </a:lnTo>
                  <a:lnTo>
                    <a:pt x="24433" y="4198"/>
                  </a:lnTo>
                  <a:lnTo>
                    <a:pt x="24476" y="4369"/>
                  </a:lnTo>
                  <a:lnTo>
                    <a:pt x="24518" y="4540"/>
                  </a:lnTo>
                  <a:lnTo>
                    <a:pt x="24575" y="4711"/>
                  </a:lnTo>
                  <a:lnTo>
                    <a:pt x="24632" y="4867"/>
                  </a:lnTo>
                  <a:lnTo>
                    <a:pt x="24703" y="5038"/>
                  </a:lnTo>
                  <a:lnTo>
                    <a:pt x="24775" y="5195"/>
                  </a:lnTo>
                  <a:lnTo>
                    <a:pt x="24874" y="5351"/>
                  </a:lnTo>
                  <a:lnTo>
                    <a:pt x="24960" y="5508"/>
                  </a:lnTo>
                  <a:lnTo>
                    <a:pt x="25273" y="5991"/>
                  </a:lnTo>
                  <a:lnTo>
                    <a:pt x="25543" y="6475"/>
                  </a:lnTo>
                  <a:lnTo>
                    <a:pt x="25785" y="6988"/>
                  </a:lnTo>
                  <a:lnTo>
                    <a:pt x="25998" y="7486"/>
                  </a:lnTo>
                  <a:lnTo>
                    <a:pt x="26198" y="7998"/>
                  </a:lnTo>
                  <a:lnTo>
                    <a:pt x="26354" y="8524"/>
                  </a:lnTo>
                  <a:lnTo>
                    <a:pt x="26496" y="9051"/>
                  </a:lnTo>
                  <a:lnTo>
                    <a:pt x="26610" y="9577"/>
                  </a:lnTo>
                  <a:lnTo>
                    <a:pt x="26696" y="10104"/>
                  </a:lnTo>
                  <a:lnTo>
                    <a:pt x="26753" y="10630"/>
                  </a:lnTo>
                  <a:lnTo>
                    <a:pt x="26781" y="11171"/>
                  </a:lnTo>
                  <a:lnTo>
                    <a:pt x="26795" y="11698"/>
                  </a:lnTo>
                  <a:lnTo>
                    <a:pt x="26781" y="12238"/>
                  </a:lnTo>
                  <a:lnTo>
                    <a:pt x="26738" y="12765"/>
                  </a:lnTo>
                  <a:lnTo>
                    <a:pt x="26667" y="13291"/>
                  </a:lnTo>
                  <a:lnTo>
                    <a:pt x="26568" y="13818"/>
                  </a:lnTo>
                  <a:lnTo>
                    <a:pt x="26454" y="14330"/>
                  </a:lnTo>
                  <a:lnTo>
                    <a:pt x="26311" y="14842"/>
                  </a:lnTo>
                  <a:lnTo>
                    <a:pt x="26141" y="15341"/>
                  </a:lnTo>
                  <a:lnTo>
                    <a:pt x="25956" y="15839"/>
                  </a:lnTo>
                  <a:lnTo>
                    <a:pt x="25742" y="16337"/>
                  </a:lnTo>
                  <a:lnTo>
                    <a:pt x="25500" y="16806"/>
                  </a:lnTo>
                  <a:lnTo>
                    <a:pt x="25230" y="17276"/>
                  </a:lnTo>
                  <a:lnTo>
                    <a:pt x="24945" y="17731"/>
                  </a:lnTo>
                  <a:lnTo>
                    <a:pt x="24632" y="18172"/>
                  </a:lnTo>
                  <a:lnTo>
                    <a:pt x="24305" y="18599"/>
                  </a:lnTo>
                  <a:lnTo>
                    <a:pt x="23949" y="19012"/>
                  </a:lnTo>
                  <a:lnTo>
                    <a:pt x="23579" y="19410"/>
                  </a:lnTo>
                  <a:lnTo>
                    <a:pt x="23181" y="19795"/>
                  </a:lnTo>
                  <a:lnTo>
                    <a:pt x="22754" y="20150"/>
                  </a:lnTo>
                  <a:lnTo>
                    <a:pt x="22313" y="20506"/>
                  </a:lnTo>
                  <a:lnTo>
                    <a:pt x="21843" y="20833"/>
                  </a:lnTo>
                  <a:lnTo>
                    <a:pt x="21359" y="21132"/>
                  </a:lnTo>
                  <a:lnTo>
                    <a:pt x="20876" y="21402"/>
                  </a:lnTo>
                  <a:lnTo>
                    <a:pt x="20363" y="21644"/>
                  </a:lnTo>
                  <a:lnTo>
                    <a:pt x="19865" y="21872"/>
                  </a:lnTo>
                  <a:lnTo>
                    <a:pt x="19353" y="22057"/>
                  </a:lnTo>
                  <a:lnTo>
                    <a:pt x="18827" y="22228"/>
                  </a:lnTo>
                  <a:lnTo>
                    <a:pt x="18300" y="22356"/>
                  </a:lnTo>
                  <a:lnTo>
                    <a:pt x="17773" y="22470"/>
                  </a:lnTo>
                  <a:lnTo>
                    <a:pt x="17247" y="22555"/>
                  </a:lnTo>
                  <a:lnTo>
                    <a:pt x="16720" y="22612"/>
                  </a:lnTo>
                  <a:lnTo>
                    <a:pt x="16180" y="22655"/>
                  </a:lnTo>
                  <a:lnTo>
                    <a:pt x="15653" y="22655"/>
                  </a:lnTo>
                  <a:lnTo>
                    <a:pt x="15113" y="22640"/>
                  </a:lnTo>
                  <a:lnTo>
                    <a:pt x="14586" y="22598"/>
                  </a:lnTo>
                  <a:lnTo>
                    <a:pt x="14059" y="22527"/>
                  </a:lnTo>
                  <a:lnTo>
                    <a:pt x="13533" y="22427"/>
                  </a:lnTo>
                  <a:lnTo>
                    <a:pt x="13021" y="22313"/>
                  </a:lnTo>
                  <a:lnTo>
                    <a:pt x="12508" y="22171"/>
                  </a:lnTo>
                  <a:lnTo>
                    <a:pt x="12010" y="22000"/>
                  </a:lnTo>
                  <a:lnTo>
                    <a:pt x="11512" y="21815"/>
                  </a:lnTo>
                  <a:lnTo>
                    <a:pt x="11014" y="21602"/>
                  </a:lnTo>
                  <a:lnTo>
                    <a:pt x="10545" y="21360"/>
                  </a:lnTo>
                  <a:lnTo>
                    <a:pt x="10075" y="21089"/>
                  </a:lnTo>
                  <a:lnTo>
                    <a:pt x="9620" y="20805"/>
                  </a:lnTo>
                  <a:lnTo>
                    <a:pt x="9179" y="20506"/>
                  </a:lnTo>
                  <a:lnTo>
                    <a:pt x="8752" y="20164"/>
                  </a:lnTo>
                  <a:lnTo>
                    <a:pt x="8339" y="19809"/>
                  </a:lnTo>
                  <a:lnTo>
                    <a:pt x="7941" y="19439"/>
                  </a:lnTo>
                  <a:lnTo>
                    <a:pt x="7556" y="19040"/>
                  </a:lnTo>
                  <a:lnTo>
                    <a:pt x="7201" y="18613"/>
                  </a:lnTo>
                  <a:lnTo>
                    <a:pt x="6845" y="18172"/>
                  </a:lnTo>
                  <a:lnTo>
                    <a:pt x="6518" y="17703"/>
                  </a:lnTo>
                  <a:lnTo>
                    <a:pt x="6418" y="17560"/>
                  </a:lnTo>
                  <a:lnTo>
                    <a:pt x="6304" y="17418"/>
                  </a:lnTo>
                  <a:lnTo>
                    <a:pt x="6190" y="17276"/>
                  </a:lnTo>
                  <a:lnTo>
                    <a:pt x="6062" y="17148"/>
                  </a:lnTo>
                  <a:lnTo>
                    <a:pt x="5934" y="17020"/>
                  </a:lnTo>
                  <a:lnTo>
                    <a:pt x="5806" y="16906"/>
                  </a:lnTo>
                  <a:lnTo>
                    <a:pt x="5664" y="16806"/>
                  </a:lnTo>
                  <a:lnTo>
                    <a:pt x="5522" y="16707"/>
                  </a:lnTo>
                  <a:lnTo>
                    <a:pt x="5237" y="16522"/>
                  </a:lnTo>
                  <a:lnTo>
                    <a:pt x="4924" y="16379"/>
                  </a:lnTo>
                  <a:lnTo>
                    <a:pt x="4597" y="16265"/>
                  </a:lnTo>
                  <a:lnTo>
                    <a:pt x="4269" y="16180"/>
                  </a:lnTo>
                  <a:lnTo>
                    <a:pt x="3928" y="16137"/>
                  </a:lnTo>
                  <a:lnTo>
                    <a:pt x="3586" y="16109"/>
                  </a:lnTo>
                  <a:lnTo>
                    <a:pt x="3245" y="16123"/>
                  </a:lnTo>
                  <a:lnTo>
                    <a:pt x="2903" y="16166"/>
                  </a:lnTo>
                  <a:lnTo>
                    <a:pt x="2733" y="16209"/>
                  </a:lnTo>
                  <a:lnTo>
                    <a:pt x="2576" y="16251"/>
                  </a:lnTo>
                  <a:lnTo>
                    <a:pt x="2405" y="16308"/>
                  </a:lnTo>
                  <a:lnTo>
                    <a:pt x="2234" y="16365"/>
                  </a:lnTo>
                  <a:lnTo>
                    <a:pt x="2078" y="16436"/>
                  </a:lnTo>
                  <a:lnTo>
                    <a:pt x="1907" y="16522"/>
                  </a:lnTo>
                  <a:lnTo>
                    <a:pt x="1751" y="16607"/>
                  </a:lnTo>
                  <a:lnTo>
                    <a:pt x="1594" y="16707"/>
                  </a:lnTo>
                  <a:lnTo>
                    <a:pt x="1452" y="16806"/>
                  </a:lnTo>
                  <a:lnTo>
                    <a:pt x="1310" y="16920"/>
                  </a:lnTo>
                  <a:lnTo>
                    <a:pt x="1167" y="17034"/>
                  </a:lnTo>
                  <a:lnTo>
                    <a:pt x="1039" y="17162"/>
                  </a:lnTo>
                  <a:lnTo>
                    <a:pt x="925" y="17290"/>
                  </a:lnTo>
                  <a:lnTo>
                    <a:pt x="811" y="17418"/>
                  </a:lnTo>
                  <a:lnTo>
                    <a:pt x="698" y="17560"/>
                  </a:lnTo>
                  <a:lnTo>
                    <a:pt x="598" y="17703"/>
                  </a:lnTo>
                  <a:lnTo>
                    <a:pt x="427" y="17987"/>
                  </a:lnTo>
                  <a:lnTo>
                    <a:pt x="271" y="18300"/>
                  </a:lnTo>
                  <a:lnTo>
                    <a:pt x="157" y="18628"/>
                  </a:lnTo>
                  <a:lnTo>
                    <a:pt x="72" y="18955"/>
                  </a:lnTo>
                  <a:lnTo>
                    <a:pt x="29" y="19296"/>
                  </a:lnTo>
                  <a:lnTo>
                    <a:pt x="0" y="19638"/>
                  </a:lnTo>
                  <a:lnTo>
                    <a:pt x="15" y="19979"/>
                  </a:lnTo>
                  <a:lnTo>
                    <a:pt x="72" y="20321"/>
                  </a:lnTo>
                  <a:lnTo>
                    <a:pt x="100" y="20492"/>
                  </a:lnTo>
                  <a:lnTo>
                    <a:pt x="143" y="20648"/>
                  </a:lnTo>
                  <a:lnTo>
                    <a:pt x="200" y="20819"/>
                  </a:lnTo>
                  <a:lnTo>
                    <a:pt x="256" y="20990"/>
                  </a:lnTo>
                  <a:lnTo>
                    <a:pt x="328" y="21146"/>
                  </a:lnTo>
                  <a:lnTo>
                    <a:pt x="413" y="21317"/>
                  </a:lnTo>
                  <a:lnTo>
                    <a:pt x="498" y="21474"/>
                  </a:lnTo>
                  <a:lnTo>
                    <a:pt x="598" y="21630"/>
                  </a:lnTo>
                  <a:lnTo>
                    <a:pt x="854" y="22014"/>
                  </a:lnTo>
                  <a:lnTo>
                    <a:pt x="1125" y="22384"/>
                  </a:lnTo>
                  <a:lnTo>
                    <a:pt x="1409" y="22754"/>
                  </a:lnTo>
                  <a:lnTo>
                    <a:pt x="1694" y="23124"/>
                  </a:lnTo>
                  <a:lnTo>
                    <a:pt x="1993" y="23466"/>
                  </a:lnTo>
                  <a:lnTo>
                    <a:pt x="2291" y="23807"/>
                  </a:lnTo>
                  <a:lnTo>
                    <a:pt x="2604" y="24149"/>
                  </a:lnTo>
                  <a:lnTo>
                    <a:pt x="2917" y="24476"/>
                  </a:lnTo>
                  <a:lnTo>
                    <a:pt x="3245" y="24789"/>
                  </a:lnTo>
                  <a:lnTo>
                    <a:pt x="3572" y="25088"/>
                  </a:lnTo>
                  <a:lnTo>
                    <a:pt x="3914" y="25387"/>
                  </a:lnTo>
                  <a:lnTo>
                    <a:pt x="4255" y="25671"/>
                  </a:lnTo>
                  <a:lnTo>
                    <a:pt x="4597" y="25956"/>
                  </a:lnTo>
                  <a:lnTo>
                    <a:pt x="4952" y="26212"/>
                  </a:lnTo>
                  <a:lnTo>
                    <a:pt x="5322" y="26483"/>
                  </a:lnTo>
                  <a:lnTo>
                    <a:pt x="5678" y="26724"/>
                  </a:lnTo>
                  <a:lnTo>
                    <a:pt x="6062" y="26966"/>
                  </a:lnTo>
                  <a:lnTo>
                    <a:pt x="6432" y="27194"/>
                  </a:lnTo>
                  <a:lnTo>
                    <a:pt x="6816" y="27422"/>
                  </a:lnTo>
                  <a:lnTo>
                    <a:pt x="7201" y="27635"/>
                  </a:lnTo>
                  <a:lnTo>
                    <a:pt x="7585" y="27834"/>
                  </a:lnTo>
                  <a:lnTo>
                    <a:pt x="7983" y="28019"/>
                  </a:lnTo>
                  <a:lnTo>
                    <a:pt x="8382" y="28204"/>
                  </a:lnTo>
                  <a:lnTo>
                    <a:pt x="8780" y="28375"/>
                  </a:lnTo>
                  <a:lnTo>
                    <a:pt x="9193" y="28532"/>
                  </a:lnTo>
                  <a:lnTo>
                    <a:pt x="9606" y="28688"/>
                  </a:lnTo>
                  <a:lnTo>
                    <a:pt x="10018" y="28831"/>
                  </a:lnTo>
                  <a:lnTo>
                    <a:pt x="10431" y="28959"/>
                  </a:lnTo>
                  <a:lnTo>
                    <a:pt x="10844" y="29087"/>
                  </a:lnTo>
                  <a:lnTo>
                    <a:pt x="11270" y="29200"/>
                  </a:lnTo>
                  <a:lnTo>
                    <a:pt x="11697" y="29300"/>
                  </a:lnTo>
                  <a:lnTo>
                    <a:pt x="12124" y="29400"/>
                  </a:lnTo>
                  <a:lnTo>
                    <a:pt x="12551" y="29471"/>
                  </a:lnTo>
                  <a:lnTo>
                    <a:pt x="12978" y="29542"/>
                  </a:lnTo>
                  <a:lnTo>
                    <a:pt x="13405" y="29613"/>
                  </a:lnTo>
                  <a:lnTo>
                    <a:pt x="13846" y="29656"/>
                  </a:lnTo>
                  <a:lnTo>
                    <a:pt x="14273" y="29699"/>
                  </a:lnTo>
                  <a:lnTo>
                    <a:pt x="14714" y="29727"/>
                  </a:lnTo>
                  <a:lnTo>
                    <a:pt x="15155" y="29755"/>
                  </a:lnTo>
                  <a:lnTo>
                    <a:pt x="16464" y="29755"/>
                  </a:lnTo>
                  <a:lnTo>
                    <a:pt x="16905" y="29727"/>
                  </a:lnTo>
                  <a:lnTo>
                    <a:pt x="17332" y="29699"/>
                  </a:lnTo>
                  <a:lnTo>
                    <a:pt x="17773" y="29656"/>
                  </a:lnTo>
                  <a:lnTo>
                    <a:pt x="18215" y="29599"/>
                  </a:lnTo>
                  <a:lnTo>
                    <a:pt x="18642" y="29528"/>
                  </a:lnTo>
                  <a:lnTo>
                    <a:pt x="19083" y="29457"/>
                  </a:lnTo>
                  <a:lnTo>
                    <a:pt x="19524" y="29371"/>
                  </a:lnTo>
                  <a:lnTo>
                    <a:pt x="19951" y="29272"/>
                  </a:lnTo>
                  <a:lnTo>
                    <a:pt x="20378" y="29172"/>
                  </a:lnTo>
                  <a:lnTo>
                    <a:pt x="20819" y="29044"/>
                  </a:lnTo>
                  <a:lnTo>
                    <a:pt x="21246" y="28916"/>
                  </a:lnTo>
                  <a:lnTo>
                    <a:pt x="21658" y="28774"/>
                  </a:lnTo>
                  <a:lnTo>
                    <a:pt x="22085" y="28631"/>
                  </a:lnTo>
                  <a:lnTo>
                    <a:pt x="22512" y="28461"/>
                  </a:lnTo>
                  <a:lnTo>
                    <a:pt x="22925" y="28290"/>
                  </a:lnTo>
                  <a:lnTo>
                    <a:pt x="23337" y="28105"/>
                  </a:lnTo>
                  <a:lnTo>
                    <a:pt x="23750" y="27906"/>
                  </a:lnTo>
                  <a:lnTo>
                    <a:pt x="24163" y="27692"/>
                  </a:lnTo>
                  <a:lnTo>
                    <a:pt x="24575" y="27479"/>
                  </a:lnTo>
                  <a:lnTo>
                    <a:pt x="24974" y="27251"/>
                  </a:lnTo>
                  <a:lnTo>
                    <a:pt x="25372" y="27009"/>
                  </a:lnTo>
                  <a:lnTo>
                    <a:pt x="25756" y="26753"/>
                  </a:lnTo>
                  <a:lnTo>
                    <a:pt x="26155" y="26497"/>
                  </a:lnTo>
                  <a:lnTo>
                    <a:pt x="26525" y="26226"/>
                  </a:lnTo>
                  <a:lnTo>
                    <a:pt x="26895" y="25942"/>
                  </a:lnTo>
                  <a:lnTo>
                    <a:pt x="27251" y="25657"/>
                  </a:lnTo>
                  <a:lnTo>
                    <a:pt x="27606" y="25358"/>
                  </a:lnTo>
                  <a:lnTo>
                    <a:pt x="27948" y="25060"/>
                  </a:lnTo>
                  <a:lnTo>
                    <a:pt x="28289" y="24747"/>
                  </a:lnTo>
                  <a:lnTo>
                    <a:pt x="28602" y="24433"/>
                  </a:lnTo>
                  <a:lnTo>
                    <a:pt x="28916" y="24106"/>
                  </a:lnTo>
                  <a:lnTo>
                    <a:pt x="29229" y="23779"/>
                  </a:lnTo>
                  <a:lnTo>
                    <a:pt x="29527" y="23437"/>
                  </a:lnTo>
                  <a:lnTo>
                    <a:pt x="29812" y="23096"/>
                  </a:lnTo>
                  <a:lnTo>
                    <a:pt x="30082" y="22754"/>
                  </a:lnTo>
                  <a:lnTo>
                    <a:pt x="30353" y="22399"/>
                  </a:lnTo>
                  <a:lnTo>
                    <a:pt x="30609" y="22029"/>
                  </a:lnTo>
                  <a:lnTo>
                    <a:pt x="30865" y="21673"/>
                  </a:lnTo>
                  <a:lnTo>
                    <a:pt x="31107" y="21289"/>
                  </a:lnTo>
                  <a:lnTo>
                    <a:pt x="31335" y="20919"/>
                  </a:lnTo>
                  <a:lnTo>
                    <a:pt x="31562" y="20534"/>
                  </a:lnTo>
                  <a:lnTo>
                    <a:pt x="31761" y="20150"/>
                  </a:lnTo>
                  <a:lnTo>
                    <a:pt x="31961" y="19766"/>
                  </a:lnTo>
                  <a:lnTo>
                    <a:pt x="32160" y="19368"/>
                  </a:lnTo>
                  <a:lnTo>
                    <a:pt x="32345" y="18969"/>
                  </a:lnTo>
                  <a:lnTo>
                    <a:pt x="32516" y="18571"/>
                  </a:lnTo>
                  <a:lnTo>
                    <a:pt x="32672" y="18158"/>
                  </a:lnTo>
                  <a:lnTo>
                    <a:pt x="32829" y="17745"/>
                  </a:lnTo>
                  <a:lnTo>
                    <a:pt x="32971" y="17333"/>
                  </a:lnTo>
                  <a:lnTo>
                    <a:pt x="33099" y="16920"/>
                  </a:lnTo>
                  <a:lnTo>
                    <a:pt x="33227" y="16507"/>
                  </a:lnTo>
                  <a:lnTo>
                    <a:pt x="33341" y="16080"/>
                  </a:lnTo>
                  <a:lnTo>
                    <a:pt x="33441" y="15654"/>
                  </a:lnTo>
                  <a:lnTo>
                    <a:pt x="33526" y="15227"/>
                  </a:lnTo>
                  <a:lnTo>
                    <a:pt x="33611" y="14800"/>
                  </a:lnTo>
                  <a:lnTo>
                    <a:pt x="33683" y="14373"/>
                  </a:lnTo>
                  <a:lnTo>
                    <a:pt x="33754" y="13946"/>
                  </a:lnTo>
                  <a:lnTo>
                    <a:pt x="33796" y="13505"/>
                  </a:lnTo>
                  <a:lnTo>
                    <a:pt x="33839" y="13078"/>
                  </a:lnTo>
                  <a:lnTo>
                    <a:pt x="33868" y="12637"/>
                  </a:lnTo>
                  <a:lnTo>
                    <a:pt x="33896" y="12196"/>
                  </a:lnTo>
                  <a:lnTo>
                    <a:pt x="33896" y="11769"/>
                  </a:lnTo>
                  <a:lnTo>
                    <a:pt x="33896" y="11328"/>
                  </a:lnTo>
                  <a:lnTo>
                    <a:pt x="33882" y="10887"/>
                  </a:lnTo>
                  <a:lnTo>
                    <a:pt x="33868" y="10445"/>
                  </a:lnTo>
                  <a:lnTo>
                    <a:pt x="33839" y="10019"/>
                  </a:lnTo>
                  <a:lnTo>
                    <a:pt x="33796" y="9577"/>
                  </a:lnTo>
                  <a:lnTo>
                    <a:pt x="33739" y="9136"/>
                  </a:lnTo>
                  <a:lnTo>
                    <a:pt x="33668" y="8709"/>
                  </a:lnTo>
                  <a:lnTo>
                    <a:pt x="33597" y="8268"/>
                  </a:lnTo>
                  <a:lnTo>
                    <a:pt x="33512" y="7827"/>
                  </a:lnTo>
                  <a:lnTo>
                    <a:pt x="33412" y="7400"/>
                  </a:lnTo>
                  <a:lnTo>
                    <a:pt x="33298" y="6973"/>
                  </a:lnTo>
                  <a:lnTo>
                    <a:pt x="33184" y="6532"/>
                  </a:lnTo>
                  <a:lnTo>
                    <a:pt x="33056" y="6105"/>
                  </a:lnTo>
                  <a:lnTo>
                    <a:pt x="32914" y="5678"/>
                  </a:lnTo>
                  <a:lnTo>
                    <a:pt x="32758" y="5266"/>
                  </a:lnTo>
                  <a:lnTo>
                    <a:pt x="32601" y="4839"/>
                  </a:lnTo>
                  <a:lnTo>
                    <a:pt x="32430" y="4426"/>
                  </a:lnTo>
                  <a:lnTo>
                    <a:pt x="32245" y="4014"/>
                  </a:lnTo>
                  <a:lnTo>
                    <a:pt x="32046" y="3601"/>
                  </a:lnTo>
                  <a:lnTo>
                    <a:pt x="31833" y="3188"/>
                  </a:lnTo>
                  <a:lnTo>
                    <a:pt x="31619" y="2776"/>
                  </a:lnTo>
                  <a:lnTo>
                    <a:pt x="31392" y="2377"/>
                  </a:lnTo>
                  <a:lnTo>
                    <a:pt x="31150" y="1979"/>
                  </a:lnTo>
                  <a:lnTo>
                    <a:pt x="30893" y="1594"/>
                  </a:lnTo>
                  <a:lnTo>
                    <a:pt x="30794" y="1438"/>
                  </a:lnTo>
                  <a:lnTo>
                    <a:pt x="30680" y="1296"/>
                  </a:lnTo>
                  <a:lnTo>
                    <a:pt x="30566" y="1153"/>
                  </a:lnTo>
                  <a:lnTo>
                    <a:pt x="30438" y="1025"/>
                  </a:lnTo>
                  <a:lnTo>
                    <a:pt x="30310" y="911"/>
                  </a:lnTo>
                  <a:lnTo>
                    <a:pt x="30182" y="798"/>
                  </a:lnTo>
                  <a:lnTo>
                    <a:pt x="30040" y="684"/>
                  </a:lnTo>
                  <a:lnTo>
                    <a:pt x="29897" y="584"/>
                  </a:lnTo>
                  <a:lnTo>
                    <a:pt x="29599" y="413"/>
                  </a:lnTo>
                  <a:lnTo>
                    <a:pt x="29285" y="271"/>
                  </a:lnTo>
                  <a:lnTo>
                    <a:pt x="28972" y="157"/>
                  </a:lnTo>
                  <a:lnTo>
                    <a:pt x="28645" y="72"/>
                  </a:lnTo>
                  <a:lnTo>
                    <a:pt x="28304" y="15"/>
                  </a:lnTo>
                  <a:lnTo>
                    <a:pt x="27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5651770" y="3750004"/>
              <a:ext cx="606362" cy="981970"/>
            </a:xfrm>
            <a:custGeom>
              <a:avLst/>
              <a:gdLst/>
              <a:ahLst/>
              <a:cxnLst/>
              <a:rect l="l" t="t" r="r" b="b"/>
              <a:pathLst>
                <a:path w="18699" h="30282" extrusionOk="0">
                  <a:moveTo>
                    <a:pt x="8880" y="0"/>
                  </a:moveTo>
                  <a:lnTo>
                    <a:pt x="8397" y="43"/>
                  </a:lnTo>
                  <a:lnTo>
                    <a:pt x="7927" y="100"/>
                  </a:lnTo>
                  <a:lnTo>
                    <a:pt x="7472" y="185"/>
                  </a:lnTo>
                  <a:lnTo>
                    <a:pt x="7016" y="285"/>
                  </a:lnTo>
                  <a:lnTo>
                    <a:pt x="6575" y="413"/>
                  </a:lnTo>
                  <a:lnTo>
                    <a:pt x="6148" y="569"/>
                  </a:lnTo>
                  <a:lnTo>
                    <a:pt x="5721" y="726"/>
                  </a:lnTo>
                  <a:lnTo>
                    <a:pt x="5309" y="911"/>
                  </a:lnTo>
                  <a:lnTo>
                    <a:pt x="4896" y="1124"/>
                  </a:lnTo>
                  <a:lnTo>
                    <a:pt x="4512" y="1352"/>
                  </a:lnTo>
                  <a:lnTo>
                    <a:pt x="4128" y="1594"/>
                  </a:lnTo>
                  <a:lnTo>
                    <a:pt x="3758" y="1850"/>
                  </a:lnTo>
                  <a:lnTo>
                    <a:pt x="3416" y="2135"/>
                  </a:lnTo>
                  <a:lnTo>
                    <a:pt x="3075" y="2419"/>
                  </a:lnTo>
                  <a:lnTo>
                    <a:pt x="2747" y="2732"/>
                  </a:lnTo>
                  <a:lnTo>
                    <a:pt x="2434" y="3060"/>
                  </a:lnTo>
                  <a:lnTo>
                    <a:pt x="2135" y="3401"/>
                  </a:lnTo>
                  <a:lnTo>
                    <a:pt x="1865" y="3757"/>
                  </a:lnTo>
                  <a:lnTo>
                    <a:pt x="1609" y="4113"/>
                  </a:lnTo>
                  <a:lnTo>
                    <a:pt x="1367" y="4497"/>
                  </a:lnTo>
                  <a:lnTo>
                    <a:pt x="1139" y="4881"/>
                  </a:lnTo>
                  <a:lnTo>
                    <a:pt x="926" y="5294"/>
                  </a:lnTo>
                  <a:lnTo>
                    <a:pt x="741" y="5706"/>
                  </a:lnTo>
                  <a:lnTo>
                    <a:pt x="570" y="6133"/>
                  </a:lnTo>
                  <a:lnTo>
                    <a:pt x="428" y="6560"/>
                  </a:lnTo>
                  <a:lnTo>
                    <a:pt x="300" y="7001"/>
                  </a:lnTo>
                  <a:lnTo>
                    <a:pt x="200" y="7457"/>
                  </a:lnTo>
                  <a:lnTo>
                    <a:pt x="115" y="7926"/>
                  </a:lnTo>
                  <a:lnTo>
                    <a:pt x="58" y="8382"/>
                  </a:lnTo>
                  <a:lnTo>
                    <a:pt x="15" y="8865"/>
                  </a:lnTo>
                  <a:lnTo>
                    <a:pt x="1" y="9349"/>
                  </a:lnTo>
                  <a:lnTo>
                    <a:pt x="1" y="20932"/>
                  </a:lnTo>
                  <a:lnTo>
                    <a:pt x="15" y="21416"/>
                  </a:lnTo>
                  <a:lnTo>
                    <a:pt x="58" y="21900"/>
                  </a:lnTo>
                  <a:lnTo>
                    <a:pt x="115" y="22355"/>
                  </a:lnTo>
                  <a:lnTo>
                    <a:pt x="200" y="22825"/>
                  </a:lnTo>
                  <a:lnTo>
                    <a:pt x="300" y="23280"/>
                  </a:lnTo>
                  <a:lnTo>
                    <a:pt x="428" y="23722"/>
                  </a:lnTo>
                  <a:lnTo>
                    <a:pt x="570" y="24148"/>
                  </a:lnTo>
                  <a:lnTo>
                    <a:pt x="741" y="24575"/>
                  </a:lnTo>
                  <a:lnTo>
                    <a:pt x="926" y="24988"/>
                  </a:lnTo>
                  <a:lnTo>
                    <a:pt x="1139" y="25386"/>
                  </a:lnTo>
                  <a:lnTo>
                    <a:pt x="1367" y="25785"/>
                  </a:lnTo>
                  <a:lnTo>
                    <a:pt x="1609" y="26169"/>
                  </a:lnTo>
                  <a:lnTo>
                    <a:pt x="1865" y="26525"/>
                  </a:lnTo>
                  <a:lnTo>
                    <a:pt x="2135" y="26881"/>
                  </a:lnTo>
                  <a:lnTo>
                    <a:pt x="2434" y="27222"/>
                  </a:lnTo>
                  <a:lnTo>
                    <a:pt x="2747" y="27549"/>
                  </a:lnTo>
                  <a:lnTo>
                    <a:pt x="3075" y="27862"/>
                  </a:lnTo>
                  <a:lnTo>
                    <a:pt x="3416" y="28147"/>
                  </a:lnTo>
                  <a:lnTo>
                    <a:pt x="3758" y="28432"/>
                  </a:lnTo>
                  <a:lnTo>
                    <a:pt x="4128" y="28688"/>
                  </a:lnTo>
                  <a:lnTo>
                    <a:pt x="4512" y="28930"/>
                  </a:lnTo>
                  <a:lnTo>
                    <a:pt x="4896" y="29157"/>
                  </a:lnTo>
                  <a:lnTo>
                    <a:pt x="5309" y="29371"/>
                  </a:lnTo>
                  <a:lnTo>
                    <a:pt x="5721" y="29556"/>
                  </a:lnTo>
                  <a:lnTo>
                    <a:pt x="6148" y="29712"/>
                  </a:lnTo>
                  <a:lnTo>
                    <a:pt x="6575" y="29869"/>
                  </a:lnTo>
                  <a:lnTo>
                    <a:pt x="7016" y="29997"/>
                  </a:lnTo>
                  <a:lnTo>
                    <a:pt x="7472" y="30097"/>
                  </a:lnTo>
                  <a:lnTo>
                    <a:pt x="7927" y="30182"/>
                  </a:lnTo>
                  <a:lnTo>
                    <a:pt x="8397" y="30239"/>
                  </a:lnTo>
                  <a:lnTo>
                    <a:pt x="8880" y="30267"/>
                  </a:lnTo>
                  <a:lnTo>
                    <a:pt x="9350" y="30282"/>
                  </a:lnTo>
                  <a:lnTo>
                    <a:pt x="9834" y="30267"/>
                  </a:lnTo>
                  <a:lnTo>
                    <a:pt x="10318" y="30239"/>
                  </a:lnTo>
                  <a:lnTo>
                    <a:pt x="10773" y="30182"/>
                  </a:lnTo>
                  <a:lnTo>
                    <a:pt x="11242" y="30097"/>
                  </a:lnTo>
                  <a:lnTo>
                    <a:pt x="11698" y="29997"/>
                  </a:lnTo>
                  <a:lnTo>
                    <a:pt x="12139" y="29869"/>
                  </a:lnTo>
                  <a:lnTo>
                    <a:pt x="12566" y="29712"/>
                  </a:lnTo>
                  <a:lnTo>
                    <a:pt x="12993" y="29556"/>
                  </a:lnTo>
                  <a:lnTo>
                    <a:pt x="13405" y="29371"/>
                  </a:lnTo>
                  <a:lnTo>
                    <a:pt x="13818" y="29157"/>
                  </a:lnTo>
                  <a:lnTo>
                    <a:pt x="14202" y="28930"/>
                  </a:lnTo>
                  <a:lnTo>
                    <a:pt x="14587" y="28688"/>
                  </a:lnTo>
                  <a:lnTo>
                    <a:pt x="14942" y="28432"/>
                  </a:lnTo>
                  <a:lnTo>
                    <a:pt x="15298" y="28147"/>
                  </a:lnTo>
                  <a:lnTo>
                    <a:pt x="15640" y="27862"/>
                  </a:lnTo>
                  <a:lnTo>
                    <a:pt x="15967" y="27549"/>
                  </a:lnTo>
                  <a:lnTo>
                    <a:pt x="16280" y="27222"/>
                  </a:lnTo>
                  <a:lnTo>
                    <a:pt x="16564" y="26881"/>
                  </a:lnTo>
                  <a:lnTo>
                    <a:pt x="16849" y="26525"/>
                  </a:lnTo>
                  <a:lnTo>
                    <a:pt x="17105" y="26169"/>
                  </a:lnTo>
                  <a:lnTo>
                    <a:pt x="17347" y="25785"/>
                  </a:lnTo>
                  <a:lnTo>
                    <a:pt x="17575" y="25386"/>
                  </a:lnTo>
                  <a:lnTo>
                    <a:pt x="17788" y="24988"/>
                  </a:lnTo>
                  <a:lnTo>
                    <a:pt x="17973" y="24575"/>
                  </a:lnTo>
                  <a:lnTo>
                    <a:pt x="18144" y="24148"/>
                  </a:lnTo>
                  <a:lnTo>
                    <a:pt x="18286" y="23722"/>
                  </a:lnTo>
                  <a:lnTo>
                    <a:pt x="18414" y="23280"/>
                  </a:lnTo>
                  <a:lnTo>
                    <a:pt x="18514" y="22825"/>
                  </a:lnTo>
                  <a:lnTo>
                    <a:pt x="18599" y="22355"/>
                  </a:lnTo>
                  <a:lnTo>
                    <a:pt x="18656" y="21900"/>
                  </a:lnTo>
                  <a:lnTo>
                    <a:pt x="18699" y="21416"/>
                  </a:lnTo>
                  <a:lnTo>
                    <a:pt x="18699" y="20932"/>
                  </a:lnTo>
                  <a:lnTo>
                    <a:pt x="18699" y="9349"/>
                  </a:lnTo>
                  <a:lnTo>
                    <a:pt x="18699" y="8865"/>
                  </a:lnTo>
                  <a:lnTo>
                    <a:pt x="18656" y="8382"/>
                  </a:lnTo>
                  <a:lnTo>
                    <a:pt x="18599" y="7926"/>
                  </a:lnTo>
                  <a:lnTo>
                    <a:pt x="18514" y="7457"/>
                  </a:lnTo>
                  <a:lnTo>
                    <a:pt x="18414" y="7001"/>
                  </a:lnTo>
                  <a:lnTo>
                    <a:pt x="18286" y="6560"/>
                  </a:lnTo>
                  <a:lnTo>
                    <a:pt x="18144" y="6133"/>
                  </a:lnTo>
                  <a:lnTo>
                    <a:pt x="17973" y="5706"/>
                  </a:lnTo>
                  <a:lnTo>
                    <a:pt x="17788" y="5294"/>
                  </a:lnTo>
                  <a:lnTo>
                    <a:pt x="17575" y="4881"/>
                  </a:lnTo>
                  <a:lnTo>
                    <a:pt x="17347" y="4497"/>
                  </a:lnTo>
                  <a:lnTo>
                    <a:pt x="17105" y="4113"/>
                  </a:lnTo>
                  <a:lnTo>
                    <a:pt x="16849" y="3757"/>
                  </a:lnTo>
                  <a:lnTo>
                    <a:pt x="16564" y="3401"/>
                  </a:lnTo>
                  <a:lnTo>
                    <a:pt x="16280" y="3060"/>
                  </a:lnTo>
                  <a:lnTo>
                    <a:pt x="15967" y="2732"/>
                  </a:lnTo>
                  <a:lnTo>
                    <a:pt x="15640" y="2419"/>
                  </a:lnTo>
                  <a:lnTo>
                    <a:pt x="15298" y="2135"/>
                  </a:lnTo>
                  <a:lnTo>
                    <a:pt x="14942" y="1850"/>
                  </a:lnTo>
                  <a:lnTo>
                    <a:pt x="14587" y="1594"/>
                  </a:lnTo>
                  <a:lnTo>
                    <a:pt x="14202" y="1352"/>
                  </a:lnTo>
                  <a:lnTo>
                    <a:pt x="13818" y="1124"/>
                  </a:lnTo>
                  <a:lnTo>
                    <a:pt x="13405" y="911"/>
                  </a:lnTo>
                  <a:lnTo>
                    <a:pt x="12993" y="726"/>
                  </a:lnTo>
                  <a:lnTo>
                    <a:pt x="12566" y="569"/>
                  </a:lnTo>
                  <a:lnTo>
                    <a:pt x="12139" y="413"/>
                  </a:lnTo>
                  <a:lnTo>
                    <a:pt x="11698" y="285"/>
                  </a:lnTo>
                  <a:lnTo>
                    <a:pt x="11242" y="185"/>
                  </a:lnTo>
                  <a:lnTo>
                    <a:pt x="10773" y="100"/>
                  </a:lnTo>
                  <a:lnTo>
                    <a:pt x="10318" y="43"/>
                  </a:lnTo>
                  <a:lnTo>
                    <a:pt x="9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5388751" y="4322642"/>
              <a:ext cx="1069200" cy="409332"/>
            </a:xfrm>
            <a:custGeom>
              <a:avLst/>
              <a:gdLst/>
              <a:ahLst/>
              <a:cxnLst/>
              <a:rect l="l" t="t" r="r" b="b"/>
              <a:pathLst>
                <a:path w="32972" h="12623" extrusionOk="0">
                  <a:moveTo>
                    <a:pt x="12637" y="1"/>
                  </a:moveTo>
                  <a:lnTo>
                    <a:pt x="11982" y="15"/>
                  </a:lnTo>
                  <a:lnTo>
                    <a:pt x="11342" y="58"/>
                  </a:lnTo>
                  <a:lnTo>
                    <a:pt x="10702" y="143"/>
                  </a:lnTo>
                  <a:lnTo>
                    <a:pt x="10090" y="257"/>
                  </a:lnTo>
                  <a:lnTo>
                    <a:pt x="9478" y="385"/>
                  </a:lnTo>
                  <a:lnTo>
                    <a:pt x="8880" y="556"/>
                  </a:lnTo>
                  <a:lnTo>
                    <a:pt x="8283" y="755"/>
                  </a:lnTo>
                  <a:lnTo>
                    <a:pt x="7713" y="982"/>
                  </a:lnTo>
                  <a:lnTo>
                    <a:pt x="7158" y="1239"/>
                  </a:lnTo>
                  <a:lnTo>
                    <a:pt x="6604" y="1523"/>
                  </a:lnTo>
                  <a:lnTo>
                    <a:pt x="6077" y="1822"/>
                  </a:lnTo>
                  <a:lnTo>
                    <a:pt x="5565" y="2149"/>
                  </a:lnTo>
                  <a:lnTo>
                    <a:pt x="5067" y="2505"/>
                  </a:lnTo>
                  <a:lnTo>
                    <a:pt x="4597" y="2875"/>
                  </a:lnTo>
                  <a:lnTo>
                    <a:pt x="4142" y="3273"/>
                  </a:lnTo>
                  <a:lnTo>
                    <a:pt x="3701" y="3700"/>
                  </a:lnTo>
                  <a:lnTo>
                    <a:pt x="3274" y="4127"/>
                  </a:lnTo>
                  <a:lnTo>
                    <a:pt x="2890" y="4597"/>
                  </a:lnTo>
                  <a:lnTo>
                    <a:pt x="2505" y="5066"/>
                  </a:lnTo>
                  <a:lnTo>
                    <a:pt x="2150" y="5564"/>
                  </a:lnTo>
                  <a:lnTo>
                    <a:pt x="1822" y="6077"/>
                  </a:lnTo>
                  <a:lnTo>
                    <a:pt x="1523" y="6603"/>
                  </a:lnTo>
                  <a:lnTo>
                    <a:pt x="1239" y="7144"/>
                  </a:lnTo>
                  <a:lnTo>
                    <a:pt x="997" y="7713"/>
                  </a:lnTo>
                  <a:lnTo>
                    <a:pt x="769" y="8282"/>
                  </a:lnTo>
                  <a:lnTo>
                    <a:pt x="570" y="8866"/>
                  </a:lnTo>
                  <a:lnTo>
                    <a:pt x="399" y="9464"/>
                  </a:lnTo>
                  <a:lnTo>
                    <a:pt x="257" y="10075"/>
                  </a:lnTo>
                  <a:lnTo>
                    <a:pt x="143" y="10702"/>
                  </a:lnTo>
                  <a:lnTo>
                    <a:pt x="58" y="11342"/>
                  </a:lnTo>
                  <a:lnTo>
                    <a:pt x="15" y="11982"/>
                  </a:lnTo>
                  <a:lnTo>
                    <a:pt x="1" y="12623"/>
                  </a:lnTo>
                  <a:lnTo>
                    <a:pt x="32972" y="12623"/>
                  </a:lnTo>
                  <a:lnTo>
                    <a:pt x="32957" y="11982"/>
                  </a:lnTo>
                  <a:lnTo>
                    <a:pt x="32915" y="11342"/>
                  </a:lnTo>
                  <a:lnTo>
                    <a:pt x="32829" y="10702"/>
                  </a:lnTo>
                  <a:lnTo>
                    <a:pt x="32715" y="10075"/>
                  </a:lnTo>
                  <a:lnTo>
                    <a:pt x="32573" y="9464"/>
                  </a:lnTo>
                  <a:lnTo>
                    <a:pt x="32402" y="8866"/>
                  </a:lnTo>
                  <a:lnTo>
                    <a:pt x="32203" y="8282"/>
                  </a:lnTo>
                  <a:lnTo>
                    <a:pt x="31990" y="7713"/>
                  </a:lnTo>
                  <a:lnTo>
                    <a:pt x="31734" y="7144"/>
                  </a:lnTo>
                  <a:lnTo>
                    <a:pt x="31449" y="6603"/>
                  </a:lnTo>
                  <a:lnTo>
                    <a:pt x="31150" y="6077"/>
                  </a:lnTo>
                  <a:lnTo>
                    <a:pt x="30823" y="5564"/>
                  </a:lnTo>
                  <a:lnTo>
                    <a:pt x="30467" y="5066"/>
                  </a:lnTo>
                  <a:lnTo>
                    <a:pt x="30097" y="4597"/>
                  </a:lnTo>
                  <a:lnTo>
                    <a:pt x="29699" y="4127"/>
                  </a:lnTo>
                  <a:lnTo>
                    <a:pt x="29272" y="3700"/>
                  </a:lnTo>
                  <a:lnTo>
                    <a:pt x="28831" y="3273"/>
                  </a:lnTo>
                  <a:lnTo>
                    <a:pt x="28375" y="2875"/>
                  </a:lnTo>
                  <a:lnTo>
                    <a:pt x="27906" y="2505"/>
                  </a:lnTo>
                  <a:lnTo>
                    <a:pt x="27408" y="2149"/>
                  </a:lnTo>
                  <a:lnTo>
                    <a:pt x="26895" y="1822"/>
                  </a:lnTo>
                  <a:lnTo>
                    <a:pt x="26369" y="1523"/>
                  </a:lnTo>
                  <a:lnTo>
                    <a:pt x="25814" y="1239"/>
                  </a:lnTo>
                  <a:lnTo>
                    <a:pt x="25259" y="982"/>
                  </a:lnTo>
                  <a:lnTo>
                    <a:pt x="24690" y="755"/>
                  </a:lnTo>
                  <a:lnTo>
                    <a:pt x="24106" y="556"/>
                  </a:lnTo>
                  <a:lnTo>
                    <a:pt x="23494" y="385"/>
                  </a:lnTo>
                  <a:lnTo>
                    <a:pt x="22883" y="257"/>
                  </a:lnTo>
                  <a:lnTo>
                    <a:pt x="22271" y="143"/>
                  </a:lnTo>
                  <a:lnTo>
                    <a:pt x="21630" y="58"/>
                  </a:lnTo>
                  <a:lnTo>
                    <a:pt x="20990" y="15"/>
                  </a:lnTo>
                  <a:lnTo>
                    <a:pt x="20350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5485190" y="2057414"/>
              <a:ext cx="650204" cy="2351999"/>
            </a:xfrm>
            <a:custGeom>
              <a:avLst/>
              <a:gdLst/>
              <a:ahLst/>
              <a:cxnLst/>
              <a:rect l="l" t="t" r="r" b="b"/>
              <a:pathLst>
                <a:path w="20051" h="72531" extrusionOk="0">
                  <a:moveTo>
                    <a:pt x="5081" y="1"/>
                  </a:moveTo>
                  <a:lnTo>
                    <a:pt x="6006" y="1111"/>
                  </a:lnTo>
                  <a:lnTo>
                    <a:pt x="6575" y="1125"/>
                  </a:lnTo>
                  <a:lnTo>
                    <a:pt x="6988" y="1139"/>
                  </a:lnTo>
                  <a:lnTo>
                    <a:pt x="7500" y="1168"/>
                  </a:lnTo>
                  <a:lnTo>
                    <a:pt x="8083" y="1225"/>
                  </a:lnTo>
                  <a:lnTo>
                    <a:pt x="8724" y="1310"/>
                  </a:lnTo>
                  <a:lnTo>
                    <a:pt x="9421" y="1438"/>
                  </a:lnTo>
                  <a:lnTo>
                    <a:pt x="9791" y="1523"/>
                  </a:lnTo>
                  <a:lnTo>
                    <a:pt x="10175" y="1623"/>
                  </a:lnTo>
                  <a:lnTo>
                    <a:pt x="10559" y="1723"/>
                  </a:lnTo>
                  <a:lnTo>
                    <a:pt x="10958" y="1837"/>
                  </a:lnTo>
                  <a:lnTo>
                    <a:pt x="11356" y="1979"/>
                  </a:lnTo>
                  <a:lnTo>
                    <a:pt x="11769" y="2121"/>
                  </a:lnTo>
                  <a:lnTo>
                    <a:pt x="12196" y="2292"/>
                  </a:lnTo>
                  <a:lnTo>
                    <a:pt x="12609" y="2477"/>
                  </a:lnTo>
                  <a:lnTo>
                    <a:pt x="13035" y="2676"/>
                  </a:lnTo>
                  <a:lnTo>
                    <a:pt x="13462" y="2890"/>
                  </a:lnTo>
                  <a:lnTo>
                    <a:pt x="13889" y="3131"/>
                  </a:lnTo>
                  <a:lnTo>
                    <a:pt x="14302" y="3402"/>
                  </a:lnTo>
                  <a:lnTo>
                    <a:pt x="14729" y="3672"/>
                  </a:lnTo>
                  <a:lnTo>
                    <a:pt x="15156" y="3985"/>
                  </a:lnTo>
                  <a:lnTo>
                    <a:pt x="15568" y="4313"/>
                  </a:lnTo>
                  <a:lnTo>
                    <a:pt x="15981" y="4654"/>
                  </a:lnTo>
                  <a:lnTo>
                    <a:pt x="16394" y="5038"/>
                  </a:lnTo>
                  <a:lnTo>
                    <a:pt x="16792" y="5437"/>
                  </a:lnTo>
                  <a:lnTo>
                    <a:pt x="16977" y="5650"/>
                  </a:lnTo>
                  <a:lnTo>
                    <a:pt x="17162" y="5864"/>
                  </a:lnTo>
                  <a:lnTo>
                    <a:pt x="17333" y="6091"/>
                  </a:lnTo>
                  <a:lnTo>
                    <a:pt x="17504" y="6319"/>
                  </a:lnTo>
                  <a:lnTo>
                    <a:pt x="17660" y="6561"/>
                  </a:lnTo>
                  <a:lnTo>
                    <a:pt x="17802" y="6803"/>
                  </a:lnTo>
                  <a:lnTo>
                    <a:pt x="17945" y="7045"/>
                  </a:lnTo>
                  <a:lnTo>
                    <a:pt x="18073" y="7301"/>
                  </a:lnTo>
                  <a:lnTo>
                    <a:pt x="18187" y="7557"/>
                  </a:lnTo>
                  <a:lnTo>
                    <a:pt x="18301" y="7827"/>
                  </a:lnTo>
                  <a:lnTo>
                    <a:pt x="18400" y="8098"/>
                  </a:lnTo>
                  <a:lnTo>
                    <a:pt x="18500" y="8382"/>
                  </a:lnTo>
                  <a:lnTo>
                    <a:pt x="18585" y="8653"/>
                  </a:lnTo>
                  <a:lnTo>
                    <a:pt x="18656" y="8951"/>
                  </a:lnTo>
                  <a:lnTo>
                    <a:pt x="18727" y="9236"/>
                  </a:lnTo>
                  <a:lnTo>
                    <a:pt x="18784" y="9535"/>
                  </a:lnTo>
                  <a:lnTo>
                    <a:pt x="18827" y="9848"/>
                  </a:lnTo>
                  <a:lnTo>
                    <a:pt x="18870" y="10147"/>
                  </a:lnTo>
                  <a:lnTo>
                    <a:pt x="18912" y="10474"/>
                  </a:lnTo>
                  <a:lnTo>
                    <a:pt x="18927" y="10787"/>
                  </a:lnTo>
                  <a:lnTo>
                    <a:pt x="18955" y="11442"/>
                  </a:lnTo>
                  <a:lnTo>
                    <a:pt x="18955" y="12111"/>
                  </a:lnTo>
                  <a:lnTo>
                    <a:pt x="18912" y="12808"/>
                  </a:lnTo>
                  <a:lnTo>
                    <a:pt x="18841" y="13505"/>
                  </a:lnTo>
                  <a:lnTo>
                    <a:pt x="18756" y="14231"/>
                  </a:lnTo>
                  <a:lnTo>
                    <a:pt x="18628" y="14971"/>
                  </a:lnTo>
                  <a:lnTo>
                    <a:pt x="18500" y="15568"/>
                  </a:lnTo>
                  <a:lnTo>
                    <a:pt x="18357" y="16166"/>
                  </a:lnTo>
                  <a:lnTo>
                    <a:pt x="18215" y="16764"/>
                  </a:lnTo>
                  <a:lnTo>
                    <a:pt x="18044" y="17347"/>
                  </a:lnTo>
                  <a:lnTo>
                    <a:pt x="17859" y="17931"/>
                  </a:lnTo>
                  <a:lnTo>
                    <a:pt x="17660" y="18514"/>
                  </a:lnTo>
                  <a:lnTo>
                    <a:pt x="17461" y="19097"/>
                  </a:lnTo>
                  <a:lnTo>
                    <a:pt x="17233" y="19681"/>
                  </a:lnTo>
                  <a:lnTo>
                    <a:pt x="17006" y="20250"/>
                  </a:lnTo>
                  <a:lnTo>
                    <a:pt x="16764" y="20819"/>
                  </a:lnTo>
                  <a:lnTo>
                    <a:pt x="16508" y="21388"/>
                  </a:lnTo>
                  <a:lnTo>
                    <a:pt x="16237" y="21958"/>
                  </a:lnTo>
                  <a:lnTo>
                    <a:pt x="15967" y="22527"/>
                  </a:lnTo>
                  <a:lnTo>
                    <a:pt x="15682" y="23082"/>
                  </a:lnTo>
                  <a:lnTo>
                    <a:pt x="15085" y="24206"/>
                  </a:lnTo>
                  <a:lnTo>
                    <a:pt x="14458" y="25316"/>
                  </a:lnTo>
                  <a:lnTo>
                    <a:pt x="13818" y="26412"/>
                  </a:lnTo>
                  <a:lnTo>
                    <a:pt x="13135" y="27507"/>
                  </a:lnTo>
                  <a:lnTo>
                    <a:pt x="12452" y="28589"/>
                  </a:lnTo>
                  <a:lnTo>
                    <a:pt x="11741" y="29670"/>
                  </a:lnTo>
                  <a:lnTo>
                    <a:pt x="11029" y="30752"/>
                  </a:lnTo>
                  <a:lnTo>
                    <a:pt x="9592" y="32872"/>
                  </a:lnTo>
                  <a:lnTo>
                    <a:pt x="8638" y="34281"/>
                  </a:lnTo>
                  <a:lnTo>
                    <a:pt x="7685" y="35690"/>
                  </a:lnTo>
                  <a:lnTo>
                    <a:pt x="6760" y="37113"/>
                  </a:lnTo>
                  <a:lnTo>
                    <a:pt x="5849" y="38550"/>
                  </a:lnTo>
                  <a:lnTo>
                    <a:pt x="5408" y="39261"/>
                  </a:lnTo>
                  <a:lnTo>
                    <a:pt x="4981" y="39987"/>
                  </a:lnTo>
                  <a:lnTo>
                    <a:pt x="4554" y="40727"/>
                  </a:lnTo>
                  <a:lnTo>
                    <a:pt x="4142" y="41453"/>
                  </a:lnTo>
                  <a:lnTo>
                    <a:pt x="3743" y="42193"/>
                  </a:lnTo>
                  <a:lnTo>
                    <a:pt x="3359" y="42933"/>
                  </a:lnTo>
                  <a:lnTo>
                    <a:pt x="2989" y="43673"/>
                  </a:lnTo>
                  <a:lnTo>
                    <a:pt x="2633" y="44427"/>
                  </a:lnTo>
                  <a:lnTo>
                    <a:pt x="2292" y="45181"/>
                  </a:lnTo>
                  <a:lnTo>
                    <a:pt x="1979" y="45949"/>
                  </a:lnTo>
                  <a:lnTo>
                    <a:pt x="1680" y="46703"/>
                  </a:lnTo>
                  <a:lnTo>
                    <a:pt x="1395" y="47486"/>
                  </a:lnTo>
                  <a:lnTo>
                    <a:pt x="1139" y="48255"/>
                  </a:lnTo>
                  <a:lnTo>
                    <a:pt x="912" y="49051"/>
                  </a:lnTo>
                  <a:lnTo>
                    <a:pt x="698" y="49834"/>
                  </a:lnTo>
                  <a:lnTo>
                    <a:pt x="513" y="50631"/>
                  </a:lnTo>
                  <a:lnTo>
                    <a:pt x="357" y="51442"/>
                  </a:lnTo>
                  <a:lnTo>
                    <a:pt x="229" y="52253"/>
                  </a:lnTo>
                  <a:lnTo>
                    <a:pt x="129" y="53079"/>
                  </a:lnTo>
                  <a:lnTo>
                    <a:pt x="58" y="53904"/>
                  </a:lnTo>
                  <a:lnTo>
                    <a:pt x="15" y="54729"/>
                  </a:lnTo>
                  <a:lnTo>
                    <a:pt x="1" y="55583"/>
                  </a:lnTo>
                  <a:lnTo>
                    <a:pt x="29" y="56423"/>
                  </a:lnTo>
                  <a:lnTo>
                    <a:pt x="58" y="56864"/>
                  </a:lnTo>
                  <a:lnTo>
                    <a:pt x="86" y="57291"/>
                  </a:lnTo>
                  <a:lnTo>
                    <a:pt x="143" y="57817"/>
                  </a:lnTo>
                  <a:lnTo>
                    <a:pt x="200" y="58329"/>
                  </a:lnTo>
                  <a:lnTo>
                    <a:pt x="271" y="58842"/>
                  </a:lnTo>
                  <a:lnTo>
                    <a:pt x="342" y="59340"/>
                  </a:lnTo>
                  <a:lnTo>
                    <a:pt x="428" y="59823"/>
                  </a:lnTo>
                  <a:lnTo>
                    <a:pt x="527" y="60293"/>
                  </a:lnTo>
                  <a:lnTo>
                    <a:pt x="627" y="60763"/>
                  </a:lnTo>
                  <a:lnTo>
                    <a:pt x="727" y="61218"/>
                  </a:lnTo>
                  <a:lnTo>
                    <a:pt x="840" y="61659"/>
                  </a:lnTo>
                  <a:lnTo>
                    <a:pt x="969" y="62086"/>
                  </a:lnTo>
                  <a:lnTo>
                    <a:pt x="1082" y="62513"/>
                  </a:lnTo>
                  <a:lnTo>
                    <a:pt x="1225" y="62911"/>
                  </a:lnTo>
                  <a:lnTo>
                    <a:pt x="1495" y="63708"/>
                  </a:lnTo>
                  <a:lnTo>
                    <a:pt x="1794" y="64462"/>
                  </a:lnTo>
                  <a:lnTo>
                    <a:pt x="2121" y="65174"/>
                  </a:lnTo>
                  <a:lnTo>
                    <a:pt x="2448" y="65843"/>
                  </a:lnTo>
                  <a:lnTo>
                    <a:pt x="2790" y="66483"/>
                  </a:lnTo>
                  <a:lnTo>
                    <a:pt x="3146" y="67081"/>
                  </a:lnTo>
                  <a:lnTo>
                    <a:pt x="3516" y="67650"/>
                  </a:lnTo>
                  <a:lnTo>
                    <a:pt x="3886" y="68176"/>
                  </a:lnTo>
                  <a:lnTo>
                    <a:pt x="4256" y="68675"/>
                  </a:lnTo>
                  <a:lnTo>
                    <a:pt x="4626" y="69130"/>
                  </a:lnTo>
                  <a:lnTo>
                    <a:pt x="4996" y="69557"/>
                  </a:lnTo>
                  <a:lnTo>
                    <a:pt x="5351" y="69955"/>
                  </a:lnTo>
                  <a:lnTo>
                    <a:pt x="5707" y="70311"/>
                  </a:lnTo>
                  <a:lnTo>
                    <a:pt x="6063" y="70652"/>
                  </a:lnTo>
                  <a:lnTo>
                    <a:pt x="6390" y="70951"/>
                  </a:lnTo>
                  <a:lnTo>
                    <a:pt x="6717" y="71222"/>
                  </a:lnTo>
                  <a:lnTo>
                    <a:pt x="7030" y="71464"/>
                  </a:lnTo>
                  <a:lnTo>
                    <a:pt x="7315" y="71691"/>
                  </a:lnTo>
                  <a:lnTo>
                    <a:pt x="7813" y="72047"/>
                  </a:lnTo>
                  <a:lnTo>
                    <a:pt x="8226" y="72303"/>
                  </a:lnTo>
                  <a:lnTo>
                    <a:pt x="8496" y="72460"/>
                  </a:lnTo>
                  <a:lnTo>
                    <a:pt x="8638" y="72531"/>
                  </a:lnTo>
                  <a:lnTo>
                    <a:pt x="9122" y="71535"/>
                  </a:lnTo>
                  <a:lnTo>
                    <a:pt x="9037" y="71478"/>
                  </a:lnTo>
                  <a:lnTo>
                    <a:pt x="8809" y="71350"/>
                  </a:lnTo>
                  <a:lnTo>
                    <a:pt x="8453" y="71122"/>
                  </a:lnTo>
                  <a:lnTo>
                    <a:pt x="7984" y="70795"/>
                  </a:lnTo>
                  <a:lnTo>
                    <a:pt x="7728" y="70581"/>
                  </a:lnTo>
                  <a:lnTo>
                    <a:pt x="7443" y="70354"/>
                  </a:lnTo>
                  <a:lnTo>
                    <a:pt x="7144" y="70098"/>
                  </a:lnTo>
                  <a:lnTo>
                    <a:pt x="6831" y="69813"/>
                  </a:lnTo>
                  <a:lnTo>
                    <a:pt x="6504" y="69500"/>
                  </a:lnTo>
                  <a:lnTo>
                    <a:pt x="6177" y="69158"/>
                  </a:lnTo>
                  <a:lnTo>
                    <a:pt x="5835" y="68788"/>
                  </a:lnTo>
                  <a:lnTo>
                    <a:pt x="5494" y="68376"/>
                  </a:lnTo>
                  <a:lnTo>
                    <a:pt x="5138" y="67949"/>
                  </a:lnTo>
                  <a:lnTo>
                    <a:pt x="4796" y="67479"/>
                  </a:lnTo>
                  <a:lnTo>
                    <a:pt x="4441" y="66981"/>
                  </a:lnTo>
                  <a:lnTo>
                    <a:pt x="4099" y="66440"/>
                  </a:lnTo>
                  <a:lnTo>
                    <a:pt x="3758" y="65871"/>
                  </a:lnTo>
                  <a:lnTo>
                    <a:pt x="3430" y="65274"/>
                  </a:lnTo>
                  <a:lnTo>
                    <a:pt x="3117" y="64633"/>
                  </a:lnTo>
                  <a:lnTo>
                    <a:pt x="2818" y="63964"/>
                  </a:lnTo>
                  <a:lnTo>
                    <a:pt x="2534" y="63253"/>
                  </a:lnTo>
                  <a:lnTo>
                    <a:pt x="2263" y="62499"/>
                  </a:lnTo>
                  <a:lnTo>
                    <a:pt x="2022" y="61716"/>
                  </a:lnTo>
                  <a:lnTo>
                    <a:pt x="1908" y="61318"/>
                  </a:lnTo>
                  <a:lnTo>
                    <a:pt x="1808" y="60891"/>
                  </a:lnTo>
                  <a:lnTo>
                    <a:pt x="1694" y="60464"/>
                  </a:lnTo>
                  <a:lnTo>
                    <a:pt x="1609" y="60023"/>
                  </a:lnTo>
                  <a:lnTo>
                    <a:pt x="1523" y="59582"/>
                  </a:lnTo>
                  <a:lnTo>
                    <a:pt x="1438" y="59126"/>
                  </a:lnTo>
                  <a:lnTo>
                    <a:pt x="1367" y="58657"/>
                  </a:lnTo>
                  <a:lnTo>
                    <a:pt x="1296" y="58173"/>
                  </a:lnTo>
                  <a:lnTo>
                    <a:pt x="1239" y="57689"/>
                  </a:lnTo>
                  <a:lnTo>
                    <a:pt x="1196" y="57191"/>
                  </a:lnTo>
                  <a:lnTo>
                    <a:pt x="1139" y="56366"/>
                  </a:lnTo>
                  <a:lnTo>
                    <a:pt x="1111" y="55555"/>
                  </a:lnTo>
                  <a:lnTo>
                    <a:pt x="1125" y="54743"/>
                  </a:lnTo>
                  <a:lnTo>
                    <a:pt x="1168" y="53932"/>
                  </a:lnTo>
                  <a:lnTo>
                    <a:pt x="1239" y="53150"/>
                  </a:lnTo>
                  <a:lnTo>
                    <a:pt x="1338" y="52353"/>
                  </a:lnTo>
                  <a:lnTo>
                    <a:pt x="1467" y="51570"/>
                  </a:lnTo>
                  <a:lnTo>
                    <a:pt x="1623" y="50787"/>
                  </a:lnTo>
                  <a:lnTo>
                    <a:pt x="1808" y="50019"/>
                  </a:lnTo>
                  <a:lnTo>
                    <a:pt x="2007" y="49265"/>
                  </a:lnTo>
                  <a:lnTo>
                    <a:pt x="2235" y="48496"/>
                  </a:lnTo>
                  <a:lnTo>
                    <a:pt x="2491" y="47742"/>
                  </a:lnTo>
                  <a:lnTo>
                    <a:pt x="2761" y="47002"/>
                  </a:lnTo>
                  <a:lnTo>
                    <a:pt x="3060" y="46248"/>
                  </a:lnTo>
                  <a:lnTo>
                    <a:pt x="3373" y="45508"/>
                  </a:lnTo>
                  <a:lnTo>
                    <a:pt x="3701" y="44782"/>
                  </a:lnTo>
                  <a:lnTo>
                    <a:pt x="4042" y="44042"/>
                  </a:lnTo>
                  <a:lnTo>
                    <a:pt x="4412" y="43317"/>
                  </a:lnTo>
                  <a:lnTo>
                    <a:pt x="4782" y="42605"/>
                  </a:lnTo>
                  <a:lnTo>
                    <a:pt x="5181" y="41880"/>
                  </a:lnTo>
                  <a:lnTo>
                    <a:pt x="5579" y="41168"/>
                  </a:lnTo>
                  <a:lnTo>
                    <a:pt x="5992" y="40457"/>
                  </a:lnTo>
                  <a:lnTo>
                    <a:pt x="6419" y="39745"/>
                  </a:lnTo>
                  <a:lnTo>
                    <a:pt x="6845" y="39048"/>
                  </a:lnTo>
                  <a:lnTo>
                    <a:pt x="7742" y="37639"/>
                  </a:lnTo>
                  <a:lnTo>
                    <a:pt x="8653" y="36259"/>
                  </a:lnTo>
                  <a:lnTo>
                    <a:pt x="9578" y="34878"/>
                  </a:lnTo>
                  <a:lnTo>
                    <a:pt x="10503" y="33498"/>
                  </a:lnTo>
                  <a:lnTo>
                    <a:pt x="11968" y="31335"/>
                  </a:lnTo>
                  <a:lnTo>
                    <a:pt x="12694" y="30239"/>
                  </a:lnTo>
                  <a:lnTo>
                    <a:pt x="13420" y="29144"/>
                  </a:lnTo>
                  <a:lnTo>
                    <a:pt x="14117" y="28034"/>
                  </a:lnTo>
                  <a:lnTo>
                    <a:pt x="14800" y="26924"/>
                  </a:lnTo>
                  <a:lnTo>
                    <a:pt x="15469" y="25800"/>
                  </a:lnTo>
                  <a:lnTo>
                    <a:pt x="16109" y="24676"/>
                  </a:lnTo>
                  <a:lnTo>
                    <a:pt x="16408" y="24106"/>
                  </a:lnTo>
                  <a:lnTo>
                    <a:pt x="16707" y="23523"/>
                  </a:lnTo>
                  <a:lnTo>
                    <a:pt x="16991" y="22954"/>
                  </a:lnTo>
                  <a:lnTo>
                    <a:pt x="17276" y="22370"/>
                  </a:lnTo>
                  <a:lnTo>
                    <a:pt x="17546" y="21787"/>
                  </a:lnTo>
                  <a:lnTo>
                    <a:pt x="17802" y="21203"/>
                  </a:lnTo>
                  <a:lnTo>
                    <a:pt x="18059" y="20620"/>
                  </a:lnTo>
                  <a:lnTo>
                    <a:pt x="18286" y="20037"/>
                  </a:lnTo>
                  <a:lnTo>
                    <a:pt x="18514" y="19439"/>
                  </a:lnTo>
                  <a:lnTo>
                    <a:pt x="18727" y="18841"/>
                  </a:lnTo>
                  <a:lnTo>
                    <a:pt x="18927" y="18244"/>
                  </a:lnTo>
                  <a:lnTo>
                    <a:pt x="19112" y="17632"/>
                  </a:lnTo>
                  <a:lnTo>
                    <a:pt x="19282" y="17034"/>
                  </a:lnTo>
                  <a:lnTo>
                    <a:pt x="19439" y="16422"/>
                  </a:lnTo>
                  <a:lnTo>
                    <a:pt x="19581" y="15810"/>
                  </a:lnTo>
                  <a:lnTo>
                    <a:pt x="19709" y="15184"/>
                  </a:lnTo>
                  <a:lnTo>
                    <a:pt x="19852" y="14387"/>
                  </a:lnTo>
                  <a:lnTo>
                    <a:pt x="19951" y="13590"/>
                  </a:lnTo>
                  <a:lnTo>
                    <a:pt x="20022" y="12822"/>
                  </a:lnTo>
                  <a:lnTo>
                    <a:pt x="20037" y="12452"/>
                  </a:lnTo>
                  <a:lnTo>
                    <a:pt x="20051" y="12082"/>
                  </a:lnTo>
                  <a:lnTo>
                    <a:pt x="20051" y="11712"/>
                  </a:lnTo>
                  <a:lnTo>
                    <a:pt x="20037" y="11356"/>
                  </a:lnTo>
                  <a:lnTo>
                    <a:pt x="20022" y="11001"/>
                  </a:lnTo>
                  <a:lnTo>
                    <a:pt x="19994" y="10645"/>
                  </a:lnTo>
                  <a:lnTo>
                    <a:pt x="19965" y="10303"/>
                  </a:lnTo>
                  <a:lnTo>
                    <a:pt x="19923" y="9962"/>
                  </a:lnTo>
                  <a:lnTo>
                    <a:pt x="19866" y="9620"/>
                  </a:lnTo>
                  <a:lnTo>
                    <a:pt x="19809" y="9293"/>
                  </a:lnTo>
                  <a:lnTo>
                    <a:pt x="19738" y="8966"/>
                  </a:lnTo>
                  <a:lnTo>
                    <a:pt x="19667" y="8653"/>
                  </a:lnTo>
                  <a:lnTo>
                    <a:pt x="19581" y="8340"/>
                  </a:lnTo>
                  <a:lnTo>
                    <a:pt x="19482" y="8027"/>
                  </a:lnTo>
                  <a:lnTo>
                    <a:pt x="19368" y="7728"/>
                  </a:lnTo>
                  <a:lnTo>
                    <a:pt x="19254" y="7415"/>
                  </a:lnTo>
                  <a:lnTo>
                    <a:pt x="19140" y="7130"/>
                  </a:lnTo>
                  <a:lnTo>
                    <a:pt x="19012" y="6831"/>
                  </a:lnTo>
                  <a:lnTo>
                    <a:pt x="18870" y="6561"/>
                  </a:lnTo>
                  <a:lnTo>
                    <a:pt x="18713" y="6276"/>
                  </a:lnTo>
                  <a:lnTo>
                    <a:pt x="18557" y="6006"/>
                  </a:lnTo>
                  <a:lnTo>
                    <a:pt x="18386" y="5736"/>
                  </a:lnTo>
                  <a:lnTo>
                    <a:pt x="18215" y="5465"/>
                  </a:lnTo>
                  <a:lnTo>
                    <a:pt x="18030" y="5209"/>
                  </a:lnTo>
                  <a:lnTo>
                    <a:pt x="17831" y="4967"/>
                  </a:lnTo>
                  <a:lnTo>
                    <a:pt x="17632" y="4711"/>
                  </a:lnTo>
                  <a:lnTo>
                    <a:pt x="17433" y="4498"/>
                  </a:lnTo>
                  <a:lnTo>
                    <a:pt x="17233" y="4270"/>
                  </a:lnTo>
                  <a:lnTo>
                    <a:pt x="17034" y="4071"/>
                  </a:lnTo>
                  <a:lnTo>
                    <a:pt x="16821" y="3857"/>
                  </a:lnTo>
                  <a:lnTo>
                    <a:pt x="16379" y="3473"/>
                  </a:lnTo>
                  <a:lnTo>
                    <a:pt x="15924" y="3117"/>
                  </a:lnTo>
                  <a:lnTo>
                    <a:pt x="15455" y="2790"/>
                  </a:lnTo>
                  <a:lnTo>
                    <a:pt x="14971" y="2477"/>
                  </a:lnTo>
                  <a:lnTo>
                    <a:pt x="14487" y="2192"/>
                  </a:lnTo>
                  <a:lnTo>
                    <a:pt x="13975" y="1922"/>
                  </a:lnTo>
                  <a:lnTo>
                    <a:pt x="13477" y="1694"/>
                  </a:lnTo>
                  <a:lnTo>
                    <a:pt x="12964" y="1467"/>
                  </a:lnTo>
                  <a:lnTo>
                    <a:pt x="12452" y="1267"/>
                  </a:lnTo>
                  <a:lnTo>
                    <a:pt x="11940" y="1082"/>
                  </a:lnTo>
                  <a:lnTo>
                    <a:pt x="11427" y="926"/>
                  </a:lnTo>
                  <a:lnTo>
                    <a:pt x="10929" y="783"/>
                  </a:lnTo>
                  <a:lnTo>
                    <a:pt x="10431" y="641"/>
                  </a:lnTo>
                  <a:lnTo>
                    <a:pt x="9933" y="527"/>
                  </a:lnTo>
                  <a:lnTo>
                    <a:pt x="9464" y="428"/>
                  </a:lnTo>
                  <a:lnTo>
                    <a:pt x="8994" y="342"/>
                  </a:lnTo>
                  <a:lnTo>
                    <a:pt x="8553" y="271"/>
                  </a:lnTo>
                  <a:lnTo>
                    <a:pt x="8112" y="214"/>
                  </a:lnTo>
                  <a:lnTo>
                    <a:pt x="7315" y="115"/>
                  </a:lnTo>
                  <a:lnTo>
                    <a:pt x="6604" y="44"/>
                  </a:lnTo>
                  <a:lnTo>
                    <a:pt x="6020" y="15"/>
                  </a:lnTo>
                  <a:lnTo>
                    <a:pt x="5551" y="1"/>
                  </a:lnTo>
                  <a:close/>
                </a:path>
              </a:pathLst>
            </a:custGeom>
            <a:solidFill>
              <a:srgbClr val="2119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06" name="Google Shape;606;p21"/>
          <p:cNvGrpSpPr/>
          <p:nvPr/>
        </p:nvGrpSpPr>
        <p:grpSpPr>
          <a:xfrm>
            <a:off x="4648173" y="1278038"/>
            <a:ext cx="2943277" cy="671250"/>
            <a:chOff x="4648173" y="1278038"/>
            <a:chExt cx="2943277" cy="671250"/>
          </a:xfrm>
        </p:grpSpPr>
        <p:sp>
          <p:nvSpPr>
            <p:cNvPr id="607" name="Google Shape;607;p21"/>
            <p:cNvSpPr/>
            <p:nvPr/>
          </p:nvSpPr>
          <p:spPr>
            <a:xfrm>
              <a:off x="6986950" y="1311425"/>
              <a:ext cx="604500" cy="60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04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grpSp>
          <p:nvGrpSpPr>
            <p:cNvPr id="608" name="Google Shape;608;p21"/>
            <p:cNvGrpSpPr/>
            <p:nvPr/>
          </p:nvGrpSpPr>
          <p:grpSpPr>
            <a:xfrm>
              <a:off x="4648173" y="1278038"/>
              <a:ext cx="1981204" cy="671250"/>
              <a:chOff x="6053048" y="700371"/>
              <a:chExt cx="1981204" cy="671250"/>
            </a:xfrm>
          </p:grpSpPr>
          <p:sp>
            <p:nvSpPr>
              <p:cNvPr id="609" name="Google Shape;60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Visual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610" name="Google Shape;610;p21"/>
              <p:cNvSpPr txBox="1"/>
              <p:nvPr/>
            </p:nvSpPr>
            <p:spPr>
              <a:xfrm>
                <a:off x="6053048" y="103982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Despite being red, Mars is a cold place</a:t>
                </a:r>
                <a:endParaRPr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</p:grpSp>
      <p:grpSp>
        <p:nvGrpSpPr>
          <p:cNvPr id="611" name="Google Shape;611;p21"/>
          <p:cNvGrpSpPr/>
          <p:nvPr/>
        </p:nvGrpSpPr>
        <p:grpSpPr>
          <a:xfrm>
            <a:off x="3251181" y="2203696"/>
            <a:ext cx="2943277" cy="806505"/>
            <a:chOff x="3486123" y="2444463"/>
            <a:chExt cx="2943277" cy="806505"/>
          </a:xfrm>
        </p:grpSpPr>
        <p:sp>
          <p:nvSpPr>
            <p:cNvPr id="612" name="Google Shape;61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03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grpSp>
          <p:nvGrpSpPr>
            <p:cNvPr id="613" name="Google Shape;613;p21"/>
            <p:cNvGrpSpPr/>
            <p:nvPr/>
          </p:nvGrpSpPr>
          <p:grpSpPr>
            <a:xfrm>
              <a:off x="3486123" y="2444463"/>
              <a:ext cx="1981204" cy="806505"/>
              <a:chOff x="6053048" y="700371"/>
              <a:chExt cx="1981204" cy="806505"/>
            </a:xfrm>
          </p:grpSpPr>
          <p:sp>
            <p:nvSpPr>
              <p:cNvPr id="614" name="Google Shape;61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Preprocessing: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615" name="Google Shape;615;p21"/>
              <p:cNvSpPr txBox="1"/>
              <p:nvPr/>
            </p:nvSpPr>
            <p:spPr>
              <a:xfrm>
                <a:off x="6053048" y="117507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Resize (64x64), normalize, augment (rotation, flip).</a:t>
                </a: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</p:grpSp>
      <p:grpSp>
        <p:nvGrpSpPr>
          <p:cNvPr id="616" name="Google Shape;616;p21"/>
          <p:cNvGrpSpPr/>
          <p:nvPr/>
        </p:nvGrpSpPr>
        <p:grpSpPr>
          <a:xfrm>
            <a:off x="1854190" y="3129354"/>
            <a:ext cx="2943277" cy="781740"/>
            <a:chOff x="3486123" y="2444463"/>
            <a:chExt cx="2943277" cy="781740"/>
          </a:xfrm>
        </p:grpSpPr>
        <p:sp>
          <p:nvSpPr>
            <p:cNvPr id="617" name="Google Shape;617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02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grpSp>
          <p:nvGrpSpPr>
            <p:cNvPr id="618" name="Google Shape;618;p21"/>
            <p:cNvGrpSpPr/>
            <p:nvPr/>
          </p:nvGrpSpPr>
          <p:grpSpPr>
            <a:xfrm>
              <a:off x="3486123" y="2444463"/>
              <a:ext cx="1981204" cy="781740"/>
              <a:chOff x="6053048" y="700371"/>
              <a:chExt cx="1981204" cy="781740"/>
            </a:xfrm>
          </p:grpSpPr>
          <p:sp>
            <p:nvSpPr>
              <p:cNvPr id="619" name="Google Shape;619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Classes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620" name="Google Shape;620;p21"/>
              <p:cNvSpPr txBox="1"/>
              <p:nvPr/>
            </p:nvSpPr>
            <p:spPr>
              <a:xfrm>
                <a:off x="6053048" y="115031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10 (e.g., Industrial, Forest, Crop, Highway).</a:t>
                </a: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</p:grpSp>
      <p:grpSp>
        <p:nvGrpSpPr>
          <p:cNvPr id="621" name="Google Shape;621;p21"/>
          <p:cNvGrpSpPr/>
          <p:nvPr/>
        </p:nvGrpSpPr>
        <p:grpSpPr>
          <a:xfrm>
            <a:off x="457198" y="4055013"/>
            <a:ext cx="2943277" cy="792535"/>
            <a:chOff x="3486123" y="2444463"/>
            <a:chExt cx="2943277" cy="792535"/>
          </a:xfrm>
        </p:grpSpPr>
        <p:sp>
          <p:nvSpPr>
            <p:cNvPr id="622" name="Google Shape;622;p21"/>
            <p:cNvSpPr/>
            <p:nvPr/>
          </p:nvSpPr>
          <p:spPr>
            <a:xfrm>
              <a:off x="5824900" y="2477850"/>
              <a:ext cx="604500" cy="60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>
                  <a:solidFill>
                    <a:schemeClr val="lt1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rPr>
                <a:t>01</a:t>
              </a:r>
              <a:endParaRPr sz="1800" b="1">
                <a:solidFill>
                  <a:schemeClr val="lt1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grpSp>
          <p:nvGrpSpPr>
            <p:cNvPr id="623" name="Google Shape;623;p21"/>
            <p:cNvGrpSpPr/>
            <p:nvPr/>
          </p:nvGrpSpPr>
          <p:grpSpPr>
            <a:xfrm>
              <a:off x="3486123" y="2444463"/>
              <a:ext cx="1981204" cy="792535"/>
              <a:chOff x="6053048" y="700371"/>
              <a:chExt cx="1981204" cy="792535"/>
            </a:xfrm>
          </p:grpSpPr>
          <p:sp>
            <p:nvSpPr>
              <p:cNvPr id="624" name="Google Shape;624;p21"/>
              <p:cNvSpPr txBox="1"/>
              <p:nvPr/>
            </p:nvSpPr>
            <p:spPr>
              <a:xfrm>
                <a:off x="6053052" y="700371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 sz="1800" b="1">
                    <a:solidFill>
                      <a:srgbClr val="000000"/>
                    </a:solidFill>
                    <a:latin typeface="Fira Sans Extra Condensed" panose="020B0503050000020004"/>
                    <a:ea typeface="Fira Sans Extra Condensed" panose="020B0503050000020004"/>
                    <a:cs typeface="Fira Sans Extra Condensed" panose="020B0503050000020004"/>
                    <a:sym typeface="Fira Sans Extra Condensed" panose="020B0503050000020004"/>
                  </a:rPr>
                  <a:t>Source</a:t>
                </a:r>
                <a:endParaRPr lang="en-US" altLang="en-US" sz="1800" b="1">
                  <a:solidFill>
                    <a:srgbClr val="000000"/>
                  </a:solidFill>
                  <a:latin typeface="Fira Sans Extra Condensed" panose="020B0503050000020004"/>
                  <a:ea typeface="Fira Sans Extra Condensed" panose="020B0503050000020004"/>
                  <a:cs typeface="Fira Sans Extra Condensed" panose="020B0503050000020004"/>
                  <a:sym typeface="Fira Sans Extra Condensed" panose="020B0503050000020004"/>
                </a:endParaRPr>
              </a:p>
            </p:txBody>
          </p:sp>
          <p:sp>
            <p:nvSpPr>
              <p:cNvPr id="625" name="Google Shape;625;p21"/>
              <p:cNvSpPr txBox="1"/>
              <p:nvPr/>
            </p:nvSpPr>
            <p:spPr>
              <a:xfrm>
                <a:off x="6053048" y="1161106"/>
                <a:ext cx="1981200" cy="3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en-US">
                    <a:latin typeface="Roboto" panose="02000000000000000000"/>
                    <a:ea typeface="Roboto" panose="02000000000000000000"/>
                    <a:cs typeface="Roboto" panose="02000000000000000000"/>
                    <a:sym typeface="Roboto" panose="02000000000000000000"/>
                  </a:rPr>
                  <a:t>Sentinel-2 satellite (RGB + 13 spectral bands).</a:t>
                </a:r>
                <a:endParaRPr lang="en-US" altLang="en-US"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endParaRPr>
              </a:p>
            </p:txBody>
          </p:sp>
        </p:grpSp>
      </p:grpSp>
      <p:cxnSp>
        <p:nvCxnSpPr>
          <p:cNvPr id="626" name="Google Shape;626;p21"/>
          <p:cNvCxnSpPr>
            <a:stCxn id="622" idx="6"/>
            <a:endCxn id="617" idx="4"/>
          </p:cNvCxnSpPr>
          <p:nvPr/>
        </p:nvCxnSpPr>
        <p:spPr>
          <a:xfrm flipV="1">
            <a:off x="3400425" y="3767455"/>
            <a:ext cx="1094740" cy="62293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7" name="Google Shape;627;p21"/>
          <p:cNvCxnSpPr>
            <a:stCxn id="617" idx="6"/>
            <a:endCxn id="612" idx="4"/>
          </p:cNvCxnSpPr>
          <p:nvPr/>
        </p:nvCxnSpPr>
        <p:spPr>
          <a:xfrm flipV="1">
            <a:off x="4797425" y="2841625"/>
            <a:ext cx="1094740" cy="62357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8" name="Google Shape;628;p21"/>
          <p:cNvCxnSpPr>
            <a:stCxn id="612" idx="6"/>
            <a:endCxn id="607" idx="4"/>
          </p:cNvCxnSpPr>
          <p:nvPr/>
        </p:nvCxnSpPr>
        <p:spPr>
          <a:xfrm flipV="1">
            <a:off x="6194425" y="1915795"/>
            <a:ext cx="1094740" cy="62357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29" name="Google Shape;629;p21"/>
          <p:cNvGrpSpPr/>
          <p:nvPr/>
        </p:nvGrpSpPr>
        <p:grpSpPr>
          <a:xfrm>
            <a:off x="781048" y="1278038"/>
            <a:ext cx="1981204" cy="671250"/>
            <a:chOff x="6053048" y="700371"/>
            <a:chExt cx="1981204" cy="671250"/>
          </a:xfrm>
        </p:grpSpPr>
        <p:sp>
          <p:nvSpPr>
            <p:cNvPr id="630" name="Google Shape;630;p21"/>
            <p:cNvSpPr txBox="1"/>
            <p:nvPr/>
          </p:nvSpPr>
          <p:spPr>
            <a:xfrm>
              <a:off x="6053052" y="70037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>
                <a:solidFill>
                  <a:srgbClr val="000000"/>
                </a:solidFill>
                <a:latin typeface="Fira Sans Extra Condensed" panose="020B0503050000020004"/>
                <a:ea typeface="Fira Sans Extra Condensed" panose="020B0503050000020004"/>
                <a:cs typeface="Fira Sans Extra Condensed" panose="020B0503050000020004"/>
                <a:sym typeface="Fira Sans Extra Condensed" panose="020B0503050000020004"/>
              </a:endParaRPr>
            </a:p>
          </p:txBody>
        </p:sp>
        <p:sp>
          <p:nvSpPr>
            <p:cNvPr id="631" name="Google Shape;631;p21"/>
            <p:cNvSpPr txBox="1"/>
            <p:nvPr/>
          </p:nvSpPr>
          <p:spPr>
            <a:xfrm>
              <a:off x="6053048" y="1039821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83*249"/>
  <p:tag name="TABLE_ENDDRAG_RECT" val="14*76*683*249"/>
</p:tagLst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5562</Words>
  <Application>WPS Slides</Application>
  <PresentationFormat/>
  <Paragraphs>482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53" baseType="lpstr">
      <vt:lpstr>Arial</vt:lpstr>
      <vt:lpstr>SimSun</vt:lpstr>
      <vt:lpstr>Wingdings</vt:lpstr>
      <vt:lpstr>Arial</vt:lpstr>
      <vt:lpstr>Fira Sans Extra Condensed</vt:lpstr>
      <vt:lpstr>Roboto</vt:lpstr>
      <vt:lpstr>Fira Sans Extra Condensed SemiBold</vt:lpstr>
      <vt:lpstr>Proxima Nova Semibold</vt:lpstr>
      <vt:lpstr>Proxima Nova</vt:lpstr>
      <vt:lpstr>Microsoft YaHei</vt:lpstr>
      <vt:lpstr>Arial Unicode MS</vt:lpstr>
      <vt:lpstr>Agency FB</vt:lpstr>
      <vt:lpstr>Arial Narrow</vt:lpstr>
      <vt:lpstr>Arial Rounded MT Bold</vt:lpstr>
      <vt:lpstr>Bahnschrift</vt:lpstr>
      <vt:lpstr>Bahnschrift Light</vt:lpstr>
      <vt:lpstr>Bahnschrift Light Condensed</vt:lpstr>
      <vt:lpstr>Arial Black</vt:lpstr>
      <vt:lpstr>Microsoft JhengHei UI Light</vt:lpstr>
      <vt:lpstr>Microsoft YaHei UI Light</vt:lpstr>
      <vt:lpstr>Freestyle Script</vt:lpstr>
      <vt:lpstr>Bahnschrift SemiLight Condensed</vt:lpstr>
      <vt:lpstr>Bahnschrift SemiLight</vt:lpstr>
      <vt:lpstr>Footlight MT Light</vt:lpstr>
      <vt:lpstr>Franklin Gothic Demi Cond</vt:lpstr>
      <vt:lpstr>DeepSeek-CJK-patch</vt:lpstr>
      <vt:lpstr>Segoe Print</vt:lpstr>
      <vt:lpstr>Broadway</vt:lpstr>
      <vt:lpstr>Machine Learning Infographics by Slidesgo</vt:lpstr>
      <vt:lpstr>Slidesgo Final Pages</vt:lpstr>
      <vt:lpstr>Machine Learning Infographics</vt:lpstr>
      <vt:lpstr>PowerPoint 演示文稿</vt:lpstr>
      <vt:lpstr>PowerPoint 演示文稿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Machine Learning Infographics</vt:lpstr>
      <vt:lpstr>PowerPoint 演示文稿</vt:lpstr>
      <vt:lpstr>PowerPoint 演示文稿</vt:lpstr>
      <vt:lpstr>Machine Learning Infographics</vt:lpstr>
      <vt:lpstr>Machine Learning Infographics</vt:lpstr>
      <vt:lpstr>PowerPoint 演示文稿</vt:lpstr>
      <vt:lpstr>PowerPoint 演示文稿</vt:lpstr>
      <vt:lpstr>Machine Learning Infographics</vt:lpstr>
      <vt:lpstr>Machine Learning Infographics</vt:lpstr>
      <vt:lpstr>PowerPoint 演示文稿</vt:lpstr>
      <vt:lpstr>Machine Learning Infographics</vt:lpstr>
      <vt:lpstr>Machine Learning Infographics</vt:lpstr>
      <vt:lpstr>Machine Learning Infographics</vt:lpstr>
      <vt:lpstr>PowerPoint 演示文稿</vt:lpstr>
      <vt:lpstr>Machine Learning Infographics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Learning-Based Satellite Image Classification for Land Use Analysis</dc:title>
  <dc:creator/>
  <cp:lastModifiedBy>3zabiano</cp:lastModifiedBy>
  <cp:revision>1</cp:revision>
  <dcterms:created xsi:type="dcterms:W3CDTF">2025-05-11T21:21:55Z</dcterms:created>
  <dcterms:modified xsi:type="dcterms:W3CDTF">2025-05-11T21:21:57Z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F57C14CD5C824C10B1C489CE1330648D_12</vt:lpwstr>
  </property>
  <property fmtid="{D5CDD505-2E9C-101B-9397-08002B2CF9AE}" pid="3" name="KSOProductBuildVer">
    <vt:lpwstr>1033-12.2.0.20795</vt:lpwstr>
  </property>
</Properties>
</file>