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9063-1DC9-4879-58D3-ACEB9B47D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8F8CC-C999-377B-F7C7-A283D30C1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8899-AFE3-1E3D-2902-4D33B8EC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FEC2-7249-41CE-87D2-671406956640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ACFF-2F00-A347-A163-EF183BA8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8121-8158-C03B-4811-78EB1585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5DA4-9D0A-4F65-9FE0-8FC175FE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9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4488-A7EA-CF24-B347-7CECBD1B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C0B4C-59B5-49C9-5700-3A6FFA4D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5970-904A-87B1-EA87-6A4CB25B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FEC2-7249-41CE-87D2-671406956640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9FDE-2459-55C0-6753-3E5FE66F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DF18-4AC0-710B-0323-B338632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5DA4-9D0A-4F65-9FE0-8FC175FE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52E5B-2821-9499-D2F0-D5DB9CAD3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246CD-B577-D8F6-814C-442D2D1E8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7806-9E1C-E85F-827A-D04BF850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FEC2-7249-41CE-87D2-671406956640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DBD70-EB46-D7E6-9FFC-928CF76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A74BC-FDC1-D080-480B-6F7373EC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5DA4-9D0A-4F65-9FE0-8FC175FE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B81B-6FA6-511D-BBAB-F8CC4CF8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3315-821E-D1D3-4B63-4CA97A5C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BA986-10AC-9EB7-DA10-585EB585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FEC2-7249-41CE-87D2-671406956640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1F58-951E-38B7-594B-DED0E649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6DDB6-82EF-FFC7-5068-3478EE71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5DA4-9D0A-4F65-9FE0-8FC175FE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8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75AA-BE96-24A3-AB86-07634929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D701-765E-557E-439C-905EF17F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00E2-80B7-30BD-E0B0-9188AF1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FEC2-7249-41CE-87D2-671406956640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7110-D0DD-22EF-EA7D-EC253615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1157-DE3E-583C-3440-2326B6B9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5DA4-9D0A-4F65-9FE0-8FC175FE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53FB-4C37-C873-0ADE-857F7F65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470C-9868-B5B6-B21C-42AE25C10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BC64B-CDC2-4F69-EBCE-5B6DF6659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0514F-9A33-8FDE-8966-F575BF0D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FEC2-7249-41CE-87D2-671406956640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960A7-FC2E-B894-DE92-C1C0CC55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23AAA-A312-611D-9D4C-D5BE14E4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5DA4-9D0A-4F65-9FE0-8FC175FE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D1B7-A746-F410-9A48-22B2260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AC9EB-A117-2486-19E3-C0BC2416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02E11-C2A2-08A1-E0E8-9AB68250C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A477D-B068-89E3-951D-E4D87E965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ED5D3-24DE-8BF2-F2C9-BF36BEBEE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CDB97-D85C-8310-EA18-DF543554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FEC2-7249-41CE-87D2-671406956640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2BC9E-6C28-442C-831A-76633199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7EFA7-2383-8710-D702-92CB54EF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5DA4-9D0A-4F65-9FE0-8FC175FE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10CC-5E03-3C06-83EE-C9BB9466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D2CCC-7B0A-2E0E-4C55-F09AAF13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FEC2-7249-41CE-87D2-671406956640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F753D-A011-BA11-0AA1-0685BA58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C8901-44C9-5649-8F2D-DC74E9AC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5DA4-9D0A-4F65-9FE0-8FC175FE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00F38-CCF2-5F7E-D73B-44F70403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FEC2-7249-41CE-87D2-671406956640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074B2-BE74-136C-6C41-CB167D55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043D2-F0E3-DF39-4D98-AB5ACBF6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5DA4-9D0A-4F65-9FE0-8FC175FE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D1CF-1298-2664-C674-3E2685D6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A866-8E0C-F9C9-01E2-AD624D95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BE627-5019-C282-932F-ABD908065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512FE-9567-E3A6-C7D1-E2FBA52D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FEC2-7249-41CE-87D2-671406956640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36FB5-967C-BCA0-4B5F-96F5E41E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9B2C7-D640-7B65-1AA1-1F80B7D8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5DA4-9D0A-4F65-9FE0-8FC175FE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3946-C010-8C24-9EEC-DDE0CD5E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641BD-4AB7-FD45-4D5B-0273DBF0F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6693F-21A3-C531-DF5B-04A99157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F752-A0FD-477C-2A57-0F48857B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FEC2-7249-41CE-87D2-671406956640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5B967-EAB4-9A2F-3A7A-05735B12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B7443-A013-7B43-D293-9414A647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5DA4-9D0A-4F65-9FE0-8FC175FE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5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4A74E-CDCB-699F-7AC2-8137CE31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42966-86DF-BAE2-4AFB-94C0BE0D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ED14E-7D66-477E-C7F5-055A3B4BB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1FEC2-7249-41CE-87D2-671406956640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F7E1-CFE6-3A82-19D2-6B1816277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CFFD-9F81-3899-DADF-EE53ACC0E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F5DA4-9D0A-4F65-9FE0-8FC175FE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1303D-88E7-E722-1CEA-182D2D00C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0" t="18898" r="14456" b="7830"/>
          <a:stretch/>
        </p:blipFill>
        <p:spPr>
          <a:xfrm>
            <a:off x="132522" y="106017"/>
            <a:ext cx="1172555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BEF5A4-4A75-D5E5-00A9-B54D1A3ADCDD}"/>
              </a:ext>
            </a:extLst>
          </p:cNvPr>
          <p:cNvSpPr txBox="1"/>
          <p:nvPr/>
        </p:nvSpPr>
        <p:spPr>
          <a:xfrm>
            <a:off x="1842052" y="1311965"/>
            <a:ext cx="9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BC974-7EEB-05F9-7BE8-B9A8F45090D2}"/>
              </a:ext>
            </a:extLst>
          </p:cNvPr>
          <p:cNvSpPr txBox="1"/>
          <p:nvPr/>
        </p:nvSpPr>
        <p:spPr>
          <a:xfrm>
            <a:off x="1842052" y="1166191"/>
            <a:ext cx="9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050F6-375E-4417-7932-E147E9F2F596}"/>
              </a:ext>
            </a:extLst>
          </p:cNvPr>
          <p:cNvSpPr txBox="1"/>
          <p:nvPr/>
        </p:nvSpPr>
        <p:spPr>
          <a:xfrm>
            <a:off x="3313043" y="1127299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SSMS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59114-3F64-F6F5-0537-17BB48F6470A}"/>
              </a:ext>
            </a:extLst>
          </p:cNvPr>
          <p:cNvSpPr txBox="1"/>
          <p:nvPr/>
        </p:nvSpPr>
        <p:spPr>
          <a:xfrm>
            <a:off x="4988133" y="1166191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SSAS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F6669-0512-9D8D-63CF-CB0D2CBE8662}"/>
              </a:ext>
            </a:extLst>
          </p:cNvPr>
          <p:cNvSpPr txBox="1"/>
          <p:nvPr/>
        </p:nvSpPr>
        <p:spPr>
          <a:xfrm>
            <a:off x="6411431" y="1166191"/>
            <a:ext cx="104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SSRS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B52B93-BD0B-77CA-4A26-A0D8510C6201}"/>
              </a:ext>
            </a:extLst>
          </p:cNvPr>
          <p:cNvSpPr txBox="1"/>
          <p:nvPr/>
        </p:nvSpPr>
        <p:spPr>
          <a:xfrm>
            <a:off x="1683025" y="2701714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integration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53394-E03C-A05C-0B2A-27F74B34F3CA}"/>
              </a:ext>
            </a:extLst>
          </p:cNvPr>
          <p:cNvSpPr txBox="1"/>
          <p:nvPr/>
        </p:nvSpPr>
        <p:spPr>
          <a:xfrm>
            <a:off x="3419061" y="2738012"/>
            <a:ext cx="216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E39723-979B-9862-CF47-9F28D79151ED}"/>
              </a:ext>
            </a:extLst>
          </p:cNvPr>
          <p:cNvSpPr txBox="1"/>
          <p:nvPr/>
        </p:nvSpPr>
        <p:spPr>
          <a:xfrm>
            <a:off x="4988133" y="2740606"/>
            <a:ext cx="142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5316DD-92AB-E2D8-3E2F-E83B6E574FD1}"/>
              </a:ext>
            </a:extLst>
          </p:cNvPr>
          <p:cNvSpPr txBox="1"/>
          <p:nvPr/>
        </p:nvSpPr>
        <p:spPr>
          <a:xfrm>
            <a:off x="6612838" y="2776904"/>
            <a:ext cx="123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235843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</dc:creator>
  <cp:lastModifiedBy>tarek</cp:lastModifiedBy>
  <cp:revision>1</cp:revision>
  <dcterms:created xsi:type="dcterms:W3CDTF">2023-05-13T09:44:59Z</dcterms:created>
  <dcterms:modified xsi:type="dcterms:W3CDTF">2023-05-13T09:45:04Z</dcterms:modified>
</cp:coreProperties>
</file>