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8" r:id="rId3"/>
    <p:sldId id="312" r:id="rId4"/>
    <p:sldId id="259" r:id="rId5"/>
    <p:sldId id="257" r:id="rId6"/>
    <p:sldId id="26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5" r:id="rId21"/>
    <p:sldId id="327" r:id="rId22"/>
    <p:sldId id="328" r:id="rId23"/>
    <p:sldId id="329" r:id="rId24"/>
    <p:sldId id="334" r:id="rId25"/>
    <p:sldId id="331" r:id="rId26"/>
    <p:sldId id="332" r:id="rId27"/>
    <p:sldId id="268" r:id="rId28"/>
  </p:sldIdLst>
  <p:sldSz cx="9144000" cy="5143500" type="screen16x9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Yusei Magic" charset="-128"/>
      <p:regular r:id="rId34"/>
    </p:embeddedFont>
    <p:embeddedFont>
      <p:font typeface="Cambria Math" pitchFamily="18" charset="0"/>
      <p:regular r:id="rId35"/>
    </p:embeddedFont>
    <p:embeddedFont>
      <p:font typeface="Aharoni" pitchFamily="2" charset="-79"/>
      <p:bold r:id="rId36"/>
    </p:embeddedFont>
    <p:embeddedFont>
      <p:font typeface="Fjalla One" charset="0"/>
      <p:regular r:id="rId37"/>
    </p:embeddedFont>
    <p:embeddedFont>
      <p:font typeface="Albert Sans" charset="0"/>
      <p:regular r:id="rId38"/>
      <p:bold r:id="rId39"/>
      <p:italic r:id="rId40"/>
      <p:boldItalic r:id="rId41"/>
    </p:embeddedFont>
    <p:embeddedFont>
      <p:font typeface="Barlow Semi Condensed Medium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BBCD29-814F-4AA5-A447-09168F51C1BB}">
  <a:tblStyle styleId="{28BBCD29-814F-4AA5-A447-09168F51C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372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186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3" name="Google Shape;4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8" name="Google Shape;4788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" name="Google Shape;4321;g14231f69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2" name="Google Shape;4322;g14231f69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9" name="Google Shape;4479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55">
            <a:off x="2307111" y="2981947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6450" y="1042375"/>
            <a:ext cx="6851100" cy="19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12" name="Google Shape;12;p2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245" name="Google Shape;245;p4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4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247" name="Google Shape;247;p4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" name="Google Shape;357;p4"/>
          <p:cNvGrpSpPr/>
          <p:nvPr/>
        </p:nvGrpSpPr>
        <p:grpSpPr>
          <a:xfrm>
            <a:off x="8535564" y="4124680"/>
            <a:ext cx="503003" cy="675664"/>
            <a:chOff x="2544369" y="3892000"/>
            <a:chExt cx="872360" cy="1171807"/>
          </a:xfrm>
        </p:grpSpPr>
        <p:sp>
          <p:nvSpPr>
            <p:cNvPr id="358" name="Google Shape;358;p4"/>
            <p:cNvSpPr/>
            <p:nvPr/>
          </p:nvSpPr>
          <p:spPr>
            <a:xfrm>
              <a:off x="2544369" y="3892000"/>
              <a:ext cx="872360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4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360" name="Google Shape;360;p4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" name="Google Shape;365;p4"/>
          <p:cNvGrpSpPr/>
          <p:nvPr/>
        </p:nvGrpSpPr>
        <p:grpSpPr>
          <a:xfrm>
            <a:off x="106813" y="4124680"/>
            <a:ext cx="503003" cy="675664"/>
            <a:chOff x="2544369" y="3892000"/>
            <a:chExt cx="872360" cy="1171807"/>
          </a:xfrm>
        </p:grpSpPr>
        <p:sp>
          <p:nvSpPr>
            <p:cNvPr id="366" name="Google Shape;366;p4"/>
            <p:cNvSpPr/>
            <p:nvPr/>
          </p:nvSpPr>
          <p:spPr>
            <a:xfrm>
              <a:off x="2544369" y="3892000"/>
              <a:ext cx="872360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4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368" name="Google Shape;368;p4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"/>
          <p:cNvSpPr txBox="1">
            <a:spLocks noGrp="1"/>
          </p:cNvSpPr>
          <p:nvPr>
            <p:ph type="title"/>
          </p:nvPr>
        </p:nvSpPr>
        <p:spPr>
          <a:xfrm>
            <a:off x="720000" y="1227325"/>
            <a:ext cx="77040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39" name="Google Shape;739;p8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740" name="Google Shape;740;p8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1" name="Google Shape;741;p8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742" name="Google Shape;742;p8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"/>
          <p:cNvSpPr txBox="1">
            <a:spLocks noGrp="1"/>
          </p:cNvSpPr>
          <p:nvPr>
            <p:ph type="subTitle" idx="1"/>
          </p:nvPr>
        </p:nvSpPr>
        <p:spPr>
          <a:xfrm rot="194">
            <a:off x="1917600" y="3186275"/>
            <a:ext cx="53088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4" name="Google Shape;854;p9"/>
          <p:cNvSpPr txBox="1">
            <a:spLocks noGrp="1"/>
          </p:cNvSpPr>
          <p:nvPr>
            <p:ph type="title"/>
          </p:nvPr>
        </p:nvSpPr>
        <p:spPr>
          <a:xfrm>
            <a:off x="1917600" y="1427250"/>
            <a:ext cx="5308800" cy="1606500"/>
          </a:xfrm>
          <a:prstGeom prst="rect">
            <a:avLst/>
          </a:prstGeom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5" name="Google Shape;855;p9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856" name="Google Shape;856;p9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7" name="Google Shape;857;p9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858" name="Google Shape;858;p9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9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9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9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9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9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9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9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9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9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9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9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9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9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9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9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9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9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9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9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9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9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9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9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9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9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9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9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9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9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9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9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4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23585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7" name="Google Shape;1207;p14"/>
          <p:cNvSpPr txBox="1">
            <a:spLocks noGrp="1"/>
          </p:cNvSpPr>
          <p:nvPr>
            <p:ph type="subTitle" idx="1"/>
          </p:nvPr>
        </p:nvSpPr>
        <p:spPr>
          <a:xfrm>
            <a:off x="7200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14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295030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9" name="Google Shape;1209;p14"/>
          <p:cNvSpPr txBox="1">
            <a:spLocks noGrp="1"/>
          </p:cNvSpPr>
          <p:nvPr>
            <p:ph type="subTitle" idx="3"/>
          </p:nvPr>
        </p:nvSpPr>
        <p:spPr>
          <a:xfrm>
            <a:off x="7200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14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23585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1" name="Google Shape;1211;p14"/>
          <p:cNvSpPr txBox="1">
            <a:spLocks noGrp="1"/>
          </p:cNvSpPr>
          <p:nvPr>
            <p:ph type="subTitle" idx="5"/>
          </p:nvPr>
        </p:nvSpPr>
        <p:spPr>
          <a:xfrm>
            <a:off x="34038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14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95030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3" name="Google Shape;1213;p14"/>
          <p:cNvSpPr txBox="1">
            <a:spLocks noGrp="1"/>
          </p:cNvSpPr>
          <p:nvPr>
            <p:ph type="subTitle" idx="7"/>
          </p:nvPr>
        </p:nvSpPr>
        <p:spPr>
          <a:xfrm>
            <a:off x="34038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14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23585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5" name="Google Shape;1215;p14"/>
          <p:cNvSpPr txBox="1">
            <a:spLocks noGrp="1"/>
          </p:cNvSpPr>
          <p:nvPr>
            <p:ph type="subTitle" idx="9"/>
          </p:nvPr>
        </p:nvSpPr>
        <p:spPr>
          <a:xfrm>
            <a:off x="60876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4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2950301"/>
            <a:ext cx="10452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7" name="Google Shape;1217;p14"/>
          <p:cNvSpPr txBox="1">
            <a:spLocks noGrp="1"/>
          </p:cNvSpPr>
          <p:nvPr>
            <p:ph type="subTitle" idx="14"/>
          </p:nvPr>
        </p:nvSpPr>
        <p:spPr>
          <a:xfrm>
            <a:off x="60876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14"/>
          <p:cNvSpPr txBox="1">
            <a:spLocks noGrp="1"/>
          </p:cNvSpPr>
          <p:nvPr>
            <p:ph type="subTitle" idx="15"/>
          </p:nvPr>
        </p:nvSpPr>
        <p:spPr>
          <a:xfrm>
            <a:off x="7200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14"/>
          <p:cNvSpPr txBox="1">
            <a:spLocks noGrp="1"/>
          </p:cNvSpPr>
          <p:nvPr>
            <p:ph type="subTitle" idx="16"/>
          </p:nvPr>
        </p:nvSpPr>
        <p:spPr>
          <a:xfrm>
            <a:off x="7200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14"/>
          <p:cNvSpPr txBox="1">
            <a:spLocks noGrp="1"/>
          </p:cNvSpPr>
          <p:nvPr>
            <p:ph type="subTitle" idx="17"/>
          </p:nvPr>
        </p:nvSpPr>
        <p:spPr>
          <a:xfrm>
            <a:off x="34038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14"/>
          <p:cNvSpPr txBox="1">
            <a:spLocks noGrp="1"/>
          </p:cNvSpPr>
          <p:nvPr>
            <p:ph type="subTitle" idx="18"/>
          </p:nvPr>
        </p:nvSpPr>
        <p:spPr>
          <a:xfrm>
            <a:off x="34038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4"/>
          <p:cNvSpPr txBox="1">
            <a:spLocks noGrp="1"/>
          </p:cNvSpPr>
          <p:nvPr>
            <p:ph type="subTitle" idx="19"/>
          </p:nvPr>
        </p:nvSpPr>
        <p:spPr>
          <a:xfrm>
            <a:off x="60876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14"/>
          <p:cNvSpPr txBox="1">
            <a:spLocks noGrp="1"/>
          </p:cNvSpPr>
          <p:nvPr>
            <p:ph type="subTitle" idx="20"/>
          </p:nvPr>
        </p:nvSpPr>
        <p:spPr>
          <a:xfrm>
            <a:off x="60876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Yusei Magic"/>
                <a:ea typeface="Yusei Magic"/>
                <a:cs typeface="Yusei Magic"/>
                <a:sym typeface="Yusei Mag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14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14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1226" name="Google Shape;1226;p14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14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1228" name="Google Shape;1228;p14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4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4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4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4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4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4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4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4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4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4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3"/>
          <p:cNvSpPr txBox="1">
            <a:spLocks noGrp="1"/>
          </p:cNvSpPr>
          <p:nvPr>
            <p:ph type="subTitle" idx="1"/>
          </p:nvPr>
        </p:nvSpPr>
        <p:spPr>
          <a:xfrm>
            <a:off x="720050" y="1846700"/>
            <a:ext cx="35718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8" name="Google Shape;2358;p23"/>
          <p:cNvSpPr txBox="1">
            <a:spLocks noGrp="1"/>
          </p:cNvSpPr>
          <p:nvPr>
            <p:ph type="subTitle" idx="2"/>
          </p:nvPr>
        </p:nvSpPr>
        <p:spPr>
          <a:xfrm>
            <a:off x="4852152" y="1846700"/>
            <a:ext cx="35718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60" name="Google Shape;2360;p23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2361" name="Google Shape;2361;p23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2" name="Google Shape;2362;p23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2363" name="Google Shape;2363;p23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3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3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3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3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3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3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3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3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3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3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3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3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3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3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3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3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3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3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3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3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3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3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3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3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3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3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3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3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3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3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3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3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3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3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3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3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3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3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3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3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3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3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3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3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3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3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3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3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3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3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3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3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3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3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3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3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3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3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3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3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3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3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3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3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3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3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3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3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3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3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3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3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3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3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3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3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3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3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3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3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3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3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3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3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3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3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3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3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3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3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3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3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3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3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3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3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3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3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3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3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3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3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3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3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3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3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3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3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3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8" name="Google Shape;3468;p31"/>
          <p:cNvGrpSpPr/>
          <p:nvPr/>
        </p:nvGrpSpPr>
        <p:grpSpPr>
          <a:xfrm>
            <a:off x="49685" y="3303265"/>
            <a:ext cx="1340624" cy="1595464"/>
            <a:chOff x="1490325" y="1450000"/>
            <a:chExt cx="540400" cy="643125"/>
          </a:xfrm>
        </p:grpSpPr>
        <p:sp>
          <p:nvSpPr>
            <p:cNvPr id="3469" name="Google Shape;3469;p31"/>
            <p:cNvSpPr/>
            <p:nvPr/>
          </p:nvSpPr>
          <p:spPr>
            <a:xfrm>
              <a:off x="1837575" y="1517825"/>
              <a:ext cx="163900" cy="36575"/>
            </a:xfrm>
            <a:custGeom>
              <a:avLst/>
              <a:gdLst/>
              <a:ahLst/>
              <a:cxnLst/>
              <a:rect l="l" t="t" r="r" b="b"/>
              <a:pathLst>
                <a:path w="6556" h="1463" extrusionOk="0">
                  <a:moveTo>
                    <a:pt x="5455" y="1"/>
                  </a:moveTo>
                  <a:cubicBezTo>
                    <a:pt x="5012" y="1"/>
                    <a:pt x="4612" y="196"/>
                    <a:pt x="4386" y="523"/>
                  </a:cubicBezTo>
                  <a:lnTo>
                    <a:pt x="4161" y="847"/>
                  </a:lnTo>
                  <a:cubicBezTo>
                    <a:pt x="3975" y="1119"/>
                    <a:pt x="3644" y="1280"/>
                    <a:pt x="3278" y="1280"/>
                  </a:cubicBezTo>
                  <a:cubicBezTo>
                    <a:pt x="2911" y="1280"/>
                    <a:pt x="2581" y="1119"/>
                    <a:pt x="2395" y="850"/>
                  </a:cubicBezTo>
                  <a:lnTo>
                    <a:pt x="2171" y="525"/>
                  </a:lnTo>
                  <a:cubicBezTo>
                    <a:pt x="1945" y="197"/>
                    <a:pt x="1544" y="2"/>
                    <a:pt x="1101" y="2"/>
                  </a:cubicBezTo>
                  <a:cubicBezTo>
                    <a:pt x="664" y="2"/>
                    <a:pt x="253" y="202"/>
                    <a:pt x="31" y="525"/>
                  </a:cubicBezTo>
                  <a:cubicBezTo>
                    <a:pt x="1" y="567"/>
                    <a:pt x="18" y="623"/>
                    <a:pt x="70" y="649"/>
                  </a:cubicBezTo>
                  <a:cubicBezTo>
                    <a:pt x="87" y="656"/>
                    <a:pt x="105" y="660"/>
                    <a:pt x="124" y="660"/>
                  </a:cubicBezTo>
                  <a:cubicBezTo>
                    <a:pt x="161" y="660"/>
                    <a:pt x="198" y="644"/>
                    <a:pt x="217" y="615"/>
                  </a:cubicBezTo>
                  <a:cubicBezTo>
                    <a:pt x="405" y="343"/>
                    <a:pt x="735" y="182"/>
                    <a:pt x="1101" y="182"/>
                  </a:cubicBezTo>
                  <a:cubicBezTo>
                    <a:pt x="1467" y="182"/>
                    <a:pt x="1796" y="345"/>
                    <a:pt x="1984" y="615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5" y="1263"/>
                    <a:pt x="4348" y="938"/>
                  </a:cubicBezTo>
                  <a:lnTo>
                    <a:pt x="4572" y="614"/>
                  </a:lnTo>
                  <a:cubicBezTo>
                    <a:pt x="4759" y="342"/>
                    <a:pt x="5089" y="181"/>
                    <a:pt x="5455" y="181"/>
                  </a:cubicBezTo>
                  <a:cubicBezTo>
                    <a:pt x="5823" y="181"/>
                    <a:pt x="6152" y="343"/>
                    <a:pt x="6339" y="614"/>
                  </a:cubicBezTo>
                  <a:cubicBezTo>
                    <a:pt x="6360" y="643"/>
                    <a:pt x="6396" y="659"/>
                    <a:pt x="6433" y="659"/>
                  </a:cubicBezTo>
                  <a:cubicBezTo>
                    <a:pt x="6452" y="659"/>
                    <a:pt x="6470" y="655"/>
                    <a:pt x="6487" y="647"/>
                  </a:cubicBezTo>
                  <a:cubicBezTo>
                    <a:pt x="6539" y="623"/>
                    <a:pt x="6555" y="566"/>
                    <a:pt x="6525" y="523"/>
                  </a:cubicBezTo>
                  <a:cubicBezTo>
                    <a:pt x="6301" y="201"/>
                    <a:pt x="5892" y="1"/>
                    <a:pt x="5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1837575" y="1552850"/>
              <a:ext cx="163900" cy="36525"/>
            </a:xfrm>
            <a:custGeom>
              <a:avLst/>
              <a:gdLst/>
              <a:ahLst/>
              <a:cxnLst/>
              <a:rect l="l" t="t" r="r" b="b"/>
              <a:pathLst>
                <a:path w="6556" h="1461" extrusionOk="0">
                  <a:moveTo>
                    <a:pt x="1101" y="1"/>
                  </a:moveTo>
                  <a:cubicBezTo>
                    <a:pt x="664" y="1"/>
                    <a:pt x="253" y="202"/>
                    <a:pt x="31" y="523"/>
                  </a:cubicBezTo>
                  <a:cubicBezTo>
                    <a:pt x="1" y="566"/>
                    <a:pt x="18" y="621"/>
                    <a:pt x="70" y="647"/>
                  </a:cubicBezTo>
                  <a:cubicBezTo>
                    <a:pt x="87" y="655"/>
                    <a:pt x="105" y="659"/>
                    <a:pt x="124" y="659"/>
                  </a:cubicBezTo>
                  <a:cubicBezTo>
                    <a:pt x="161" y="659"/>
                    <a:pt x="198" y="643"/>
                    <a:pt x="217" y="614"/>
                  </a:cubicBezTo>
                  <a:cubicBezTo>
                    <a:pt x="405" y="342"/>
                    <a:pt x="735" y="181"/>
                    <a:pt x="1101" y="181"/>
                  </a:cubicBezTo>
                  <a:cubicBezTo>
                    <a:pt x="1467" y="181"/>
                    <a:pt x="1796" y="343"/>
                    <a:pt x="1984" y="614"/>
                  </a:cubicBezTo>
                  <a:lnTo>
                    <a:pt x="2208" y="938"/>
                  </a:lnTo>
                  <a:cubicBezTo>
                    <a:pt x="2431" y="1259"/>
                    <a:pt x="2841" y="1460"/>
                    <a:pt x="3278" y="1460"/>
                  </a:cubicBezTo>
                  <a:cubicBezTo>
                    <a:pt x="3714" y="1460"/>
                    <a:pt x="4125" y="1259"/>
                    <a:pt x="4348" y="938"/>
                  </a:cubicBezTo>
                  <a:lnTo>
                    <a:pt x="4572" y="614"/>
                  </a:lnTo>
                  <a:cubicBezTo>
                    <a:pt x="4759" y="342"/>
                    <a:pt x="5089" y="181"/>
                    <a:pt x="5455" y="181"/>
                  </a:cubicBezTo>
                  <a:cubicBezTo>
                    <a:pt x="5821" y="181"/>
                    <a:pt x="6152" y="343"/>
                    <a:pt x="6339" y="614"/>
                  </a:cubicBezTo>
                  <a:cubicBezTo>
                    <a:pt x="6360" y="643"/>
                    <a:pt x="6396" y="659"/>
                    <a:pt x="6433" y="659"/>
                  </a:cubicBezTo>
                  <a:cubicBezTo>
                    <a:pt x="6452" y="659"/>
                    <a:pt x="6470" y="655"/>
                    <a:pt x="6487" y="647"/>
                  </a:cubicBezTo>
                  <a:cubicBezTo>
                    <a:pt x="6539" y="622"/>
                    <a:pt x="6555" y="567"/>
                    <a:pt x="6525" y="523"/>
                  </a:cubicBezTo>
                  <a:cubicBezTo>
                    <a:pt x="6301" y="199"/>
                    <a:pt x="5892" y="1"/>
                    <a:pt x="5455" y="1"/>
                  </a:cubicBezTo>
                  <a:cubicBezTo>
                    <a:pt x="5017" y="1"/>
                    <a:pt x="4608" y="202"/>
                    <a:pt x="4386" y="523"/>
                  </a:cubicBezTo>
                  <a:lnTo>
                    <a:pt x="4161" y="847"/>
                  </a:lnTo>
                  <a:cubicBezTo>
                    <a:pt x="3975" y="1118"/>
                    <a:pt x="3644" y="1279"/>
                    <a:pt x="3278" y="1279"/>
                  </a:cubicBezTo>
                  <a:cubicBezTo>
                    <a:pt x="2911" y="1279"/>
                    <a:pt x="2581" y="1118"/>
                    <a:pt x="2395" y="847"/>
                  </a:cubicBezTo>
                  <a:lnTo>
                    <a:pt x="2171" y="523"/>
                  </a:lnTo>
                  <a:cubicBezTo>
                    <a:pt x="1945" y="194"/>
                    <a:pt x="1544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1837575" y="1587800"/>
              <a:ext cx="163900" cy="36575"/>
            </a:xfrm>
            <a:custGeom>
              <a:avLst/>
              <a:gdLst/>
              <a:ahLst/>
              <a:cxnLst/>
              <a:rect l="l" t="t" r="r" b="b"/>
              <a:pathLst>
                <a:path w="6556" h="1463" extrusionOk="0">
                  <a:moveTo>
                    <a:pt x="1101" y="0"/>
                  </a:moveTo>
                  <a:cubicBezTo>
                    <a:pt x="664" y="0"/>
                    <a:pt x="253" y="201"/>
                    <a:pt x="31" y="524"/>
                  </a:cubicBezTo>
                  <a:cubicBezTo>
                    <a:pt x="1" y="567"/>
                    <a:pt x="18" y="623"/>
                    <a:pt x="70" y="648"/>
                  </a:cubicBezTo>
                  <a:cubicBezTo>
                    <a:pt x="87" y="657"/>
                    <a:pt x="105" y="660"/>
                    <a:pt x="124" y="660"/>
                  </a:cubicBezTo>
                  <a:cubicBezTo>
                    <a:pt x="161" y="660"/>
                    <a:pt x="198" y="644"/>
                    <a:pt x="217" y="614"/>
                  </a:cubicBezTo>
                  <a:cubicBezTo>
                    <a:pt x="405" y="345"/>
                    <a:pt x="735" y="184"/>
                    <a:pt x="1101" y="184"/>
                  </a:cubicBezTo>
                  <a:cubicBezTo>
                    <a:pt x="1467" y="184"/>
                    <a:pt x="1796" y="345"/>
                    <a:pt x="1984" y="614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4" y="1261"/>
                    <a:pt x="4348" y="939"/>
                  </a:cubicBezTo>
                  <a:lnTo>
                    <a:pt x="4572" y="614"/>
                  </a:lnTo>
                  <a:cubicBezTo>
                    <a:pt x="4759" y="345"/>
                    <a:pt x="5089" y="184"/>
                    <a:pt x="5455" y="184"/>
                  </a:cubicBezTo>
                  <a:cubicBezTo>
                    <a:pt x="5823" y="184"/>
                    <a:pt x="6152" y="345"/>
                    <a:pt x="6339" y="614"/>
                  </a:cubicBezTo>
                  <a:cubicBezTo>
                    <a:pt x="6360" y="644"/>
                    <a:pt x="6396" y="660"/>
                    <a:pt x="6433" y="660"/>
                  </a:cubicBezTo>
                  <a:cubicBezTo>
                    <a:pt x="6452" y="660"/>
                    <a:pt x="6470" y="657"/>
                    <a:pt x="6487" y="648"/>
                  </a:cubicBezTo>
                  <a:cubicBezTo>
                    <a:pt x="6539" y="623"/>
                    <a:pt x="6555" y="567"/>
                    <a:pt x="6525" y="524"/>
                  </a:cubicBezTo>
                  <a:cubicBezTo>
                    <a:pt x="6301" y="200"/>
                    <a:pt x="5892" y="0"/>
                    <a:pt x="5455" y="0"/>
                  </a:cubicBezTo>
                  <a:cubicBezTo>
                    <a:pt x="5012" y="0"/>
                    <a:pt x="4612" y="196"/>
                    <a:pt x="4386" y="524"/>
                  </a:cubicBezTo>
                  <a:lnTo>
                    <a:pt x="4161" y="848"/>
                  </a:lnTo>
                  <a:cubicBezTo>
                    <a:pt x="3975" y="1120"/>
                    <a:pt x="3644" y="1281"/>
                    <a:pt x="3278" y="1281"/>
                  </a:cubicBezTo>
                  <a:cubicBezTo>
                    <a:pt x="2911" y="1281"/>
                    <a:pt x="2581" y="1118"/>
                    <a:pt x="2395" y="848"/>
                  </a:cubicBezTo>
                  <a:lnTo>
                    <a:pt x="2171" y="524"/>
                  </a:lnTo>
                  <a:cubicBezTo>
                    <a:pt x="1945" y="196"/>
                    <a:pt x="1544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1"/>
            <p:cNvSpPr/>
            <p:nvPr/>
          </p:nvSpPr>
          <p:spPr>
            <a:xfrm>
              <a:off x="1837575" y="1622775"/>
              <a:ext cx="163900" cy="36550"/>
            </a:xfrm>
            <a:custGeom>
              <a:avLst/>
              <a:gdLst/>
              <a:ahLst/>
              <a:cxnLst/>
              <a:rect l="l" t="t" r="r" b="b"/>
              <a:pathLst>
                <a:path w="6556" h="1462" extrusionOk="0">
                  <a:moveTo>
                    <a:pt x="1101" y="0"/>
                  </a:moveTo>
                  <a:cubicBezTo>
                    <a:pt x="664" y="0"/>
                    <a:pt x="253" y="201"/>
                    <a:pt x="31" y="523"/>
                  </a:cubicBezTo>
                  <a:cubicBezTo>
                    <a:pt x="1" y="565"/>
                    <a:pt x="18" y="620"/>
                    <a:pt x="70" y="646"/>
                  </a:cubicBezTo>
                  <a:cubicBezTo>
                    <a:pt x="87" y="655"/>
                    <a:pt x="106" y="659"/>
                    <a:pt x="125" y="659"/>
                  </a:cubicBezTo>
                  <a:cubicBezTo>
                    <a:pt x="162" y="659"/>
                    <a:pt x="198" y="643"/>
                    <a:pt x="217" y="614"/>
                  </a:cubicBezTo>
                  <a:cubicBezTo>
                    <a:pt x="405" y="342"/>
                    <a:pt x="735" y="182"/>
                    <a:pt x="1101" y="182"/>
                  </a:cubicBezTo>
                  <a:cubicBezTo>
                    <a:pt x="1467" y="182"/>
                    <a:pt x="1796" y="344"/>
                    <a:pt x="1984" y="614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4" y="1262"/>
                    <a:pt x="4348" y="939"/>
                  </a:cubicBezTo>
                  <a:lnTo>
                    <a:pt x="4572" y="614"/>
                  </a:lnTo>
                  <a:cubicBezTo>
                    <a:pt x="4759" y="342"/>
                    <a:pt x="5089" y="182"/>
                    <a:pt x="5455" y="182"/>
                  </a:cubicBezTo>
                  <a:cubicBezTo>
                    <a:pt x="5823" y="182"/>
                    <a:pt x="6152" y="344"/>
                    <a:pt x="6339" y="614"/>
                  </a:cubicBezTo>
                  <a:cubicBezTo>
                    <a:pt x="6359" y="642"/>
                    <a:pt x="6394" y="658"/>
                    <a:pt x="6431" y="658"/>
                  </a:cubicBezTo>
                  <a:cubicBezTo>
                    <a:pt x="6449" y="658"/>
                    <a:pt x="6468" y="654"/>
                    <a:pt x="6485" y="646"/>
                  </a:cubicBezTo>
                  <a:cubicBezTo>
                    <a:pt x="6539" y="621"/>
                    <a:pt x="6555" y="567"/>
                    <a:pt x="6525" y="523"/>
                  </a:cubicBezTo>
                  <a:cubicBezTo>
                    <a:pt x="6303" y="201"/>
                    <a:pt x="5892" y="0"/>
                    <a:pt x="5455" y="0"/>
                  </a:cubicBezTo>
                  <a:cubicBezTo>
                    <a:pt x="5011" y="0"/>
                    <a:pt x="4612" y="196"/>
                    <a:pt x="4386" y="523"/>
                  </a:cubicBezTo>
                  <a:lnTo>
                    <a:pt x="4161" y="847"/>
                  </a:lnTo>
                  <a:cubicBezTo>
                    <a:pt x="3975" y="1119"/>
                    <a:pt x="3644" y="1280"/>
                    <a:pt x="3278" y="1280"/>
                  </a:cubicBezTo>
                  <a:cubicBezTo>
                    <a:pt x="2911" y="1280"/>
                    <a:pt x="2581" y="1118"/>
                    <a:pt x="2395" y="847"/>
                  </a:cubicBezTo>
                  <a:lnTo>
                    <a:pt x="2171" y="523"/>
                  </a:lnTo>
                  <a:cubicBezTo>
                    <a:pt x="1945" y="196"/>
                    <a:pt x="1544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1"/>
            <p:cNvSpPr/>
            <p:nvPr/>
          </p:nvSpPr>
          <p:spPr>
            <a:xfrm>
              <a:off x="1741400" y="1681625"/>
              <a:ext cx="38250" cy="411500"/>
            </a:xfrm>
            <a:custGeom>
              <a:avLst/>
              <a:gdLst/>
              <a:ahLst/>
              <a:cxnLst/>
              <a:rect l="l" t="t" r="r" b="b"/>
              <a:pathLst>
                <a:path w="1530" h="16460" extrusionOk="0">
                  <a:moveTo>
                    <a:pt x="471" y="0"/>
                  </a:moveTo>
                  <a:lnTo>
                    <a:pt x="0" y="16460"/>
                  </a:lnTo>
                  <a:lnTo>
                    <a:pt x="1529" y="16460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1741275" y="1450000"/>
              <a:ext cx="38525" cy="235675"/>
            </a:xfrm>
            <a:custGeom>
              <a:avLst/>
              <a:gdLst/>
              <a:ahLst/>
              <a:cxnLst/>
              <a:rect l="l" t="t" r="r" b="b"/>
              <a:pathLst>
                <a:path w="1541" h="9427" extrusionOk="0">
                  <a:moveTo>
                    <a:pt x="401" y="1"/>
                  </a:moveTo>
                  <a:lnTo>
                    <a:pt x="0" y="8538"/>
                  </a:lnTo>
                  <a:lnTo>
                    <a:pt x="586" y="9427"/>
                  </a:lnTo>
                  <a:lnTo>
                    <a:pt x="955" y="9427"/>
                  </a:lnTo>
                  <a:lnTo>
                    <a:pt x="1540" y="853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1760525" y="1679675"/>
              <a:ext cx="270200" cy="89400"/>
            </a:xfrm>
            <a:custGeom>
              <a:avLst/>
              <a:gdLst/>
              <a:ahLst/>
              <a:cxnLst/>
              <a:rect l="l" t="t" r="r" b="b"/>
              <a:pathLst>
                <a:path w="10808" h="3576" extrusionOk="0">
                  <a:moveTo>
                    <a:pt x="1301" y="1"/>
                  </a:moveTo>
                  <a:lnTo>
                    <a:pt x="115" y="191"/>
                  </a:lnTo>
                  <a:lnTo>
                    <a:pt x="1" y="486"/>
                  </a:lnTo>
                  <a:lnTo>
                    <a:pt x="821" y="1233"/>
                  </a:lnTo>
                  <a:lnTo>
                    <a:pt x="10577" y="3575"/>
                  </a:lnTo>
                  <a:lnTo>
                    <a:pt x="10807" y="2985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1490325" y="1679675"/>
              <a:ext cx="270225" cy="89400"/>
            </a:xfrm>
            <a:custGeom>
              <a:avLst/>
              <a:gdLst/>
              <a:ahLst/>
              <a:cxnLst/>
              <a:rect l="l" t="t" r="r" b="b"/>
              <a:pathLst>
                <a:path w="10809" h="3576" extrusionOk="0">
                  <a:moveTo>
                    <a:pt x="9507" y="1"/>
                  </a:moveTo>
                  <a:lnTo>
                    <a:pt x="0" y="2985"/>
                  </a:lnTo>
                  <a:lnTo>
                    <a:pt x="231" y="3575"/>
                  </a:lnTo>
                  <a:lnTo>
                    <a:pt x="9987" y="1233"/>
                  </a:lnTo>
                  <a:lnTo>
                    <a:pt x="10809" y="486"/>
                  </a:lnTo>
                  <a:lnTo>
                    <a:pt x="10694" y="191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1"/>
            <p:cNvSpPr/>
            <p:nvPr/>
          </p:nvSpPr>
          <p:spPr>
            <a:xfrm>
              <a:off x="1736125" y="1667150"/>
              <a:ext cx="48825" cy="41125"/>
            </a:xfrm>
            <a:custGeom>
              <a:avLst/>
              <a:gdLst/>
              <a:ahLst/>
              <a:cxnLst/>
              <a:rect l="l" t="t" r="r" b="b"/>
              <a:pathLst>
                <a:path w="1953" h="1645" extrusionOk="0">
                  <a:moveTo>
                    <a:pt x="977" y="0"/>
                  </a:moveTo>
                  <a:cubicBezTo>
                    <a:pt x="437" y="0"/>
                    <a:pt x="0" y="369"/>
                    <a:pt x="0" y="822"/>
                  </a:cubicBezTo>
                  <a:cubicBezTo>
                    <a:pt x="0" y="1276"/>
                    <a:pt x="437" y="1644"/>
                    <a:pt x="977" y="1644"/>
                  </a:cubicBezTo>
                  <a:cubicBezTo>
                    <a:pt x="1517" y="1644"/>
                    <a:pt x="1952" y="1275"/>
                    <a:pt x="1952" y="822"/>
                  </a:cubicBezTo>
                  <a:cubicBezTo>
                    <a:pt x="1952" y="369"/>
                    <a:pt x="1514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1"/>
            <p:cNvSpPr/>
            <p:nvPr/>
          </p:nvSpPr>
          <p:spPr>
            <a:xfrm>
              <a:off x="1730775" y="1662650"/>
              <a:ext cx="59550" cy="50175"/>
            </a:xfrm>
            <a:custGeom>
              <a:avLst/>
              <a:gdLst/>
              <a:ahLst/>
              <a:cxnLst/>
              <a:rect l="l" t="t" r="r" b="b"/>
              <a:pathLst>
                <a:path w="2382" h="2007" extrusionOk="0">
                  <a:moveTo>
                    <a:pt x="1191" y="364"/>
                  </a:moveTo>
                  <a:cubicBezTo>
                    <a:pt x="1609" y="364"/>
                    <a:pt x="1950" y="651"/>
                    <a:pt x="1950" y="1003"/>
                  </a:cubicBezTo>
                  <a:cubicBezTo>
                    <a:pt x="1950" y="1356"/>
                    <a:pt x="1609" y="1644"/>
                    <a:pt x="1191" y="1644"/>
                  </a:cubicBezTo>
                  <a:cubicBezTo>
                    <a:pt x="773" y="1644"/>
                    <a:pt x="431" y="1356"/>
                    <a:pt x="431" y="1003"/>
                  </a:cubicBezTo>
                  <a:cubicBezTo>
                    <a:pt x="431" y="651"/>
                    <a:pt x="771" y="364"/>
                    <a:pt x="1191" y="364"/>
                  </a:cubicBezTo>
                  <a:close/>
                  <a:moveTo>
                    <a:pt x="1191" y="1"/>
                  </a:moveTo>
                  <a:cubicBezTo>
                    <a:pt x="534" y="1"/>
                    <a:pt x="0" y="450"/>
                    <a:pt x="0" y="1003"/>
                  </a:cubicBezTo>
                  <a:cubicBezTo>
                    <a:pt x="0" y="1556"/>
                    <a:pt x="534" y="2006"/>
                    <a:pt x="1191" y="2006"/>
                  </a:cubicBezTo>
                  <a:cubicBezTo>
                    <a:pt x="1847" y="2006"/>
                    <a:pt x="2382" y="1556"/>
                    <a:pt x="2382" y="1003"/>
                  </a:cubicBezTo>
                  <a:cubicBezTo>
                    <a:pt x="2382" y="450"/>
                    <a:pt x="1847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1"/>
            <p:cNvSpPr/>
            <p:nvPr/>
          </p:nvSpPr>
          <p:spPr>
            <a:xfrm>
              <a:off x="1723300" y="1656375"/>
              <a:ext cx="74500" cy="62725"/>
            </a:xfrm>
            <a:custGeom>
              <a:avLst/>
              <a:gdLst/>
              <a:ahLst/>
              <a:cxnLst/>
              <a:rect l="l" t="t" r="r" b="b"/>
              <a:pathLst>
                <a:path w="2980" h="2509" extrusionOk="0">
                  <a:moveTo>
                    <a:pt x="1490" y="363"/>
                  </a:moveTo>
                  <a:cubicBezTo>
                    <a:pt x="2073" y="363"/>
                    <a:pt x="2548" y="763"/>
                    <a:pt x="2548" y="1254"/>
                  </a:cubicBezTo>
                  <a:cubicBezTo>
                    <a:pt x="2548" y="1747"/>
                    <a:pt x="2073" y="2145"/>
                    <a:pt x="1490" y="2145"/>
                  </a:cubicBezTo>
                  <a:cubicBezTo>
                    <a:pt x="907" y="2145"/>
                    <a:pt x="431" y="1747"/>
                    <a:pt x="431" y="1254"/>
                  </a:cubicBezTo>
                  <a:cubicBezTo>
                    <a:pt x="431" y="763"/>
                    <a:pt x="907" y="363"/>
                    <a:pt x="1490" y="363"/>
                  </a:cubicBezTo>
                  <a:close/>
                  <a:moveTo>
                    <a:pt x="1490" y="1"/>
                  </a:moveTo>
                  <a:cubicBezTo>
                    <a:pt x="668" y="1"/>
                    <a:pt x="0" y="563"/>
                    <a:pt x="0" y="1254"/>
                  </a:cubicBezTo>
                  <a:cubicBezTo>
                    <a:pt x="0" y="1946"/>
                    <a:pt x="668" y="2509"/>
                    <a:pt x="1490" y="2509"/>
                  </a:cubicBezTo>
                  <a:cubicBezTo>
                    <a:pt x="2311" y="2509"/>
                    <a:pt x="2979" y="1946"/>
                    <a:pt x="2979" y="1254"/>
                  </a:cubicBezTo>
                  <a:cubicBezTo>
                    <a:pt x="2979" y="563"/>
                    <a:pt x="2311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31"/>
          <p:cNvGrpSpPr/>
          <p:nvPr/>
        </p:nvGrpSpPr>
        <p:grpSpPr>
          <a:xfrm>
            <a:off x="7753290" y="3209149"/>
            <a:ext cx="1283490" cy="1595461"/>
            <a:chOff x="2204200" y="1459100"/>
            <a:chExt cx="510050" cy="634025"/>
          </a:xfrm>
        </p:grpSpPr>
        <p:sp>
          <p:nvSpPr>
            <p:cNvPr id="3481" name="Google Shape;3481;p31"/>
            <p:cNvSpPr/>
            <p:nvPr/>
          </p:nvSpPr>
          <p:spPr>
            <a:xfrm>
              <a:off x="2363700" y="1912200"/>
              <a:ext cx="191025" cy="90825"/>
            </a:xfrm>
            <a:custGeom>
              <a:avLst/>
              <a:gdLst/>
              <a:ahLst/>
              <a:cxnLst/>
              <a:rect l="l" t="t" r="r" b="b"/>
              <a:pathLst>
                <a:path w="7641" h="3633" extrusionOk="0">
                  <a:moveTo>
                    <a:pt x="333" y="0"/>
                  </a:moveTo>
                  <a:lnTo>
                    <a:pt x="0" y="214"/>
                  </a:lnTo>
                  <a:lnTo>
                    <a:pt x="3116" y="3632"/>
                  </a:lnTo>
                  <a:lnTo>
                    <a:pt x="4524" y="3632"/>
                  </a:lnTo>
                  <a:lnTo>
                    <a:pt x="7640" y="214"/>
                  </a:lnTo>
                  <a:lnTo>
                    <a:pt x="7308" y="0"/>
                  </a:lnTo>
                  <a:lnTo>
                    <a:pt x="4316" y="3281"/>
                  </a:lnTo>
                  <a:lnTo>
                    <a:pt x="3324" y="328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1"/>
            <p:cNvSpPr/>
            <p:nvPr/>
          </p:nvSpPr>
          <p:spPr>
            <a:xfrm>
              <a:off x="2444225" y="1588675"/>
              <a:ext cx="30025" cy="500025"/>
            </a:xfrm>
            <a:custGeom>
              <a:avLst/>
              <a:gdLst/>
              <a:ahLst/>
              <a:cxnLst/>
              <a:rect l="l" t="t" r="r" b="b"/>
              <a:pathLst>
                <a:path w="1201" h="20001" extrusionOk="0">
                  <a:moveTo>
                    <a:pt x="1196" y="20001"/>
                  </a:moveTo>
                  <a:cubicBezTo>
                    <a:pt x="1196" y="19992"/>
                    <a:pt x="1200" y="19983"/>
                    <a:pt x="1200" y="19973"/>
                  </a:cubicBezTo>
                  <a:lnTo>
                    <a:pt x="1200" y="505"/>
                  </a:lnTo>
                  <a:cubicBezTo>
                    <a:pt x="1200" y="226"/>
                    <a:pt x="930" y="0"/>
                    <a:pt x="600" y="0"/>
                  </a:cubicBezTo>
                  <a:cubicBezTo>
                    <a:pt x="269" y="0"/>
                    <a:pt x="0" y="227"/>
                    <a:pt x="0" y="505"/>
                  </a:cubicBezTo>
                  <a:lnTo>
                    <a:pt x="0" y="19973"/>
                  </a:lnTo>
                  <a:cubicBezTo>
                    <a:pt x="0" y="19982"/>
                    <a:pt x="2" y="19990"/>
                    <a:pt x="3" y="20001"/>
                  </a:cubicBezTo>
                  <a:lnTo>
                    <a:pt x="1196" y="20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2438975" y="1584275"/>
              <a:ext cx="40500" cy="508850"/>
            </a:xfrm>
            <a:custGeom>
              <a:avLst/>
              <a:gdLst/>
              <a:ahLst/>
              <a:cxnLst/>
              <a:rect l="l" t="t" r="r" b="b"/>
              <a:pathLst>
                <a:path w="1620" h="20354" extrusionOk="0">
                  <a:moveTo>
                    <a:pt x="810" y="353"/>
                  </a:moveTo>
                  <a:cubicBezTo>
                    <a:pt x="1025" y="353"/>
                    <a:pt x="1200" y="500"/>
                    <a:pt x="1200" y="681"/>
                  </a:cubicBezTo>
                  <a:lnTo>
                    <a:pt x="1200" y="20000"/>
                  </a:lnTo>
                  <a:lnTo>
                    <a:pt x="419" y="20000"/>
                  </a:lnTo>
                  <a:lnTo>
                    <a:pt x="419" y="681"/>
                  </a:lnTo>
                  <a:cubicBezTo>
                    <a:pt x="419" y="500"/>
                    <a:pt x="595" y="353"/>
                    <a:pt x="810" y="353"/>
                  </a:cubicBezTo>
                  <a:close/>
                  <a:moveTo>
                    <a:pt x="810" y="0"/>
                  </a:moveTo>
                  <a:cubicBezTo>
                    <a:pt x="363" y="0"/>
                    <a:pt x="0" y="305"/>
                    <a:pt x="0" y="681"/>
                  </a:cubicBezTo>
                  <a:lnTo>
                    <a:pt x="0" y="20149"/>
                  </a:lnTo>
                  <a:cubicBezTo>
                    <a:pt x="0" y="20163"/>
                    <a:pt x="1" y="20175"/>
                    <a:pt x="4" y="20186"/>
                  </a:cubicBezTo>
                  <a:lnTo>
                    <a:pt x="15" y="20354"/>
                  </a:lnTo>
                  <a:lnTo>
                    <a:pt x="1406" y="20354"/>
                  </a:lnTo>
                  <a:lnTo>
                    <a:pt x="1591" y="20341"/>
                  </a:lnTo>
                  <a:lnTo>
                    <a:pt x="1619" y="20161"/>
                  </a:lnTo>
                  <a:lnTo>
                    <a:pt x="1619" y="681"/>
                  </a:lnTo>
                  <a:cubicBezTo>
                    <a:pt x="1619" y="306"/>
                    <a:pt x="1257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2209450" y="1606425"/>
              <a:ext cx="499550" cy="339050"/>
            </a:xfrm>
            <a:custGeom>
              <a:avLst/>
              <a:gdLst/>
              <a:ahLst/>
              <a:cxnLst/>
              <a:rect l="l" t="t" r="r" b="b"/>
              <a:pathLst>
                <a:path w="19982" h="13562" extrusionOk="0">
                  <a:moveTo>
                    <a:pt x="19982" y="12650"/>
                  </a:moveTo>
                  <a:cubicBezTo>
                    <a:pt x="19982" y="13153"/>
                    <a:pt x="19513" y="13561"/>
                    <a:pt x="18934" y="13561"/>
                  </a:cubicBezTo>
                  <a:lnTo>
                    <a:pt x="1048" y="13561"/>
                  </a:lnTo>
                  <a:cubicBezTo>
                    <a:pt x="469" y="13561"/>
                    <a:pt x="0" y="13153"/>
                    <a:pt x="0" y="12650"/>
                  </a:cubicBezTo>
                  <a:lnTo>
                    <a:pt x="0" y="912"/>
                  </a:lnTo>
                  <a:cubicBezTo>
                    <a:pt x="0" y="408"/>
                    <a:pt x="469" y="0"/>
                    <a:pt x="1048" y="0"/>
                  </a:cubicBezTo>
                  <a:lnTo>
                    <a:pt x="18935" y="0"/>
                  </a:lnTo>
                  <a:cubicBezTo>
                    <a:pt x="19513" y="0"/>
                    <a:pt x="19982" y="408"/>
                    <a:pt x="19982" y="912"/>
                  </a:cubicBezTo>
                  <a:lnTo>
                    <a:pt x="19982" y="126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1"/>
            <p:cNvSpPr/>
            <p:nvPr/>
          </p:nvSpPr>
          <p:spPr>
            <a:xfrm>
              <a:off x="2204200" y="1602025"/>
              <a:ext cx="510050" cy="347850"/>
            </a:xfrm>
            <a:custGeom>
              <a:avLst/>
              <a:gdLst/>
              <a:ahLst/>
              <a:cxnLst/>
              <a:rect l="l" t="t" r="r" b="b"/>
              <a:pathLst>
                <a:path w="20402" h="13914" extrusionOk="0">
                  <a:moveTo>
                    <a:pt x="19145" y="351"/>
                  </a:moveTo>
                  <a:cubicBezTo>
                    <a:pt x="19606" y="351"/>
                    <a:pt x="19982" y="681"/>
                    <a:pt x="19982" y="1087"/>
                  </a:cubicBezTo>
                  <a:lnTo>
                    <a:pt x="19982" y="12825"/>
                  </a:lnTo>
                  <a:cubicBezTo>
                    <a:pt x="19982" y="13229"/>
                    <a:pt x="19606" y="13559"/>
                    <a:pt x="19145" y="13559"/>
                  </a:cubicBezTo>
                  <a:lnTo>
                    <a:pt x="1258" y="13559"/>
                  </a:lnTo>
                  <a:cubicBezTo>
                    <a:pt x="795" y="13559"/>
                    <a:pt x="419" y="13229"/>
                    <a:pt x="419" y="12825"/>
                  </a:cubicBezTo>
                  <a:lnTo>
                    <a:pt x="419" y="1087"/>
                  </a:lnTo>
                  <a:cubicBezTo>
                    <a:pt x="419" y="681"/>
                    <a:pt x="795" y="351"/>
                    <a:pt x="1258" y="351"/>
                  </a:cubicBezTo>
                  <a:close/>
                  <a:moveTo>
                    <a:pt x="1258" y="0"/>
                  </a:moveTo>
                  <a:cubicBezTo>
                    <a:pt x="564" y="0"/>
                    <a:pt x="1" y="487"/>
                    <a:pt x="1" y="1088"/>
                  </a:cubicBezTo>
                  <a:lnTo>
                    <a:pt x="1" y="12826"/>
                  </a:lnTo>
                  <a:cubicBezTo>
                    <a:pt x="1" y="13425"/>
                    <a:pt x="564" y="13913"/>
                    <a:pt x="1258" y="13913"/>
                  </a:cubicBezTo>
                  <a:lnTo>
                    <a:pt x="19143" y="13913"/>
                  </a:lnTo>
                  <a:cubicBezTo>
                    <a:pt x="19837" y="13913"/>
                    <a:pt x="20400" y="13425"/>
                    <a:pt x="20402" y="12826"/>
                  </a:cubicBezTo>
                  <a:lnTo>
                    <a:pt x="20402" y="1088"/>
                  </a:lnTo>
                  <a:cubicBezTo>
                    <a:pt x="20402" y="487"/>
                    <a:pt x="19837" y="0"/>
                    <a:pt x="19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31"/>
            <p:cNvGrpSpPr/>
            <p:nvPr/>
          </p:nvGrpSpPr>
          <p:grpSpPr>
            <a:xfrm>
              <a:off x="2230625" y="1621225"/>
              <a:ext cx="457150" cy="309400"/>
              <a:chOff x="2230625" y="1621225"/>
              <a:chExt cx="457150" cy="309400"/>
            </a:xfrm>
          </p:grpSpPr>
          <p:sp>
            <p:nvSpPr>
              <p:cNvPr id="3487" name="Google Shape;3487;p31"/>
              <p:cNvSpPr/>
              <p:nvPr/>
            </p:nvSpPr>
            <p:spPr>
              <a:xfrm>
                <a:off x="2230625" y="1621225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1"/>
              <p:cNvSpPr/>
              <p:nvPr/>
            </p:nvSpPr>
            <p:spPr>
              <a:xfrm>
                <a:off x="2324675" y="1621225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1"/>
              <p:cNvSpPr/>
              <p:nvPr/>
            </p:nvSpPr>
            <p:spPr>
              <a:xfrm>
                <a:off x="2418750" y="1621225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1"/>
              <p:cNvSpPr/>
              <p:nvPr/>
            </p:nvSpPr>
            <p:spPr>
              <a:xfrm>
                <a:off x="2512775" y="1621225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1"/>
              <p:cNvSpPr/>
              <p:nvPr/>
            </p:nvSpPr>
            <p:spPr>
              <a:xfrm>
                <a:off x="2606850" y="1621225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1"/>
              <p:cNvSpPr/>
              <p:nvPr/>
            </p:nvSpPr>
            <p:spPr>
              <a:xfrm>
                <a:off x="2230625" y="168475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1"/>
              <p:cNvSpPr/>
              <p:nvPr/>
            </p:nvSpPr>
            <p:spPr>
              <a:xfrm>
                <a:off x="2324675" y="1684750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1"/>
              <p:cNvSpPr/>
              <p:nvPr/>
            </p:nvSpPr>
            <p:spPr>
              <a:xfrm>
                <a:off x="2418750" y="168475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1"/>
              <p:cNvSpPr/>
              <p:nvPr/>
            </p:nvSpPr>
            <p:spPr>
              <a:xfrm>
                <a:off x="2512775" y="168475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1"/>
              <p:cNvSpPr/>
              <p:nvPr/>
            </p:nvSpPr>
            <p:spPr>
              <a:xfrm>
                <a:off x="2606850" y="168475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1"/>
              <p:cNvSpPr/>
              <p:nvPr/>
            </p:nvSpPr>
            <p:spPr>
              <a:xfrm>
                <a:off x="2230625" y="174830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1"/>
              <p:cNvSpPr/>
              <p:nvPr/>
            </p:nvSpPr>
            <p:spPr>
              <a:xfrm>
                <a:off x="2324675" y="1748300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1"/>
              <p:cNvSpPr/>
              <p:nvPr/>
            </p:nvSpPr>
            <p:spPr>
              <a:xfrm>
                <a:off x="2418750" y="174830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1"/>
              <p:cNvSpPr/>
              <p:nvPr/>
            </p:nvSpPr>
            <p:spPr>
              <a:xfrm>
                <a:off x="2512775" y="174830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1"/>
              <p:cNvSpPr/>
              <p:nvPr/>
            </p:nvSpPr>
            <p:spPr>
              <a:xfrm>
                <a:off x="2606850" y="174830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1"/>
              <p:cNvSpPr/>
              <p:nvPr/>
            </p:nvSpPr>
            <p:spPr>
              <a:xfrm>
                <a:off x="2230625" y="181182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1"/>
              <p:cNvSpPr/>
              <p:nvPr/>
            </p:nvSpPr>
            <p:spPr>
              <a:xfrm>
                <a:off x="2324675" y="1811825"/>
                <a:ext cx="809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0" extrusionOk="0">
                    <a:moveTo>
                      <a:pt x="1" y="0"/>
                    </a:moveTo>
                    <a:lnTo>
                      <a:pt x="3238" y="0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1"/>
              <p:cNvSpPr/>
              <p:nvPr/>
            </p:nvSpPr>
            <p:spPr>
              <a:xfrm>
                <a:off x="2418750" y="181182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1"/>
              <p:cNvSpPr/>
              <p:nvPr/>
            </p:nvSpPr>
            <p:spPr>
              <a:xfrm>
                <a:off x="2512775" y="181182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1"/>
              <p:cNvSpPr/>
              <p:nvPr/>
            </p:nvSpPr>
            <p:spPr>
              <a:xfrm>
                <a:off x="2606850" y="181182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1"/>
              <p:cNvSpPr/>
              <p:nvPr/>
            </p:nvSpPr>
            <p:spPr>
              <a:xfrm>
                <a:off x="2230625" y="187537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1"/>
              <p:cNvSpPr/>
              <p:nvPr/>
            </p:nvSpPr>
            <p:spPr>
              <a:xfrm>
                <a:off x="2324675" y="1875375"/>
                <a:ext cx="809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0" extrusionOk="0">
                    <a:moveTo>
                      <a:pt x="1" y="0"/>
                    </a:moveTo>
                    <a:lnTo>
                      <a:pt x="3238" y="0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1"/>
              <p:cNvSpPr/>
              <p:nvPr/>
            </p:nvSpPr>
            <p:spPr>
              <a:xfrm>
                <a:off x="2418750" y="187537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1"/>
              <p:cNvSpPr/>
              <p:nvPr/>
            </p:nvSpPr>
            <p:spPr>
              <a:xfrm>
                <a:off x="2512775" y="187537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1"/>
              <p:cNvSpPr/>
              <p:nvPr/>
            </p:nvSpPr>
            <p:spPr>
              <a:xfrm>
                <a:off x="2606850" y="187537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2" name="Google Shape;3512;p31"/>
            <p:cNvSpPr/>
            <p:nvPr/>
          </p:nvSpPr>
          <p:spPr>
            <a:xfrm>
              <a:off x="22444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4" y="0"/>
                  </a:moveTo>
                  <a:cubicBezTo>
                    <a:pt x="576" y="0"/>
                    <a:pt x="557" y="4"/>
                    <a:pt x="541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41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70" y="2994"/>
                  </a:cubicBezTo>
                  <a:lnTo>
                    <a:pt x="540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40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5" y="4589"/>
                    <a:pt x="645" y="4564"/>
                  </a:cubicBezTo>
                  <a:cubicBezTo>
                    <a:pt x="373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5" y="3308"/>
                  </a:cubicBezTo>
                  <a:lnTo>
                    <a:pt x="975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5" y="1583"/>
                  </a:cubicBezTo>
                  <a:lnTo>
                    <a:pt x="646" y="1423"/>
                  </a:lnTo>
                  <a:cubicBezTo>
                    <a:pt x="375" y="1290"/>
                    <a:pt x="212" y="1054"/>
                    <a:pt x="212" y="794"/>
                  </a:cubicBezTo>
                  <a:cubicBezTo>
                    <a:pt x="212" y="534"/>
                    <a:pt x="375" y="299"/>
                    <a:pt x="646" y="166"/>
                  </a:cubicBezTo>
                  <a:cubicBezTo>
                    <a:pt x="695" y="141"/>
                    <a:pt x="712" y="88"/>
                    <a:pt x="684" y="44"/>
                  </a:cubicBezTo>
                  <a:cubicBezTo>
                    <a:pt x="665" y="16"/>
                    <a:pt x="630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1"/>
            <p:cNvSpPr/>
            <p:nvPr/>
          </p:nvSpPr>
          <p:spPr>
            <a:xfrm>
              <a:off x="2280050" y="1459100"/>
              <a:ext cx="37800" cy="118250"/>
            </a:xfrm>
            <a:custGeom>
              <a:avLst/>
              <a:gdLst/>
              <a:ahLst/>
              <a:cxnLst/>
              <a:rect l="l" t="t" r="r" b="b"/>
              <a:pathLst>
                <a:path w="1512" h="4730" extrusionOk="0">
                  <a:moveTo>
                    <a:pt x="591" y="0"/>
                  </a:moveTo>
                  <a:cubicBezTo>
                    <a:pt x="573" y="0"/>
                    <a:pt x="555" y="4"/>
                    <a:pt x="538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38" y="1576"/>
                  </a:cubicBezTo>
                  <a:lnTo>
                    <a:pt x="869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69" y="2994"/>
                  </a:cubicBezTo>
                  <a:lnTo>
                    <a:pt x="538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7" y="4729"/>
                    <a:pt x="662" y="4714"/>
                    <a:pt x="680" y="4685"/>
                  </a:cubicBezTo>
                  <a:cubicBezTo>
                    <a:pt x="709" y="4643"/>
                    <a:pt x="693" y="4589"/>
                    <a:pt x="642" y="4564"/>
                  </a:cubicBezTo>
                  <a:cubicBezTo>
                    <a:pt x="371" y="4432"/>
                    <a:pt x="209" y="4196"/>
                    <a:pt x="209" y="3936"/>
                  </a:cubicBezTo>
                  <a:cubicBezTo>
                    <a:pt x="209" y="3675"/>
                    <a:pt x="371" y="3442"/>
                    <a:pt x="642" y="3308"/>
                  </a:cubicBezTo>
                  <a:lnTo>
                    <a:pt x="974" y="3145"/>
                  </a:lnTo>
                  <a:cubicBezTo>
                    <a:pt x="1306" y="2983"/>
                    <a:pt x="1512" y="2685"/>
                    <a:pt x="1512" y="2365"/>
                  </a:cubicBezTo>
                  <a:cubicBezTo>
                    <a:pt x="1512" y="2046"/>
                    <a:pt x="1306" y="1746"/>
                    <a:pt x="974" y="1583"/>
                  </a:cubicBezTo>
                  <a:lnTo>
                    <a:pt x="644" y="1423"/>
                  </a:lnTo>
                  <a:cubicBezTo>
                    <a:pt x="372" y="1290"/>
                    <a:pt x="210" y="1054"/>
                    <a:pt x="210" y="794"/>
                  </a:cubicBezTo>
                  <a:cubicBezTo>
                    <a:pt x="210" y="534"/>
                    <a:pt x="372" y="299"/>
                    <a:pt x="644" y="166"/>
                  </a:cubicBezTo>
                  <a:cubicBezTo>
                    <a:pt x="694" y="141"/>
                    <a:pt x="711" y="88"/>
                    <a:pt x="681" y="44"/>
                  </a:cubicBezTo>
                  <a:cubicBezTo>
                    <a:pt x="662" y="16"/>
                    <a:pt x="627" y="0"/>
                    <a:pt x="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1"/>
            <p:cNvSpPr/>
            <p:nvPr/>
          </p:nvSpPr>
          <p:spPr>
            <a:xfrm>
              <a:off x="2315650" y="1459100"/>
              <a:ext cx="37825" cy="118250"/>
            </a:xfrm>
            <a:custGeom>
              <a:avLst/>
              <a:gdLst/>
              <a:ahLst/>
              <a:cxnLst/>
              <a:rect l="l" t="t" r="r" b="b"/>
              <a:pathLst>
                <a:path w="1513" h="4730" extrusionOk="0">
                  <a:moveTo>
                    <a:pt x="591" y="0"/>
                  </a:moveTo>
                  <a:cubicBezTo>
                    <a:pt x="573" y="0"/>
                    <a:pt x="555" y="4"/>
                    <a:pt x="539" y="12"/>
                  </a:cubicBezTo>
                  <a:cubicBezTo>
                    <a:pt x="206" y="176"/>
                    <a:pt x="0" y="475"/>
                    <a:pt x="0" y="794"/>
                  </a:cubicBezTo>
                  <a:cubicBezTo>
                    <a:pt x="0" y="1114"/>
                    <a:pt x="206" y="1413"/>
                    <a:pt x="539" y="1576"/>
                  </a:cubicBezTo>
                  <a:lnTo>
                    <a:pt x="870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1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7" y="4729"/>
                    <a:pt x="664" y="4714"/>
                    <a:pt x="680" y="4685"/>
                  </a:cubicBezTo>
                  <a:cubicBezTo>
                    <a:pt x="710" y="4643"/>
                    <a:pt x="693" y="4589"/>
                    <a:pt x="643" y="4564"/>
                  </a:cubicBezTo>
                  <a:cubicBezTo>
                    <a:pt x="371" y="4432"/>
                    <a:pt x="209" y="4196"/>
                    <a:pt x="209" y="3936"/>
                  </a:cubicBezTo>
                  <a:cubicBezTo>
                    <a:pt x="209" y="3675"/>
                    <a:pt x="371" y="3442"/>
                    <a:pt x="643" y="3308"/>
                  </a:cubicBezTo>
                  <a:lnTo>
                    <a:pt x="974" y="3145"/>
                  </a:lnTo>
                  <a:cubicBezTo>
                    <a:pt x="1306" y="2983"/>
                    <a:pt x="1512" y="2685"/>
                    <a:pt x="1512" y="2365"/>
                  </a:cubicBezTo>
                  <a:cubicBezTo>
                    <a:pt x="1512" y="2046"/>
                    <a:pt x="1306" y="1746"/>
                    <a:pt x="974" y="1583"/>
                  </a:cubicBezTo>
                  <a:lnTo>
                    <a:pt x="644" y="1423"/>
                  </a:lnTo>
                  <a:cubicBezTo>
                    <a:pt x="372" y="1290"/>
                    <a:pt x="210" y="1054"/>
                    <a:pt x="210" y="794"/>
                  </a:cubicBezTo>
                  <a:cubicBezTo>
                    <a:pt x="210" y="534"/>
                    <a:pt x="372" y="299"/>
                    <a:pt x="644" y="166"/>
                  </a:cubicBezTo>
                  <a:cubicBezTo>
                    <a:pt x="694" y="141"/>
                    <a:pt x="711" y="88"/>
                    <a:pt x="681" y="44"/>
                  </a:cubicBezTo>
                  <a:cubicBezTo>
                    <a:pt x="662" y="16"/>
                    <a:pt x="627" y="0"/>
                    <a:pt x="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1"/>
            <p:cNvSpPr/>
            <p:nvPr/>
          </p:nvSpPr>
          <p:spPr>
            <a:xfrm>
              <a:off x="2351250" y="1459100"/>
              <a:ext cx="37825" cy="118250"/>
            </a:xfrm>
            <a:custGeom>
              <a:avLst/>
              <a:gdLst/>
              <a:ahLst/>
              <a:cxnLst/>
              <a:rect l="l" t="t" r="r" b="b"/>
              <a:pathLst>
                <a:path w="1513" h="4730" extrusionOk="0">
                  <a:moveTo>
                    <a:pt x="593" y="0"/>
                  </a:moveTo>
                  <a:cubicBezTo>
                    <a:pt x="575" y="0"/>
                    <a:pt x="556" y="4"/>
                    <a:pt x="539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39" y="1576"/>
                  </a:cubicBezTo>
                  <a:lnTo>
                    <a:pt x="869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69" y="2994"/>
                  </a:cubicBezTo>
                  <a:lnTo>
                    <a:pt x="538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9" y="4729"/>
                    <a:pt x="663" y="4714"/>
                    <a:pt x="682" y="4685"/>
                  </a:cubicBezTo>
                  <a:cubicBezTo>
                    <a:pt x="711" y="4643"/>
                    <a:pt x="694" y="4589"/>
                    <a:pt x="645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5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6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4" y="299"/>
                    <a:pt x="646" y="166"/>
                  </a:cubicBezTo>
                  <a:cubicBezTo>
                    <a:pt x="694" y="141"/>
                    <a:pt x="713" y="88"/>
                    <a:pt x="683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1"/>
            <p:cNvSpPr/>
            <p:nvPr/>
          </p:nvSpPr>
          <p:spPr>
            <a:xfrm>
              <a:off x="2386875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6" y="176"/>
                    <a:pt x="0" y="475"/>
                    <a:pt x="0" y="794"/>
                  </a:cubicBezTo>
                  <a:cubicBezTo>
                    <a:pt x="0" y="1114"/>
                    <a:pt x="206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3" y="2105"/>
                    <a:pt x="1303" y="2365"/>
                  </a:cubicBezTo>
                  <a:cubicBezTo>
                    <a:pt x="1303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1" y="4643"/>
                    <a:pt x="695" y="4589"/>
                    <a:pt x="644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4" y="3308"/>
                  </a:cubicBezTo>
                  <a:lnTo>
                    <a:pt x="975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5" y="1583"/>
                  </a:cubicBezTo>
                  <a:lnTo>
                    <a:pt x="644" y="1423"/>
                  </a:lnTo>
                  <a:cubicBezTo>
                    <a:pt x="373" y="1290"/>
                    <a:pt x="210" y="1054"/>
                    <a:pt x="210" y="794"/>
                  </a:cubicBezTo>
                  <a:cubicBezTo>
                    <a:pt x="210" y="534"/>
                    <a:pt x="373" y="299"/>
                    <a:pt x="644" y="166"/>
                  </a:cubicBezTo>
                  <a:cubicBezTo>
                    <a:pt x="695" y="141"/>
                    <a:pt x="711" y="88"/>
                    <a:pt x="682" y="44"/>
                  </a:cubicBezTo>
                  <a:cubicBezTo>
                    <a:pt x="662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1"/>
            <p:cNvSpPr/>
            <p:nvPr/>
          </p:nvSpPr>
          <p:spPr>
            <a:xfrm>
              <a:off x="2422475" y="1459100"/>
              <a:ext cx="37900" cy="118250"/>
            </a:xfrm>
            <a:custGeom>
              <a:avLst/>
              <a:gdLst/>
              <a:ahLst/>
              <a:cxnLst/>
              <a:rect l="l" t="t" r="r" b="b"/>
              <a:pathLst>
                <a:path w="1516" h="4730" extrusionOk="0">
                  <a:moveTo>
                    <a:pt x="593" y="0"/>
                  </a:moveTo>
                  <a:cubicBezTo>
                    <a:pt x="575" y="0"/>
                    <a:pt x="557" y="4"/>
                    <a:pt x="541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41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2" y="4714"/>
                    <a:pt x="683" y="4685"/>
                  </a:cubicBezTo>
                  <a:cubicBezTo>
                    <a:pt x="713" y="4643"/>
                    <a:pt x="696" y="4589"/>
                    <a:pt x="646" y="4564"/>
                  </a:cubicBezTo>
                  <a:cubicBezTo>
                    <a:pt x="374" y="4432"/>
                    <a:pt x="212" y="4196"/>
                    <a:pt x="212" y="3936"/>
                  </a:cubicBezTo>
                  <a:cubicBezTo>
                    <a:pt x="212" y="3675"/>
                    <a:pt x="374" y="3442"/>
                    <a:pt x="646" y="3308"/>
                  </a:cubicBezTo>
                  <a:lnTo>
                    <a:pt x="976" y="3145"/>
                  </a:lnTo>
                  <a:cubicBezTo>
                    <a:pt x="1309" y="2983"/>
                    <a:pt x="1515" y="2685"/>
                    <a:pt x="1515" y="2365"/>
                  </a:cubicBezTo>
                  <a:cubicBezTo>
                    <a:pt x="1515" y="2046"/>
                    <a:pt x="1309" y="1746"/>
                    <a:pt x="976" y="1583"/>
                  </a:cubicBezTo>
                  <a:lnTo>
                    <a:pt x="646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4" y="299"/>
                    <a:pt x="646" y="166"/>
                  </a:cubicBezTo>
                  <a:cubicBezTo>
                    <a:pt x="696" y="141"/>
                    <a:pt x="713" y="88"/>
                    <a:pt x="683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1"/>
            <p:cNvSpPr/>
            <p:nvPr/>
          </p:nvSpPr>
          <p:spPr>
            <a:xfrm>
              <a:off x="2458075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7" y="176"/>
                    <a:pt x="0" y="475"/>
                    <a:pt x="0" y="794"/>
                  </a:cubicBezTo>
                  <a:cubicBezTo>
                    <a:pt x="0" y="1114"/>
                    <a:pt x="207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0" y="3617"/>
                    <a:pt x="0" y="3936"/>
                  </a:cubicBezTo>
                  <a:cubicBezTo>
                    <a:pt x="0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4" y="4714"/>
                    <a:pt x="682" y="4685"/>
                  </a:cubicBezTo>
                  <a:cubicBezTo>
                    <a:pt x="711" y="4643"/>
                    <a:pt x="695" y="4589"/>
                    <a:pt x="644" y="4564"/>
                  </a:cubicBezTo>
                  <a:cubicBezTo>
                    <a:pt x="373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4" y="3308"/>
                  </a:cubicBezTo>
                  <a:lnTo>
                    <a:pt x="976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6" y="1583"/>
                  </a:cubicBezTo>
                  <a:lnTo>
                    <a:pt x="644" y="1423"/>
                  </a:lnTo>
                  <a:cubicBezTo>
                    <a:pt x="373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4" y="166"/>
                  </a:cubicBezTo>
                  <a:cubicBezTo>
                    <a:pt x="694" y="141"/>
                    <a:pt x="711" y="88"/>
                    <a:pt x="682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1"/>
            <p:cNvSpPr/>
            <p:nvPr/>
          </p:nvSpPr>
          <p:spPr>
            <a:xfrm>
              <a:off x="24937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69" y="1737"/>
                  </a:lnTo>
                  <a:cubicBezTo>
                    <a:pt x="1140" y="1870"/>
                    <a:pt x="1303" y="2105"/>
                    <a:pt x="1303" y="2365"/>
                  </a:cubicBezTo>
                  <a:cubicBezTo>
                    <a:pt x="1303" y="2625"/>
                    <a:pt x="1140" y="2861"/>
                    <a:pt x="869" y="2994"/>
                  </a:cubicBezTo>
                  <a:lnTo>
                    <a:pt x="538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8" y="4729"/>
                    <a:pt x="663" y="4714"/>
                    <a:pt x="681" y="4685"/>
                  </a:cubicBezTo>
                  <a:cubicBezTo>
                    <a:pt x="711" y="4643"/>
                    <a:pt x="694" y="4589"/>
                    <a:pt x="644" y="4564"/>
                  </a:cubicBezTo>
                  <a:cubicBezTo>
                    <a:pt x="372" y="4432"/>
                    <a:pt x="210" y="4196"/>
                    <a:pt x="210" y="3936"/>
                  </a:cubicBezTo>
                  <a:cubicBezTo>
                    <a:pt x="210" y="3675"/>
                    <a:pt x="372" y="3442"/>
                    <a:pt x="644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5" y="1423"/>
                  </a:lnTo>
                  <a:cubicBezTo>
                    <a:pt x="373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5" y="166"/>
                  </a:cubicBezTo>
                  <a:cubicBezTo>
                    <a:pt x="695" y="141"/>
                    <a:pt x="712" y="88"/>
                    <a:pt x="682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1"/>
            <p:cNvSpPr/>
            <p:nvPr/>
          </p:nvSpPr>
          <p:spPr>
            <a:xfrm>
              <a:off x="25293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3" y="4685"/>
                  </a:cubicBezTo>
                  <a:cubicBezTo>
                    <a:pt x="712" y="4643"/>
                    <a:pt x="695" y="4589"/>
                    <a:pt x="646" y="4564"/>
                  </a:cubicBezTo>
                  <a:cubicBezTo>
                    <a:pt x="374" y="4432"/>
                    <a:pt x="211" y="4196"/>
                    <a:pt x="211" y="3936"/>
                  </a:cubicBezTo>
                  <a:cubicBezTo>
                    <a:pt x="211" y="3675"/>
                    <a:pt x="374" y="3442"/>
                    <a:pt x="646" y="3308"/>
                  </a:cubicBezTo>
                  <a:lnTo>
                    <a:pt x="976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6" y="1583"/>
                  </a:cubicBezTo>
                  <a:lnTo>
                    <a:pt x="646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4" y="299"/>
                    <a:pt x="646" y="166"/>
                  </a:cubicBezTo>
                  <a:cubicBezTo>
                    <a:pt x="694" y="141"/>
                    <a:pt x="712" y="88"/>
                    <a:pt x="683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1"/>
            <p:cNvSpPr/>
            <p:nvPr/>
          </p:nvSpPr>
          <p:spPr>
            <a:xfrm>
              <a:off x="25649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2" y="0"/>
                  </a:moveTo>
                  <a:cubicBezTo>
                    <a:pt x="575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70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6" y="4725"/>
                    <a:pt x="573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6" y="4589"/>
                    <a:pt x="645" y="4564"/>
                  </a:cubicBezTo>
                  <a:cubicBezTo>
                    <a:pt x="374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5" y="3308"/>
                  </a:cubicBezTo>
                  <a:lnTo>
                    <a:pt x="977" y="3145"/>
                  </a:lnTo>
                  <a:cubicBezTo>
                    <a:pt x="1308" y="2983"/>
                    <a:pt x="1515" y="2685"/>
                    <a:pt x="1515" y="2365"/>
                  </a:cubicBezTo>
                  <a:cubicBezTo>
                    <a:pt x="1515" y="2046"/>
                    <a:pt x="1308" y="1746"/>
                    <a:pt x="977" y="1583"/>
                  </a:cubicBezTo>
                  <a:lnTo>
                    <a:pt x="645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5" y="166"/>
                  </a:cubicBezTo>
                  <a:cubicBezTo>
                    <a:pt x="696" y="141"/>
                    <a:pt x="712" y="88"/>
                    <a:pt x="682" y="44"/>
                  </a:cubicBezTo>
                  <a:cubicBezTo>
                    <a:pt x="664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1"/>
            <p:cNvSpPr/>
            <p:nvPr/>
          </p:nvSpPr>
          <p:spPr>
            <a:xfrm>
              <a:off x="26005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5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69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1" y="2861"/>
                    <a:pt x="869" y="2994"/>
                  </a:cubicBezTo>
                  <a:lnTo>
                    <a:pt x="540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40" y="4718"/>
                  </a:cubicBezTo>
                  <a:cubicBezTo>
                    <a:pt x="556" y="4725"/>
                    <a:pt x="575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1" y="4643"/>
                    <a:pt x="694" y="4589"/>
                    <a:pt x="644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4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6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4" y="299"/>
                    <a:pt x="646" y="166"/>
                  </a:cubicBezTo>
                  <a:cubicBezTo>
                    <a:pt x="694" y="141"/>
                    <a:pt x="711" y="88"/>
                    <a:pt x="683" y="44"/>
                  </a:cubicBezTo>
                  <a:cubicBezTo>
                    <a:pt x="663" y="16"/>
                    <a:pt x="629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1"/>
            <p:cNvSpPr/>
            <p:nvPr/>
          </p:nvSpPr>
          <p:spPr>
            <a:xfrm>
              <a:off x="26361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3" y="0"/>
                  </a:moveTo>
                  <a:cubicBezTo>
                    <a:pt x="575" y="0"/>
                    <a:pt x="557" y="4"/>
                    <a:pt x="540" y="12"/>
                  </a:cubicBezTo>
                  <a:cubicBezTo>
                    <a:pt x="208" y="176"/>
                    <a:pt x="1" y="475"/>
                    <a:pt x="1" y="794"/>
                  </a:cubicBezTo>
                  <a:cubicBezTo>
                    <a:pt x="1" y="1114"/>
                    <a:pt x="208" y="1413"/>
                    <a:pt x="540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8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8" y="4718"/>
                  </a:cubicBezTo>
                  <a:cubicBezTo>
                    <a:pt x="556" y="4725"/>
                    <a:pt x="573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6" y="4589"/>
                    <a:pt x="645" y="4564"/>
                  </a:cubicBezTo>
                  <a:cubicBezTo>
                    <a:pt x="374" y="4432"/>
                    <a:pt x="212" y="4196"/>
                    <a:pt x="212" y="3936"/>
                  </a:cubicBezTo>
                  <a:cubicBezTo>
                    <a:pt x="212" y="3675"/>
                    <a:pt x="373" y="3442"/>
                    <a:pt x="645" y="3308"/>
                  </a:cubicBezTo>
                  <a:lnTo>
                    <a:pt x="976" y="3145"/>
                  </a:lnTo>
                  <a:cubicBezTo>
                    <a:pt x="1309" y="2983"/>
                    <a:pt x="1515" y="2685"/>
                    <a:pt x="1515" y="2365"/>
                  </a:cubicBezTo>
                  <a:cubicBezTo>
                    <a:pt x="1515" y="2046"/>
                    <a:pt x="1309" y="1746"/>
                    <a:pt x="976" y="1583"/>
                  </a:cubicBezTo>
                  <a:lnTo>
                    <a:pt x="645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3" y="299"/>
                    <a:pt x="645" y="166"/>
                  </a:cubicBezTo>
                  <a:cubicBezTo>
                    <a:pt x="695" y="141"/>
                    <a:pt x="712" y="88"/>
                    <a:pt x="682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4" name="Google Shape;3524;p31"/>
          <p:cNvGrpSpPr/>
          <p:nvPr/>
        </p:nvGrpSpPr>
        <p:grpSpPr>
          <a:xfrm>
            <a:off x="3522229" y="3799305"/>
            <a:ext cx="780763" cy="1048767"/>
            <a:chOff x="2544369" y="3892000"/>
            <a:chExt cx="872360" cy="1171807"/>
          </a:xfrm>
        </p:grpSpPr>
        <p:sp>
          <p:nvSpPr>
            <p:cNvPr id="3525" name="Google Shape;3525;p31"/>
            <p:cNvSpPr/>
            <p:nvPr/>
          </p:nvSpPr>
          <p:spPr>
            <a:xfrm>
              <a:off x="2544369" y="3892000"/>
              <a:ext cx="872360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6" name="Google Shape;3526;p31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3527" name="Google Shape;3527;p31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1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1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1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1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32" name="Google Shape;3532;p31"/>
          <p:cNvGrpSpPr/>
          <p:nvPr/>
        </p:nvGrpSpPr>
        <p:grpSpPr>
          <a:xfrm>
            <a:off x="4173966" y="3799327"/>
            <a:ext cx="780777" cy="1048767"/>
            <a:chOff x="2433475" y="3892000"/>
            <a:chExt cx="1094138" cy="1171807"/>
          </a:xfrm>
        </p:grpSpPr>
        <p:sp>
          <p:nvSpPr>
            <p:cNvPr id="3533" name="Google Shape;3533;p31"/>
            <p:cNvSpPr/>
            <p:nvPr/>
          </p:nvSpPr>
          <p:spPr>
            <a:xfrm>
              <a:off x="2433475" y="3892000"/>
              <a:ext cx="1094138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accen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4" name="Google Shape;3534;p31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3535" name="Google Shape;3535;p31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1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1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1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1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0" name="Google Shape;3540;p31"/>
          <p:cNvGrpSpPr/>
          <p:nvPr/>
        </p:nvGrpSpPr>
        <p:grpSpPr>
          <a:xfrm>
            <a:off x="4840994" y="3799327"/>
            <a:ext cx="780777" cy="1048767"/>
            <a:chOff x="2433475" y="3892000"/>
            <a:chExt cx="1094138" cy="1171807"/>
          </a:xfrm>
        </p:grpSpPr>
        <p:sp>
          <p:nvSpPr>
            <p:cNvPr id="3541" name="Google Shape;3541;p31"/>
            <p:cNvSpPr/>
            <p:nvPr/>
          </p:nvSpPr>
          <p:spPr>
            <a:xfrm>
              <a:off x="2433475" y="3892000"/>
              <a:ext cx="1094138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accent1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2" name="Google Shape;3542;p31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3543" name="Google Shape;3543;p31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1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1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1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1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8" name="Google Shape;3548;p31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3549" name="Google Shape;3549;p31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0" name="Google Shape;3550;p31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3551" name="Google Shape;3551;p31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1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1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1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1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1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1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1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1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1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1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1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1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1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1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1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1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1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1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1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1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1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1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1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1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1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1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1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1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1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1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1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1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1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1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1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1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1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1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1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1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1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1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1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1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1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1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1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1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1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1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1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1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1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1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1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1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1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1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1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1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1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1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1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1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1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1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1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1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1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1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1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1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1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1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1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1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1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1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1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1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1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1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1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1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1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1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1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1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1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1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1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1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1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1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1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1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1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1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1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1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1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1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1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1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1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1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1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1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1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2" name="Google Shape;3662;p32"/>
          <p:cNvGrpSpPr/>
          <p:nvPr/>
        </p:nvGrpSpPr>
        <p:grpSpPr>
          <a:xfrm>
            <a:off x="-19400" y="4720900"/>
            <a:ext cx="9182806" cy="422601"/>
            <a:chOff x="-14400" y="4936800"/>
            <a:chExt cx="9182806" cy="422601"/>
          </a:xfrm>
        </p:grpSpPr>
        <p:sp>
          <p:nvSpPr>
            <p:cNvPr id="3663" name="Google Shape;3663;p32"/>
            <p:cNvSpPr/>
            <p:nvPr/>
          </p:nvSpPr>
          <p:spPr>
            <a:xfrm>
              <a:off x="-14400" y="4936800"/>
              <a:ext cx="9169800" cy="20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4" name="Google Shape;3664;p32"/>
            <p:cNvGrpSpPr/>
            <p:nvPr/>
          </p:nvGrpSpPr>
          <p:grpSpPr>
            <a:xfrm>
              <a:off x="-1475" y="5143500"/>
              <a:ext cx="9169881" cy="215901"/>
              <a:chOff x="-1475" y="5143500"/>
              <a:chExt cx="9169881" cy="215901"/>
            </a:xfrm>
          </p:grpSpPr>
          <p:sp>
            <p:nvSpPr>
              <p:cNvPr id="3665" name="Google Shape;3665;p32"/>
              <p:cNvSpPr/>
              <p:nvPr/>
            </p:nvSpPr>
            <p:spPr>
              <a:xfrm>
                <a:off x="-1475" y="5152700"/>
                <a:ext cx="9143939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58829" h="2297" fill="none" extrusionOk="0">
                    <a:moveTo>
                      <a:pt x="1" y="0"/>
                    </a:moveTo>
                    <a:lnTo>
                      <a:pt x="58828" y="0"/>
                    </a:lnTo>
                    <a:lnTo>
                      <a:pt x="58828" y="2296"/>
                    </a:lnTo>
                    <a:lnTo>
                      <a:pt x="1" y="229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203828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212234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195412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220629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187006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17859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161799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170195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15338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2710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2626686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27946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2290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28787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29629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245846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2542525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2374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44119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27298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35703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5252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104969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1889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14498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6092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2080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12816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11975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111365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77732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13657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86138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94543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10295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693369" y="5143500"/>
                <a:ext cx="70255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53161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50639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52320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49798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51479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48959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47277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46437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45595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48118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57362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58204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2"/>
              <p:cNvSpPr/>
              <p:nvPr/>
            </p:nvSpPr>
            <p:spPr>
              <a:xfrm>
                <a:off x="5904506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2"/>
              <p:cNvSpPr/>
              <p:nvPr/>
            </p:nvSpPr>
            <p:spPr>
              <a:xfrm>
                <a:off x="598835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54002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54842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55681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56522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43075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33830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34671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44757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36351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35511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31308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32990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32149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37192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42235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41394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38033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43915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30469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38873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40554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39714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6072297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615635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624051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859370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8341533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850964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825747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842559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817352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8005304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7921350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7837190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8089465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9013888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909804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867786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876181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884577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2"/>
              <p:cNvSpPr/>
              <p:nvPr/>
            </p:nvSpPr>
            <p:spPr>
              <a:xfrm>
                <a:off x="8929831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2"/>
              <p:cNvSpPr/>
              <p:nvPr/>
            </p:nvSpPr>
            <p:spPr>
              <a:xfrm>
                <a:off x="7585121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2"/>
              <p:cNvSpPr/>
              <p:nvPr/>
            </p:nvSpPr>
            <p:spPr>
              <a:xfrm>
                <a:off x="666069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6744755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7753339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6912766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2"/>
              <p:cNvSpPr/>
              <p:nvPr/>
            </p:nvSpPr>
            <p:spPr>
              <a:xfrm>
                <a:off x="6828709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2"/>
              <p:cNvSpPr/>
              <p:nvPr/>
            </p:nvSpPr>
            <p:spPr>
              <a:xfrm>
                <a:off x="6408423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3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2"/>
              <p:cNvSpPr/>
              <p:nvPr/>
            </p:nvSpPr>
            <p:spPr>
              <a:xfrm>
                <a:off x="6576640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2"/>
              <p:cNvSpPr/>
              <p:nvPr/>
            </p:nvSpPr>
            <p:spPr>
              <a:xfrm>
                <a:off x="6492583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2"/>
              <p:cNvSpPr/>
              <p:nvPr/>
            </p:nvSpPr>
            <p:spPr>
              <a:xfrm>
                <a:off x="6996824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2"/>
              <p:cNvSpPr/>
              <p:nvPr/>
            </p:nvSpPr>
            <p:spPr>
              <a:xfrm>
                <a:off x="7501167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2"/>
              <p:cNvSpPr/>
              <p:nvPr/>
            </p:nvSpPr>
            <p:spPr>
              <a:xfrm>
                <a:off x="7417007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2" y="0"/>
                    </a:moveTo>
                    <a:lnTo>
                      <a:pt x="1" y="2296"/>
                    </a:lnTo>
                    <a:lnTo>
                      <a:pt x="253" y="2296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2"/>
              <p:cNvSpPr/>
              <p:nvPr/>
            </p:nvSpPr>
            <p:spPr>
              <a:xfrm>
                <a:off x="7080984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1" y="2296"/>
                    </a:lnTo>
                    <a:lnTo>
                      <a:pt x="251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2"/>
              <p:cNvSpPr/>
              <p:nvPr/>
            </p:nvSpPr>
            <p:spPr>
              <a:xfrm>
                <a:off x="766917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4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2"/>
              <p:cNvSpPr/>
              <p:nvPr/>
            </p:nvSpPr>
            <p:spPr>
              <a:xfrm>
                <a:off x="6324572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2"/>
              <p:cNvSpPr/>
              <p:nvPr/>
            </p:nvSpPr>
            <p:spPr>
              <a:xfrm>
                <a:off x="7164938" y="5143500"/>
                <a:ext cx="70461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297" extrusionOk="0">
                    <a:moveTo>
                      <a:pt x="432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2"/>
              <p:cNvSpPr/>
              <p:nvPr/>
            </p:nvSpPr>
            <p:spPr>
              <a:xfrm>
                <a:off x="7333052" y="5143500"/>
                <a:ext cx="70564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297" extrusionOk="0">
                    <a:moveTo>
                      <a:pt x="431" y="0"/>
                    </a:moveTo>
                    <a:lnTo>
                      <a:pt x="0" y="2296"/>
                    </a:lnTo>
                    <a:lnTo>
                      <a:pt x="252" y="229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2"/>
              <p:cNvSpPr/>
              <p:nvPr/>
            </p:nvSpPr>
            <p:spPr>
              <a:xfrm>
                <a:off x="7249098" y="5143500"/>
                <a:ext cx="70358" cy="20670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297" extrusionOk="0">
                    <a:moveTo>
                      <a:pt x="430" y="0"/>
                    </a:moveTo>
                    <a:lnTo>
                      <a:pt x="0" y="2296"/>
                    </a:lnTo>
                    <a:lnTo>
                      <a:pt x="253" y="229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5" name="Google Shape;3775;p32"/>
          <p:cNvGrpSpPr/>
          <p:nvPr/>
        </p:nvGrpSpPr>
        <p:grpSpPr>
          <a:xfrm>
            <a:off x="5193204" y="2363517"/>
            <a:ext cx="3604845" cy="2366413"/>
            <a:chOff x="4819150" y="3631550"/>
            <a:chExt cx="1205150" cy="791125"/>
          </a:xfrm>
        </p:grpSpPr>
        <p:sp>
          <p:nvSpPr>
            <p:cNvPr id="3776" name="Google Shape;3776;p32"/>
            <p:cNvSpPr/>
            <p:nvPr/>
          </p:nvSpPr>
          <p:spPr>
            <a:xfrm>
              <a:off x="5208325" y="3631550"/>
              <a:ext cx="255975" cy="753150"/>
            </a:xfrm>
            <a:custGeom>
              <a:avLst/>
              <a:gdLst/>
              <a:ahLst/>
              <a:cxnLst/>
              <a:rect l="l" t="t" r="r" b="b"/>
              <a:pathLst>
                <a:path w="10239" h="30126" extrusionOk="0">
                  <a:moveTo>
                    <a:pt x="4716" y="1"/>
                  </a:moveTo>
                  <a:lnTo>
                    <a:pt x="4716" y="2653"/>
                  </a:lnTo>
                  <a:cubicBezTo>
                    <a:pt x="3626" y="2814"/>
                    <a:pt x="2751" y="3617"/>
                    <a:pt x="2506" y="4658"/>
                  </a:cubicBezTo>
                  <a:lnTo>
                    <a:pt x="1688" y="4658"/>
                  </a:lnTo>
                  <a:lnTo>
                    <a:pt x="1688" y="5900"/>
                  </a:lnTo>
                  <a:lnTo>
                    <a:pt x="636" y="5900"/>
                  </a:lnTo>
                  <a:lnTo>
                    <a:pt x="636" y="7002"/>
                  </a:lnTo>
                  <a:lnTo>
                    <a:pt x="1" y="7002"/>
                  </a:lnTo>
                  <a:lnTo>
                    <a:pt x="1" y="7753"/>
                  </a:lnTo>
                  <a:lnTo>
                    <a:pt x="636" y="7753"/>
                  </a:lnTo>
                  <a:lnTo>
                    <a:pt x="636" y="8370"/>
                  </a:lnTo>
                  <a:lnTo>
                    <a:pt x="1" y="8370"/>
                  </a:lnTo>
                  <a:lnTo>
                    <a:pt x="1" y="9121"/>
                  </a:lnTo>
                  <a:lnTo>
                    <a:pt x="636" y="9121"/>
                  </a:lnTo>
                  <a:lnTo>
                    <a:pt x="636" y="9737"/>
                  </a:lnTo>
                  <a:lnTo>
                    <a:pt x="1" y="9737"/>
                  </a:lnTo>
                  <a:lnTo>
                    <a:pt x="1" y="10488"/>
                  </a:lnTo>
                  <a:lnTo>
                    <a:pt x="636" y="10488"/>
                  </a:lnTo>
                  <a:lnTo>
                    <a:pt x="636" y="11105"/>
                  </a:lnTo>
                  <a:lnTo>
                    <a:pt x="1" y="11105"/>
                  </a:lnTo>
                  <a:lnTo>
                    <a:pt x="1" y="11855"/>
                  </a:lnTo>
                  <a:lnTo>
                    <a:pt x="636" y="11855"/>
                  </a:lnTo>
                  <a:lnTo>
                    <a:pt x="636" y="12472"/>
                  </a:lnTo>
                  <a:lnTo>
                    <a:pt x="1" y="12472"/>
                  </a:lnTo>
                  <a:lnTo>
                    <a:pt x="1" y="13223"/>
                  </a:lnTo>
                  <a:lnTo>
                    <a:pt x="636" y="13223"/>
                  </a:lnTo>
                  <a:lnTo>
                    <a:pt x="636" y="13840"/>
                  </a:lnTo>
                  <a:lnTo>
                    <a:pt x="1" y="13840"/>
                  </a:lnTo>
                  <a:lnTo>
                    <a:pt x="1" y="14590"/>
                  </a:lnTo>
                  <a:lnTo>
                    <a:pt x="636" y="14590"/>
                  </a:lnTo>
                  <a:lnTo>
                    <a:pt x="636" y="15208"/>
                  </a:lnTo>
                  <a:lnTo>
                    <a:pt x="1" y="15208"/>
                  </a:lnTo>
                  <a:lnTo>
                    <a:pt x="1" y="15959"/>
                  </a:lnTo>
                  <a:lnTo>
                    <a:pt x="636" y="15959"/>
                  </a:lnTo>
                  <a:lnTo>
                    <a:pt x="636" y="16576"/>
                  </a:lnTo>
                  <a:lnTo>
                    <a:pt x="1" y="16576"/>
                  </a:lnTo>
                  <a:lnTo>
                    <a:pt x="1" y="17327"/>
                  </a:lnTo>
                  <a:lnTo>
                    <a:pt x="636" y="17327"/>
                  </a:lnTo>
                  <a:lnTo>
                    <a:pt x="636" y="17943"/>
                  </a:lnTo>
                  <a:lnTo>
                    <a:pt x="1" y="17943"/>
                  </a:lnTo>
                  <a:lnTo>
                    <a:pt x="1" y="18693"/>
                  </a:lnTo>
                  <a:lnTo>
                    <a:pt x="636" y="18693"/>
                  </a:lnTo>
                  <a:lnTo>
                    <a:pt x="636" y="19310"/>
                  </a:lnTo>
                  <a:lnTo>
                    <a:pt x="1" y="19310"/>
                  </a:lnTo>
                  <a:lnTo>
                    <a:pt x="1" y="20061"/>
                  </a:lnTo>
                  <a:lnTo>
                    <a:pt x="636" y="20061"/>
                  </a:lnTo>
                  <a:lnTo>
                    <a:pt x="636" y="20677"/>
                  </a:lnTo>
                  <a:lnTo>
                    <a:pt x="1" y="20677"/>
                  </a:lnTo>
                  <a:lnTo>
                    <a:pt x="1" y="21428"/>
                  </a:lnTo>
                  <a:lnTo>
                    <a:pt x="636" y="21428"/>
                  </a:lnTo>
                  <a:lnTo>
                    <a:pt x="636" y="22045"/>
                  </a:lnTo>
                  <a:lnTo>
                    <a:pt x="1" y="22045"/>
                  </a:lnTo>
                  <a:lnTo>
                    <a:pt x="1" y="22796"/>
                  </a:lnTo>
                  <a:lnTo>
                    <a:pt x="636" y="22796"/>
                  </a:lnTo>
                  <a:lnTo>
                    <a:pt x="636" y="23412"/>
                  </a:lnTo>
                  <a:lnTo>
                    <a:pt x="1" y="23412"/>
                  </a:lnTo>
                  <a:lnTo>
                    <a:pt x="1" y="24163"/>
                  </a:lnTo>
                  <a:lnTo>
                    <a:pt x="636" y="24163"/>
                  </a:lnTo>
                  <a:lnTo>
                    <a:pt x="636" y="24780"/>
                  </a:lnTo>
                  <a:lnTo>
                    <a:pt x="1" y="24780"/>
                  </a:lnTo>
                  <a:lnTo>
                    <a:pt x="1" y="25531"/>
                  </a:lnTo>
                  <a:lnTo>
                    <a:pt x="636" y="25531"/>
                  </a:lnTo>
                  <a:lnTo>
                    <a:pt x="636" y="26147"/>
                  </a:lnTo>
                  <a:lnTo>
                    <a:pt x="1" y="26147"/>
                  </a:lnTo>
                  <a:lnTo>
                    <a:pt x="1" y="26898"/>
                  </a:lnTo>
                  <a:lnTo>
                    <a:pt x="636" y="26898"/>
                  </a:lnTo>
                  <a:lnTo>
                    <a:pt x="636" y="27515"/>
                  </a:lnTo>
                  <a:lnTo>
                    <a:pt x="1" y="27515"/>
                  </a:lnTo>
                  <a:lnTo>
                    <a:pt x="1" y="28266"/>
                  </a:lnTo>
                  <a:lnTo>
                    <a:pt x="636" y="28266"/>
                  </a:lnTo>
                  <a:lnTo>
                    <a:pt x="636" y="30125"/>
                  </a:lnTo>
                  <a:lnTo>
                    <a:pt x="9602" y="30125"/>
                  </a:lnTo>
                  <a:lnTo>
                    <a:pt x="9602" y="28266"/>
                  </a:lnTo>
                  <a:lnTo>
                    <a:pt x="10238" y="28266"/>
                  </a:lnTo>
                  <a:lnTo>
                    <a:pt x="10238" y="27515"/>
                  </a:lnTo>
                  <a:lnTo>
                    <a:pt x="9602" y="27515"/>
                  </a:lnTo>
                  <a:lnTo>
                    <a:pt x="9602" y="26898"/>
                  </a:lnTo>
                  <a:lnTo>
                    <a:pt x="10238" y="26898"/>
                  </a:lnTo>
                  <a:lnTo>
                    <a:pt x="10238" y="26147"/>
                  </a:lnTo>
                  <a:lnTo>
                    <a:pt x="9602" y="26147"/>
                  </a:lnTo>
                  <a:lnTo>
                    <a:pt x="9602" y="25531"/>
                  </a:lnTo>
                  <a:lnTo>
                    <a:pt x="10238" y="25531"/>
                  </a:lnTo>
                  <a:lnTo>
                    <a:pt x="10238" y="24780"/>
                  </a:lnTo>
                  <a:lnTo>
                    <a:pt x="9602" y="24780"/>
                  </a:lnTo>
                  <a:lnTo>
                    <a:pt x="9602" y="24163"/>
                  </a:lnTo>
                  <a:lnTo>
                    <a:pt x="10238" y="24163"/>
                  </a:lnTo>
                  <a:lnTo>
                    <a:pt x="10238" y="23412"/>
                  </a:lnTo>
                  <a:lnTo>
                    <a:pt x="9602" y="23412"/>
                  </a:lnTo>
                  <a:lnTo>
                    <a:pt x="9602" y="22796"/>
                  </a:lnTo>
                  <a:lnTo>
                    <a:pt x="10238" y="22796"/>
                  </a:lnTo>
                  <a:lnTo>
                    <a:pt x="10238" y="22045"/>
                  </a:lnTo>
                  <a:lnTo>
                    <a:pt x="9602" y="22045"/>
                  </a:lnTo>
                  <a:lnTo>
                    <a:pt x="9602" y="21428"/>
                  </a:lnTo>
                  <a:lnTo>
                    <a:pt x="10238" y="21428"/>
                  </a:lnTo>
                  <a:lnTo>
                    <a:pt x="10238" y="20677"/>
                  </a:lnTo>
                  <a:lnTo>
                    <a:pt x="9602" y="20677"/>
                  </a:lnTo>
                  <a:lnTo>
                    <a:pt x="9602" y="20061"/>
                  </a:lnTo>
                  <a:lnTo>
                    <a:pt x="10238" y="20061"/>
                  </a:lnTo>
                  <a:lnTo>
                    <a:pt x="10238" y="19310"/>
                  </a:lnTo>
                  <a:lnTo>
                    <a:pt x="9602" y="19310"/>
                  </a:lnTo>
                  <a:lnTo>
                    <a:pt x="9602" y="18693"/>
                  </a:lnTo>
                  <a:lnTo>
                    <a:pt x="10238" y="18693"/>
                  </a:lnTo>
                  <a:lnTo>
                    <a:pt x="10238" y="17943"/>
                  </a:lnTo>
                  <a:lnTo>
                    <a:pt x="9602" y="17943"/>
                  </a:lnTo>
                  <a:lnTo>
                    <a:pt x="9602" y="17327"/>
                  </a:lnTo>
                  <a:lnTo>
                    <a:pt x="10238" y="17327"/>
                  </a:lnTo>
                  <a:lnTo>
                    <a:pt x="10238" y="16576"/>
                  </a:lnTo>
                  <a:lnTo>
                    <a:pt x="9602" y="16576"/>
                  </a:lnTo>
                  <a:lnTo>
                    <a:pt x="9602" y="15959"/>
                  </a:lnTo>
                  <a:lnTo>
                    <a:pt x="10238" y="15959"/>
                  </a:lnTo>
                  <a:lnTo>
                    <a:pt x="10238" y="15208"/>
                  </a:lnTo>
                  <a:lnTo>
                    <a:pt x="9602" y="15208"/>
                  </a:lnTo>
                  <a:lnTo>
                    <a:pt x="9602" y="14590"/>
                  </a:lnTo>
                  <a:lnTo>
                    <a:pt x="10238" y="14590"/>
                  </a:lnTo>
                  <a:lnTo>
                    <a:pt x="10238" y="13840"/>
                  </a:lnTo>
                  <a:lnTo>
                    <a:pt x="9602" y="13840"/>
                  </a:lnTo>
                  <a:lnTo>
                    <a:pt x="9602" y="13223"/>
                  </a:lnTo>
                  <a:lnTo>
                    <a:pt x="10238" y="13223"/>
                  </a:lnTo>
                  <a:lnTo>
                    <a:pt x="10238" y="12472"/>
                  </a:lnTo>
                  <a:lnTo>
                    <a:pt x="9602" y="12472"/>
                  </a:lnTo>
                  <a:lnTo>
                    <a:pt x="9602" y="11855"/>
                  </a:lnTo>
                  <a:lnTo>
                    <a:pt x="10238" y="11855"/>
                  </a:lnTo>
                  <a:lnTo>
                    <a:pt x="10238" y="11105"/>
                  </a:lnTo>
                  <a:lnTo>
                    <a:pt x="9602" y="11105"/>
                  </a:lnTo>
                  <a:lnTo>
                    <a:pt x="9602" y="10488"/>
                  </a:lnTo>
                  <a:lnTo>
                    <a:pt x="10238" y="10488"/>
                  </a:lnTo>
                  <a:lnTo>
                    <a:pt x="10238" y="9737"/>
                  </a:lnTo>
                  <a:lnTo>
                    <a:pt x="9602" y="9737"/>
                  </a:lnTo>
                  <a:lnTo>
                    <a:pt x="9602" y="9121"/>
                  </a:lnTo>
                  <a:lnTo>
                    <a:pt x="10238" y="9121"/>
                  </a:lnTo>
                  <a:lnTo>
                    <a:pt x="10238" y="8370"/>
                  </a:lnTo>
                  <a:lnTo>
                    <a:pt x="9602" y="8370"/>
                  </a:lnTo>
                  <a:lnTo>
                    <a:pt x="9602" y="7753"/>
                  </a:lnTo>
                  <a:lnTo>
                    <a:pt x="10239" y="7753"/>
                  </a:lnTo>
                  <a:lnTo>
                    <a:pt x="10239" y="7002"/>
                  </a:lnTo>
                  <a:lnTo>
                    <a:pt x="9602" y="7002"/>
                  </a:lnTo>
                  <a:lnTo>
                    <a:pt x="9602" y="5900"/>
                  </a:lnTo>
                  <a:lnTo>
                    <a:pt x="8550" y="5900"/>
                  </a:lnTo>
                  <a:lnTo>
                    <a:pt x="8550" y="4658"/>
                  </a:lnTo>
                  <a:lnTo>
                    <a:pt x="7733" y="4658"/>
                  </a:lnTo>
                  <a:cubicBezTo>
                    <a:pt x="7489" y="3617"/>
                    <a:pt x="6614" y="2814"/>
                    <a:pt x="5522" y="2653"/>
                  </a:cubicBezTo>
                  <a:lnTo>
                    <a:pt x="5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2"/>
            <p:cNvSpPr/>
            <p:nvPr/>
          </p:nvSpPr>
          <p:spPr>
            <a:xfrm>
              <a:off x="5208300" y="4352350"/>
              <a:ext cx="256000" cy="16175"/>
            </a:xfrm>
            <a:custGeom>
              <a:avLst/>
              <a:gdLst/>
              <a:ahLst/>
              <a:cxnLst/>
              <a:rect l="l" t="t" r="r" b="b"/>
              <a:pathLst>
                <a:path w="10240" h="647" extrusionOk="0">
                  <a:moveTo>
                    <a:pt x="1" y="1"/>
                  </a:moveTo>
                  <a:lnTo>
                    <a:pt x="1" y="646"/>
                  </a:lnTo>
                  <a:lnTo>
                    <a:pt x="10240" y="646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2"/>
            <p:cNvSpPr/>
            <p:nvPr/>
          </p:nvSpPr>
          <p:spPr>
            <a:xfrm>
              <a:off x="5208300" y="4381750"/>
              <a:ext cx="256000" cy="16200"/>
            </a:xfrm>
            <a:custGeom>
              <a:avLst/>
              <a:gdLst/>
              <a:ahLst/>
              <a:cxnLst/>
              <a:rect l="l" t="t" r="r" b="b"/>
              <a:pathLst>
                <a:path w="10240" h="648" extrusionOk="0">
                  <a:moveTo>
                    <a:pt x="1" y="1"/>
                  </a:moveTo>
                  <a:lnTo>
                    <a:pt x="1" y="648"/>
                  </a:lnTo>
                  <a:lnTo>
                    <a:pt x="10240" y="648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2"/>
            <p:cNvSpPr/>
            <p:nvPr/>
          </p:nvSpPr>
          <p:spPr>
            <a:xfrm>
              <a:off x="5237350" y="3786425"/>
              <a:ext cx="197850" cy="7800"/>
            </a:xfrm>
            <a:custGeom>
              <a:avLst/>
              <a:gdLst/>
              <a:ahLst/>
              <a:cxnLst/>
              <a:rect l="l" t="t" r="r" b="b"/>
              <a:pathLst>
                <a:path w="7914" h="312" extrusionOk="0">
                  <a:moveTo>
                    <a:pt x="1" y="1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2"/>
            <p:cNvSpPr/>
            <p:nvPr/>
          </p:nvSpPr>
          <p:spPr>
            <a:xfrm>
              <a:off x="5237350" y="382485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0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2"/>
            <p:cNvSpPr/>
            <p:nvPr/>
          </p:nvSpPr>
          <p:spPr>
            <a:xfrm>
              <a:off x="5237350" y="386325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0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2"/>
            <p:cNvSpPr/>
            <p:nvPr/>
          </p:nvSpPr>
          <p:spPr>
            <a:xfrm>
              <a:off x="5237350" y="3901700"/>
              <a:ext cx="197850" cy="7800"/>
            </a:xfrm>
            <a:custGeom>
              <a:avLst/>
              <a:gdLst/>
              <a:ahLst/>
              <a:cxnLst/>
              <a:rect l="l" t="t" r="r" b="b"/>
              <a:pathLst>
                <a:path w="7914" h="312" extrusionOk="0">
                  <a:moveTo>
                    <a:pt x="1" y="0"/>
                  </a:moveTo>
                  <a:lnTo>
                    <a:pt x="1" y="311"/>
                  </a:lnTo>
                  <a:lnTo>
                    <a:pt x="7914" y="311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2"/>
            <p:cNvSpPr/>
            <p:nvPr/>
          </p:nvSpPr>
          <p:spPr>
            <a:xfrm>
              <a:off x="5237350" y="394010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0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2"/>
            <p:cNvSpPr/>
            <p:nvPr/>
          </p:nvSpPr>
          <p:spPr>
            <a:xfrm>
              <a:off x="5237350" y="397850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1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2"/>
            <p:cNvSpPr/>
            <p:nvPr/>
          </p:nvSpPr>
          <p:spPr>
            <a:xfrm>
              <a:off x="5237350" y="401695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1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2"/>
            <p:cNvSpPr/>
            <p:nvPr/>
          </p:nvSpPr>
          <p:spPr>
            <a:xfrm>
              <a:off x="5237350" y="4055375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1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2"/>
            <p:cNvSpPr/>
            <p:nvPr/>
          </p:nvSpPr>
          <p:spPr>
            <a:xfrm>
              <a:off x="5237350" y="4093800"/>
              <a:ext cx="197850" cy="7800"/>
            </a:xfrm>
            <a:custGeom>
              <a:avLst/>
              <a:gdLst/>
              <a:ahLst/>
              <a:cxnLst/>
              <a:rect l="l" t="t" r="r" b="b"/>
              <a:pathLst>
                <a:path w="7914" h="312" extrusionOk="0">
                  <a:moveTo>
                    <a:pt x="1" y="1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2"/>
            <p:cNvSpPr/>
            <p:nvPr/>
          </p:nvSpPr>
          <p:spPr>
            <a:xfrm>
              <a:off x="5237350" y="4132225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0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2"/>
            <p:cNvSpPr/>
            <p:nvPr/>
          </p:nvSpPr>
          <p:spPr>
            <a:xfrm>
              <a:off x="5237350" y="4170675"/>
              <a:ext cx="197850" cy="7800"/>
            </a:xfrm>
            <a:custGeom>
              <a:avLst/>
              <a:gdLst/>
              <a:ahLst/>
              <a:cxnLst/>
              <a:rect l="l" t="t" r="r" b="b"/>
              <a:pathLst>
                <a:path w="7914" h="312" extrusionOk="0">
                  <a:moveTo>
                    <a:pt x="1" y="0"/>
                  </a:moveTo>
                  <a:lnTo>
                    <a:pt x="1" y="311"/>
                  </a:lnTo>
                  <a:lnTo>
                    <a:pt x="7914" y="311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2"/>
            <p:cNvSpPr/>
            <p:nvPr/>
          </p:nvSpPr>
          <p:spPr>
            <a:xfrm>
              <a:off x="5237350" y="4209075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0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2"/>
            <p:cNvSpPr/>
            <p:nvPr/>
          </p:nvSpPr>
          <p:spPr>
            <a:xfrm>
              <a:off x="5237350" y="4247525"/>
              <a:ext cx="197850" cy="7800"/>
            </a:xfrm>
            <a:custGeom>
              <a:avLst/>
              <a:gdLst/>
              <a:ahLst/>
              <a:cxnLst/>
              <a:rect l="l" t="t" r="r" b="b"/>
              <a:pathLst>
                <a:path w="7914" h="312" extrusionOk="0">
                  <a:moveTo>
                    <a:pt x="1" y="0"/>
                  </a:moveTo>
                  <a:lnTo>
                    <a:pt x="1" y="311"/>
                  </a:lnTo>
                  <a:lnTo>
                    <a:pt x="7914" y="311"/>
                  </a:lnTo>
                  <a:lnTo>
                    <a:pt x="7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2"/>
            <p:cNvSpPr/>
            <p:nvPr/>
          </p:nvSpPr>
          <p:spPr>
            <a:xfrm>
              <a:off x="5237350" y="4285900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7914" y="312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2"/>
            <p:cNvSpPr/>
            <p:nvPr/>
          </p:nvSpPr>
          <p:spPr>
            <a:xfrm>
              <a:off x="5237350" y="4324325"/>
              <a:ext cx="197850" cy="7825"/>
            </a:xfrm>
            <a:custGeom>
              <a:avLst/>
              <a:gdLst/>
              <a:ahLst/>
              <a:cxnLst/>
              <a:rect l="l" t="t" r="r" b="b"/>
              <a:pathLst>
                <a:path w="7914" h="313" extrusionOk="0">
                  <a:moveTo>
                    <a:pt x="1" y="1"/>
                  </a:moveTo>
                  <a:lnTo>
                    <a:pt x="1" y="313"/>
                  </a:lnTo>
                  <a:lnTo>
                    <a:pt x="7914" y="31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4" name="Google Shape;3794;p32"/>
            <p:cNvGrpSpPr/>
            <p:nvPr/>
          </p:nvGrpSpPr>
          <p:grpSpPr>
            <a:xfrm>
              <a:off x="4819150" y="3867600"/>
              <a:ext cx="155600" cy="554700"/>
              <a:chOff x="4819150" y="3867600"/>
              <a:chExt cx="155600" cy="554700"/>
            </a:xfrm>
          </p:grpSpPr>
          <p:sp>
            <p:nvSpPr>
              <p:cNvPr id="3795" name="Google Shape;3795;p32"/>
              <p:cNvSpPr/>
              <p:nvPr/>
            </p:nvSpPr>
            <p:spPr>
              <a:xfrm>
                <a:off x="4819150" y="3867600"/>
                <a:ext cx="155600" cy="554700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22188" extrusionOk="0">
                    <a:moveTo>
                      <a:pt x="1234" y="0"/>
                    </a:moveTo>
                    <a:lnTo>
                      <a:pt x="1234" y="625"/>
                    </a:lnTo>
                    <a:lnTo>
                      <a:pt x="607" y="625"/>
                    </a:lnTo>
                    <a:lnTo>
                      <a:pt x="607" y="1412"/>
                    </a:lnTo>
                    <a:lnTo>
                      <a:pt x="0" y="1412"/>
                    </a:lnTo>
                    <a:lnTo>
                      <a:pt x="0" y="1911"/>
                    </a:lnTo>
                    <a:lnTo>
                      <a:pt x="607" y="1911"/>
                    </a:lnTo>
                    <a:lnTo>
                      <a:pt x="607" y="2579"/>
                    </a:lnTo>
                    <a:lnTo>
                      <a:pt x="0" y="2579"/>
                    </a:lnTo>
                    <a:lnTo>
                      <a:pt x="0" y="3079"/>
                    </a:lnTo>
                    <a:lnTo>
                      <a:pt x="607" y="3079"/>
                    </a:lnTo>
                    <a:lnTo>
                      <a:pt x="607" y="3746"/>
                    </a:lnTo>
                    <a:lnTo>
                      <a:pt x="0" y="3746"/>
                    </a:lnTo>
                    <a:lnTo>
                      <a:pt x="0" y="4245"/>
                    </a:lnTo>
                    <a:lnTo>
                      <a:pt x="607" y="4245"/>
                    </a:lnTo>
                    <a:lnTo>
                      <a:pt x="607" y="4913"/>
                    </a:lnTo>
                    <a:lnTo>
                      <a:pt x="0" y="4913"/>
                    </a:lnTo>
                    <a:lnTo>
                      <a:pt x="0" y="5412"/>
                    </a:lnTo>
                    <a:lnTo>
                      <a:pt x="607" y="5412"/>
                    </a:lnTo>
                    <a:lnTo>
                      <a:pt x="607" y="6079"/>
                    </a:lnTo>
                    <a:lnTo>
                      <a:pt x="0" y="6079"/>
                    </a:lnTo>
                    <a:lnTo>
                      <a:pt x="0" y="6580"/>
                    </a:lnTo>
                    <a:lnTo>
                      <a:pt x="607" y="6580"/>
                    </a:lnTo>
                    <a:lnTo>
                      <a:pt x="607" y="7247"/>
                    </a:lnTo>
                    <a:lnTo>
                      <a:pt x="0" y="7247"/>
                    </a:lnTo>
                    <a:lnTo>
                      <a:pt x="0" y="7747"/>
                    </a:lnTo>
                    <a:lnTo>
                      <a:pt x="607" y="7747"/>
                    </a:lnTo>
                    <a:lnTo>
                      <a:pt x="607" y="8414"/>
                    </a:lnTo>
                    <a:lnTo>
                      <a:pt x="0" y="8414"/>
                    </a:lnTo>
                    <a:lnTo>
                      <a:pt x="0" y="8915"/>
                    </a:lnTo>
                    <a:lnTo>
                      <a:pt x="607" y="8915"/>
                    </a:lnTo>
                    <a:lnTo>
                      <a:pt x="607" y="9581"/>
                    </a:lnTo>
                    <a:lnTo>
                      <a:pt x="0" y="9581"/>
                    </a:lnTo>
                    <a:lnTo>
                      <a:pt x="0" y="10081"/>
                    </a:lnTo>
                    <a:lnTo>
                      <a:pt x="607" y="10081"/>
                    </a:lnTo>
                    <a:lnTo>
                      <a:pt x="607" y="10748"/>
                    </a:lnTo>
                    <a:lnTo>
                      <a:pt x="0" y="10748"/>
                    </a:lnTo>
                    <a:lnTo>
                      <a:pt x="0" y="11248"/>
                    </a:lnTo>
                    <a:lnTo>
                      <a:pt x="607" y="11248"/>
                    </a:lnTo>
                    <a:lnTo>
                      <a:pt x="607" y="11914"/>
                    </a:lnTo>
                    <a:lnTo>
                      <a:pt x="0" y="11914"/>
                    </a:lnTo>
                    <a:lnTo>
                      <a:pt x="0" y="12416"/>
                    </a:lnTo>
                    <a:lnTo>
                      <a:pt x="607" y="12416"/>
                    </a:lnTo>
                    <a:lnTo>
                      <a:pt x="607" y="13082"/>
                    </a:lnTo>
                    <a:lnTo>
                      <a:pt x="0" y="13082"/>
                    </a:lnTo>
                    <a:lnTo>
                      <a:pt x="0" y="13582"/>
                    </a:lnTo>
                    <a:lnTo>
                      <a:pt x="607" y="13582"/>
                    </a:lnTo>
                    <a:lnTo>
                      <a:pt x="607" y="14249"/>
                    </a:lnTo>
                    <a:lnTo>
                      <a:pt x="0" y="14249"/>
                    </a:lnTo>
                    <a:lnTo>
                      <a:pt x="0" y="14750"/>
                    </a:lnTo>
                    <a:lnTo>
                      <a:pt x="607" y="14750"/>
                    </a:lnTo>
                    <a:lnTo>
                      <a:pt x="607" y="15417"/>
                    </a:lnTo>
                    <a:lnTo>
                      <a:pt x="0" y="15417"/>
                    </a:lnTo>
                    <a:lnTo>
                      <a:pt x="0" y="15916"/>
                    </a:lnTo>
                    <a:lnTo>
                      <a:pt x="607" y="15916"/>
                    </a:lnTo>
                    <a:lnTo>
                      <a:pt x="607" y="16584"/>
                    </a:lnTo>
                    <a:lnTo>
                      <a:pt x="0" y="16584"/>
                    </a:lnTo>
                    <a:lnTo>
                      <a:pt x="0" y="17084"/>
                    </a:lnTo>
                    <a:lnTo>
                      <a:pt x="607" y="17084"/>
                    </a:lnTo>
                    <a:lnTo>
                      <a:pt x="607" y="17752"/>
                    </a:lnTo>
                    <a:lnTo>
                      <a:pt x="0" y="17752"/>
                    </a:lnTo>
                    <a:lnTo>
                      <a:pt x="0" y="18251"/>
                    </a:lnTo>
                    <a:lnTo>
                      <a:pt x="607" y="18251"/>
                    </a:lnTo>
                    <a:lnTo>
                      <a:pt x="607" y="18918"/>
                    </a:lnTo>
                    <a:lnTo>
                      <a:pt x="0" y="18918"/>
                    </a:lnTo>
                    <a:lnTo>
                      <a:pt x="0" y="19417"/>
                    </a:lnTo>
                    <a:lnTo>
                      <a:pt x="607" y="19417"/>
                    </a:lnTo>
                    <a:lnTo>
                      <a:pt x="607" y="20085"/>
                    </a:lnTo>
                    <a:lnTo>
                      <a:pt x="0" y="20085"/>
                    </a:lnTo>
                    <a:lnTo>
                      <a:pt x="0" y="20585"/>
                    </a:lnTo>
                    <a:lnTo>
                      <a:pt x="607" y="20585"/>
                    </a:lnTo>
                    <a:lnTo>
                      <a:pt x="607" y="21252"/>
                    </a:lnTo>
                    <a:lnTo>
                      <a:pt x="0" y="21252"/>
                    </a:lnTo>
                    <a:lnTo>
                      <a:pt x="0" y="21751"/>
                    </a:lnTo>
                    <a:lnTo>
                      <a:pt x="607" y="21751"/>
                    </a:lnTo>
                    <a:lnTo>
                      <a:pt x="607" y="22187"/>
                    </a:lnTo>
                    <a:lnTo>
                      <a:pt x="5616" y="22187"/>
                    </a:lnTo>
                    <a:lnTo>
                      <a:pt x="5616" y="21751"/>
                    </a:lnTo>
                    <a:lnTo>
                      <a:pt x="6224" y="21751"/>
                    </a:lnTo>
                    <a:lnTo>
                      <a:pt x="6224" y="21252"/>
                    </a:lnTo>
                    <a:lnTo>
                      <a:pt x="5616" y="21252"/>
                    </a:lnTo>
                    <a:lnTo>
                      <a:pt x="5616" y="20585"/>
                    </a:lnTo>
                    <a:lnTo>
                      <a:pt x="6224" y="20585"/>
                    </a:lnTo>
                    <a:lnTo>
                      <a:pt x="6224" y="20085"/>
                    </a:lnTo>
                    <a:lnTo>
                      <a:pt x="5616" y="20085"/>
                    </a:lnTo>
                    <a:lnTo>
                      <a:pt x="5616" y="19417"/>
                    </a:lnTo>
                    <a:lnTo>
                      <a:pt x="6224" y="19417"/>
                    </a:lnTo>
                    <a:lnTo>
                      <a:pt x="6224" y="18918"/>
                    </a:lnTo>
                    <a:lnTo>
                      <a:pt x="5616" y="18918"/>
                    </a:lnTo>
                    <a:lnTo>
                      <a:pt x="5616" y="18251"/>
                    </a:lnTo>
                    <a:lnTo>
                      <a:pt x="6224" y="18251"/>
                    </a:lnTo>
                    <a:lnTo>
                      <a:pt x="6224" y="17752"/>
                    </a:lnTo>
                    <a:lnTo>
                      <a:pt x="5616" y="17752"/>
                    </a:lnTo>
                    <a:lnTo>
                      <a:pt x="5616" y="17084"/>
                    </a:lnTo>
                    <a:lnTo>
                      <a:pt x="6224" y="17084"/>
                    </a:lnTo>
                    <a:lnTo>
                      <a:pt x="6224" y="16584"/>
                    </a:lnTo>
                    <a:lnTo>
                      <a:pt x="5616" y="16584"/>
                    </a:lnTo>
                    <a:lnTo>
                      <a:pt x="5616" y="15916"/>
                    </a:lnTo>
                    <a:lnTo>
                      <a:pt x="6224" y="15916"/>
                    </a:lnTo>
                    <a:lnTo>
                      <a:pt x="6224" y="15417"/>
                    </a:lnTo>
                    <a:lnTo>
                      <a:pt x="5616" y="15417"/>
                    </a:lnTo>
                    <a:lnTo>
                      <a:pt x="5616" y="14750"/>
                    </a:lnTo>
                    <a:lnTo>
                      <a:pt x="6224" y="14750"/>
                    </a:lnTo>
                    <a:lnTo>
                      <a:pt x="6224" y="14249"/>
                    </a:lnTo>
                    <a:lnTo>
                      <a:pt x="5616" y="14249"/>
                    </a:lnTo>
                    <a:lnTo>
                      <a:pt x="5616" y="13582"/>
                    </a:lnTo>
                    <a:lnTo>
                      <a:pt x="6224" y="13582"/>
                    </a:lnTo>
                    <a:lnTo>
                      <a:pt x="6224" y="13082"/>
                    </a:lnTo>
                    <a:lnTo>
                      <a:pt x="5616" y="13082"/>
                    </a:lnTo>
                    <a:lnTo>
                      <a:pt x="5616" y="12416"/>
                    </a:lnTo>
                    <a:lnTo>
                      <a:pt x="6224" y="12416"/>
                    </a:lnTo>
                    <a:lnTo>
                      <a:pt x="6224" y="11914"/>
                    </a:lnTo>
                    <a:lnTo>
                      <a:pt x="5616" y="11914"/>
                    </a:lnTo>
                    <a:lnTo>
                      <a:pt x="5616" y="11248"/>
                    </a:lnTo>
                    <a:lnTo>
                      <a:pt x="6224" y="11248"/>
                    </a:lnTo>
                    <a:lnTo>
                      <a:pt x="6224" y="10748"/>
                    </a:lnTo>
                    <a:lnTo>
                      <a:pt x="5616" y="10748"/>
                    </a:lnTo>
                    <a:lnTo>
                      <a:pt x="5616" y="10081"/>
                    </a:lnTo>
                    <a:lnTo>
                      <a:pt x="6224" y="10081"/>
                    </a:lnTo>
                    <a:lnTo>
                      <a:pt x="6224" y="9581"/>
                    </a:lnTo>
                    <a:lnTo>
                      <a:pt x="5616" y="9581"/>
                    </a:lnTo>
                    <a:lnTo>
                      <a:pt x="5616" y="8915"/>
                    </a:lnTo>
                    <a:lnTo>
                      <a:pt x="6224" y="8915"/>
                    </a:lnTo>
                    <a:lnTo>
                      <a:pt x="6224" y="8414"/>
                    </a:lnTo>
                    <a:lnTo>
                      <a:pt x="5616" y="8414"/>
                    </a:lnTo>
                    <a:lnTo>
                      <a:pt x="5616" y="7747"/>
                    </a:lnTo>
                    <a:lnTo>
                      <a:pt x="6224" y="7747"/>
                    </a:lnTo>
                    <a:lnTo>
                      <a:pt x="6224" y="7247"/>
                    </a:lnTo>
                    <a:lnTo>
                      <a:pt x="5616" y="7247"/>
                    </a:lnTo>
                    <a:lnTo>
                      <a:pt x="5616" y="6580"/>
                    </a:lnTo>
                    <a:lnTo>
                      <a:pt x="6224" y="6580"/>
                    </a:lnTo>
                    <a:lnTo>
                      <a:pt x="6224" y="6079"/>
                    </a:lnTo>
                    <a:lnTo>
                      <a:pt x="5616" y="6079"/>
                    </a:lnTo>
                    <a:lnTo>
                      <a:pt x="5616" y="5412"/>
                    </a:lnTo>
                    <a:lnTo>
                      <a:pt x="6224" y="5412"/>
                    </a:lnTo>
                    <a:lnTo>
                      <a:pt x="6224" y="4913"/>
                    </a:lnTo>
                    <a:lnTo>
                      <a:pt x="5616" y="4913"/>
                    </a:lnTo>
                    <a:lnTo>
                      <a:pt x="5616" y="4245"/>
                    </a:lnTo>
                    <a:lnTo>
                      <a:pt x="6224" y="4245"/>
                    </a:lnTo>
                    <a:lnTo>
                      <a:pt x="6224" y="3746"/>
                    </a:lnTo>
                    <a:lnTo>
                      <a:pt x="5616" y="3746"/>
                    </a:lnTo>
                    <a:lnTo>
                      <a:pt x="5616" y="3079"/>
                    </a:lnTo>
                    <a:lnTo>
                      <a:pt x="6224" y="3079"/>
                    </a:lnTo>
                    <a:lnTo>
                      <a:pt x="6224" y="2579"/>
                    </a:lnTo>
                    <a:lnTo>
                      <a:pt x="5616" y="2579"/>
                    </a:lnTo>
                    <a:lnTo>
                      <a:pt x="5616" y="1911"/>
                    </a:lnTo>
                    <a:lnTo>
                      <a:pt x="6224" y="1911"/>
                    </a:lnTo>
                    <a:lnTo>
                      <a:pt x="6224" y="1412"/>
                    </a:lnTo>
                    <a:lnTo>
                      <a:pt x="5616" y="1412"/>
                    </a:lnTo>
                    <a:lnTo>
                      <a:pt x="5616" y="625"/>
                    </a:lnTo>
                    <a:lnTo>
                      <a:pt x="5008" y="625"/>
                    </a:lnTo>
                    <a:lnTo>
                      <a:pt x="5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2"/>
              <p:cNvSpPr/>
              <p:nvPr/>
            </p:nvSpPr>
            <p:spPr>
              <a:xfrm>
                <a:off x="4849600" y="38894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2"/>
              <p:cNvSpPr/>
              <p:nvPr/>
            </p:nvSpPr>
            <p:spPr>
              <a:xfrm>
                <a:off x="4870875" y="38894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2"/>
              <p:cNvSpPr/>
              <p:nvPr/>
            </p:nvSpPr>
            <p:spPr>
              <a:xfrm>
                <a:off x="4892125" y="38894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2"/>
              <p:cNvSpPr/>
              <p:nvPr/>
            </p:nvSpPr>
            <p:spPr>
              <a:xfrm>
                <a:off x="4913375" y="38894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2"/>
              <p:cNvSpPr/>
              <p:nvPr/>
            </p:nvSpPr>
            <p:spPr>
              <a:xfrm>
                <a:off x="4934650" y="3889475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2"/>
              <p:cNvSpPr/>
              <p:nvPr/>
            </p:nvSpPr>
            <p:spPr>
              <a:xfrm>
                <a:off x="4849600" y="39189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2"/>
              <p:cNvSpPr/>
              <p:nvPr/>
            </p:nvSpPr>
            <p:spPr>
              <a:xfrm>
                <a:off x="4870875" y="39189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2"/>
              <p:cNvSpPr/>
              <p:nvPr/>
            </p:nvSpPr>
            <p:spPr>
              <a:xfrm>
                <a:off x="4892125" y="39189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2"/>
              <p:cNvSpPr/>
              <p:nvPr/>
            </p:nvSpPr>
            <p:spPr>
              <a:xfrm>
                <a:off x="4913375" y="39189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2"/>
              <p:cNvSpPr/>
              <p:nvPr/>
            </p:nvSpPr>
            <p:spPr>
              <a:xfrm>
                <a:off x="4934650" y="3918950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2"/>
              <p:cNvSpPr/>
              <p:nvPr/>
            </p:nvSpPr>
            <p:spPr>
              <a:xfrm>
                <a:off x="4849600" y="394835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2"/>
              <p:cNvSpPr/>
              <p:nvPr/>
            </p:nvSpPr>
            <p:spPr>
              <a:xfrm>
                <a:off x="4870875" y="394835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2"/>
              <p:cNvSpPr/>
              <p:nvPr/>
            </p:nvSpPr>
            <p:spPr>
              <a:xfrm>
                <a:off x="4892125" y="394835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2"/>
              <p:cNvSpPr/>
              <p:nvPr/>
            </p:nvSpPr>
            <p:spPr>
              <a:xfrm>
                <a:off x="4913375" y="394835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2"/>
              <p:cNvSpPr/>
              <p:nvPr/>
            </p:nvSpPr>
            <p:spPr>
              <a:xfrm>
                <a:off x="4934650" y="3948350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2"/>
              <p:cNvSpPr/>
              <p:nvPr/>
            </p:nvSpPr>
            <p:spPr>
              <a:xfrm>
                <a:off x="4849600" y="397782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2"/>
              <p:cNvSpPr/>
              <p:nvPr/>
            </p:nvSpPr>
            <p:spPr>
              <a:xfrm>
                <a:off x="4870875" y="397782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2"/>
              <p:cNvSpPr/>
              <p:nvPr/>
            </p:nvSpPr>
            <p:spPr>
              <a:xfrm>
                <a:off x="4892125" y="397782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2"/>
              <p:cNvSpPr/>
              <p:nvPr/>
            </p:nvSpPr>
            <p:spPr>
              <a:xfrm>
                <a:off x="4913375" y="397782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2"/>
              <p:cNvSpPr/>
              <p:nvPr/>
            </p:nvSpPr>
            <p:spPr>
              <a:xfrm>
                <a:off x="4934650" y="3977825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2"/>
              <p:cNvSpPr/>
              <p:nvPr/>
            </p:nvSpPr>
            <p:spPr>
              <a:xfrm>
                <a:off x="4849600" y="4007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2"/>
              <p:cNvSpPr/>
              <p:nvPr/>
            </p:nvSpPr>
            <p:spPr>
              <a:xfrm>
                <a:off x="4870875" y="4007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2"/>
              <p:cNvSpPr/>
              <p:nvPr/>
            </p:nvSpPr>
            <p:spPr>
              <a:xfrm>
                <a:off x="4892125" y="4007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2"/>
              <p:cNvSpPr/>
              <p:nvPr/>
            </p:nvSpPr>
            <p:spPr>
              <a:xfrm>
                <a:off x="4913375" y="4007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3" y="323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2"/>
              <p:cNvSpPr/>
              <p:nvPr/>
            </p:nvSpPr>
            <p:spPr>
              <a:xfrm>
                <a:off x="4934650" y="4007275"/>
                <a:ext cx="9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2"/>
              <p:cNvSpPr/>
              <p:nvPr/>
            </p:nvSpPr>
            <p:spPr>
              <a:xfrm>
                <a:off x="4849600" y="40366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2"/>
              <p:cNvSpPr/>
              <p:nvPr/>
            </p:nvSpPr>
            <p:spPr>
              <a:xfrm>
                <a:off x="4870875" y="40366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2"/>
              <p:cNvSpPr/>
              <p:nvPr/>
            </p:nvSpPr>
            <p:spPr>
              <a:xfrm>
                <a:off x="4892125" y="40366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2"/>
              <p:cNvSpPr/>
              <p:nvPr/>
            </p:nvSpPr>
            <p:spPr>
              <a:xfrm>
                <a:off x="4913375" y="403667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2"/>
              <p:cNvSpPr/>
              <p:nvPr/>
            </p:nvSpPr>
            <p:spPr>
              <a:xfrm>
                <a:off x="4934650" y="4036675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2"/>
              <p:cNvSpPr/>
              <p:nvPr/>
            </p:nvSpPr>
            <p:spPr>
              <a:xfrm>
                <a:off x="4849600" y="40661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2"/>
              <p:cNvSpPr/>
              <p:nvPr/>
            </p:nvSpPr>
            <p:spPr>
              <a:xfrm>
                <a:off x="4870875" y="40661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2"/>
              <p:cNvSpPr/>
              <p:nvPr/>
            </p:nvSpPr>
            <p:spPr>
              <a:xfrm>
                <a:off x="4892125" y="40661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2"/>
              <p:cNvSpPr/>
              <p:nvPr/>
            </p:nvSpPr>
            <p:spPr>
              <a:xfrm>
                <a:off x="4913375" y="406615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2"/>
              <p:cNvSpPr/>
              <p:nvPr/>
            </p:nvSpPr>
            <p:spPr>
              <a:xfrm>
                <a:off x="4934650" y="4066150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2"/>
              <p:cNvSpPr/>
              <p:nvPr/>
            </p:nvSpPr>
            <p:spPr>
              <a:xfrm>
                <a:off x="4849600" y="40956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2"/>
              <p:cNvSpPr/>
              <p:nvPr/>
            </p:nvSpPr>
            <p:spPr>
              <a:xfrm>
                <a:off x="4870875" y="40956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2"/>
              <p:cNvSpPr/>
              <p:nvPr/>
            </p:nvSpPr>
            <p:spPr>
              <a:xfrm>
                <a:off x="4892125" y="40956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2"/>
              <p:cNvSpPr/>
              <p:nvPr/>
            </p:nvSpPr>
            <p:spPr>
              <a:xfrm>
                <a:off x="4913375" y="40956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2"/>
              <p:cNvSpPr/>
              <p:nvPr/>
            </p:nvSpPr>
            <p:spPr>
              <a:xfrm>
                <a:off x="4934650" y="4095600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2"/>
              <p:cNvSpPr/>
              <p:nvPr/>
            </p:nvSpPr>
            <p:spPr>
              <a:xfrm>
                <a:off x="4849600" y="41250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2"/>
              <p:cNvSpPr/>
              <p:nvPr/>
            </p:nvSpPr>
            <p:spPr>
              <a:xfrm>
                <a:off x="4870875" y="41250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2"/>
              <p:cNvSpPr/>
              <p:nvPr/>
            </p:nvSpPr>
            <p:spPr>
              <a:xfrm>
                <a:off x="4892125" y="41250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2"/>
              <p:cNvSpPr/>
              <p:nvPr/>
            </p:nvSpPr>
            <p:spPr>
              <a:xfrm>
                <a:off x="4913375" y="41250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3" y="32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2"/>
              <p:cNvSpPr/>
              <p:nvPr/>
            </p:nvSpPr>
            <p:spPr>
              <a:xfrm>
                <a:off x="4934650" y="4125075"/>
                <a:ext cx="9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2"/>
              <p:cNvSpPr/>
              <p:nvPr/>
            </p:nvSpPr>
            <p:spPr>
              <a:xfrm>
                <a:off x="4849600" y="415447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2"/>
              <p:cNvSpPr/>
              <p:nvPr/>
            </p:nvSpPr>
            <p:spPr>
              <a:xfrm>
                <a:off x="4870875" y="415447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2"/>
              <p:cNvSpPr/>
              <p:nvPr/>
            </p:nvSpPr>
            <p:spPr>
              <a:xfrm>
                <a:off x="4892125" y="415447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2"/>
              <p:cNvSpPr/>
              <p:nvPr/>
            </p:nvSpPr>
            <p:spPr>
              <a:xfrm>
                <a:off x="4913375" y="4154475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2"/>
              <p:cNvSpPr/>
              <p:nvPr/>
            </p:nvSpPr>
            <p:spPr>
              <a:xfrm>
                <a:off x="4934650" y="4154475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2"/>
              <p:cNvSpPr/>
              <p:nvPr/>
            </p:nvSpPr>
            <p:spPr>
              <a:xfrm>
                <a:off x="4849600" y="41839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2"/>
              <p:cNvSpPr/>
              <p:nvPr/>
            </p:nvSpPr>
            <p:spPr>
              <a:xfrm>
                <a:off x="4870875" y="41839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2"/>
              <p:cNvSpPr/>
              <p:nvPr/>
            </p:nvSpPr>
            <p:spPr>
              <a:xfrm>
                <a:off x="4892125" y="41839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2"/>
              <p:cNvSpPr/>
              <p:nvPr/>
            </p:nvSpPr>
            <p:spPr>
              <a:xfrm>
                <a:off x="4913375" y="41839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2"/>
              <p:cNvSpPr/>
              <p:nvPr/>
            </p:nvSpPr>
            <p:spPr>
              <a:xfrm>
                <a:off x="4934650" y="4183925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2"/>
              <p:cNvSpPr/>
              <p:nvPr/>
            </p:nvSpPr>
            <p:spPr>
              <a:xfrm>
                <a:off x="4849600" y="421340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2"/>
              <p:cNvSpPr/>
              <p:nvPr/>
            </p:nvSpPr>
            <p:spPr>
              <a:xfrm>
                <a:off x="4870875" y="421340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2"/>
              <p:cNvSpPr/>
              <p:nvPr/>
            </p:nvSpPr>
            <p:spPr>
              <a:xfrm>
                <a:off x="4892125" y="421340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2"/>
              <p:cNvSpPr/>
              <p:nvPr/>
            </p:nvSpPr>
            <p:spPr>
              <a:xfrm>
                <a:off x="4913375" y="421340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3" y="323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2"/>
              <p:cNvSpPr/>
              <p:nvPr/>
            </p:nvSpPr>
            <p:spPr>
              <a:xfrm>
                <a:off x="4934650" y="4213400"/>
                <a:ext cx="9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2"/>
              <p:cNvSpPr/>
              <p:nvPr/>
            </p:nvSpPr>
            <p:spPr>
              <a:xfrm>
                <a:off x="4849600" y="42428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2"/>
              <p:cNvSpPr/>
              <p:nvPr/>
            </p:nvSpPr>
            <p:spPr>
              <a:xfrm>
                <a:off x="4870875" y="42428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2"/>
              <p:cNvSpPr/>
              <p:nvPr/>
            </p:nvSpPr>
            <p:spPr>
              <a:xfrm>
                <a:off x="4892125" y="42428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2"/>
              <p:cNvSpPr/>
              <p:nvPr/>
            </p:nvSpPr>
            <p:spPr>
              <a:xfrm>
                <a:off x="4913375" y="4242800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2"/>
              <p:cNvSpPr/>
              <p:nvPr/>
            </p:nvSpPr>
            <p:spPr>
              <a:xfrm>
                <a:off x="4934650" y="4242800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2"/>
              <p:cNvSpPr/>
              <p:nvPr/>
            </p:nvSpPr>
            <p:spPr>
              <a:xfrm>
                <a:off x="4849600" y="4272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2"/>
              <p:cNvSpPr/>
              <p:nvPr/>
            </p:nvSpPr>
            <p:spPr>
              <a:xfrm>
                <a:off x="4870875" y="4272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0"/>
                    </a:moveTo>
                    <a:lnTo>
                      <a:pt x="1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2"/>
              <p:cNvSpPr/>
              <p:nvPr/>
            </p:nvSpPr>
            <p:spPr>
              <a:xfrm>
                <a:off x="4892125" y="4272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2"/>
              <p:cNvSpPr/>
              <p:nvPr/>
            </p:nvSpPr>
            <p:spPr>
              <a:xfrm>
                <a:off x="4913375" y="4272275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3" y="32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2"/>
              <p:cNvSpPr/>
              <p:nvPr/>
            </p:nvSpPr>
            <p:spPr>
              <a:xfrm>
                <a:off x="4934650" y="4272275"/>
                <a:ext cx="9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3" extrusionOk="0">
                    <a:moveTo>
                      <a:pt x="0" y="0"/>
                    </a:moveTo>
                    <a:lnTo>
                      <a:pt x="0" y="322"/>
                    </a:lnTo>
                    <a:lnTo>
                      <a:pt x="384" y="32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2"/>
              <p:cNvSpPr/>
              <p:nvPr/>
            </p:nvSpPr>
            <p:spPr>
              <a:xfrm>
                <a:off x="4849600" y="43017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2"/>
              <p:cNvSpPr/>
              <p:nvPr/>
            </p:nvSpPr>
            <p:spPr>
              <a:xfrm>
                <a:off x="4870875" y="43017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2"/>
              <p:cNvSpPr/>
              <p:nvPr/>
            </p:nvSpPr>
            <p:spPr>
              <a:xfrm>
                <a:off x="4892125" y="43017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2"/>
              <p:cNvSpPr/>
              <p:nvPr/>
            </p:nvSpPr>
            <p:spPr>
              <a:xfrm>
                <a:off x="4913375" y="43017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2"/>
              <p:cNvSpPr/>
              <p:nvPr/>
            </p:nvSpPr>
            <p:spPr>
              <a:xfrm>
                <a:off x="4934650" y="4301700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2"/>
              <p:cNvSpPr/>
              <p:nvPr/>
            </p:nvSpPr>
            <p:spPr>
              <a:xfrm>
                <a:off x="4849600" y="43311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2"/>
              <p:cNvSpPr/>
              <p:nvPr/>
            </p:nvSpPr>
            <p:spPr>
              <a:xfrm>
                <a:off x="4870875" y="43311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1" y="1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2"/>
              <p:cNvSpPr/>
              <p:nvPr/>
            </p:nvSpPr>
            <p:spPr>
              <a:xfrm>
                <a:off x="4892125" y="43311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2"/>
              <p:cNvSpPr/>
              <p:nvPr/>
            </p:nvSpPr>
            <p:spPr>
              <a:xfrm>
                <a:off x="4913375" y="4331125"/>
                <a:ext cx="96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2"/>
              <p:cNvSpPr/>
              <p:nvPr/>
            </p:nvSpPr>
            <p:spPr>
              <a:xfrm>
                <a:off x="4934650" y="4331125"/>
                <a:ext cx="96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5" extrusionOk="0">
                    <a:moveTo>
                      <a:pt x="0" y="1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32"/>
              <p:cNvSpPr/>
              <p:nvPr/>
            </p:nvSpPr>
            <p:spPr>
              <a:xfrm>
                <a:off x="4849600" y="43606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32"/>
              <p:cNvSpPr/>
              <p:nvPr/>
            </p:nvSpPr>
            <p:spPr>
              <a:xfrm>
                <a:off x="4870875" y="43606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32"/>
              <p:cNvSpPr/>
              <p:nvPr/>
            </p:nvSpPr>
            <p:spPr>
              <a:xfrm>
                <a:off x="4892125" y="43606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32"/>
              <p:cNvSpPr/>
              <p:nvPr/>
            </p:nvSpPr>
            <p:spPr>
              <a:xfrm>
                <a:off x="4913375" y="4360600"/>
                <a:ext cx="96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3" y="324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32"/>
              <p:cNvSpPr/>
              <p:nvPr/>
            </p:nvSpPr>
            <p:spPr>
              <a:xfrm>
                <a:off x="4934650" y="4360600"/>
                <a:ext cx="96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4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384" y="3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32"/>
              <p:cNvSpPr/>
              <p:nvPr/>
            </p:nvSpPr>
            <p:spPr>
              <a:xfrm>
                <a:off x="4849600" y="439005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1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32"/>
              <p:cNvSpPr/>
              <p:nvPr/>
            </p:nvSpPr>
            <p:spPr>
              <a:xfrm>
                <a:off x="4870875" y="439005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1" y="1"/>
                    </a:moveTo>
                    <a:lnTo>
                      <a:pt x="1" y="323"/>
                    </a:lnTo>
                    <a:lnTo>
                      <a:pt x="384" y="32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32"/>
              <p:cNvSpPr/>
              <p:nvPr/>
            </p:nvSpPr>
            <p:spPr>
              <a:xfrm>
                <a:off x="4892125" y="439005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1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32"/>
              <p:cNvSpPr/>
              <p:nvPr/>
            </p:nvSpPr>
            <p:spPr>
              <a:xfrm>
                <a:off x="4913375" y="4390050"/>
                <a:ext cx="96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3" extrusionOk="0">
                    <a:moveTo>
                      <a:pt x="0" y="1"/>
                    </a:moveTo>
                    <a:lnTo>
                      <a:pt x="0" y="323"/>
                    </a:lnTo>
                    <a:lnTo>
                      <a:pt x="383" y="323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32"/>
              <p:cNvSpPr/>
              <p:nvPr/>
            </p:nvSpPr>
            <p:spPr>
              <a:xfrm>
                <a:off x="4934650" y="4390050"/>
                <a:ext cx="96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23" extrusionOk="0">
                    <a:moveTo>
                      <a:pt x="0" y="1"/>
                    </a:moveTo>
                    <a:lnTo>
                      <a:pt x="0" y="323"/>
                    </a:lnTo>
                    <a:lnTo>
                      <a:pt x="384" y="32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86" name="Google Shape;3886;p32"/>
            <p:cNvSpPr/>
            <p:nvPr/>
          </p:nvSpPr>
          <p:spPr>
            <a:xfrm>
              <a:off x="5008000" y="3719550"/>
              <a:ext cx="165325" cy="702750"/>
            </a:xfrm>
            <a:custGeom>
              <a:avLst/>
              <a:gdLst/>
              <a:ahLst/>
              <a:cxnLst/>
              <a:rect l="l" t="t" r="r" b="b"/>
              <a:pathLst>
                <a:path w="6613" h="28110" extrusionOk="0">
                  <a:moveTo>
                    <a:pt x="3360" y="0"/>
                  </a:moveTo>
                  <a:lnTo>
                    <a:pt x="2927" y="5213"/>
                  </a:lnTo>
                  <a:lnTo>
                    <a:pt x="1335" y="5213"/>
                  </a:lnTo>
                  <a:lnTo>
                    <a:pt x="1335" y="5987"/>
                  </a:lnTo>
                  <a:lnTo>
                    <a:pt x="725" y="5987"/>
                  </a:lnTo>
                  <a:lnTo>
                    <a:pt x="725" y="7993"/>
                  </a:lnTo>
                  <a:lnTo>
                    <a:pt x="1" y="7993"/>
                  </a:lnTo>
                  <a:lnTo>
                    <a:pt x="1" y="28109"/>
                  </a:lnTo>
                  <a:lnTo>
                    <a:pt x="6613" y="28109"/>
                  </a:lnTo>
                  <a:lnTo>
                    <a:pt x="6613" y="7993"/>
                  </a:lnTo>
                  <a:lnTo>
                    <a:pt x="5844" y="7993"/>
                  </a:lnTo>
                  <a:lnTo>
                    <a:pt x="5844" y="5987"/>
                  </a:lnTo>
                  <a:lnTo>
                    <a:pt x="5386" y="5987"/>
                  </a:lnTo>
                  <a:lnTo>
                    <a:pt x="5386" y="5213"/>
                  </a:lnTo>
                  <a:lnTo>
                    <a:pt x="3904" y="5213"/>
                  </a:lnTo>
                  <a:lnTo>
                    <a:pt x="3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5030650" y="3938675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5063300" y="39386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5095975" y="39386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5128650" y="39386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5030650" y="3966050"/>
              <a:ext cx="22025" cy="18525"/>
            </a:xfrm>
            <a:custGeom>
              <a:avLst/>
              <a:gdLst/>
              <a:ahLst/>
              <a:cxnLst/>
              <a:rect l="l" t="t" r="r" b="b"/>
              <a:pathLst>
                <a:path w="881" h="741" extrusionOk="0">
                  <a:moveTo>
                    <a:pt x="0" y="0"/>
                  </a:moveTo>
                  <a:lnTo>
                    <a:pt x="0" y="741"/>
                  </a:lnTo>
                  <a:lnTo>
                    <a:pt x="881" y="74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5063300" y="3966050"/>
              <a:ext cx="22050" cy="18525"/>
            </a:xfrm>
            <a:custGeom>
              <a:avLst/>
              <a:gdLst/>
              <a:ahLst/>
              <a:cxnLst/>
              <a:rect l="l" t="t" r="r" b="b"/>
              <a:pathLst>
                <a:path w="882" h="741" extrusionOk="0">
                  <a:moveTo>
                    <a:pt x="0" y="0"/>
                  </a:moveTo>
                  <a:lnTo>
                    <a:pt x="0" y="741"/>
                  </a:lnTo>
                  <a:lnTo>
                    <a:pt x="881" y="74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5095975" y="3966050"/>
              <a:ext cx="22050" cy="18525"/>
            </a:xfrm>
            <a:custGeom>
              <a:avLst/>
              <a:gdLst/>
              <a:ahLst/>
              <a:cxnLst/>
              <a:rect l="l" t="t" r="r" b="b"/>
              <a:pathLst>
                <a:path w="882" h="741" extrusionOk="0">
                  <a:moveTo>
                    <a:pt x="1" y="0"/>
                  </a:moveTo>
                  <a:lnTo>
                    <a:pt x="1" y="741"/>
                  </a:lnTo>
                  <a:lnTo>
                    <a:pt x="881" y="74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5128650" y="3966050"/>
              <a:ext cx="22050" cy="18525"/>
            </a:xfrm>
            <a:custGeom>
              <a:avLst/>
              <a:gdLst/>
              <a:ahLst/>
              <a:cxnLst/>
              <a:rect l="l" t="t" r="r" b="b"/>
              <a:pathLst>
                <a:path w="882" h="741" extrusionOk="0">
                  <a:moveTo>
                    <a:pt x="1" y="0"/>
                  </a:moveTo>
                  <a:lnTo>
                    <a:pt x="1" y="741"/>
                  </a:lnTo>
                  <a:lnTo>
                    <a:pt x="881" y="74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5030650" y="3993375"/>
              <a:ext cx="22025" cy="18550"/>
            </a:xfrm>
            <a:custGeom>
              <a:avLst/>
              <a:gdLst/>
              <a:ahLst/>
              <a:cxnLst/>
              <a:rect l="l" t="t" r="r" b="b"/>
              <a:pathLst>
                <a:path w="881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5063300" y="3993375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5095975" y="3993375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2"/>
            <p:cNvSpPr/>
            <p:nvPr/>
          </p:nvSpPr>
          <p:spPr>
            <a:xfrm>
              <a:off x="5128650" y="3993375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5030650" y="4020700"/>
              <a:ext cx="22025" cy="18550"/>
            </a:xfrm>
            <a:custGeom>
              <a:avLst/>
              <a:gdLst/>
              <a:ahLst/>
              <a:cxnLst/>
              <a:rect l="l" t="t" r="r" b="b"/>
              <a:pathLst>
                <a:path w="881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5063300" y="40207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5095975" y="40207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5128650" y="40207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5030650" y="4048050"/>
              <a:ext cx="22025" cy="18550"/>
            </a:xfrm>
            <a:custGeom>
              <a:avLst/>
              <a:gdLst/>
              <a:ahLst/>
              <a:cxnLst/>
              <a:rect l="l" t="t" r="r" b="b"/>
              <a:pathLst>
                <a:path w="881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5063300" y="404805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5095975" y="404805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5128650" y="404805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5030650" y="4075400"/>
              <a:ext cx="22025" cy="18550"/>
            </a:xfrm>
            <a:custGeom>
              <a:avLst/>
              <a:gdLst/>
              <a:ahLst/>
              <a:cxnLst/>
              <a:rect l="l" t="t" r="r" b="b"/>
              <a:pathLst>
                <a:path w="881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5063300" y="40754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0" y="0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5095975" y="40754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5128650" y="4075400"/>
              <a:ext cx="22050" cy="18550"/>
            </a:xfrm>
            <a:custGeom>
              <a:avLst/>
              <a:gdLst/>
              <a:ahLst/>
              <a:cxnLst/>
              <a:rect l="l" t="t" r="r" b="b"/>
              <a:pathLst>
                <a:path w="882" h="742" extrusionOk="0">
                  <a:moveTo>
                    <a:pt x="1" y="0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5030650" y="4102700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5063300" y="41027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5095975" y="41027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5128650" y="41027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5030650" y="4130050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2"/>
            <p:cNvSpPr/>
            <p:nvPr/>
          </p:nvSpPr>
          <p:spPr>
            <a:xfrm>
              <a:off x="5063300" y="41300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2"/>
            <p:cNvSpPr/>
            <p:nvPr/>
          </p:nvSpPr>
          <p:spPr>
            <a:xfrm>
              <a:off x="5095975" y="41300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5128650" y="41300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5030650" y="4157400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5063300" y="41574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5095975" y="41574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5128650" y="41574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3"/>
                  </a:lnTo>
                  <a:lnTo>
                    <a:pt x="881" y="74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5030650" y="4184750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2"/>
            <p:cNvSpPr/>
            <p:nvPr/>
          </p:nvSpPr>
          <p:spPr>
            <a:xfrm>
              <a:off x="5063300" y="41847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2"/>
            <p:cNvSpPr/>
            <p:nvPr/>
          </p:nvSpPr>
          <p:spPr>
            <a:xfrm>
              <a:off x="5095975" y="41847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2"/>
            <p:cNvSpPr/>
            <p:nvPr/>
          </p:nvSpPr>
          <p:spPr>
            <a:xfrm>
              <a:off x="5128650" y="418475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5030650" y="4212100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2"/>
            <p:cNvSpPr/>
            <p:nvPr/>
          </p:nvSpPr>
          <p:spPr>
            <a:xfrm>
              <a:off x="5063300" y="42121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2"/>
            <p:cNvSpPr/>
            <p:nvPr/>
          </p:nvSpPr>
          <p:spPr>
            <a:xfrm>
              <a:off x="5095975" y="42121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2"/>
            <p:cNvSpPr/>
            <p:nvPr/>
          </p:nvSpPr>
          <p:spPr>
            <a:xfrm>
              <a:off x="5128650" y="4212100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2"/>
            <p:cNvSpPr/>
            <p:nvPr/>
          </p:nvSpPr>
          <p:spPr>
            <a:xfrm>
              <a:off x="5030650" y="4239425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2"/>
            <p:cNvSpPr/>
            <p:nvPr/>
          </p:nvSpPr>
          <p:spPr>
            <a:xfrm>
              <a:off x="5063300" y="423942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2"/>
            <p:cNvSpPr/>
            <p:nvPr/>
          </p:nvSpPr>
          <p:spPr>
            <a:xfrm>
              <a:off x="5095975" y="423942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2"/>
            <p:cNvSpPr/>
            <p:nvPr/>
          </p:nvSpPr>
          <p:spPr>
            <a:xfrm>
              <a:off x="5128650" y="423942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2"/>
            <p:cNvSpPr/>
            <p:nvPr/>
          </p:nvSpPr>
          <p:spPr>
            <a:xfrm>
              <a:off x="5030650" y="4266775"/>
              <a:ext cx="22025" cy="18575"/>
            </a:xfrm>
            <a:custGeom>
              <a:avLst/>
              <a:gdLst/>
              <a:ahLst/>
              <a:cxnLst/>
              <a:rect l="l" t="t" r="r" b="b"/>
              <a:pathLst>
                <a:path w="881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2"/>
            <p:cNvSpPr/>
            <p:nvPr/>
          </p:nvSpPr>
          <p:spPr>
            <a:xfrm>
              <a:off x="5063300" y="42667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0" y="1"/>
                  </a:moveTo>
                  <a:lnTo>
                    <a:pt x="0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2"/>
            <p:cNvSpPr/>
            <p:nvPr/>
          </p:nvSpPr>
          <p:spPr>
            <a:xfrm>
              <a:off x="5095975" y="42667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2"/>
            <p:cNvSpPr/>
            <p:nvPr/>
          </p:nvSpPr>
          <p:spPr>
            <a:xfrm>
              <a:off x="5128650" y="4266775"/>
              <a:ext cx="22050" cy="18575"/>
            </a:xfrm>
            <a:custGeom>
              <a:avLst/>
              <a:gdLst/>
              <a:ahLst/>
              <a:cxnLst/>
              <a:rect l="l" t="t" r="r" b="b"/>
              <a:pathLst>
                <a:path w="882" h="743" extrusionOk="0">
                  <a:moveTo>
                    <a:pt x="1" y="1"/>
                  </a:moveTo>
                  <a:lnTo>
                    <a:pt x="1" y="742"/>
                  </a:lnTo>
                  <a:lnTo>
                    <a:pt x="881" y="74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5150675" y="4323275"/>
              <a:ext cx="68350" cy="99025"/>
            </a:xfrm>
            <a:custGeom>
              <a:avLst/>
              <a:gdLst/>
              <a:ahLst/>
              <a:cxnLst/>
              <a:rect l="l" t="t" r="r" b="b"/>
              <a:pathLst>
                <a:path w="2734" h="3961" extrusionOk="0">
                  <a:moveTo>
                    <a:pt x="0" y="1"/>
                  </a:moveTo>
                  <a:lnTo>
                    <a:pt x="0" y="3960"/>
                  </a:lnTo>
                  <a:lnTo>
                    <a:pt x="2733" y="3960"/>
                  </a:lnTo>
                  <a:lnTo>
                    <a:pt x="2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2"/>
            <p:cNvSpPr/>
            <p:nvPr/>
          </p:nvSpPr>
          <p:spPr>
            <a:xfrm>
              <a:off x="4955075" y="4323275"/>
              <a:ext cx="68300" cy="99025"/>
            </a:xfrm>
            <a:custGeom>
              <a:avLst/>
              <a:gdLst/>
              <a:ahLst/>
              <a:cxnLst/>
              <a:rect l="l" t="t" r="r" b="b"/>
              <a:pathLst>
                <a:path w="2732" h="3961" extrusionOk="0">
                  <a:moveTo>
                    <a:pt x="1" y="1"/>
                  </a:moveTo>
                  <a:lnTo>
                    <a:pt x="1" y="3960"/>
                  </a:lnTo>
                  <a:lnTo>
                    <a:pt x="2732" y="3960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2"/>
            <p:cNvSpPr/>
            <p:nvPr/>
          </p:nvSpPr>
          <p:spPr>
            <a:xfrm>
              <a:off x="5691850" y="4285825"/>
              <a:ext cx="118450" cy="136475"/>
            </a:xfrm>
            <a:custGeom>
              <a:avLst/>
              <a:gdLst/>
              <a:ahLst/>
              <a:cxnLst/>
              <a:rect l="l" t="t" r="r" b="b"/>
              <a:pathLst>
                <a:path w="4738" h="5459" extrusionOk="0">
                  <a:moveTo>
                    <a:pt x="669" y="1"/>
                  </a:moveTo>
                  <a:lnTo>
                    <a:pt x="669" y="725"/>
                  </a:lnTo>
                  <a:lnTo>
                    <a:pt x="0" y="725"/>
                  </a:lnTo>
                  <a:lnTo>
                    <a:pt x="0" y="5458"/>
                  </a:lnTo>
                  <a:lnTo>
                    <a:pt x="4738" y="5458"/>
                  </a:lnTo>
                  <a:lnTo>
                    <a:pt x="4738" y="725"/>
                  </a:lnTo>
                  <a:lnTo>
                    <a:pt x="4068" y="725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5701775" y="4313200"/>
              <a:ext cx="98625" cy="19100"/>
            </a:xfrm>
            <a:custGeom>
              <a:avLst/>
              <a:gdLst/>
              <a:ahLst/>
              <a:cxnLst/>
              <a:rect l="l" t="t" r="r" b="b"/>
              <a:pathLst>
                <a:path w="3945" h="764" extrusionOk="0">
                  <a:moveTo>
                    <a:pt x="0" y="1"/>
                  </a:moveTo>
                  <a:lnTo>
                    <a:pt x="0" y="763"/>
                  </a:lnTo>
                  <a:lnTo>
                    <a:pt x="3944" y="763"/>
                  </a:lnTo>
                  <a:lnTo>
                    <a:pt x="3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5701775" y="4341775"/>
              <a:ext cx="19750" cy="24525"/>
            </a:xfrm>
            <a:custGeom>
              <a:avLst/>
              <a:gdLst/>
              <a:ahLst/>
              <a:cxnLst/>
              <a:rect l="l" t="t" r="r" b="b"/>
              <a:pathLst>
                <a:path w="790" h="981" extrusionOk="0">
                  <a:moveTo>
                    <a:pt x="0" y="0"/>
                  </a:moveTo>
                  <a:lnTo>
                    <a:pt x="0" y="981"/>
                  </a:lnTo>
                  <a:lnTo>
                    <a:pt x="789" y="981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5780650" y="4341775"/>
              <a:ext cx="19750" cy="24525"/>
            </a:xfrm>
            <a:custGeom>
              <a:avLst/>
              <a:gdLst/>
              <a:ahLst/>
              <a:cxnLst/>
              <a:rect l="l" t="t" r="r" b="b"/>
              <a:pathLst>
                <a:path w="790" h="981" extrusionOk="0">
                  <a:moveTo>
                    <a:pt x="0" y="0"/>
                  </a:moveTo>
                  <a:lnTo>
                    <a:pt x="0" y="981"/>
                  </a:lnTo>
                  <a:lnTo>
                    <a:pt x="789" y="981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5741200" y="4341775"/>
              <a:ext cx="19725" cy="24525"/>
            </a:xfrm>
            <a:custGeom>
              <a:avLst/>
              <a:gdLst/>
              <a:ahLst/>
              <a:cxnLst/>
              <a:rect l="l" t="t" r="r" b="b"/>
              <a:pathLst>
                <a:path w="789" h="981" extrusionOk="0">
                  <a:moveTo>
                    <a:pt x="0" y="0"/>
                  </a:moveTo>
                  <a:lnTo>
                    <a:pt x="0" y="981"/>
                  </a:lnTo>
                  <a:lnTo>
                    <a:pt x="788" y="981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5701775" y="4375725"/>
              <a:ext cx="19750" cy="24575"/>
            </a:xfrm>
            <a:custGeom>
              <a:avLst/>
              <a:gdLst/>
              <a:ahLst/>
              <a:cxnLst/>
              <a:rect l="l" t="t" r="r" b="b"/>
              <a:pathLst>
                <a:path w="790" h="983" extrusionOk="0">
                  <a:moveTo>
                    <a:pt x="0" y="1"/>
                  </a:moveTo>
                  <a:lnTo>
                    <a:pt x="0" y="983"/>
                  </a:lnTo>
                  <a:lnTo>
                    <a:pt x="789" y="983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5780650" y="4375725"/>
              <a:ext cx="19750" cy="24575"/>
            </a:xfrm>
            <a:custGeom>
              <a:avLst/>
              <a:gdLst/>
              <a:ahLst/>
              <a:cxnLst/>
              <a:rect l="l" t="t" r="r" b="b"/>
              <a:pathLst>
                <a:path w="790" h="983" extrusionOk="0">
                  <a:moveTo>
                    <a:pt x="0" y="1"/>
                  </a:moveTo>
                  <a:lnTo>
                    <a:pt x="0" y="983"/>
                  </a:lnTo>
                  <a:lnTo>
                    <a:pt x="789" y="983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5741200" y="4375725"/>
              <a:ext cx="19725" cy="24575"/>
            </a:xfrm>
            <a:custGeom>
              <a:avLst/>
              <a:gdLst/>
              <a:ahLst/>
              <a:cxnLst/>
              <a:rect l="l" t="t" r="r" b="b"/>
              <a:pathLst>
                <a:path w="789" h="983" extrusionOk="0">
                  <a:moveTo>
                    <a:pt x="0" y="1"/>
                  </a:moveTo>
                  <a:lnTo>
                    <a:pt x="0" y="983"/>
                  </a:lnTo>
                  <a:lnTo>
                    <a:pt x="788" y="983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5117975" y="4336275"/>
              <a:ext cx="357375" cy="86025"/>
            </a:xfrm>
            <a:custGeom>
              <a:avLst/>
              <a:gdLst/>
              <a:ahLst/>
              <a:cxnLst/>
              <a:rect l="l" t="t" r="r" b="b"/>
              <a:pathLst>
                <a:path w="14295" h="3441" extrusionOk="0">
                  <a:moveTo>
                    <a:pt x="0" y="1"/>
                  </a:moveTo>
                  <a:lnTo>
                    <a:pt x="0" y="3440"/>
                  </a:lnTo>
                  <a:lnTo>
                    <a:pt x="14295" y="3440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5370350" y="4369775"/>
              <a:ext cx="210025" cy="52525"/>
            </a:xfrm>
            <a:custGeom>
              <a:avLst/>
              <a:gdLst/>
              <a:ahLst/>
              <a:cxnLst/>
              <a:rect l="l" t="t" r="r" b="b"/>
              <a:pathLst>
                <a:path w="8401" h="2101" extrusionOk="0">
                  <a:moveTo>
                    <a:pt x="1" y="1"/>
                  </a:moveTo>
                  <a:lnTo>
                    <a:pt x="1" y="2100"/>
                  </a:lnTo>
                  <a:lnTo>
                    <a:pt x="8400" y="2100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5497050" y="4336275"/>
              <a:ext cx="210000" cy="86025"/>
            </a:xfrm>
            <a:custGeom>
              <a:avLst/>
              <a:gdLst/>
              <a:ahLst/>
              <a:cxnLst/>
              <a:rect l="l" t="t" r="r" b="b"/>
              <a:pathLst>
                <a:path w="8400" h="3441" extrusionOk="0">
                  <a:moveTo>
                    <a:pt x="1" y="1"/>
                  </a:moveTo>
                  <a:lnTo>
                    <a:pt x="1" y="3440"/>
                  </a:lnTo>
                  <a:lnTo>
                    <a:pt x="8399" y="3440"/>
                  </a:lnTo>
                  <a:lnTo>
                    <a:pt x="8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2"/>
            <p:cNvSpPr/>
            <p:nvPr/>
          </p:nvSpPr>
          <p:spPr>
            <a:xfrm>
              <a:off x="5805700" y="4339675"/>
              <a:ext cx="31550" cy="82625"/>
            </a:xfrm>
            <a:custGeom>
              <a:avLst/>
              <a:gdLst/>
              <a:ahLst/>
              <a:cxnLst/>
              <a:rect l="l" t="t" r="r" b="b"/>
              <a:pathLst>
                <a:path w="1262" h="3305" extrusionOk="0">
                  <a:moveTo>
                    <a:pt x="0" y="1"/>
                  </a:moveTo>
                  <a:lnTo>
                    <a:pt x="0" y="3304"/>
                  </a:lnTo>
                  <a:lnTo>
                    <a:pt x="1261" y="3304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2"/>
            <p:cNvSpPr/>
            <p:nvPr/>
          </p:nvSpPr>
          <p:spPr>
            <a:xfrm>
              <a:off x="5504500" y="3751300"/>
              <a:ext cx="174000" cy="620275"/>
            </a:xfrm>
            <a:custGeom>
              <a:avLst/>
              <a:gdLst/>
              <a:ahLst/>
              <a:cxnLst/>
              <a:rect l="l" t="t" r="r" b="b"/>
              <a:pathLst>
                <a:path w="6960" h="24811" extrusionOk="0">
                  <a:moveTo>
                    <a:pt x="1381" y="1"/>
                  </a:moveTo>
                  <a:lnTo>
                    <a:pt x="1381" y="698"/>
                  </a:lnTo>
                  <a:lnTo>
                    <a:pt x="681" y="698"/>
                  </a:lnTo>
                  <a:lnTo>
                    <a:pt x="681" y="1578"/>
                  </a:lnTo>
                  <a:lnTo>
                    <a:pt x="1" y="1578"/>
                  </a:lnTo>
                  <a:lnTo>
                    <a:pt x="1" y="2137"/>
                  </a:lnTo>
                  <a:lnTo>
                    <a:pt x="681" y="2137"/>
                  </a:lnTo>
                  <a:lnTo>
                    <a:pt x="681" y="2884"/>
                  </a:lnTo>
                  <a:lnTo>
                    <a:pt x="1" y="2884"/>
                  </a:lnTo>
                  <a:lnTo>
                    <a:pt x="1" y="3442"/>
                  </a:lnTo>
                  <a:lnTo>
                    <a:pt x="681" y="3442"/>
                  </a:lnTo>
                  <a:lnTo>
                    <a:pt x="681" y="4188"/>
                  </a:lnTo>
                  <a:lnTo>
                    <a:pt x="1" y="4188"/>
                  </a:lnTo>
                  <a:lnTo>
                    <a:pt x="1" y="4748"/>
                  </a:lnTo>
                  <a:lnTo>
                    <a:pt x="681" y="4748"/>
                  </a:lnTo>
                  <a:lnTo>
                    <a:pt x="681" y="5493"/>
                  </a:lnTo>
                  <a:lnTo>
                    <a:pt x="1" y="5493"/>
                  </a:lnTo>
                  <a:lnTo>
                    <a:pt x="1" y="6052"/>
                  </a:lnTo>
                  <a:lnTo>
                    <a:pt x="681" y="6052"/>
                  </a:lnTo>
                  <a:lnTo>
                    <a:pt x="681" y="6799"/>
                  </a:lnTo>
                  <a:lnTo>
                    <a:pt x="1" y="6799"/>
                  </a:lnTo>
                  <a:lnTo>
                    <a:pt x="1" y="7357"/>
                  </a:lnTo>
                  <a:lnTo>
                    <a:pt x="681" y="7357"/>
                  </a:lnTo>
                  <a:lnTo>
                    <a:pt x="681" y="8103"/>
                  </a:lnTo>
                  <a:lnTo>
                    <a:pt x="1" y="8103"/>
                  </a:lnTo>
                  <a:lnTo>
                    <a:pt x="1" y="8663"/>
                  </a:lnTo>
                  <a:lnTo>
                    <a:pt x="681" y="8663"/>
                  </a:lnTo>
                  <a:lnTo>
                    <a:pt x="681" y="9409"/>
                  </a:lnTo>
                  <a:lnTo>
                    <a:pt x="1" y="9409"/>
                  </a:lnTo>
                  <a:lnTo>
                    <a:pt x="1" y="9968"/>
                  </a:lnTo>
                  <a:lnTo>
                    <a:pt x="681" y="9968"/>
                  </a:lnTo>
                  <a:lnTo>
                    <a:pt x="681" y="10713"/>
                  </a:lnTo>
                  <a:lnTo>
                    <a:pt x="1" y="10713"/>
                  </a:lnTo>
                  <a:lnTo>
                    <a:pt x="1" y="11274"/>
                  </a:lnTo>
                  <a:lnTo>
                    <a:pt x="681" y="11274"/>
                  </a:lnTo>
                  <a:lnTo>
                    <a:pt x="681" y="12018"/>
                  </a:lnTo>
                  <a:lnTo>
                    <a:pt x="1" y="12018"/>
                  </a:lnTo>
                  <a:lnTo>
                    <a:pt x="1" y="12578"/>
                  </a:lnTo>
                  <a:lnTo>
                    <a:pt x="681" y="12578"/>
                  </a:lnTo>
                  <a:lnTo>
                    <a:pt x="681" y="13325"/>
                  </a:lnTo>
                  <a:lnTo>
                    <a:pt x="1" y="13325"/>
                  </a:lnTo>
                  <a:lnTo>
                    <a:pt x="1" y="13883"/>
                  </a:lnTo>
                  <a:lnTo>
                    <a:pt x="681" y="13883"/>
                  </a:lnTo>
                  <a:lnTo>
                    <a:pt x="681" y="14629"/>
                  </a:lnTo>
                  <a:lnTo>
                    <a:pt x="1" y="14629"/>
                  </a:lnTo>
                  <a:lnTo>
                    <a:pt x="1" y="15189"/>
                  </a:lnTo>
                  <a:lnTo>
                    <a:pt x="681" y="15189"/>
                  </a:lnTo>
                  <a:lnTo>
                    <a:pt x="681" y="15935"/>
                  </a:lnTo>
                  <a:lnTo>
                    <a:pt x="1" y="15935"/>
                  </a:lnTo>
                  <a:lnTo>
                    <a:pt x="1" y="16493"/>
                  </a:lnTo>
                  <a:lnTo>
                    <a:pt x="681" y="16493"/>
                  </a:lnTo>
                  <a:lnTo>
                    <a:pt x="681" y="17240"/>
                  </a:lnTo>
                  <a:lnTo>
                    <a:pt x="1" y="17240"/>
                  </a:lnTo>
                  <a:lnTo>
                    <a:pt x="1" y="17799"/>
                  </a:lnTo>
                  <a:lnTo>
                    <a:pt x="681" y="17799"/>
                  </a:lnTo>
                  <a:lnTo>
                    <a:pt x="681" y="18544"/>
                  </a:lnTo>
                  <a:lnTo>
                    <a:pt x="1" y="18544"/>
                  </a:lnTo>
                  <a:lnTo>
                    <a:pt x="1" y="19104"/>
                  </a:lnTo>
                  <a:lnTo>
                    <a:pt x="681" y="19104"/>
                  </a:lnTo>
                  <a:lnTo>
                    <a:pt x="681" y="19850"/>
                  </a:lnTo>
                  <a:lnTo>
                    <a:pt x="1" y="19850"/>
                  </a:lnTo>
                  <a:lnTo>
                    <a:pt x="1" y="20408"/>
                  </a:lnTo>
                  <a:lnTo>
                    <a:pt x="681" y="20408"/>
                  </a:lnTo>
                  <a:lnTo>
                    <a:pt x="681" y="21154"/>
                  </a:lnTo>
                  <a:lnTo>
                    <a:pt x="1" y="21154"/>
                  </a:lnTo>
                  <a:lnTo>
                    <a:pt x="1" y="21715"/>
                  </a:lnTo>
                  <a:lnTo>
                    <a:pt x="681" y="21715"/>
                  </a:lnTo>
                  <a:lnTo>
                    <a:pt x="681" y="22460"/>
                  </a:lnTo>
                  <a:lnTo>
                    <a:pt x="1" y="22460"/>
                  </a:lnTo>
                  <a:lnTo>
                    <a:pt x="1" y="23019"/>
                  </a:lnTo>
                  <a:lnTo>
                    <a:pt x="681" y="23019"/>
                  </a:lnTo>
                  <a:lnTo>
                    <a:pt x="681" y="23765"/>
                  </a:lnTo>
                  <a:lnTo>
                    <a:pt x="1" y="23765"/>
                  </a:lnTo>
                  <a:lnTo>
                    <a:pt x="1" y="24325"/>
                  </a:lnTo>
                  <a:lnTo>
                    <a:pt x="681" y="24325"/>
                  </a:lnTo>
                  <a:lnTo>
                    <a:pt x="681" y="24811"/>
                  </a:lnTo>
                  <a:lnTo>
                    <a:pt x="6282" y="24811"/>
                  </a:lnTo>
                  <a:lnTo>
                    <a:pt x="6282" y="24325"/>
                  </a:lnTo>
                  <a:lnTo>
                    <a:pt x="6960" y="24325"/>
                  </a:lnTo>
                  <a:lnTo>
                    <a:pt x="6960" y="23765"/>
                  </a:lnTo>
                  <a:lnTo>
                    <a:pt x="6282" y="23765"/>
                  </a:lnTo>
                  <a:lnTo>
                    <a:pt x="6282" y="23019"/>
                  </a:lnTo>
                  <a:lnTo>
                    <a:pt x="6960" y="23019"/>
                  </a:lnTo>
                  <a:lnTo>
                    <a:pt x="6960" y="22460"/>
                  </a:lnTo>
                  <a:lnTo>
                    <a:pt x="6282" y="22460"/>
                  </a:lnTo>
                  <a:lnTo>
                    <a:pt x="6282" y="21715"/>
                  </a:lnTo>
                  <a:lnTo>
                    <a:pt x="6960" y="21715"/>
                  </a:lnTo>
                  <a:lnTo>
                    <a:pt x="6960" y="21154"/>
                  </a:lnTo>
                  <a:lnTo>
                    <a:pt x="6282" y="21154"/>
                  </a:lnTo>
                  <a:lnTo>
                    <a:pt x="6282" y="20408"/>
                  </a:lnTo>
                  <a:lnTo>
                    <a:pt x="6960" y="20408"/>
                  </a:lnTo>
                  <a:lnTo>
                    <a:pt x="6960" y="19850"/>
                  </a:lnTo>
                  <a:lnTo>
                    <a:pt x="6282" y="19850"/>
                  </a:lnTo>
                  <a:lnTo>
                    <a:pt x="6282" y="19104"/>
                  </a:lnTo>
                  <a:lnTo>
                    <a:pt x="6960" y="19104"/>
                  </a:lnTo>
                  <a:lnTo>
                    <a:pt x="6960" y="18544"/>
                  </a:lnTo>
                  <a:lnTo>
                    <a:pt x="6282" y="18544"/>
                  </a:lnTo>
                  <a:lnTo>
                    <a:pt x="6282" y="17799"/>
                  </a:lnTo>
                  <a:lnTo>
                    <a:pt x="6960" y="17799"/>
                  </a:lnTo>
                  <a:lnTo>
                    <a:pt x="6960" y="17240"/>
                  </a:lnTo>
                  <a:lnTo>
                    <a:pt x="6282" y="17240"/>
                  </a:lnTo>
                  <a:lnTo>
                    <a:pt x="6282" y="16493"/>
                  </a:lnTo>
                  <a:lnTo>
                    <a:pt x="6960" y="16493"/>
                  </a:lnTo>
                  <a:lnTo>
                    <a:pt x="6960" y="15935"/>
                  </a:lnTo>
                  <a:lnTo>
                    <a:pt x="6282" y="15935"/>
                  </a:lnTo>
                  <a:lnTo>
                    <a:pt x="6282" y="15189"/>
                  </a:lnTo>
                  <a:lnTo>
                    <a:pt x="6960" y="15189"/>
                  </a:lnTo>
                  <a:lnTo>
                    <a:pt x="6960" y="14629"/>
                  </a:lnTo>
                  <a:lnTo>
                    <a:pt x="6282" y="14629"/>
                  </a:lnTo>
                  <a:lnTo>
                    <a:pt x="6282" y="13883"/>
                  </a:lnTo>
                  <a:lnTo>
                    <a:pt x="6960" y="13883"/>
                  </a:lnTo>
                  <a:lnTo>
                    <a:pt x="6960" y="13325"/>
                  </a:lnTo>
                  <a:lnTo>
                    <a:pt x="6282" y="13325"/>
                  </a:lnTo>
                  <a:lnTo>
                    <a:pt x="6282" y="12578"/>
                  </a:lnTo>
                  <a:lnTo>
                    <a:pt x="6960" y="12578"/>
                  </a:lnTo>
                  <a:lnTo>
                    <a:pt x="6960" y="12018"/>
                  </a:lnTo>
                  <a:lnTo>
                    <a:pt x="6282" y="12018"/>
                  </a:lnTo>
                  <a:lnTo>
                    <a:pt x="6282" y="11274"/>
                  </a:lnTo>
                  <a:lnTo>
                    <a:pt x="6960" y="11274"/>
                  </a:lnTo>
                  <a:lnTo>
                    <a:pt x="6960" y="10713"/>
                  </a:lnTo>
                  <a:lnTo>
                    <a:pt x="6282" y="10713"/>
                  </a:lnTo>
                  <a:lnTo>
                    <a:pt x="6282" y="9968"/>
                  </a:lnTo>
                  <a:lnTo>
                    <a:pt x="6960" y="9968"/>
                  </a:lnTo>
                  <a:lnTo>
                    <a:pt x="6960" y="9409"/>
                  </a:lnTo>
                  <a:lnTo>
                    <a:pt x="6282" y="9409"/>
                  </a:lnTo>
                  <a:lnTo>
                    <a:pt x="6282" y="8663"/>
                  </a:lnTo>
                  <a:lnTo>
                    <a:pt x="6960" y="8663"/>
                  </a:lnTo>
                  <a:lnTo>
                    <a:pt x="6960" y="8103"/>
                  </a:lnTo>
                  <a:lnTo>
                    <a:pt x="6282" y="8103"/>
                  </a:lnTo>
                  <a:lnTo>
                    <a:pt x="6282" y="7357"/>
                  </a:lnTo>
                  <a:lnTo>
                    <a:pt x="6960" y="7357"/>
                  </a:lnTo>
                  <a:lnTo>
                    <a:pt x="6960" y="6799"/>
                  </a:lnTo>
                  <a:lnTo>
                    <a:pt x="6282" y="6799"/>
                  </a:lnTo>
                  <a:lnTo>
                    <a:pt x="6282" y="6052"/>
                  </a:lnTo>
                  <a:lnTo>
                    <a:pt x="6960" y="6052"/>
                  </a:lnTo>
                  <a:lnTo>
                    <a:pt x="6960" y="5493"/>
                  </a:lnTo>
                  <a:lnTo>
                    <a:pt x="6282" y="5493"/>
                  </a:lnTo>
                  <a:lnTo>
                    <a:pt x="6282" y="4748"/>
                  </a:lnTo>
                  <a:lnTo>
                    <a:pt x="6960" y="4748"/>
                  </a:lnTo>
                  <a:lnTo>
                    <a:pt x="6960" y="4188"/>
                  </a:lnTo>
                  <a:lnTo>
                    <a:pt x="6282" y="4188"/>
                  </a:lnTo>
                  <a:lnTo>
                    <a:pt x="6282" y="3442"/>
                  </a:lnTo>
                  <a:lnTo>
                    <a:pt x="6960" y="3442"/>
                  </a:lnTo>
                  <a:lnTo>
                    <a:pt x="6960" y="2884"/>
                  </a:lnTo>
                  <a:lnTo>
                    <a:pt x="6282" y="2884"/>
                  </a:lnTo>
                  <a:lnTo>
                    <a:pt x="6282" y="2137"/>
                  </a:lnTo>
                  <a:lnTo>
                    <a:pt x="6960" y="2137"/>
                  </a:lnTo>
                  <a:lnTo>
                    <a:pt x="6960" y="1578"/>
                  </a:lnTo>
                  <a:lnTo>
                    <a:pt x="6282" y="1578"/>
                  </a:lnTo>
                  <a:lnTo>
                    <a:pt x="6282" y="698"/>
                  </a:lnTo>
                  <a:lnTo>
                    <a:pt x="5600" y="698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5538600" y="37757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2"/>
            <p:cNvSpPr/>
            <p:nvPr/>
          </p:nvSpPr>
          <p:spPr>
            <a:xfrm>
              <a:off x="5562350" y="37757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2"/>
            <p:cNvSpPr/>
            <p:nvPr/>
          </p:nvSpPr>
          <p:spPr>
            <a:xfrm>
              <a:off x="5586150" y="3775775"/>
              <a:ext cx="10725" cy="9050"/>
            </a:xfrm>
            <a:custGeom>
              <a:avLst/>
              <a:gdLst/>
              <a:ahLst/>
              <a:cxnLst/>
              <a:rect l="l" t="t" r="r" b="b"/>
              <a:pathLst>
                <a:path w="429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5609875" y="37757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5633675" y="37757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5538600" y="38087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5562350" y="38087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5586150" y="380870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5609875" y="38087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5633675" y="38087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5538600" y="3841600"/>
              <a:ext cx="10775" cy="9100"/>
            </a:xfrm>
            <a:custGeom>
              <a:avLst/>
              <a:gdLst/>
              <a:ahLst/>
              <a:cxnLst/>
              <a:rect l="l" t="t" r="r" b="b"/>
              <a:pathLst>
                <a:path w="43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430" y="3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5562350" y="3841600"/>
              <a:ext cx="10775" cy="9100"/>
            </a:xfrm>
            <a:custGeom>
              <a:avLst/>
              <a:gdLst/>
              <a:ahLst/>
              <a:cxnLst/>
              <a:rect l="l" t="t" r="r" b="b"/>
              <a:pathLst>
                <a:path w="43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431" y="36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5586150" y="3841600"/>
              <a:ext cx="10725" cy="9100"/>
            </a:xfrm>
            <a:custGeom>
              <a:avLst/>
              <a:gdLst/>
              <a:ahLst/>
              <a:cxnLst/>
              <a:rect l="l" t="t" r="r" b="b"/>
              <a:pathLst>
                <a:path w="429" h="364" extrusionOk="0">
                  <a:moveTo>
                    <a:pt x="0" y="1"/>
                  </a:moveTo>
                  <a:lnTo>
                    <a:pt x="0" y="364"/>
                  </a:lnTo>
                  <a:lnTo>
                    <a:pt x="429" y="36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5609875" y="3841600"/>
              <a:ext cx="10800" cy="9100"/>
            </a:xfrm>
            <a:custGeom>
              <a:avLst/>
              <a:gdLst/>
              <a:ahLst/>
              <a:cxnLst/>
              <a:rect l="l" t="t" r="r" b="b"/>
              <a:pathLst>
                <a:path w="432" h="364" extrusionOk="0">
                  <a:moveTo>
                    <a:pt x="1" y="1"/>
                  </a:moveTo>
                  <a:lnTo>
                    <a:pt x="1" y="364"/>
                  </a:lnTo>
                  <a:lnTo>
                    <a:pt x="431" y="36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5633675" y="3841600"/>
              <a:ext cx="10800" cy="9100"/>
            </a:xfrm>
            <a:custGeom>
              <a:avLst/>
              <a:gdLst/>
              <a:ahLst/>
              <a:cxnLst/>
              <a:rect l="l" t="t" r="r" b="b"/>
              <a:pathLst>
                <a:path w="432" h="364" extrusionOk="0">
                  <a:moveTo>
                    <a:pt x="1" y="1"/>
                  </a:moveTo>
                  <a:lnTo>
                    <a:pt x="1" y="364"/>
                  </a:lnTo>
                  <a:lnTo>
                    <a:pt x="431" y="36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5538600" y="38745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2"/>
            <p:cNvSpPr/>
            <p:nvPr/>
          </p:nvSpPr>
          <p:spPr>
            <a:xfrm>
              <a:off x="5562350" y="38745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2"/>
            <p:cNvSpPr/>
            <p:nvPr/>
          </p:nvSpPr>
          <p:spPr>
            <a:xfrm>
              <a:off x="5586150" y="387455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0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2"/>
            <p:cNvSpPr/>
            <p:nvPr/>
          </p:nvSpPr>
          <p:spPr>
            <a:xfrm>
              <a:off x="5609875" y="38745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2"/>
            <p:cNvSpPr/>
            <p:nvPr/>
          </p:nvSpPr>
          <p:spPr>
            <a:xfrm>
              <a:off x="5633675" y="38745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2"/>
            <p:cNvSpPr/>
            <p:nvPr/>
          </p:nvSpPr>
          <p:spPr>
            <a:xfrm>
              <a:off x="5538600" y="390747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2"/>
            <p:cNvSpPr/>
            <p:nvPr/>
          </p:nvSpPr>
          <p:spPr>
            <a:xfrm>
              <a:off x="5562350" y="390747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2"/>
            <p:cNvSpPr/>
            <p:nvPr/>
          </p:nvSpPr>
          <p:spPr>
            <a:xfrm>
              <a:off x="5586150" y="3907475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2"/>
            <p:cNvSpPr/>
            <p:nvPr/>
          </p:nvSpPr>
          <p:spPr>
            <a:xfrm>
              <a:off x="5609875" y="390747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2"/>
            <p:cNvSpPr/>
            <p:nvPr/>
          </p:nvSpPr>
          <p:spPr>
            <a:xfrm>
              <a:off x="5633675" y="390747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2"/>
            <p:cNvSpPr/>
            <p:nvPr/>
          </p:nvSpPr>
          <p:spPr>
            <a:xfrm>
              <a:off x="5538600" y="39403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2"/>
            <p:cNvSpPr/>
            <p:nvPr/>
          </p:nvSpPr>
          <p:spPr>
            <a:xfrm>
              <a:off x="5562350" y="39403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2"/>
            <p:cNvSpPr/>
            <p:nvPr/>
          </p:nvSpPr>
          <p:spPr>
            <a:xfrm>
              <a:off x="5586150" y="3940375"/>
              <a:ext cx="10725" cy="9050"/>
            </a:xfrm>
            <a:custGeom>
              <a:avLst/>
              <a:gdLst/>
              <a:ahLst/>
              <a:cxnLst/>
              <a:rect l="l" t="t" r="r" b="b"/>
              <a:pathLst>
                <a:path w="429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2"/>
            <p:cNvSpPr/>
            <p:nvPr/>
          </p:nvSpPr>
          <p:spPr>
            <a:xfrm>
              <a:off x="5609875" y="39403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2"/>
            <p:cNvSpPr/>
            <p:nvPr/>
          </p:nvSpPr>
          <p:spPr>
            <a:xfrm>
              <a:off x="5633675" y="39403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2"/>
            <p:cNvSpPr/>
            <p:nvPr/>
          </p:nvSpPr>
          <p:spPr>
            <a:xfrm>
              <a:off x="5538600" y="39733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2"/>
            <p:cNvSpPr/>
            <p:nvPr/>
          </p:nvSpPr>
          <p:spPr>
            <a:xfrm>
              <a:off x="5562350" y="39733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2"/>
            <p:cNvSpPr/>
            <p:nvPr/>
          </p:nvSpPr>
          <p:spPr>
            <a:xfrm>
              <a:off x="5586150" y="397330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2"/>
            <p:cNvSpPr/>
            <p:nvPr/>
          </p:nvSpPr>
          <p:spPr>
            <a:xfrm>
              <a:off x="5609875" y="39733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2"/>
            <p:cNvSpPr/>
            <p:nvPr/>
          </p:nvSpPr>
          <p:spPr>
            <a:xfrm>
              <a:off x="5633675" y="39733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2"/>
            <p:cNvSpPr/>
            <p:nvPr/>
          </p:nvSpPr>
          <p:spPr>
            <a:xfrm>
              <a:off x="5538600" y="4006250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2"/>
            <p:cNvSpPr/>
            <p:nvPr/>
          </p:nvSpPr>
          <p:spPr>
            <a:xfrm>
              <a:off x="5562350" y="4006250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2"/>
            <p:cNvSpPr/>
            <p:nvPr/>
          </p:nvSpPr>
          <p:spPr>
            <a:xfrm>
              <a:off x="5586150" y="4006250"/>
              <a:ext cx="10725" cy="9050"/>
            </a:xfrm>
            <a:custGeom>
              <a:avLst/>
              <a:gdLst/>
              <a:ahLst/>
              <a:cxnLst/>
              <a:rect l="l" t="t" r="r" b="b"/>
              <a:pathLst>
                <a:path w="429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2"/>
            <p:cNvSpPr/>
            <p:nvPr/>
          </p:nvSpPr>
          <p:spPr>
            <a:xfrm>
              <a:off x="5609875" y="4006250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2"/>
            <p:cNvSpPr/>
            <p:nvPr/>
          </p:nvSpPr>
          <p:spPr>
            <a:xfrm>
              <a:off x="5633675" y="4006250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2"/>
            <p:cNvSpPr/>
            <p:nvPr/>
          </p:nvSpPr>
          <p:spPr>
            <a:xfrm>
              <a:off x="5538600" y="403917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5562350" y="403917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2"/>
            <p:cNvSpPr/>
            <p:nvPr/>
          </p:nvSpPr>
          <p:spPr>
            <a:xfrm>
              <a:off x="5586150" y="4039175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2"/>
            <p:cNvSpPr/>
            <p:nvPr/>
          </p:nvSpPr>
          <p:spPr>
            <a:xfrm>
              <a:off x="5609875" y="403917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2"/>
            <p:cNvSpPr/>
            <p:nvPr/>
          </p:nvSpPr>
          <p:spPr>
            <a:xfrm>
              <a:off x="5633675" y="403917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2"/>
            <p:cNvSpPr/>
            <p:nvPr/>
          </p:nvSpPr>
          <p:spPr>
            <a:xfrm>
              <a:off x="5538600" y="40721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30" y="36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2"/>
            <p:cNvSpPr/>
            <p:nvPr/>
          </p:nvSpPr>
          <p:spPr>
            <a:xfrm>
              <a:off x="5562350" y="40721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2"/>
            <p:cNvSpPr/>
            <p:nvPr/>
          </p:nvSpPr>
          <p:spPr>
            <a:xfrm>
              <a:off x="5586150" y="407210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29" y="36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2"/>
            <p:cNvSpPr/>
            <p:nvPr/>
          </p:nvSpPr>
          <p:spPr>
            <a:xfrm>
              <a:off x="5609875" y="40721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2"/>
            <p:cNvSpPr/>
            <p:nvPr/>
          </p:nvSpPr>
          <p:spPr>
            <a:xfrm>
              <a:off x="5633675" y="40721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2"/>
            <p:cNvSpPr/>
            <p:nvPr/>
          </p:nvSpPr>
          <p:spPr>
            <a:xfrm>
              <a:off x="5538600" y="410502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2"/>
            <p:cNvSpPr/>
            <p:nvPr/>
          </p:nvSpPr>
          <p:spPr>
            <a:xfrm>
              <a:off x="5562350" y="410502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2"/>
            <p:cNvSpPr/>
            <p:nvPr/>
          </p:nvSpPr>
          <p:spPr>
            <a:xfrm>
              <a:off x="5586150" y="4105025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2"/>
            <p:cNvSpPr/>
            <p:nvPr/>
          </p:nvSpPr>
          <p:spPr>
            <a:xfrm>
              <a:off x="5609875" y="410502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2"/>
            <p:cNvSpPr/>
            <p:nvPr/>
          </p:nvSpPr>
          <p:spPr>
            <a:xfrm>
              <a:off x="5633675" y="410502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2"/>
            <p:cNvSpPr/>
            <p:nvPr/>
          </p:nvSpPr>
          <p:spPr>
            <a:xfrm>
              <a:off x="5538600" y="41379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2"/>
            <p:cNvSpPr/>
            <p:nvPr/>
          </p:nvSpPr>
          <p:spPr>
            <a:xfrm>
              <a:off x="5562350" y="4137975"/>
              <a:ext cx="10775" cy="9050"/>
            </a:xfrm>
            <a:custGeom>
              <a:avLst/>
              <a:gdLst/>
              <a:ahLst/>
              <a:cxnLst/>
              <a:rect l="l" t="t" r="r" b="b"/>
              <a:pathLst>
                <a:path w="431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2"/>
            <p:cNvSpPr/>
            <p:nvPr/>
          </p:nvSpPr>
          <p:spPr>
            <a:xfrm>
              <a:off x="5586150" y="4137975"/>
              <a:ext cx="10725" cy="9050"/>
            </a:xfrm>
            <a:custGeom>
              <a:avLst/>
              <a:gdLst/>
              <a:ahLst/>
              <a:cxnLst/>
              <a:rect l="l" t="t" r="r" b="b"/>
              <a:pathLst>
                <a:path w="429" h="362" extrusionOk="0">
                  <a:moveTo>
                    <a:pt x="0" y="0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2"/>
            <p:cNvSpPr/>
            <p:nvPr/>
          </p:nvSpPr>
          <p:spPr>
            <a:xfrm>
              <a:off x="5609875" y="41379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2"/>
            <p:cNvSpPr/>
            <p:nvPr/>
          </p:nvSpPr>
          <p:spPr>
            <a:xfrm>
              <a:off x="5633675" y="4137975"/>
              <a:ext cx="10800" cy="9050"/>
            </a:xfrm>
            <a:custGeom>
              <a:avLst/>
              <a:gdLst/>
              <a:ahLst/>
              <a:cxnLst/>
              <a:rect l="l" t="t" r="r" b="b"/>
              <a:pathLst>
                <a:path w="432" h="362" extrusionOk="0">
                  <a:moveTo>
                    <a:pt x="1" y="0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2"/>
            <p:cNvSpPr/>
            <p:nvPr/>
          </p:nvSpPr>
          <p:spPr>
            <a:xfrm>
              <a:off x="5538600" y="41709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2"/>
            <p:cNvSpPr/>
            <p:nvPr/>
          </p:nvSpPr>
          <p:spPr>
            <a:xfrm>
              <a:off x="5562350" y="41709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2"/>
            <p:cNvSpPr/>
            <p:nvPr/>
          </p:nvSpPr>
          <p:spPr>
            <a:xfrm>
              <a:off x="5586150" y="417090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2"/>
            <p:cNvSpPr/>
            <p:nvPr/>
          </p:nvSpPr>
          <p:spPr>
            <a:xfrm>
              <a:off x="5609875" y="41709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2"/>
            <p:cNvSpPr/>
            <p:nvPr/>
          </p:nvSpPr>
          <p:spPr>
            <a:xfrm>
              <a:off x="5633675" y="41709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2"/>
            <p:cNvSpPr/>
            <p:nvPr/>
          </p:nvSpPr>
          <p:spPr>
            <a:xfrm>
              <a:off x="5538600" y="420382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30" y="36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2"/>
            <p:cNvSpPr/>
            <p:nvPr/>
          </p:nvSpPr>
          <p:spPr>
            <a:xfrm>
              <a:off x="5562350" y="4203825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2"/>
            <p:cNvSpPr/>
            <p:nvPr/>
          </p:nvSpPr>
          <p:spPr>
            <a:xfrm>
              <a:off x="5586150" y="4203825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0"/>
                  </a:moveTo>
                  <a:lnTo>
                    <a:pt x="0" y="363"/>
                  </a:lnTo>
                  <a:lnTo>
                    <a:pt x="429" y="36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2"/>
            <p:cNvSpPr/>
            <p:nvPr/>
          </p:nvSpPr>
          <p:spPr>
            <a:xfrm>
              <a:off x="5609875" y="420382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2"/>
            <p:cNvSpPr/>
            <p:nvPr/>
          </p:nvSpPr>
          <p:spPr>
            <a:xfrm>
              <a:off x="5633675" y="4203825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0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2"/>
            <p:cNvSpPr/>
            <p:nvPr/>
          </p:nvSpPr>
          <p:spPr>
            <a:xfrm>
              <a:off x="5538600" y="42367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2"/>
            <p:cNvSpPr/>
            <p:nvPr/>
          </p:nvSpPr>
          <p:spPr>
            <a:xfrm>
              <a:off x="5562350" y="42367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2"/>
            <p:cNvSpPr/>
            <p:nvPr/>
          </p:nvSpPr>
          <p:spPr>
            <a:xfrm>
              <a:off x="5586150" y="423675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5609875" y="42367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5633675" y="42367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5538600" y="42696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3"/>
                  </a:lnTo>
                  <a:lnTo>
                    <a:pt x="430" y="36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2"/>
            <p:cNvSpPr/>
            <p:nvPr/>
          </p:nvSpPr>
          <p:spPr>
            <a:xfrm>
              <a:off x="5562350" y="426965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3"/>
                  </a:lnTo>
                  <a:lnTo>
                    <a:pt x="431" y="36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2"/>
            <p:cNvSpPr/>
            <p:nvPr/>
          </p:nvSpPr>
          <p:spPr>
            <a:xfrm>
              <a:off x="5586150" y="426965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3"/>
                  </a:lnTo>
                  <a:lnTo>
                    <a:pt x="429" y="36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2"/>
            <p:cNvSpPr/>
            <p:nvPr/>
          </p:nvSpPr>
          <p:spPr>
            <a:xfrm>
              <a:off x="5609875" y="42696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2"/>
            <p:cNvSpPr/>
            <p:nvPr/>
          </p:nvSpPr>
          <p:spPr>
            <a:xfrm>
              <a:off x="5633675" y="426965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3"/>
                  </a:lnTo>
                  <a:lnTo>
                    <a:pt x="431" y="36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2"/>
            <p:cNvSpPr/>
            <p:nvPr/>
          </p:nvSpPr>
          <p:spPr>
            <a:xfrm>
              <a:off x="5538600" y="4302575"/>
              <a:ext cx="10775" cy="9025"/>
            </a:xfrm>
            <a:custGeom>
              <a:avLst/>
              <a:gdLst/>
              <a:ahLst/>
              <a:cxnLst/>
              <a:rect l="l" t="t" r="r" b="b"/>
              <a:pathLst>
                <a:path w="431" h="361" extrusionOk="0">
                  <a:moveTo>
                    <a:pt x="0" y="0"/>
                  </a:moveTo>
                  <a:lnTo>
                    <a:pt x="0" y="361"/>
                  </a:lnTo>
                  <a:lnTo>
                    <a:pt x="430" y="3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2"/>
            <p:cNvSpPr/>
            <p:nvPr/>
          </p:nvSpPr>
          <p:spPr>
            <a:xfrm>
              <a:off x="5562350" y="4302575"/>
              <a:ext cx="10775" cy="9025"/>
            </a:xfrm>
            <a:custGeom>
              <a:avLst/>
              <a:gdLst/>
              <a:ahLst/>
              <a:cxnLst/>
              <a:rect l="l" t="t" r="r" b="b"/>
              <a:pathLst>
                <a:path w="431" h="361" extrusionOk="0">
                  <a:moveTo>
                    <a:pt x="0" y="0"/>
                  </a:moveTo>
                  <a:lnTo>
                    <a:pt x="0" y="361"/>
                  </a:lnTo>
                  <a:lnTo>
                    <a:pt x="431" y="3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2"/>
            <p:cNvSpPr/>
            <p:nvPr/>
          </p:nvSpPr>
          <p:spPr>
            <a:xfrm>
              <a:off x="5586150" y="4302575"/>
              <a:ext cx="10725" cy="9025"/>
            </a:xfrm>
            <a:custGeom>
              <a:avLst/>
              <a:gdLst/>
              <a:ahLst/>
              <a:cxnLst/>
              <a:rect l="l" t="t" r="r" b="b"/>
              <a:pathLst>
                <a:path w="429" h="361" extrusionOk="0">
                  <a:moveTo>
                    <a:pt x="0" y="0"/>
                  </a:moveTo>
                  <a:lnTo>
                    <a:pt x="0" y="361"/>
                  </a:lnTo>
                  <a:lnTo>
                    <a:pt x="429" y="361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2"/>
            <p:cNvSpPr/>
            <p:nvPr/>
          </p:nvSpPr>
          <p:spPr>
            <a:xfrm>
              <a:off x="5609875" y="4302575"/>
              <a:ext cx="10800" cy="9025"/>
            </a:xfrm>
            <a:custGeom>
              <a:avLst/>
              <a:gdLst/>
              <a:ahLst/>
              <a:cxnLst/>
              <a:rect l="l" t="t" r="r" b="b"/>
              <a:pathLst>
                <a:path w="43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431" y="3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2"/>
            <p:cNvSpPr/>
            <p:nvPr/>
          </p:nvSpPr>
          <p:spPr>
            <a:xfrm>
              <a:off x="5633675" y="4302575"/>
              <a:ext cx="10800" cy="9025"/>
            </a:xfrm>
            <a:custGeom>
              <a:avLst/>
              <a:gdLst/>
              <a:ahLst/>
              <a:cxnLst/>
              <a:rect l="l" t="t" r="r" b="b"/>
              <a:pathLst>
                <a:path w="43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431" y="3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2"/>
            <p:cNvSpPr/>
            <p:nvPr/>
          </p:nvSpPr>
          <p:spPr>
            <a:xfrm>
              <a:off x="5538600" y="43355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0" y="3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2"/>
            <p:cNvSpPr/>
            <p:nvPr/>
          </p:nvSpPr>
          <p:spPr>
            <a:xfrm>
              <a:off x="5562350" y="4335500"/>
              <a:ext cx="10775" cy="9075"/>
            </a:xfrm>
            <a:custGeom>
              <a:avLst/>
              <a:gdLst/>
              <a:ahLst/>
              <a:cxnLst/>
              <a:rect l="l" t="t" r="r" b="b"/>
              <a:pathLst>
                <a:path w="431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2"/>
            <p:cNvSpPr/>
            <p:nvPr/>
          </p:nvSpPr>
          <p:spPr>
            <a:xfrm>
              <a:off x="5586150" y="4335500"/>
              <a:ext cx="10725" cy="9075"/>
            </a:xfrm>
            <a:custGeom>
              <a:avLst/>
              <a:gdLst/>
              <a:ahLst/>
              <a:cxnLst/>
              <a:rect l="l" t="t" r="r" b="b"/>
              <a:pathLst>
                <a:path w="42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29" y="362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2"/>
            <p:cNvSpPr/>
            <p:nvPr/>
          </p:nvSpPr>
          <p:spPr>
            <a:xfrm>
              <a:off x="5609875" y="43355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2"/>
            <p:cNvSpPr/>
            <p:nvPr/>
          </p:nvSpPr>
          <p:spPr>
            <a:xfrm>
              <a:off x="5633675" y="4335500"/>
              <a:ext cx="10800" cy="9075"/>
            </a:xfrm>
            <a:custGeom>
              <a:avLst/>
              <a:gdLst/>
              <a:ahLst/>
              <a:cxnLst/>
              <a:rect l="l" t="t" r="r" b="b"/>
              <a:pathLst>
                <a:path w="432" h="363" extrusionOk="0">
                  <a:moveTo>
                    <a:pt x="1" y="1"/>
                  </a:moveTo>
                  <a:lnTo>
                    <a:pt x="1" y="362"/>
                  </a:lnTo>
                  <a:lnTo>
                    <a:pt x="431" y="3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2"/>
            <p:cNvSpPr/>
            <p:nvPr/>
          </p:nvSpPr>
          <p:spPr>
            <a:xfrm>
              <a:off x="5819075" y="4098250"/>
              <a:ext cx="205225" cy="324425"/>
            </a:xfrm>
            <a:custGeom>
              <a:avLst/>
              <a:gdLst/>
              <a:ahLst/>
              <a:cxnLst/>
              <a:rect l="l" t="t" r="r" b="b"/>
              <a:pathLst>
                <a:path w="8209" h="12977" extrusionOk="0">
                  <a:moveTo>
                    <a:pt x="0" y="1"/>
                  </a:moveTo>
                  <a:lnTo>
                    <a:pt x="0" y="12977"/>
                  </a:lnTo>
                  <a:lnTo>
                    <a:pt x="8209" y="12977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2"/>
            <p:cNvSpPr/>
            <p:nvPr/>
          </p:nvSpPr>
          <p:spPr>
            <a:xfrm>
              <a:off x="5828725" y="4111875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2"/>
            <p:cNvSpPr/>
            <p:nvPr/>
          </p:nvSpPr>
          <p:spPr>
            <a:xfrm>
              <a:off x="5868400" y="4111875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2"/>
            <p:cNvSpPr/>
            <p:nvPr/>
          </p:nvSpPr>
          <p:spPr>
            <a:xfrm>
              <a:off x="5908125" y="4111875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2"/>
            <p:cNvSpPr/>
            <p:nvPr/>
          </p:nvSpPr>
          <p:spPr>
            <a:xfrm>
              <a:off x="5947800" y="4111875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2"/>
            <p:cNvSpPr/>
            <p:nvPr/>
          </p:nvSpPr>
          <p:spPr>
            <a:xfrm>
              <a:off x="5987475" y="4111875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2"/>
            <p:cNvSpPr/>
            <p:nvPr/>
          </p:nvSpPr>
          <p:spPr>
            <a:xfrm>
              <a:off x="5828725" y="41424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2"/>
            <p:cNvSpPr/>
            <p:nvPr/>
          </p:nvSpPr>
          <p:spPr>
            <a:xfrm>
              <a:off x="5868400" y="4142450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2"/>
            <p:cNvSpPr/>
            <p:nvPr/>
          </p:nvSpPr>
          <p:spPr>
            <a:xfrm>
              <a:off x="5908125" y="41424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2"/>
            <p:cNvSpPr/>
            <p:nvPr/>
          </p:nvSpPr>
          <p:spPr>
            <a:xfrm>
              <a:off x="5947800" y="41424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2"/>
            <p:cNvSpPr/>
            <p:nvPr/>
          </p:nvSpPr>
          <p:spPr>
            <a:xfrm>
              <a:off x="5987475" y="41424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2"/>
            <p:cNvSpPr/>
            <p:nvPr/>
          </p:nvSpPr>
          <p:spPr>
            <a:xfrm>
              <a:off x="5828725" y="4173025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2"/>
            <p:cNvSpPr/>
            <p:nvPr/>
          </p:nvSpPr>
          <p:spPr>
            <a:xfrm>
              <a:off x="5868400" y="4173025"/>
              <a:ext cx="27150" cy="22025"/>
            </a:xfrm>
            <a:custGeom>
              <a:avLst/>
              <a:gdLst/>
              <a:ahLst/>
              <a:cxnLst/>
              <a:rect l="l" t="t" r="r" b="b"/>
              <a:pathLst>
                <a:path w="1086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2"/>
            <p:cNvSpPr/>
            <p:nvPr/>
          </p:nvSpPr>
          <p:spPr>
            <a:xfrm>
              <a:off x="5908125" y="4173025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2"/>
            <p:cNvSpPr/>
            <p:nvPr/>
          </p:nvSpPr>
          <p:spPr>
            <a:xfrm>
              <a:off x="5947800" y="4173025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2"/>
            <p:cNvSpPr/>
            <p:nvPr/>
          </p:nvSpPr>
          <p:spPr>
            <a:xfrm>
              <a:off x="5987475" y="4173025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2"/>
            <p:cNvSpPr/>
            <p:nvPr/>
          </p:nvSpPr>
          <p:spPr>
            <a:xfrm>
              <a:off x="5828725" y="420360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2"/>
            <p:cNvSpPr/>
            <p:nvPr/>
          </p:nvSpPr>
          <p:spPr>
            <a:xfrm>
              <a:off x="5868400" y="4203600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085" y="88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2"/>
            <p:cNvSpPr/>
            <p:nvPr/>
          </p:nvSpPr>
          <p:spPr>
            <a:xfrm>
              <a:off x="5908125" y="420360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2"/>
            <p:cNvSpPr/>
            <p:nvPr/>
          </p:nvSpPr>
          <p:spPr>
            <a:xfrm>
              <a:off x="5947800" y="420360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2"/>
            <p:cNvSpPr/>
            <p:nvPr/>
          </p:nvSpPr>
          <p:spPr>
            <a:xfrm>
              <a:off x="5987475" y="420360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2"/>
            <p:cNvSpPr/>
            <p:nvPr/>
          </p:nvSpPr>
          <p:spPr>
            <a:xfrm>
              <a:off x="5828725" y="42341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2"/>
            <p:cNvSpPr/>
            <p:nvPr/>
          </p:nvSpPr>
          <p:spPr>
            <a:xfrm>
              <a:off x="5868400" y="4234150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2"/>
            <p:cNvSpPr/>
            <p:nvPr/>
          </p:nvSpPr>
          <p:spPr>
            <a:xfrm>
              <a:off x="5908125" y="42341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2"/>
            <p:cNvSpPr/>
            <p:nvPr/>
          </p:nvSpPr>
          <p:spPr>
            <a:xfrm>
              <a:off x="5947800" y="42341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2"/>
            <p:cNvSpPr/>
            <p:nvPr/>
          </p:nvSpPr>
          <p:spPr>
            <a:xfrm>
              <a:off x="5987475" y="42341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2"/>
            <p:cNvSpPr/>
            <p:nvPr/>
          </p:nvSpPr>
          <p:spPr>
            <a:xfrm>
              <a:off x="5828725" y="4264725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2"/>
            <p:cNvSpPr/>
            <p:nvPr/>
          </p:nvSpPr>
          <p:spPr>
            <a:xfrm>
              <a:off x="5868400" y="4264725"/>
              <a:ext cx="27150" cy="22025"/>
            </a:xfrm>
            <a:custGeom>
              <a:avLst/>
              <a:gdLst/>
              <a:ahLst/>
              <a:cxnLst/>
              <a:rect l="l" t="t" r="r" b="b"/>
              <a:pathLst>
                <a:path w="1086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2"/>
            <p:cNvSpPr/>
            <p:nvPr/>
          </p:nvSpPr>
          <p:spPr>
            <a:xfrm>
              <a:off x="5908125" y="4264725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2"/>
            <p:cNvSpPr/>
            <p:nvPr/>
          </p:nvSpPr>
          <p:spPr>
            <a:xfrm>
              <a:off x="5947800" y="4264725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2"/>
            <p:cNvSpPr/>
            <p:nvPr/>
          </p:nvSpPr>
          <p:spPr>
            <a:xfrm>
              <a:off x="5987475" y="4264725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2"/>
            <p:cNvSpPr/>
            <p:nvPr/>
          </p:nvSpPr>
          <p:spPr>
            <a:xfrm>
              <a:off x="5828725" y="42952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2"/>
            <p:cNvSpPr/>
            <p:nvPr/>
          </p:nvSpPr>
          <p:spPr>
            <a:xfrm>
              <a:off x="5868400" y="4295250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085" y="88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2"/>
            <p:cNvSpPr/>
            <p:nvPr/>
          </p:nvSpPr>
          <p:spPr>
            <a:xfrm>
              <a:off x="5908125" y="42952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2"/>
            <p:cNvSpPr/>
            <p:nvPr/>
          </p:nvSpPr>
          <p:spPr>
            <a:xfrm>
              <a:off x="5947800" y="42952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1"/>
                  </a:moveTo>
                  <a:lnTo>
                    <a:pt x="0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2"/>
            <p:cNvSpPr/>
            <p:nvPr/>
          </p:nvSpPr>
          <p:spPr>
            <a:xfrm>
              <a:off x="5987475" y="42952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084" y="882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2"/>
            <p:cNvSpPr/>
            <p:nvPr/>
          </p:nvSpPr>
          <p:spPr>
            <a:xfrm>
              <a:off x="5828725" y="43258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2"/>
            <p:cNvSpPr/>
            <p:nvPr/>
          </p:nvSpPr>
          <p:spPr>
            <a:xfrm>
              <a:off x="5868400" y="4325850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2"/>
            <p:cNvSpPr/>
            <p:nvPr/>
          </p:nvSpPr>
          <p:spPr>
            <a:xfrm>
              <a:off x="5908125" y="4325850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2"/>
            <p:cNvSpPr/>
            <p:nvPr/>
          </p:nvSpPr>
          <p:spPr>
            <a:xfrm>
              <a:off x="5947800" y="43258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2"/>
            <p:cNvSpPr/>
            <p:nvPr/>
          </p:nvSpPr>
          <p:spPr>
            <a:xfrm>
              <a:off x="5987475" y="4325850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2"/>
            <p:cNvSpPr/>
            <p:nvPr/>
          </p:nvSpPr>
          <p:spPr>
            <a:xfrm>
              <a:off x="5828725" y="4356425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2"/>
            <p:cNvSpPr/>
            <p:nvPr/>
          </p:nvSpPr>
          <p:spPr>
            <a:xfrm>
              <a:off x="5868400" y="4356425"/>
              <a:ext cx="27150" cy="22050"/>
            </a:xfrm>
            <a:custGeom>
              <a:avLst/>
              <a:gdLst/>
              <a:ahLst/>
              <a:cxnLst/>
              <a:rect l="l" t="t" r="r" b="b"/>
              <a:pathLst>
                <a:path w="1086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2"/>
            <p:cNvSpPr/>
            <p:nvPr/>
          </p:nvSpPr>
          <p:spPr>
            <a:xfrm>
              <a:off x="5908125" y="4356425"/>
              <a:ext cx="27100" cy="22050"/>
            </a:xfrm>
            <a:custGeom>
              <a:avLst/>
              <a:gdLst/>
              <a:ahLst/>
              <a:cxnLst/>
              <a:rect l="l" t="t" r="r" b="b"/>
              <a:pathLst>
                <a:path w="108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2"/>
            <p:cNvSpPr/>
            <p:nvPr/>
          </p:nvSpPr>
          <p:spPr>
            <a:xfrm>
              <a:off x="5947800" y="4356425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2"/>
            <p:cNvSpPr/>
            <p:nvPr/>
          </p:nvSpPr>
          <p:spPr>
            <a:xfrm>
              <a:off x="5987475" y="4356425"/>
              <a:ext cx="27125" cy="22050"/>
            </a:xfrm>
            <a:custGeom>
              <a:avLst/>
              <a:gdLst/>
              <a:ahLst/>
              <a:cxnLst/>
              <a:rect l="l" t="t" r="r" b="b"/>
              <a:pathLst>
                <a:path w="1085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2"/>
            <p:cNvSpPr/>
            <p:nvPr/>
          </p:nvSpPr>
          <p:spPr>
            <a:xfrm>
              <a:off x="5828725" y="4387000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2"/>
            <p:cNvSpPr/>
            <p:nvPr/>
          </p:nvSpPr>
          <p:spPr>
            <a:xfrm>
              <a:off x="5868400" y="4387000"/>
              <a:ext cx="27150" cy="22025"/>
            </a:xfrm>
            <a:custGeom>
              <a:avLst/>
              <a:gdLst/>
              <a:ahLst/>
              <a:cxnLst/>
              <a:rect l="l" t="t" r="r" b="b"/>
              <a:pathLst>
                <a:path w="1086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5" y="88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2"/>
            <p:cNvSpPr/>
            <p:nvPr/>
          </p:nvSpPr>
          <p:spPr>
            <a:xfrm>
              <a:off x="5908125" y="4387000"/>
              <a:ext cx="27100" cy="22025"/>
            </a:xfrm>
            <a:custGeom>
              <a:avLst/>
              <a:gdLst/>
              <a:ahLst/>
              <a:cxnLst/>
              <a:rect l="l" t="t" r="r" b="b"/>
              <a:pathLst>
                <a:path w="1084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2"/>
            <p:cNvSpPr/>
            <p:nvPr/>
          </p:nvSpPr>
          <p:spPr>
            <a:xfrm>
              <a:off x="5947800" y="4387000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2"/>
            <p:cNvSpPr/>
            <p:nvPr/>
          </p:nvSpPr>
          <p:spPr>
            <a:xfrm>
              <a:off x="5987475" y="4387000"/>
              <a:ext cx="27125" cy="22025"/>
            </a:xfrm>
            <a:custGeom>
              <a:avLst/>
              <a:gdLst/>
              <a:ahLst/>
              <a:cxnLst/>
              <a:rect l="l" t="t" r="r" b="b"/>
              <a:pathLst>
                <a:path w="1085" h="881" extrusionOk="0">
                  <a:moveTo>
                    <a:pt x="1" y="0"/>
                  </a:moveTo>
                  <a:lnTo>
                    <a:pt x="1" y="881"/>
                  </a:lnTo>
                  <a:lnTo>
                    <a:pt x="1084" y="881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0" r:id="rId6"/>
    <p:sldLayoutId id="2147483669" r:id="rId7"/>
    <p:sldLayoutId id="2147483677" r:id="rId8"/>
    <p:sldLayoutId id="214748367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36"/>
          <p:cNvSpPr txBox="1"/>
          <p:nvPr/>
        </p:nvSpPr>
        <p:spPr>
          <a:xfrm>
            <a:off x="7432309" y="2571750"/>
            <a:ext cx="1340700" cy="426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2E4460"/>
              </a:buClr>
              <a:buSzPts val="1100"/>
            </a:pPr>
            <a:r>
              <a:rPr lang="en-US" sz="1800" dirty="0">
                <a:solidFill>
                  <a:schemeClr val="dk2"/>
                </a:solidFill>
                <a:latin typeface="Yusei Magic"/>
                <a:ea typeface="Yusei Magic"/>
                <a:cs typeface="Yusei Magic"/>
                <a:sym typeface="Yusei Magic"/>
              </a:rPr>
              <a:t>First YEAR</a:t>
            </a:r>
          </a:p>
        </p:txBody>
      </p:sp>
      <p:grpSp>
        <p:nvGrpSpPr>
          <p:cNvPr id="4120" name="Google Shape;4120;p36"/>
          <p:cNvGrpSpPr/>
          <p:nvPr/>
        </p:nvGrpSpPr>
        <p:grpSpPr>
          <a:xfrm>
            <a:off x="7753290" y="3209149"/>
            <a:ext cx="1283490" cy="1595461"/>
            <a:chOff x="2204200" y="1459100"/>
            <a:chExt cx="510050" cy="634025"/>
          </a:xfrm>
        </p:grpSpPr>
        <p:sp>
          <p:nvSpPr>
            <p:cNvPr id="4121" name="Google Shape;4121;p36"/>
            <p:cNvSpPr/>
            <p:nvPr/>
          </p:nvSpPr>
          <p:spPr>
            <a:xfrm>
              <a:off x="2363700" y="1912200"/>
              <a:ext cx="191025" cy="90825"/>
            </a:xfrm>
            <a:custGeom>
              <a:avLst/>
              <a:gdLst/>
              <a:ahLst/>
              <a:cxnLst/>
              <a:rect l="l" t="t" r="r" b="b"/>
              <a:pathLst>
                <a:path w="7641" h="3633" extrusionOk="0">
                  <a:moveTo>
                    <a:pt x="333" y="0"/>
                  </a:moveTo>
                  <a:lnTo>
                    <a:pt x="0" y="214"/>
                  </a:lnTo>
                  <a:lnTo>
                    <a:pt x="3116" y="3632"/>
                  </a:lnTo>
                  <a:lnTo>
                    <a:pt x="4524" y="3632"/>
                  </a:lnTo>
                  <a:lnTo>
                    <a:pt x="7640" y="214"/>
                  </a:lnTo>
                  <a:lnTo>
                    <a:pt x="7308" y="0"/>
                  </a:lnTo>
                  <a:lnTo>
                    <a:pt x="4316" y="3281"/>
                  </a:lnTo>
                  <a:lnTo>
                    <a:pt x="3324" y="328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6"/>
            <p:cNvSpPr/>
            <p:nvPr/>
          </p:nvSpPr>
          <p:spPr>
            <a:xfrm>
              <a:off x="2444225" y="1588675"/>
              <a:ext cx="30025" cy="500025"/>
            </a:xfrm>
            <a:custGeom>
              <a:avLst/>
              <a:gdLst/>
              <a:ahLst/>
              <a:cxnLst/>
              <a:rect l="l" t="t" r="r" b="b"/>
              <a:pathLst>
                <a:path w="1201" h="20001" extrusionOk="0">
                  <a:moveTo>
                    <a:pt x="1196" y="20001"/>
                  </a:moveTo>
                  <a:cubicBezTo>
                    <a:pt x="1196" y="19992"/>
                    <a:pt x="1200" y="19983"/>
                    <a:pt x="1200" y="19973"/>
                  </a:cubicBezTo>
                  <a:lnTo>
                    <a:pt x="1200" y="505"/>
                  </a:lnTo>
                  <a:cubicBezTo>
                    <a:pt x="1200" y="226"/>
                    <a:pt x="930" y="0"/>
                    <a:pt x="600" y="0"/>
                  </a:cubicBezTo>
                  <a:cubicBezTo>
                    <a:pt x="269" y="0"/>
                    <a:pt x="0" y="227"/>
                    <a:pt x="0" y="505"/>
                  </a:cubicBezTo>
                  <a:lnTo>
                    <a:pt x="0" y="19973"/>
                  </a:lnTo>
                  <a:cubicBezTo>
                    <a:pt x="0" y="19982"/>
                    <a:pt x="2" y="19990"/>
                    <a:pt x="3" y="20001"/>
                  </a:cubicBezTo>
                  <a:lnTo>
                    <a:pt x="1196" y="20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6"/>
            <p:cNvSpPr/>
            <p:nvPr/>
          </p:nvSpPr>
          <p:spPr>
            <a:xfrm>
              <a:off x="2438975" y="1584275"/>
              <a:ext cx="40500" cy="508850"/>
            </a:xfrm>
            <a:custGeom>
              <a:avLst/>
              <a:gdLst/>
              <a:ahLst/>
              <a:cxnLst/>
              <a:rect l="l" t="t" r="r" b="b"/>
              <a:pathLst>
                <a:path w="1620" h="20354" extrusionOk="0">
                  <a:moveTo>
                    <a:pt x="810" y="353"/>
                  </a:moveTo>
                  <a:cubicBezTo>
                    <a:pt x="1025" y="353"/>
                    <a:pt x="1200" y="500"/>
                    <a:pt x="1200" y="681"/>
                  </a:cubicBezTo>
                  <a:lnTo>
                    <a:pt x="1200" y="20000"/>
                  </a:lnTo>
                  <a:lnTo>
                    <a:pt x="419" y="20000"/>
                  </a:lnTo>
                  <a:lnTo>
                    <a:pt x="419" y="681"/>
                  </a:lnTo>
                  <a:cubicBezTo>
                    <a:pt x="419" y="500"/>
                    <a:pt x="595" y="353"/>
                    <a:pt x="810" y="353"/>
                  </a:cubicBezTo>
                  <a:close/>
                  <a:moveTo>
                    <a:pt x="810" y="0"/>
                  </a:moveTo>
                  <a:cubicBezTo>
                    <a:pt x="363" y="0"/>
                    <a:pt x="0" y="305"/>
                    <a:pt x="0" y="681"/>
                  </a:cubicBezTo>
                  <a:lnTo>
                    <a:pt x="0" y="20149"/>
                  </a:lnTo>
                  <a:cubicBezTo>
                    <a:pt x="0" y="20163"/>
                    <a:pt x="1" y="20175"/>
                    <a:pt x="4" y="20186"/>
                  </a:cubicBezTo>
                  <a:lnTo>
                    <a:pt x="15" y="20354"/>
                  </a:lnTo>
                  <a:lnTo>
                    <a:pt x="1406" y="20354"/>
                  </a:lnTo>
                  <a:lnTo>
                    <a:pt x="1591" y="20341"/>
                  </a:lnTo>
                  <a:lnTo>
                    <a:pt x="1619" y="20161"/>
                  </a:lnTo>
                  <a:lnTo>
                    <a:pt x="1619" y="681"/>
                  </a:lnTo>
                  <a:cubicBezTo>
                    <a:pt x="1619" y="306"/>
                    <a:pt x="1257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6"/>
            <p:cNvSpPr/>
            <p:nvPr/>
          </p:nvSpPr>
          <p:spPr>
            <a:xfrm>
              <a:off x="2209450" y="1606425"/>
              <a:ext cx="499550" cy="339050"/>
            </a:xfrm>
            <a:custGeom>
              <a:avLst/>
              <a:gdLst/>
              <a:ahLst/>
              <a:cxnLst/>
              <a:rect l="l" t="t" r="r" b="b"/>
              <a:pathLst>
                <a:path w="19982" h="13562" extrusionOk="0">
                  <a:moveTo>
                    <a:pt x="19982" y="12650"/>
                  </a:moveTo>
                  <a:cubicBezTo>
                    <a:pt x="19982" y="13153"/>
                    <a:pt x="19513" y="13561"/>
                    <a:pt x="18934" y="13561"/>
                  </a:cubicBezTo>
                  <a:lnTo>
                    <a:pt x="1048" y="13561"/>
                  </a:lnTo>
                  <a:cubicBezTo>
                    <a:pt x="469" y="13561"/>
                    <a:pt x="0" y="13153"/>
                    <a:pt x="0" y="12650"/>
                  </a:cubicBezTo>
                  <a:lnTo>
                    <a:pt x="0" y="912"/>
                  </a:lnTo>
                  <a:cubicBezTo>
                    <a:pt x="0" y="408"/>
                    <a:pt x="469" y="0"/>
                    <a:pt x="1048" y="0"/>
                  </a:cubicBezTo>
                  <a:lnTo>
                    <a:pt x="18935" y="0"/>
                  </a:lnTo>
                  <a:cubicBezTo>
                    <a:pt x="19513" y="0"/>
                    <a:pt x="19982" y="408"/>
                    <a:pt x="19982" y="912"/>
                  </a:cubicBezTo>
                  <a:lnTo>
                    <a:pt x="19982" y="126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6"/>
            <p:cNvSpPr/>
            <p:nvPr/>
          </p:nvSpPr>
          <p:spPr>
            <a:xfrm>
              <a:off x="2204200" y="1602025"/>
              <a:ext cx="510050" cy="347850"/>
            </a:xfrm>
            <a:custGeom>
              <a:avLst/>
              <a:gdLst/>
              <a:ahLst/>
              <a:cxnLst/>
              <a:rect l="l" t="t" r="r" b="b"/>
              <a:pathLst>
                <a:path w="20402" h="13914" extrusionOk="0">
                  <a:moveTo>
                    <a:pt x="19145" y="351"/>
                  </a:moveTo>
                  <a:cubicBezTo>
                    <a:pt x="19606" y="351"/>
                    <a:pt x="19982" y="681"/>
                    <a:pt x="19982" y="1087"/>
                  </a:cubicBezTo>
                  <a:lnTo>
                    <a:pt x="19982" y="12825"/>
                  </a:lnTo>
                  <a:cubicBezTo>
                    <a:pt x="19982" y="13229"/>
                    <a:pt x="19606" y="13559"/>
                    <a:pt x="19145" y="13559"/>
                  </a:cubicBezTo>
                  <a:lnTo>
                    <a:pt x="1258" y="13559"/>
                  </a:lnTo>
                  <a:cubicBezTo>
                    <a:pt x="795" y="13559"/>
                    <a:pt x="419" y="13229"/>
                    <a:pt x="419" y="12825"/>
                  </a:cubicBezTo>
                  <a:lnTo>
                    <a:pt x="419" y="1087"/>
                  </a:lnTo>
                  <a:cubicBezTo>
                    <a:pt x="419" y="681"/>
                    <a:pt x="795" y="351"/>
                    <a:pt x="1258" y="351"/>
                  </a:cubicBezTo>
                  <a:close/>
                  <a:moveTo>
                    <a:pt x="1258" y="0"/>
                  </a:moveTo>
                  <a:cubicBezTo>
                    <a:pt x="564" y="0"/>
                    <a:pt x="1" y="487"/>
                    <a:pt x="1" y="1088"/>
                  </a:cubicBezTo>
                  <a:lnTo>
                    <a:pt x="1" y="12826"/>
                  </a:lnTo>
                  <a:cubicBezTo>
                    <a:pt x="1" y="13425"/>
                    <a:pt x="564" y="13913"/>
                    <a:pt x="1258" y="13913"/>
                  </a:cubicBezTo>
                  <a:lnTo>
                    <a:pt x="19143" y="13913"/>
                  </a:lnTo>
                  <a:cubicBezTo>
                    <a:pt x="19837" y="13913"/>
                    <a:pt x="20400" y="13425"/>
                    <a:pt x="20402" y="12826"/>
                  </a:cubicBezTo>
                  <a:lnTo>
                    <a:pt x="20402" y="1088"/>
                  </a:lnTo>
                  <a:cubicBezTo>
                    <a:pt x="20402" y="487"/>
                    <a:pt x="19837" y="0"/>
                    <a:pt x="19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6" name="Google Shape;4126;p36"/>
            <p:cNvGrpSpPr/>
            <p:nvPr/>
          </p:nvGrpSpPr>
          <p:grpSpPr>
            <a:xfrm>
              <a:off x="2230625" y="1621225"/>
              <a:ext cx="457150" cy="309400"/>
              <a:chOff x="2230625" y="1621225"/>
              <a:chExt cx="457150" cy="309400"/>
            </a:xfrm>
          </p:grpSpPr>
          <p:sp>
            <p:nvSpPr>
              <p:cNvPr id="4127" name="Google Shape;4127;p36"/>
              <p:cNvSpPr/>
              <p:nvPr/>
            </p:nvSpPr>
            <p:spPr>
              <a:xfrm>
                <a:off x="2230625" y="1621225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36"/>
              <p:cNvSpPr/>
              <p:nvPr/>
            </p:nvSpPr>
            <p:spPr>
              <a:xfrm>
                <a:off x="2324675" y="1621225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36"/>
              <p:cNvSpPr/>
              <p:nvPr/>
            </p:nvSpPr>
            <p:spPr>
              <a:xfrm>
                <a:off x="2418750" y="1621225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36"/>
              <p:cNvSpPr/>
              <p:nvPr/>
            </p:nvSpPr>
            <p:spPr>
              <a:xfrm>
                <a:off x="2512775" y="1621225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36"/>
              <p:cNvSpPr/>
              <p:nvPr/>
            </p:nvSpPr>
            <p:spPr>
              <a:xfrm>
                <a:off x="2606850" y="1621225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36"/>
              <p:cNvSpPr/>
              <p:nvPr/>
            </p:nvSpPr>
            <p:spPr>
              <a:xfrm>
                <a:off x="2230625" y="168475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36"/>
              <p:cNvSpPr/>
              <p:nvPr/>
            </p:nvSpPr>
            <p:spPr>
              <a:xfrm>
                <a:off x="2324675" y="1684750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6"/>
              <p:cNvSpPr/>
              <p:nvPr/>
            </p:nvSpPr>
            <p:spPr>
              <a:xfrm>
                <a:off x="2418750" y="168475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36"/>
              <p:cNvSpPr/>
              <p:nvPr/>
            </p:nvSpPr>
            <p:spPr>
              <a:xfrm>
                <a:off x="2512775" y="168475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36"/>
              <p:cNvSpPr/>
              <p:nvPr/>
            </p:nvSpPr>
            <p:spPr>
              <a:xfrm>
                <a:off x="2606850" y="168475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36"/>
              <p:cNvSpPr/>
              <p:nvPr/>
            </p:nvSpPr>
            <p:spPr>
              <a:xfrm>
                <a:off x="2230625" y="174830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36"/>
              <p:cNvSpPr/>
              <p:nvPr/>
            </p:nvSpPr>
            <p:spPr>
              <a:xfrm>
                <a:off x="2324675" y="1748300"/>
                <a:ext cx="80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1" extrusionOk="0">
                    <a:moveTo>
                      <a:pt x="1" y="1"/>
                    </a:moveTo>
                    <a:lnTo>
                      <a:pt x="3238" y="1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36"/>
              <p:cNvSpPr/>
              <p:nvPr/>
            </p:nvSpPr>
            <p:spPr>
              <a:xfrm>
                <a:off x="2418750" y="1748300"/>
                <a:ext cx="80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1" extrusionOk="0">
                    <a:moveTo>
                      <a:pt x="1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36"/>
              <p:cNvSpPr/>
              <p:nvPr/>
            </p:nvSpPr>
            <p:spPr>
              <a:xfrm>
                <a:off x="2512775" y="174830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36"/>
              <p:cNvSpPr/>
              <p:nvPr/>
            </p:nvSpPr>
            <p:spPr>
              <a:xfrm>
                <a:off x="2606850" y="1748300"/>
                <a:ext cx="80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1" extrusionOk="0">
                    <a:moveTo>
                      <a:pt x="0" y="1"/>
                    </a:moveTo>
                    <a:lnTo>
                      <a:pt x="3237" y="1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36"/>
              <p:cNvSpPr/>
              <p:nvPr/>
            </p:nvSpPr>
            <p:spPr>
              <a:xfrm>
                <a:off x="2230625" y="181182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36"/>
              <p:cNvSpPr/>
              <p:nvPr/>
            </p:nvSpPr>
            <p:spPr>
              <a:xfrm>
                <a:off x="2324675" y="1811825"/>
                <a:ext cx="809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0" extrusionOk="0">
                    <a:moveTo>
                      <a:pt x="1" y="0"/>
                    </a:moveTo>
                    <a:lnTo>
                      <a:pt x="3238" y="0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36"/>
              <p:cNvSpPr/>
              <p:nvPr/>
            </p:nvSpPr>
            <p:spPr>
              <a:xfrm>
                <a:off x="2418750" y="181182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36"/>
              <p:cNvSpPr/>
              <p:nvPr/>
            </p:nvSpPr>
            <p:spPr>
              <a:xfrm>
                <a:off x="2512775" y="181182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36"/>
              <p:cNvSpPr/>
              <p:nvPr/>
            </p:nvSpPr>
            <p:spPr>
              <a:xfrm>
                <a:off x="2606850" y="181182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6"/>
              <p:cNvSpPr/>
              <p:nvPr/>
            </p:nvSpPr>
            <p:spPr>
              <a:xfrm>
                <a:off x="2230625" y="187537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6"/>
              <p:cNvSpPr/>
              <p:nvPr/>
            </p:nvSpPr>
            <p:spPr>
              <a:xfrm>
                <a:off x="2324675" y="1875375"/>
                <a:ext cx="809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210" extrusionOk="0">
                    <a:moveTo>
                      <a:pt x="1" y="0"/>
                    </a:moveTo>
                    <a:lnTo>
                      <a:pt x="3238" y="0"/>
                    </a:lnTo>
                    <a:lnTo>
                      <a:pt x="3238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6"/>
              <p:cNvSpPr/>
              <p:nvPr/>
            </p:nvSpPr>
            <p:spPr>
              <a:xfrm>
                <a:off x="2418750" y="1875375"/>
                <a:ext cx="80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10" extrusionOk="0">
                    <a:moveTo>
                      <a:pt x="1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1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6"/>
              <p:cNvSpPr/>
              <p:nvPr/>
            </p:nvSpPr>
            <p:spPr>
              <a:xfrm>
                <a:off x="2512775" y="187537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36"/>
              <p:cNvSpPr/>
              <p:nvPr/>
            </p:nvSpPr>
            <p:spPr>
              <a:xfrm>
                <a:off x="2606850" y="1875375"/>
                <a:ext cx="80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210" extrusionOk="0">
                    <a:moveTo>
                      <a:pt x="0" y="0"/>
                    </a:moveTo>
                    <a:lnTo>
                      <a:pt x="3237" y="0"/>
                    </a:lnTo>
                    <a:lnTo>
                      <a:pt x="3237" y="2210"/>
                    </a:lnTo>
                    <a:lnTo>
                      <a:pt x="0" y="2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2" name="Google Shape;4152;p36"/>
            <p:cNvSpPr/>
            <p:nvPr/>
          </p:nvSpPr>
          <p:spPr>
            <a:xfrm>
              <a:off x="22444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4" y="0"/>
                  </a:moveTo>
                  <a:cubicBezTo>
                    <a:pt x="576" y="0"/>
                    <a:pt x="557" y="4"/>
                    <a:pt x="541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41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70" y="2994"/>
                  </a:cubicBezTo>
                  <a:lnTo>
                    <a:pt x="540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40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5" y="4589"/>
                    <a:pt x="645" y="4564"/>
                  </a:cubicBezTo>
                  <a:cubicBezTo>
                    <a:pt x="373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5" y="3308"/>
                  </a:cubicBezTo>
                  <a:lnTo>
                    <a:pt x="975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5" y="1583"/>
                  </a:cubicBezTo>
                  <a:lnTo>
                    <a:pt x="646" y="1423"/>
                  </a:lnTo>
                  <a:cubicBezTo>
                    <a:pt x="375" y="1290"/>
                    <a:pt x="212" y="1054"/>
                    <a:pt x="212" y="794"/>
                  </a:cubicBezTo>
                  <a:cubicBezTo>
                    <a:pt x="212" y="534"/>
                    <a:pt x="375" y="299"/>
                    <a:pt x="646" y="166"/>
                  </a:cubicBezTo>
                  <a:cubicBezTo>
                    <a:pt x="695" y="141"/>
                    <a:pt x="712" y="88"/>
                    <a:pt x="684" y="44"/>
                  </a:cubicBezTo>
                  <a:cubicBezTo>
                    <a:pt x="665" y="16"/>
                    <a:pt x="630" y="0"/>
                    <a:pt x="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6"/>
            <p:cNvSpPr/>
            <p:nvPr/>
          </p:nvSpPr>
          <p:spPr>
            <a:xfrm>
              <a:off x="2280050" y="1459100"/>
              <a:ext cx="37800" cy="118250"/>
            </a:xfrm>
            <a:custGeom>
              <a:avLst/>
              <a:gdLst/>
              <a:ahLst/>
              <a:cxnLst/>
              <a:rect l="l" t="t" r="r" b="b"/>
              <a:pathLst>
                <a:path w="1512" h="4730" extrusionOk="0">
                  <a:moveTo>
                    <a:pt x="591" y="0"/>
                  </a:moveTo>
                  <a:cubicBezTo>
                    <a:pt x="573" y="0"/>
                    <a:pt x="555" y="4"/>
                    <a:pt x="538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38" y="1576"/>
                  </a:cubicBezTo>
                  <a:lnTo>
                    <a:pt x="869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69" y="2994"/>
                  </a:cubicBezTo>
                  <a:lnTo>
                    <a:pt x="538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7" y="4729"/>
                    <a:pt x="662" y="4714"/>
                    <a:pt x="680" y="4685"/>
                  </a:cubicBezTo>
                  <a:cubicBezTo>
                    <a:pt x="709" y="4643"/>
                    <a:pt x="693" y="4589"/>
                    <a:pt x="642" y="4564"/>
                  </a:cubicBezTo>
                  <a:cubicBezTo>
                    <a:pt x="371" y="4432"/>
                    <a:pt x="209" y="4196"/>
                    <a:pt x="209" y="3936"/>
                  </a:cubicBezTo>
                  <a:cubicBezTo>
                    <a:pt x="209" y="3675"/>
                    <a:pt x="371" y="3442"/>
                    <a:pt x="642" y="3308"/>
                  </a:cubicBezTo>
                  <a:lnTo>
                    <a:pt x="974" y="3145"/>
                  </a:lnTo>
                  <a:cubicBezTo>
                    <a:pt x="1306" y="2983"/>
                    <a:pt x="1512" y="2685"/>
                    <a:pt x="1512" y="2365"/>
                  </a:cubicBezTo>
                  <a:cubicBezTo>
                    <a:pt x="1512" y="2046"/>
                    <a:pt x="1306" y="1746"/>
                    <a:pt x="974" y="1583"/>
                  </a:cubicBezTo>
                  <a:lnTo>
                    <a:pt x="644" y="1423"/>
                  </a:lnTo>
                  <a:cubicBezTo>
                    <a:pt x="372" y="1290"/>
                    <a:pt x="210" y="1054"/>
                    <a:pt x="210" y="794"/>
                  </a:cubicBezTo>
                  <a:cubicBezTo>
                    <a:pt x="210" y="534"/>
                    <a:pt x="372" y="299"/>
                    <a:pt x="644" y="166"/>
                  </a:cubicBezTo>
                  <a:cubicBezTo>
                    <a:pt x="694" y="141"/>
                    <a:pt x="711" y="88"/>
                    <a:pt x="681" y="44"/>
                  </a:cubicBezTo>
                  <a:cubicBezTo>
                    <a:pt x="662" y="16"/>
                    <a:pt x="627" y="0"/>
                    <a:pt x="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6"/>
            <p:cNvSpPr/>
            <p:nvPr/>
          </p:nvSpPr>
          <p:spPr>
            <a:xfrm>
              <a:off x="2315650" y="1459100"/>
              <a:ext cx="37825" cy="118250"/>
            </a:xfrm>
            <a:custGeom>
              <a:avLst/>
              <a:gdLst/>
              <a:ahLst/>
              <a:cxnLst/>
              <a:rect l="l" t="t" r="r" b="b"/>
              <a:pathLst>
                <a:path w="1513" h="4730" extrusionOk="0">
                  <a:moveTo>
                    <a:pt x="591" y="0"/>
                  </a:moveTo>
                  <a:cubicBezTo>
                    <a:pt x="573" y="0"/>
                    <a:pt x="555" y="4"/>
                    <a:pt x="539" y="12"/>
                  </a:cubicBezTo>
                  <a:cubicBezTo>
                    <a:pt x="206" y="176"/>
                    <a:pt x="0" y="475"/>
                    <a:pt x="0" y="794"/>
                  </a:cubicBezTo>
                  <a:cubicBezTo>
                    <a:pt x="0" y="1114"/>
                    <a:pt x="206" y="1413"/>
                    <a:pt x="539" y="1576"/>
                  </a:cubicBezTo>
                  <a:lnTo>
                    <a:pt x="870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1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7" y="4729"/>
                    <a:pt x="664" y="4714"/>
                    <a:pt x="680" y="4685"/>
                  </a:cubicBezTo>
                  <a:cubicBezTo>
                    <a:pt x="710" y="4643"/>
                    <a:pt x="693" y="4589"/>
                    <a:pt x="643" y="4564"/>
                  </a:cubicBezTo>
                  <a:cubicBezTo>
                    <a:pt x="371" y="4432"/>
                    <a:pt x="209" y="4196"/>
                    <a:pt x="209" y="3936"/>
                  </a:cubicBezTo>
                  <a:cubicBezTo>
                    <a:pt x="209" y="3675"/>
                    <a:pt x="371" y="3442"/>
                    <a:pt x="643" y="3308"/>
                  </a:cubicBezTo>
                  <a:lnTo>
                    <a:pt x="974" y="3145"/>
                  </a:lnTo>
                  <a:cubicBezTo>
                    <a:pt x="1306" y="2983"/>
                    <a:pt x="1512" y="2685"/>
                    <a:pt x="1512" y="2365"/>
                  </a:cubicBezTo>
                  <a:cubicBezTo>
                    <a:pt x="1512" y="2046"/>
                    <a:pt x="1306" y="1746"/>
                    <a:pt x="974" y="1583"/>
                  </a:cubicBezTo>
                  <a:lnTo>
                    <a:pt x="644" y="1423"/>
                  </a:lnTo>
                  <a:cubicBezTo>
                    <a:pt x="372" y="1290"/>
                    <a:pt x="210" y="1054"/>
                    <a:pt x="210" y="794"/>
                  </a:cubicBezTo>
                  <a:cubicBezTo>
                    <a:pt x="210" y="534"/>
                    <a:pt x="372" y="299"/>
                    <a:pt x="644" y="166"/>
                  </a:cubicBezTo>
                  <a:cubicBezTo>
                    <a:pt x="694" y="141"/>
                    <a:pt x="711" y="88"/>
                    <a:pt x="681" y="44"/>
                  </a:cubicBezTo>
                  <a:cubicBezTo>
                    <a:pt x="662" y="16"/>
                    <a:pt x="627" y="0"/>
                    <a:pt x="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6"/>
            <p:cNvSpPr/>
            <p:nvPr/>
          </p:nvSpPr>
          <p:spPr>
            <a:xfrm>
              <a:off x="2351250" y="1459100"/>
              <a:ext cx="37825" cy="118250"/>
            </a:xfrm>
            <a:custGeom>
              <a:avLst/>
              <a:gdLst/>
              <a:ahLst/>
              <a:cxnLst/>
              <a:rect l="l" t="t" r="r" b="b"/>
              <a:pathLst>
                <a:path w="1513" h="4730" extrusionOk="0">
                  <a:moveTo>
                    <a:pt x="593" y="0"/>
                  </a:moveTo>
                  <a:cubicBezTo>
                    <a:pt x="575" y="0"/>
                    <a:pt x="556" y="4"/>
                    <a:pt x="539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39" y="1576"/>
                  </a:cubicBezTo>
                  <a:lnTo>
                    <a:pt x="869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69" y="2994"/>
                  </a:cubicBezTo>
                  <a:lnTo>
                    <a:pt x="538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9" y="4729"/>
                    <a:pt x="663" y="4714"/>
                    <a:pt x="682" y="4685"/>
                  </a:cubicBezTo>
                  <a:cubicBezTo>
                    <a:pt x="711" y="4643"/>
                    <a:pt x="694" y="4589"/>
                    <a:pt x="645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5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6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4" y="299"/>
                    <a:pt x="646" y="166"/>
                  </a:cubicBezTo>
                  <a:cubicBezTo>
                    <a:pt x="694" y="141"/>
                    <a:pt x="713" y="88"/>
                    <a:pt x="683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6"/>
            <p:cNvSpPr/>
            <p:nvPr/>
          </p:nvSpPr>
          <p:spPr>
            <a:xfrm>
              <a:off x="2386875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6" y="176"/>
                    <a:pt x="0" y="475"/>
                    <a:pt x="0" y="794"/>
                  </a:cubicBezTo>
                  <a:cubicBezTo>
                    <a:pt x="0" y="1114"/>
                    <a:pt x="206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3" y="2105"/>
                    <a:pt x="1303" y="2365"/>
                  </a:cubicBezTo>
                  <a:cubicBezTo>
                    <a:pt x="1303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1" y="4643"/>
                    <a:pt x="695" y="4589"/>
                    <a:pt x="644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4" y="3308"/>
                  </a:cubicBezTo>
                  <a:lnTo>
                    <a:pt x="975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5" y="1583"/>
                  </a:cubicBezTo>
                  <a:lnTo>
                    <a:pt x="644" y="1423"/>
                  </a:lnTo>
                  <a:cubicBezTo>
                    <a:pt x="373" y="1290"/>
                    <a:pt x="210" y="1054"/>
                    <a:pt x="210" y="794"/>
                  </a:cubicBezTo>
                  <a:cubicBezTo>
                    <a:pt x="210" y="534"/>
                    <a:pt x="373" y="299"/>
                    <a:pt x="644" y="166"/>
                  </a:cubicBezTo>
                  <a:cubicBezTo>
                    <a:pt x="695" y="141"/>
                    <a:pt x="711" y="88"/>
                    <a:pt x="682" y="44"/>
                  </a:cubicBezTo>
                  <a:cubicBezTo>
                    <a:pt x="662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6"/>
            <p:cNvSpPr/>
            <p:nvPr/>
          </p:nvSpPr>
          <p:spPr>
            <a:xfrm>
              <a:off x="2422475" y="1459100"/>
              <a:ext cx="37900" cy="118250"/>
            </a:xfrm>
            <a:custGeom>
              <a:avLst/>
              <a:gdLst/>
              <a:ahLst/>
              <a:cxnLst/>
              <a:rect l="l" t="t" r="r" b="b"/>
              <a:pathLst>
                <a:path w="1516" h="4730" extrusionOk="0">
                  <a:moveTo>
                    <a:pt x="593" y="0"/>
                  </a:moveTo>
                  <a:cubicBezTo>
                    <a:pt x="575" y="0"/>
                    <a:pt x="557" y="4"/>
                    <a:pt x="541" y="12"/>
                  </a:cubicBezTo>
                  <a:cubicBezTo>
                    <a:pt x="208" y="176"/>
                    <a:pt x="2" y="475"/>
                    <a:pt x="2" y="794"/>
                  </a:cubicBezTo>
                  <a:cubicBezTo>
                    <a:pt x="2" y="1114"/>
                    <a:pt x="208" y="1413"/>
                    <a:pt x="541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1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2" y="4714"/>
                    <a:pt x="683" y="4685"/>
                  </a:cubicBezTo>
                  <a:cubicBezTo>
                    <a:pt x="713" y="4643"/>
                    <a:pt x="696" y="4589"/>
                    <a:pt x="646" y="4564"/>
                  </a:cubicBezTo>
                  <a:cubicBezTo>
                    <a:pt x="374" y="4432"/>
                    <a:pt x="212" y="4196"/>
                    <a:pt x="212" y="3936"/>
                  </a:cubicBezTo>
                  <a:cubicBezTo>
                    <a:pt x="212" y="3675"/>
                    <a:pt x="374" y="3442"/>
                    <a:pt x="646" y="3308"/>
                  </a:cubicBezTo>
                  <a:lnTo>
                    <a:pt x="976" y="3145"/>
                  </a:lnTo>
                  <a:cubicBezTo>
                    <a:pt x="1309" y="2983"/>
                    <a:pt x="1515" y="2685"/>
                    <a:pt x="1515" y="2365"/>
                  </a:cubicBezTo>
                  <a:cubicBezTo>
                    <a:pt x="1515" y="2046"/>
                    <a:pt x="1309" y="1746"/>
                    <a:pt x="976" y="1583"/>
                  </a:cubicBezTo>
                  <a:lnTo>
                    <a:pt x="646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4" y="299"/>
                    <a:pt x="646" y="166"/>
                  </a:cubicBezTo>
                  <a:cubicBezTo>
                    <a:pt x="696" y="141"/>
                    <a:pt x="713" y="88"/>
                    <a:pt x="683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6"/>
            <p:cNvSpPr/>
            <p:nvPr/>
          </p:nvSpPr>
          <p:spPr>
            <a:xfrm>
              <a:off x="2458075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7" y="176"/>
                    <a:pt x="0" y="475"/>
                    <a:pt x="0" y="794"/>
                  </a:cubicBezTo>
                  <a:cubicBezTo>
                    <a:pt x="0" y="1114"/>
                    <a:pt x="207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0" y="3617"/>
                    <a:pt x="0" y="3936"/>
                  </a:cubicBezTo>
                  <a:cubicBezTo>
                    <a:pt x="0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4" y="4714"/>
                    <a:pt x="682" y="4685"/>
                  </a:cubicBezTo>
                  <a:cubicBezTo>
                    <a:pt x="711" y="4643"/>
                    <a:pt x="695" y="4589"/>
                    <a:pt x="644" y="4564"/>
                  </a:cubicBezTo>
                  <a:cubicBezTo>
                    <a:pt x="373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4" y="3308"/>
                  </a:cubicBezTo>
                  <a:lnTo>
                    <a:pt x="976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6" y="1583"/>
                  </a:cubicBezTo>
                  <a:lnTo>
                    <a:pt x="644" y="1423"/>
                  </a:lnTo>
                  <a:cubicBezTo>
                    <a:pt x="373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4" y="166"/>
                  </a:cubicBezTo>
                  <a:cubicBezTo>
                    <a:pt x="694" y="141"/>
                    <a:pt x="711" y="88"/>
                    <a:pt x="682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6"/>
            <p:cNvSpPr/>
            <p:nvPr/>
          </p:nvSpPr>
          <p:spPr>
            <a:xfrm>
              <a:off x="24937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69" y="1737"/>
                  </a:lnTo>
                  <a:cubicBezTo>
                    <a:pt x="1140" y="1870"/>
                    <a:pt x="1303" y="2105"/>
                    <a:pt x="1303" y="2365"/>
                  </a:cubicBezTo>
                  <a:cubicBezTo>
                    <a:pt x="1303" y="2625"/>
                    <a:pt x="1140" y="2861"/>
                    <a:pt x="869" y="2994"/>
                  </a:cubicBezTo>
                  <a:lnTo>
                    <a:pt x="538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8" y="4718"/>
                  </a:cubicBezTo>
                  <a:cubicBezTo>
                    <a:pt x="555" y="4725"/>
                    <a:pt x="573" y="4729"/>
                    <a:pt x="591" y="4729"/>
                  </a:cubicBezTo>
                  <a:cubicBezTo>
                    <a:pt x="628" y="4729"/>
                    <a:pt x="663" y="4714"/>
                    <a:pt x="681" y="4685"/>
                  </a:cubicBezTo>
                  <a:cubicBezTo>
                    <a:pt x="711" y="4643"/>
                    <a:pt x="694" y="4589"/>
                    <a:pt x="644" y="4564"/>
                  </a:cubicBezTo>
                  <a:cubicBezTo>
                    <a:pt x="372" y="4432"/>
                    <a:pt x="210" y="4196"/>
                    <a:pt x="210" y="3936"/>
                  </a:cubicBezTo>
                  <a:cubicBezTo>
                    <a:pt x="210" y="3675"/>
                    <a:pt x="372" y="3442"/>
                    <a:pt x="644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5" y="1423"/>
                  </a:lnTo>
                  <a:cubicBezTo>
                    <a:pt x="373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5" y="166"/>
                  </a:cubicBezTo>
                  <a:cubicBezTo>
                    <a:pt x="695" y="141"/>
                    <a:pt x="712" y="88"/>
                    <a:pt x="682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6"/>
            <p:cNvSpPr/>
            <p:nvPr/>
          </p:nvSpPr>
          <p:spPr>
            <a:xfrm>
              <a:off x="25293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4" y="0"/>
                    <a:pt x="556" y="4"/>
                    <a:pt x="539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39" y="1576"/>
                  </a:cubicBezTo>
                  <a:lnTo>
                    <a:pt x="870" y="1737"/>
                  </a:lnTo>
                  <a:cubicBezTo>
                    <a:pt x="1142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39" y="4718"/>
                  </a:cubicBezTo>
                  <a:cubicBezTo>
                    <a:pt x="556" y="4725"/>
                    <a:pt x="574" y="4729"/>
                    <a:pt x="592" y="4729"/>
                  </a:cubicBezTo>
                  <a:cubicBezTo>
                    <a:pt x="628" y="4729"/>
                    <a:pt x="663" y="4714"/>
                    <a:pt x="683" y="4685"/>
                  </a:cubicBezTo>
                  <a:cubicBezTo>
                    <a:pt x="712" y="4643"/>
                    <a:pt x="695" y="4589"/>
                    <a:pt x="646" y="4564"/>
                  </a:cubicBezTo>
                  <a:cubicBezTo>
                    <a:pt x="374" y="4432"/>
                    <a:pt x="211" y="4196"/>
                    <a:pt x="211" y="3936"/>
                  </a:cubicBezTo>
                  <a:cubicBezTo>
                    <a:pt x="211" y="3675"/>
                    <a:pt x="374" y="3442"/>
                    <a:pt x="646" y="3308"/>
                  </a:cubicBezTo>
                  <a:lnTo>
                    <a:pt x="976" y="3145"/>
                  </a:lnTo>
                  <a:cubicBezTo>
                    <a:pt x="1308" y="2983"/>
                    <a:pt x="1514" y="2685"/>
                    <a:pt x="1514" y="2365"/>
                  </a:cubicBezTo>
                  <a:cubicBezTo>
                    <a:pt x="1514" y="2046"/>
                    <a:pt x="1308" y="1746"/>
                    <a:pt x="976" y="1583"/>
                  </a:cubicBezTo>
                  <a:lnTo>
                    <a:pt x="646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4" y="299"/>
                    <a:pt x="646" y="166"/>
                  </a:cubicBezTo>
                  <a:cubicBezTo>
                    <a:pt x="694" y="141"/>
                    <a:pt x="712" y="88"/>
                    <a:pt x="683" y="44"/>
                  </a:cubicBezTo>
                  <a:cubicBezTo>
                    <a:pt x="663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6"/>
            <p:cNvSpPr/>
            <p:nvPr/>
          </p:nvSpPr>
          <p:spPr>
            <a:xfrm>
              <a:off x="25649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2" y="0"/>
                  </a:moveTo>
                  <a:cubicBezTo>
                    <a:pt x="575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70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2" y="2861"/>
                    <a:pt x="870" y="2994"/>
                  </a:cubicBezTo>
                  <a:lnTo>
                    <a:pt x="539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9" y="4718"/>
                  </a:cubicBezTo>
                  <a:cubicBezTo>
                    <a:pt x="556" y="4725"/>
                    <a:pt x="573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6" y="4589"/>
                    <a:pt x="645" y="4564"/>
                  </a:cubicBezTo>
                  <a:cubicBezTo>
                    <a:pt x="374" y="4432"/>
                    <a:pt x="211" y="4196"/>
                    <a:pt x="211" y="3936"/>
                  </a:cubicBezTo>
                  <a:cubicBezTo>
                    <a:pt x="211" y="3675"/>
                    <a:pt x="373" y="3442"/>
                    <a:pt x="645" y="3308"/>
                  </a:cubicBezTo>
                  <a:lnTo>
                    <a:pt x="977" y="3145"/>
                  </a:lnTo>
                  <a:cubicBezTo>
                    <a:pt x="1308" y="2983"/>
                    <a:pt x="1515" y="2685"/>
                    <a:pt x="1515" y="2365"/>
                  </a:cubicBezTo>
                  <a:cubicBezTo>
                    <a:pt x="1515" y="2046"/>
                    <a:pt x="1308" y="1746"/>
                    <a:pt x="977" y="1583"/>
                  </a:cubicBezTo>
                  <a:lnTo>
                    <a:pt x="645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3" y="299"/>
                    <a:pt x="645" y="166"/>
                  </a:cubicBezTo>
                  <a:cubicBezTo>
                    <a:pt x="696" y="141"/>
                    <a:pt x="712" y="88"/>
                    <a:pt x="682" y="44"/>
                  </a:cubicBezTo>
                  <a:cubicBezTo>
                    <a:pt x="664" y="16"/>
                    <a:pt x="62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6"/>
            <p:cNvSpPr/>
            <p:nvPr/>
          </p:nvSpPr>
          <p:spPr>
            <a:xfrm>
              <a:off x="2600500" y="1459100"/>
              <a:ext cx="37850" cy="118250"/>
            </a:xfrm>
            <a:custGeom>
              <a:avLst/>
              <a:gdLst/>
              <a:ahLst/>
              <a:cxnLst/>
              <a:rect l="l" t="t" r="r" b="b"/>
              <a:pathLst>
                <a:path w="1514" h="4730" extrusionOk="0">
                  <a:moveTo>
                    <a:pt x="592" y="0"/>
                  </a:moveTo>
                  <a:cubicBezTo>
                    <a:pt x="575" y="0"/>
                    <a:pt x="556" y="4"/>
                    <a:pt x="540" y="12"/>
                  </a:cubicBezTo>
                  <a:cubicBezTo>
                    <a:pt x="207" y="176"/>
                    <a:pt x="1" y="475"/>
                    <a:pt x="1" y="794"/>
                  </a:cubicBezTo>
                  <a:cubicBezTo>
                    <a:pt x="1" y="1114"/>
                    <a:pt x="207" y="1413"/>
                    <a:pt x="540" y="1576"/>
                  </a:cubicBezTo>
                  <a:lnTo>
                    <a:pt x="869" y="1737"/>
                  </a:lnTo>
                  <a:cubicBezTo>
                    <a:pt x="1141" y="1870"/>
                    <a:pt x="1303" y="2105"/>
                    <a:pt x="1303" y="2365"/>
                  </a:cubicBezTo>
                  <a:cubicBezTo>
                    <a:pt x="1303" y="2625"/>
                    <a:pt x="1141" y="2861"/>
                    <a:pt x="869" y="2994"/>
                  </a:cubicBezTo>
                  <a:lnTo>
                    <a:pt x="540" y="3154"/>
                  </a:lnTo>
                  <a:cubicBezTo>
                    <a:pt x="207" y="3318"/>
                    <a:pt x="1" y="3617"/>
                    <a:pt x="1" y="3936"/>
                  </a:cubicBezTo>
                  <a:cubicBezTo>
                    <a:pt x="1" y="4255"/>
                    <a:pt x="207" y="4555"/>
                    <a:pt x="540" y="4718"/>
                  </a:cubicBezTo>
                  <a:cubicBezTo>
                    <a:pt x="556" y="4725"/>
                    <a:pt x="575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1" y="4643"/>
                    <a:pt x="694" y="4589"/>
                    <a:pt x="644" y="4564"/>
                  </a:cubicBezTo>
                  <a:cubicBezTo>
                    <a:pt x="373" y="4432"/>
                    <a:pt x="210" y="4196"/>
                    <a:pt x="210" y="3936"/>
                  </a:cubicBezTo>
                  <a:cubicBezTo>
                    <a:pt x="210" y="3675"/>
                    <a:pt x="373" y="3442"/>
                    <a:pt x="644" y="3308"/>
                  </a:cubicBezTo>
                  <a:lnTo>
                    <a:pt x="975" y="3145"/>
                  </a:lnTo>
                  <a:cubicBezTo>
                    <a:pt x="1307" y="2983"/>
                    <a:pt x="1513" y="2685"/>
                    <a:pt x="1513" y="2365"/>
                  </a:cubicBezTo>
                  <a:cubicBezTo>
                    <a:pt x="1513" y="2046"/>
                    <a:pt x="1307" y="1746"/>
                    <a:pt x="975" y="1583"/>
                  </a:cubicBezTo>
                  <a:lnTo>
                    <a:pt x="646" y="1423"/>
                  </a:lnTo>
                  <a:cubicBezTo>
                    <a:pt x="374" y="1290"/>
                    <a:pt x="211" y="1054"/>
                    <a:pt x="211" y="794"/>
                  </a:cubicBezTo>
                  <a:cubicBezTo>
                    <a:pt x="211" y="534"/>
                    <a:pt x="374" y="299"/>
                    <a:pt x="646" y="166"/>
                  </a:cubicBezTo>
                  <a:cubicBezTo>
                    <a:pt x="694" y="141"/>
                    <a:pt x="711" y="88"/>
                    <a:pt x="683" y="44"/>
                  </a:cubicBezTo>
                  <a:cubicBezTo>
                    <a:pt x="663" y="16"/>
                    <a:pt x="629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6"/>
            <p:cNvSpPr/>
            <p:nvPr/>
          </p:nvSpPr>
          <p:spPr>
            <a:xfrm>
              <a:off x="2636125" y="1459100"/>
              <a:ext cx="37875" cy="118250"/>
            </a:xfrm>
            <a:custGeom>
              <a:avLst/>
              <a:gdLst/>
              <a:ahLst/>
              <a:cxnLst/>
              <a:rect l="l" t="t" r="r" b="b"/>
              <a:pathLst>
                <a:path w="1515" h="4730" extrusionOk="0">
                  <a:moveTo>
                    <a:pt x="593" y="0"/>
                  </a:moveTo>
                  <a:cubicBezTo>
                    <a:pt x="575" y="0"/>
                    <a:pt x="557" y="4"/>
                    <a:pt x="540" y="12"/>
                  </a:cubicBezTo>
                  <a:cubicBezTo>
                    <a:pt x="208" y="176"/>
                    <a:pt x="1" y="475"/>
                    <a:pt x="1" y="794"/>
                  </a:cubicBezTo>
                  <a:cubicBezTo>
                    <a:pt x="1" y="1114"/>
                    <a:pt x="208" y="1413"/>
                    <a:pt x="540" y="1576"/>
                  </a:cubicBezTo>
                  <a:lnTo>
                    <a:pt x="870" y="1737"/>
                  </a:lnTo>
                  <a:cubicBezTo>
                    <a:pt x="1141" y="1870"/>
                    <a:pt x="1304" y="2105"/>
                    <a:pt x="1304" y="2365"/>
                  </a:cubicBezTo>
                  <a:cubicBezTo>
                    <a:pt x="1304" y="2625"/>
                    <a:pt x="1142" y="2861"/>
                    <a:pt x="870" y="2994"/>
                  </a:cubicBezTo>
                  <a:lnTo>
                    <a:pt x="538" y="3154"/>
                  </a:lnTo>
                  <a:cubicBezTo>
                    <a:pt x="206" y="3318"/>
                    <a:pt x="0" y="3617"/>
                    <a:pt x="0" y="3936"/>
                  </a:cubicBezTo>
                  <a:cubicBezTo>
                    <a:pt x="0" y="4255"/>
                    <a:pt x="206" y="4555"/>
                    <a:pt x="538" y="4718"/>
                  </a:cubicBezTo>
                  <a:cubicBezTo>
                    <a:pt x="556" y="4725"/>
                    <a:pt x="573" y="4729"/>
                    <a:pt x="592" y="4729"/>
                  </a:cubicBezTo>
                  <a:cubicBezTo>
                    <a:pt x="628" y="4729"/>
                    <a:pt x="663" y="4714"/>
                    <a:pt x="682" y="4685"/>
                  </a:cubicBezTo>
                  <a:cubicBezTo>
                    <a:pt x="712" y="4643"/>
                    <a:pt x="696" y="4589"/>
                    <a:pt x="645" y="4564"/>
                  </a:cubicBezTo>
                  <a:cubicBezTo>
                    <a:pt x="374" y="4432"/>
                    <a:pt x="212" y="4196"/>
                    <a:pt x="212" y="3936"/>
                  </a:cubicBezTo>
                  <a:cubicBezTo>
                    <a:pt x="212" y="3675"/>
                    <a:pt x="373" y="3442"/>
                    <a:pt x="645" y="3308"/>
                  </a:cubicBezTo>
                  <a:lnTo>
                    <a:pt x="976" y="3145"/>
                  </a:lnTo>
                  <a:cubicBezTo>
                    <a:pt x="1309" y="2983"/>
                    <a:pt x="1515" y="2685"/>
                    <a:pt x="1515" y="2365"/>
                  </a:cubicBezTo>
                  <a:cubicBezTo>
                    <a:pt x="1515" y="2046"/>
                    <a:pt x="1309" y="1746"/>
                    <a:pt x="976" y="1583"/>
                  </a:cubicBezTo>
                  <a:lnTo>
                    <a:pt x="645" y="1423"/>
                  </a:lnTo>
                  <a:cubicBezTo>
                    <a:pt x="374" y="1290"/>
                    <a:pt x="212" y="1054"/>
                    <a:pt x="212" y="794"/>
                  </a:cubicBezTo>
                  <a:cubicBezTo>
                    <a:pt x="212" y="534"/>
                    <a:pt x="373" y="299"/>
                    <a:pt x="645" y="166"/>
                  </a:cubicBezTo>
                  <a:cubicBezTo>
                    <a:pt x="695" y="141"/>
                    <a:pt x="712" y="88"/>
                    <a:pt x="682" y="44"/>
                  </a:cubicBezTo>
                  <a:cubicBezTo>
                    <a:pt x="664" y="16"/>
                    <a:pt x="629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726;p17"/>
          <p:cNvSpPr txBox="1">
            <a:spLocks noGrp="1"/>
          </p:cNvSpPr>
          <p:nvPr>
            <p:ph type="ctrTitle"/>
          </p:nvPr>
        </p:nvSpPr>
        <p:spPr>
          <a:xfrm>
            <a:off x="565076" y="411510"/>
            <a:ext cx="6297746" cy="196313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000" b="1" dirty="0">
                <a:solidFill>
                  <a:srgbClr val="040404"/>
                </a:solidFill>
                <a:latin typeface="Aharoni" pitchFamily="2" charset="-79"/>
                <a:ea typeface="Calibri" panose="020F0502020204030204" pitchFamily="34" charset="0"/>
                <a:cs typeface="Aharoni" pitchFamily="2" charset="-79"/>
              </a:rPr>
              <a:t>Fundamentals of</a:t>
            </a:r>
            <a:br>
              <a:rPr lang="en-US" sz="4000" b="1" dirty="0">
                <a:solidFill>
                  <a:srgbClr val="040404"/>
                </a:solidFill>
                <a:latin typeface="Aharoni" pitchFamily="2" charset="-79"/>
                <a:ea typeface="Calibri" panose="020F0502020204030204" pitchFamily="34" charset="0"/>
                <a:cs typeface="Aharoni" pitchFamily="2" charset="-79"/>
              </a:rPr>
            </a:br>
            <a:r>
              <a:rPr lang="en-US" sz="4000" b="1" dirty="0">
                <a:solidFill>
                  <a:srgbClr val="040404"/>
                </a:solidFill>
                <a:latin typeface="Aharoni" pitchFamily="2" charset="-79"/>
                <a:ea typeface="Calibri" panose="020F0502020204030204" pitchFamily="34" charset="0"/>
                <a:cs typeface="Aharoni" pitchFamily="2" charset="-79"/>
              </a:rPr>
              <a:t> Electrical Engineering</a:t>
            </a:r>
            <a:br>
              <a:rPr lang="en-US" sz="4000" b="1" dirty="0">
                <a:solidFill>
                  <a:srgbClr val="040404"/>
                </a:solidFill>
                <a:latin typeface="Aharoni" pitchFamily="2" charset="-79"/>
                <a:ea typeface="Calibri" panose="020F0502020204030204" pitchFamily="34" charset="0"/>
                <a:cs typeface="Aharoni" pitchFamily="2" charset="-79"/>
              </a:rPr>
            </a:br>
            <a:endParaRPr sz="3200" dirty="0">
              <a:ln w="0">
                <a:solidFill>
                  <a:schemeClr val="bg2">
                    <a:lumMod val="50000"/>
                  </a:schemeClr>
                </a:solidFill>
              </a:ln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05" y="483517"/>
            <a:ext cx="1733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 Placeholder 2"/>
          <p:cNvSpPr txBox="1">
            <a:spLocks/>
          </p:cNvSpPr>
          <p:nvPr/>
        </p:nvSpPr>
        <p:spPr>
          <a:xfrm>
            <a:off x="1401096" y="2474478"/>
            <a:ext cx="4824536" cy="115941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1" anchor="b">
            <a:normAutofit fontScale="32500" lnSpcReduction="20000"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By</a:t>
            </a:r>
          </a:p>
          <a:p>
            <a:pPr marL="0" marR="0" lvl="0" indent="0" algn="r" defTabSz="914400" rtl="1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7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Dr. Eman Ah</a:t>
            </a:r>
            <a:r>
              <a:rPr kumimoji="0" lang="en-US" sz="6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med </a:t>
            </a:r>
            <a:r>
              <a:rPr kumimoji="0" lang="en-US" sz="67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Awad </a:t>
            </a:r>
            <a:r>
              <a:rPr kumimoji="0" lang="en-US" sz="67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Megahed</a:t>
            </a:r>
            <a:endParaRPr kumimoji="0" lang="en-US" sz="67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ar-EG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7" name="Google Shape;5041;p52"/>
          <p:cNvGrpSpPr/>
          <p:nvPr/>
        </p:nvGrpSpPr>
        <p:grpSpPr>
          <a:xfrm>
            <a:off x="613516" y="3318633"/>
            <a:ext cx="919560" cy="1398622"/>
            <a:chOff x="2959575" y="1432875"/>
            <a:chExt cx="442075" cy="672350"/>
          </a:xfrm>
        </p:grpSpPr>
        <p:sp>
          <p:nvSpPr>
            <p:cNvPr id="88" name="Google Shape;5042;p52"/>
            <p:cNvSpPr/>
            <p:nvPr/>
          </p:nvSpPr>
          <p:spPr>
            <a:xfrm>
              <a:off x="2998600" y="1533125"/>
              <a:ext cx="25" cy="77075"/>
            </a:xfrm>
            <a:custGeom>
              <a:avLst/>
              <a:gdLst/>
              <a:ahLst/>
              <a:cxnLst/>
              <a:rect l="l" t="t" r="r" b="b"/>
              <a:pathLst>
                <a:path w="1" h="3083" extrusionOk="0">
                  <a:moveTo>
                    <a:pt x="1" y="3083"/>
                  </a:moveTo>
                  <a:lnTo>
                    <a:pt x="1" y="1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043;p52"/>
            <p:cNvSpPr/>
            <p:nvPr/>
          </p:nvSpPr>
          <p:spPr>
            <a:xfrm>
              <a:off x="2993650" y="1528900"/>
              <a:ext cx="10000" cy="85525"/>
            </a:xfrm>
            <a:custGeom>
              <a:avLst/>
              <a:gdLst/>
              <a:ahLst/>
              <a:cxnLst/>
              <a:rect l="l" t="t" r="r" b="b"/>
              <a:pathLst>
                <a:path w="400" h="3421" extrusionOk="0">
                  <a:moveTo>
                    <a:pt x="199" y="1"/>
                  </a:moveTo>
                  <a:cubicBezTo>
                    <a:pt x="89" y="1"/>
                    <a:pt x="0" y="77"/>
                    <a:pt x="0" y="170"/>
                  </a:cubicBezTo>
                  <a:lnTo>
                    <a:pt x="0" y="3252"/>
                  </a:lnTo>
                  <a:cubicBezTo>
                    <a:pt x="0" y="3344"/>
                    <a:pt x="89" y="3421"/>
                    <a:pt x="199" y="3421"/>
                  </a:cubicBezTo>
                  <a:cubicBezTo>
                    <a:pt x="310" y="3421"/>
                    <a:pt x="400" y="3345"/>
                    <a:pt x="400" y="3253"/>
                  </a:cubicBezTo>
                  <a:lnTo>
                    <a:pt x="400" y="170"/>
                  </a:lnTo>
                  <a:cubicBezTo>
                    <a:pt x="400" y="77"/>
                    <a:pt x="31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044;p52"/>
            <p:cNvSpPr/>
            <p:nvPr/>
          </p:nvSpPr>
          <p:spPr>
            <a:xfrm>
              <a:off x="2986850" y="1576400"/>
              <a:ext cx="23575" cy="67625"/>
            </a:xfrm>
            <a:custGeom>
              <a:avLst/>
              <a:gdLst/>
              <a:ahLst/>
              <a:cxnLst/>
              <a:rect l="l" t="t" r="r" b="b"/>
              <a:pathLst>
                <a:path w="943" h="2705" extrusionOk="0">
                  <a:moveTo>
                    <a:pt x="471" y="0"/>
                  </a:moveTo>
                  <a:cubicBezTo>
                    <a:pt x="211" y="0"/>
                    <a:pt x="0" y="177"/>
                    <a:pt x="0" y="397"/>
                  </a:cubicBezTo>
                  <a:lnTo>
                    <a:pt x="0" y="2308"/>
                  </a:lnTo>
                  <a:cubicBezTo>
                    <a:pt x="0" y="2526"/>
                    <a:pt x="211" y="2704"/>
                    <a:pt x="471" y="2704"/>
                  </a:cubicBezTo>
                  <a:cubicBezTo>
                    <a:pt x="731" y="2704"/>
                    <a:pt x="943" y="2526"/>
                    <a:pt x="943" y="2308"/>
                  </a:cubicBezTo>
                  <a:lnTo>
                    <a:pt x="943" y="397"/>
                  </a:lnTo>
                  <a:cubicBezTo>
                    <a:pt x="943" y="177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045;p52"/>
            <p:cNvSpPr/>
            <p:nvPr/>
          </p:nvSpPr>
          <p:spPr>
            <a:xfrm>
              <a:off x="2981850" y="1572175"/>
              <a:ext cx="33600" cy="76050"/>
            </a:xfrm>
            <a:custGeom>
              <a:avLst/>
              <a:gdLst/>
              <a:ahLst/>
              <a:cxnLst/>
              <a:rect l="l" t="t" r="r" b="b"/>
              <a:pathLst>
                <a:path w="1344" h="3042" extrusionOk="0">
                  <a:moveTo>
                    <a:pt x="671" y="339"/>
                  </a:moveTo>
                  <a:cubicBezTo>
                    <a:pt x="820" y="339"/>
                    <a:pt x="943" y="440"/>
                    <a:pt x="942" y="567"/>
                  </a:cubicBezTo>
                  <a:lnTo>
                    <a:pt x="942" y="2478"/>
                  </a:lnTo>
                  <a:cubicBezTo>
                    <a:pt x="942" y="2603"/>
                    <a:pt x="820" y="2705"/>
                    <a:pt x="671" y="2705"/>
                  </a:cubicBezTo>
                  <a:cubicBezTo>
                    <a:pt x="521" y="2705"/>
                    <a:pt x="401" y="2603"/>
                    <a:pt x="401" y="2478"/>
                  </a:cubicBezTo>
                  <a:lnTo>
                    <a:pt x="401" y="567"/>
                  </a:lnTo>
                  <a:cubicBezTo>
                    <a:pt x="401" y="440"/>
                    <a:pt x="521" y="339"/>
                    <a:pt x="671" y="339"/>
                  </a:cubicBezTo>
                  <a:close/>
                  <a:moveTo>
                    <a:pt x="671" y="0"/>
                  </a:moveTo>
                  <a:cubicBezTo>
                    <a:pt x="301" y="0"/>
                    <a:pt x="0" y="254"/>
                    <a:pt x="0" y="566"/>
                  </a:cubicBezTo>
                  <a:lnTo>
                    <a:pt x="0" y="2477"/>
                  </a:lnTo>
                  <a:cubicBezTo>
                    <a:pt x="0" y="2788"/>
                    <a:pt x="302" y="3041"/>
                    <a:pt x="671" y="3041"/>
                  </a:cubicBezTo>
                  <a:cubicBezTo>
                    <a:pt x="1042" y="3041"/>
                    <a:pt x="1343" y="2788"/>
                    <a:pt x="1342" y="2477"/>
                  </a:cubicBezTo>
                  <a:lnTo>
                    <a:pt x="1342" y="566"/>
                  </a:lnTo>
                  <a:cubicBezTo>
                    <a:pt x="1342" y="254"/>
                    <a:pt x="104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046;p52"/>
            <p:cNvSpPr/>
            <p:nvPr/>
          </p:nvSpPr>
          <p:spPr>
            <a:xfrm>
              <a:off x="2979375" y="1554725"/>
              <a:ext cx="38550" cy="25"/>
            </a:xfrm>
            <a:custGeom>
              <a:avLst/>
              <a:gdLst/>
              <a:ahLst/>
              <a:cxnLst/>
              <a:rect l="l" t="t" r="r" b="b"/>
              <a:pathLst>
                <a:path w="1542" h="1" extrusionOk="0">
                  <a:moveTo>
                    <a:pt x="0" y="1"/>
                  </a:moveTo>
                  <a:lnTo>
                    <a:pt x="1541" y="1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47;p52"/>
            <p:cNvSpPr/>
            <p:nvPr/>
          </p:nvSpPr>
          <p:spPr>
            <a:xfrm>
              <a:off x="2974375" y="1550525"/>
              <a:ext cx="48550" cy="8450"/>
            </a:xfrm>
            <a:custGeom>
              <a:avLst/>
              <a:gdLst/>
              <a:ahLst/>
              <a:cxnLst/>
              <a:rect l="l" t="t" r="r" b="b"/>
              <a:pathLst>
                <a:path w="1942" h="338" extrusionOk="0">
                  <a:moveTo>
                    <a:pt x="200" y="1"/>
                  </a:moveTo>
                  <a:cubicBezTo>
                    <a:pt x="91" y="1"/>
                    <a:pt x="1" y="77"/>
                    <a:pt x="1" y="170"/>
                  </a:cubicBezTo>
                  <a:cubicBezTo>
                    <a:pt x="1" y="263"/>
                    <a:pt x="89" y="338"/>
                    <a:pt x="200" y="338"/>
                  </a:cubicBezTo>
                  <a:lnTo>
                    <a:pt x="1741" y="338"/>
                  </a:lnTo>
                  <a:cubicBezTo>
                    <a:pt x="1853" y="338"/>
                    <a:pt x="1941" y="262"/>
                    <a:pt x="1941" y="170"/>
                  </a:cubicBezTo>
                  <a:cubicBezTo>
                    <a:pt x="1941" y="77"/>
                    <a:pt x="1853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048;p52"/>
            <p:cNvSpPr/>
            <p:nvPr/>
          </p:nvSpPr>
          <p:spPr>
            <a:xfrm>
              <a:off x="2979375" y="1540325"/>
              <a:ext cx="38550" cy="25"/>
            </a:xfrm>
            <a:custGeom>
              <a:avLst/>
              <a:gdLst/>
              <a:ahLst/>
              <a:cxnLst/>
              <a:rect l="l" t="t" r="r" b="b"/>
              <a:pathLst>
                <a:path w="1542" h="1" extrusionOk="0">
                  <a:moveTo>
                    <a:pt x="0" y="0"/>
                  </a:moveTo>
                  <a:lnTo>
                    <a:pt x="1541" y="0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049;p52"/>
            <p:cNvSpPr/>
            <p:nvPr/>
          </p:nvSpPr>
          <p:spPr>
            <a:xfrm>
              <a:off x="2974375" y="1536125"/>
              <a:ext cx="48550" cy="8425"/>
            </a:xfrm>
            <a:custGeom>
              <a:avLst/>
              <a:gdLst/>
              <a:ahLst/>
              <a:cxnLst/>
              <a:rect l="l" t="t" r="r" b="b"/>
              <a:pathLst>
                <a:path w="1942" h="337" extrusionOk="0">
                  <a:moveTo>
                    <a:pt x="200" y="0"/>
                  </a:moveTo>
                  <a:cubicBezTo>
                    <a:pt x="91" y="0"/>
                    <a:pt x="1" y="76"/>
                    <a:pt x="1" y="169"/>
                  </a:cubicBezTo>
                  <a:cubicBezTo>
                    <a:pt x="1" y="262"/>
                    <a:pt x="89" y="337"/>
                    <a:pt x="200" y="337"/>
                  </a:cubicBezTo>
                  <a:lnTo>
                    <a:pt x="1741" y="337"/>
                  </a:lnTo>
                  <a:cubicBezTo>
                    <a:pt x="1853" y="337"/>
                    <a:pt x="1941" y="262"/>
                    <a:pt x="1941" y="169"/>
                  </a:cubicBezTo>
                  <a:cubicBezTo>
                    <a:pt x="1941" y="76"/>
                    <a:pt x="1853" y="0"/>
                    <a:pt x="1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050;p52"/>
            <p:cNvSpPr/>
            <p:nvPr/>
          </p:nvSpPr>
          <p:spPr>
            <a:xfrm>
              <a:off x="3362525" y="1533125"/>
              <a:ext cx="25" cy="77075"/>
            </a:xfrm>
            <a:custGeom>
              <a:avLst/>
              <a:gdLst/>
              <a:ahLst/>
              <a:cxnLst/>
              <a:rect l="l" t="t" r="r" b="b"/>
              <a:pathLst>
                <a:path w="1" h="3083" extrusionOk="0">
                  <a:moveTo>
                    <a:pt x="1" y="3083"/>
                  </a:moveTo>
                  <a:lnTo>
                    <a:pt x="1" y="1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051;p52"/>
            <p:cNvSpPr/>
            <p:nvPr/>
          </p:nvSpPr>
          <p:spPr>
            <a:xfrm>
              <a:off x="3357550" y="1528900"/>
              <a:ext cx="10025" cy="85525"/>
            </a:xfrm>
            <a:custGeom>
              <a:avLst/>
              <a:gdLst/>
              <a:ahLst/>
              <a:cxnLst/>
              <a:rect l="l" t="t" r="r" b="b"/>
              <a:pathLst>
                <a:path w="401" h="3421" extrusionOk="0">
                  <a:moveTo>
                    <a:pt x="200" y="1"/>
                  </a:moveTo>
                  <a:cubicBezTo>
                    <a:pt x="89" y="1"/>
                    <a:pt x="0" y="77"/>
                    <a:pt x="0" y="170"/>
                  </a:cubicBezTo>
                  <a:lnTo>
                    <a:pt x="0" y="3252"/>
                  </a:lnTo>
                  <a:cubicBezTo>
                    <a:pt x="0" y="3344"/>
                    <a:pt x="89" y="3421"/>
                    <a:pt x="200" y="3421"/>
                  </a:cubicBezTo>
                  <a:cubicBezTo>
                    <a:pt x="310" y="3421"/>
                    <a:pt x="401" y="3345"/>
                    <a:pt x="399" y="3253"/>
                  </a:cubicBezTo>
                  <a:lnTo>
                    <a:pt x="399" y="170"/>
                  </a:lnTo>
                  <a:cubicBezTo>
                    <a:pt x="399" y="77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52;p52"/>
            <p:cNvSpPr/>
            <p:nvPr/>
          </p:nvSpPr>
          <p:spPr>
            <a:xfrm>
              <a:off x="3350750" y="1576400"/>
              <a:ext cx="23575" cy="67625"/>
            </a:xfrm>
            <a:custGeom>
              <a:avLst/>
              <a:gdLst/>
              <a:ahLst/>
              <a:cxnLst/>
              <a:rect l="l" t="t" r="r" b="b"/>
              <a:pathLst>
                <a:path w="943" h="2705" extrusionOk="0">
                  <a:moveTo>
                    <a:pt x="472" y="0"/>
                  </a:moveTo>
                  <a:cubicBezTo>
                    <a:pt x="211" y="0"/>
                    <a:pt x="0" y="177"/>
                    <a:pt x="0" y="397"/>
                  </a:cubicBezTo>
                  <a:lnTo>
                    <a:pt x="0" y="2308"/>
                  </a:lnTo>
                  <a:cubicBezTo>
                    <a:pt x="0" y="2526"/>
                    <a:pt x="211" y="2704"/>
                    <a:pt x="472" y="2704"/>
                  </a:cubicBezTo>
                  <a:cubicBezTo>
                    <a:pt x="731" y="2704"/>
                    <a:pt x="943" y="2526"/>
                    <a:pt x="943" y="2308"/>
                  </a:cubicBezTo>
                  <a:lnTo>
                    <a:pt x="943" y="397"/>
                  </a:lnTo>
                  <a:cubicBezTo>
                    <a:pt x="943" y="177"/>
                    <a:pt x="731" y="0"/>
                    <a:pt x="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53;p52"/>
            <p:cNvSpPr/>
            <p:nvPr/>
          </p:nvSpPr>
          <p:spPr>
            <a:xfrm>
              <a:off x="3345800" y="1572175"/>
              <a:ext cx="33550" cy="76050"/>
            </a:xfrm>
            <a:custGeom>
              <a:avLst/>
              <a:gdLst/>
              <a:ahLst/>
              <a:cxnLst/>
              <a:rect l="l" t="t" r="r" b="b"/>
              <a:pathLst>
                <a:path w="1342" h="3042" extrusionOk="0">
                  <a:moveTo>
                    <a:pt x="671" y="339"/>
                  </a:moveTo>
                  <a:cubicBezTo>
                    <a:pt x="820" y="339"/>
                    <a:pt x="941" y="440"/>
                    <a:pt x="941" y="567"/>
                  </a:cubicBezTo>
                  <a:lnTo>
                    <a:pt x="941" y="2478"/>
                  </a:lnTo>
                  <a:cubicBezTo>
                    <a:pt x="941" y="2603"/>
                    <a:pt x="820" y="2705"/>
                    <a:pt x="671" y="2705"/>
                  </a:cubicBezTo>
                  <a:cubicBezTo>
                    <a:pt x="522" y="2705"/>
                    <a:pt x="400" y="2603"/>
                    <a:pt x="400" y="2478"/>
                  </a:cubicBezTo>
                  <a:lnTo>
                    <a:pt x="400" y="567"/>
                  </a:lnTo>
                  <a:cubicBezTo>
                    <a:pt x="400" y="440"/>
                    <a:pt x="522" y="339"/>
                    <a:pt x="671" y="339"/>
                  </a:cubicBezTo>
                  <a:close/>
                  <a:moveTo>
                    <a:pt x="671" y="0"/>
                  </a:moveTo>
                  <a:cubicBezTo>
                    <a:pt x="301" y="0"/>
                    <a:pt x="0" y="254"/>
                    <a:pt x="0" y="566"/>
                  </a:cubicBezTo>
                  <a:lnTo>
                    <a:pt x="0" y="2477"/>
                  </a:lnTo>
                  <a:cubicBezTo>
                    <a:pt x="0" y="2788"/>
                    <a:pt x="301" y="3041"/>
                    <a:pt x="671" y="3041"/>
                  </a:cubicBezTo>
                  <a:cubicBezTo>
                    <a:pt x="1041" y="3041"/>
                    <a:pt x="1342" y="2788"/>
                    <a:pt x="1342" y="2477"/>
                  </a:cubicBezTo>
                  <a:lnTo>
                    <a:pt x="1342" y="566"/>
                  </a:lnTo>
                  <a:cubicBezTo>
                    <a:pt x="1342" y="254"/>
                    <a:pt x="104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54;p52"/>
            <p:cNvSpPr/>
            <p:nvPr/>
          </p:nvSpPr>
          <p:spPr>
            <a:xfrm>
              <a:off x="3343275" y="1554725"/>
              <a:ext cx="38550" cy="25"/>
            </a:xfrm>
            <a:custGeom>
              <a:avLst/>
              <a:gdLst/>
              <a:ahLst/>
              <a:cxnLst/>
              <a:rect l="l" t="t" r="r" b="b"/>
              <a:pathLst>
                <a:path w="1542" h="1" extrusionOk="0">
                  <a:moveTo>
                    <a:pt x="0" y="1"/>
                  </a:moveTo>
                  <a:lnTo>
                    <a:pt x="1541" y="1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55;p52"/>
            <p:cNvSpPr/>
            <p:nvPr/>
          </p:nvSpPr>
          <p:spPr>
            <a:xfrm>
              <a:off x="3338250" y="1550525"/>
              <a:ext cx="48600" cy="8450"/>
            </a:xfrm>
            <a:custGeom>
              <a:avLst/>
              <a:gdLst/>
              <a:ahLst/>
              <a:cxnLst/>
              <a:rect l="l" t="t" r="r" b="b"/>
              <a:pathLst>
                <a:path w="1944" h="338" extrusionOk="0">
                  <a:moveTo>
                    <a:pt x="201" y="1"/>
                  </a:moveTo>
                  <a:cubicBezTo>
                    <a:pt x="91" y="1"/>
                    <a:pt x="1" y="77"/>
                    <a:pt x="1" y="170"/>
                  </a:cubicBezTo>
                  <a:cubicBezTo>
                    <a:pt x="1" y="263"/>
                    <a:pt x="91" y="338"/>
                    <a:pt x="201" y="338"/>
                  </a:cubicBezTo>
                  <a:lnTo>
                    <a:pt x="1742" y="338"/>
                  </a:lnTo>
                  <a:cubicBezTo>
                    <a:pt x="1854" y="338"/>
                    <a:pt x="1943" y="262"/>
                    <a:pt x="1942" y="170"/>
                  </a:cubicBezTo>
                  <a:cubicBezTo>
                    <a:pt x="1942" y="77"/>
                    <a:pt x="1854" y="1"/>
                    <a:pt x="1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56;p52"/>
            <p:cNvSpPr/>
            <p:nvPr/>
          </p:nvSpPr>
          <p:spPr>
            <a:xfrm>
              <a:off x="3343275" y="1540325"/>
              <a:ext cx="38550" cy="25"/>
            </a:xfrm>
            <a:custGeom>
              <a:avLst/>
              <a:gdLst/>
              <a:ahLst/>
              <a:cxnLst/>
              <a:rect l="l" t="t" r="r" b="b"/>
              <a:pathLst>
                <a:path w="1542" h="1" extrusionOk="0">
                  <a:moveTo>
                    <a:pt x="0" y="0"/>
                  </a:moveTo>
                  <a:lnTo>
                    <a:pt x="1541" y="0"/>
                  </a:lnTo>
                </a:path>
              </a:pathLst>
            </a:custGeom>
            <a:solidFill>
              <a:srgbClr val="FF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57;p52"/>
            <p:cNvSpPr/>
            <p:nvPr/>
          </p:nvSpPr>
          <p:spPr>
            <a:xfrm>
              <a:off x="3338250" y="1536125"/>
              <a:ext cx="48600" cy="8425"/>
            </a:xfrm>
            <a:custGeom>
              <a:avLst/>
              <a:gdLst/>
              <a:ahLst/>
              <a:cxnLst/>
              <a:rect l="l" t="t" r="r" b="b"/>
              <a:pathLst>
                <a:path w="1944" h="337" extrusionOk="0">
                  <a:moveTo>
                    <a:pt x="201" y="0"/>
                  </a:moveTo>
                  <a:cubicBezTo>
                    <a:pt x="91" y="0"/>
                    <a:pt x="1" y="76"/>
                    <a:pt x="1" y="169"/>
                  </a:cubicBezTo>
                  <a:cubicBezTo>
                    <a:pt x="1" y="262"/>
                    <a:pt x="91" y="337"/>
                    <a:pt x="201" y="337"/>
                  </a:cubicBezTo>
                  <a:lnTo>
                    <a:pt x="1742" y="337"/>
                  </a:lnTo>
                  <a:cubicBezTo>
                    <a:pt x="1854" y="337"/>
                    <a:pt x="1943" y="262"/>
                    <a:pt x="1942" y="169"/>
                  </a:cubicBezTo>
                  <a:cubicBezTo>
                    <a:pt x="1942" y="76"/>
                    <a:pt x="1854" y="0"/>
                    <a:pt x="1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58;p52"/>
            <p:cNvSpPr/>
            <p:nvPr/>
          </p:nvSpPr>
          <p:spPr>
            <a:xfrm>
              <a:off x="3041275" y="1645800"/>
              <a:ext cx="278400" cy="459425"/>
            </a:xfrm>
            <a:custGeom>
              <a:avLst/>
              <a:gdLst/>
              <a:ahLst/>
              <a:cxnLst/>
              <a:rect l="l" t="t" r="r" b="b"/>
              <a:pathLst>
                <a:path w="11136" h="18377" extrusionOk="0">
                  <a:moveTo>
                    <a:pt x="3360" y="0"/>
                  </a:moveTo>
                  <a:lnTo>
                    <a:pt x="17" y="18183"/>
                  </a:lnTo>
                  <a:cubicBezTo>
                    <a:pt x="1" y="18275"/>
                    <a:pt x="75" y="18360"/>
                    <a:pt x="184" y="18375"/>
                  </a:cubicBezTo>
                  <a:cubicBezTo>
                    <a:pt x="194" y="18377"/>
                    <a:pt x="205" y="18377"/>
                    <a:pt x="215" y="18377"/>
                  </a:cubicBezTo>
                  <a:cubicBezTo>
                    <a:pt x="312" y="18377"/>
                    <a:pt x="397" y="18317"/>
                    <a:pt x="411" y="18234"/>
                  </a:cubicBezTo>
                  <a:lnTo>
                    <a:pt x="3702" y="336"/>
                  </a:lnTo>
                  <a:lnTo>
                    <a:pt x="7433" y="336"/>
                  </a:lnTo>
                  <a:lnTo>
                    <a:pt x="10724" y="18234"/>
                  </a:lnTo>
                  <a:cubicBezTo>
                    <a:pt x="10738" y="18316"/>
                    <a:pt x="10823" y="18376"/>
                    <a:pt x="10920" y="18376"/>
                  </a:cubicBezTo>
                  <a:cubicBezTo>
                    <a:pt x="10930" y="18376"/>
                    <a:pt x="10941" y="18375"/>
                    <a:pt x="10951" y="18374"/>
                  </a:cubicBezTo>
                  <a:cubicBezTo>
                    <a:pt x="11061" y="18359"/>
                    <a:pt x="11136" y="18274"/>
                    <a:pt x="11118" y="18182"/>
                  </a:cubicBezTo>
                  <a:lnTo>
                    <a:pt x="7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59;p52"/>
            <p:cNvSpPr/>
            <p:nvPr/>
          </p:nvSpPr>
          <p:spPr>
            <a:xfrm>
              <a:off x="3044450" y="1645775"/>
              <a:ext cx="272475" cy="444075"/>
            </a:xfrm>
            <a:custGeom>
              <a:avLst/>
              <a:gdLst/>
              <a:ahLst/>
              <a:cxnLst/>
              <a:rect l="l" t="t" r="r" b="b"/>
              <a:pathLst>
                <a:path w="10899" h="17763" extrusionOk="0">
                  <a:moveTo>
                    <a:pt x="3404" y="1"/>
                  </a:moveTo>
                  <a:cubicBezTo>
                    <a:pt x="3348" y="1"/>
                    <a:pt x="3293" y="20"/>
                    <a:pt x="3253" y="59"/>
                  </a:cubicBezTo>
                  <a:cubicBezTo>
                    <a:pt x="3181" y="130"/>
                    <a:pt x="3188" y="235"/>
                    <a:pt x="3273" y="297"/>
                  </a:cubicBezTo>
                  <a:lnTo>
                    <a:pt x="7582" y="3465"/>
                  </a:lnTo>
                  <a:lnTo>
                    <a:pt x="2769" y="3465"/>
                  </a:lnTo>
                  <a:cubicBezTo>
                    <a:pt x="2686" y="3465"/>
                    <a:pt x="2611" y="3508"/>
                    <a:pt x="2581" y="3574"/>
                  </a:cubicBezTo>
                  <a:cubicBezTo>
                    <a:pt x="2552" y="3638"/>
                    <a:pt x="2574" y="3713"/>
                    <a:pt x="2635" y="3759"/>
                  </a:cubicBezTo>
                  <a:lnTo>
                    <a:pt x="8445" y="8117"/>
                  </a:lnTo>
                  <a:lnTo>
                    <a:pt x="1911" y="8117"/>
                  </a:lnTo>
                  <a:cubicBezTo>
                    <a:pt x="1826" y="8117"/>
                    <a:pt x="1748" y="8166"/>
                    <a:pt x="1721" y="8236"/>
                  </a:cubicBezTo>
                  <a:cubicBezTo>
                    <a:pt x="1694" y="8307"/>
                    <a:pt x="1725" y="8383"/>
                    <a:pt x="1797" y="8425"/>
                  </a:cubicBezTo>
                  <a:lnTo>
                    <a:pt x="9189" y="12772"/>
                  </a:lnTo>
                  <a:lnTo>
                    <a:pt x="1055" y="12772"/>
                  </a:lnTo>
                  <a:cubicBezTo>
                    <a:pt x="966" y="12772"/>
                    <a:pt x="885" y="12824"/>
                    <a:pt x="863" y="12898"/>
                  </a:cubicBezTo>
                  <a:cubicBezTo>
                    <a:pt x="839" y="12971"/>
                    <a:pt x="878" y="13048"/>
                    <a:pt x="956" y="13086"/>
                  </a:cubicBezTo>
                  <a:lnTo>
                    <a:pt x="9930" y="17426"/>
                  </a:lnTo>
                  <a:lnTo>
                    <a:pt x="200" y="17426"/>
                  </a:lnTo>
                  <a:cubicBezTo>
                    <a:pt x="91" y="17426"/>
                    <a:pt x="0" y="17502"/>
                    <a:pt x="0" y="17595"/>
                  </a:cubicBezTo>
                  <a:cubicBezTo>
                    <a:pt x="0" y="17688"/>
                    <a:pt x="90" y="17763"/>
                    <a:pt x="200" y="17763"/>
                  </a:cubicBezTo>
                  <a:lnTo>
                    <a:pt x="10681" y="17763"/>
                  </a:lnTo>
                  <a:cubicBezTo>
                    <a:pt x="10773" y="17763"/>
                    <a:pt x="10851" y="17711"/>
                    <a:pt x="10876" y="17637"/>
                  </a:cubicBezTo>
                  <a:cubicBezTo>
                    <a:pt x="10899" y="17563"/>
                    <a:pt x="10860" y="17486"/>
                    <a:pt x="10782" y="17448"/>
                  </a:cubicBezTo>
                  <a:lnTo>
                    <a:pt x="1807" y="13108"/>
                  </a:lnTo>
                  <a:lnTo>
                    <a:pt x="9826" y="13108"/>
                  </a:lnTo>
                  <a:cubicBezTo>
                    <a:pt x="9914" y="13108"/>
                    <a:pt x="9991" y="13061"/>
                    <a:pt x="10017" y="12989"/>
                  </a:cubicBezTo>
                  <a:cubicBezTo>
                    <a:pt x="10044" y="12919"/>
                    <a:pt x="10013" y="12843"/>
                    <a:pt x="9941" y="12801"/>
                  </a:cubicBezTo>
                  <a:lnTo>
                    <a:pt x="2549" y="8454"/>
                  </a:lnTo>
                  <a:lnTo>
                    <a:pt x="8970" y="8454"/>
                  </a:lnTo>
                  <a:cubicBezTo>
                    <a:pt x="9053" y="8454"/>
                    <a:pt x="9127" y="8412"/>
                    <a:pt x="9157" y="8346"/>
                  </a:cubicBezTo>
                  <a:cubicBezTo>
                    <a:pt x="9187" y="8281"/>
                    <a:pt x="9165" y="8207"/>
                    <a:pt x="9103" y="8160"/>
                  </a:cubicBezTo>
                  <a:lnTo>
                    <a:pt x="3294" y="3802"/>
                  </a:lnTo>
                  <a:lnTo>
                    <a:pt x="8114" y="3802"/>
                  </a:lnTo>
                  <a:cubicBezTo>
                    <a:pt x="8198" y="3802"/>
                    <a:pt x="8272" y="3758"/>
                    <a:pt x="8302" y="3692"/>
                  </a:cubicBezTo>
                  <a:cubicBezTo>
                    <a:pt x="8332" y="3625"/>
                    <a:pt x="8310" y="3552"/>
                    <a:pt x="8246" y="3506"/>
                  </a:cubicBezTo>
                  <a:lnTo>
                    <a:pt x="3537" y="42"/>
                  </a:lnTo>
                  <a:cubicBezTo>
                    <a:pt x="3498" y="15"/>
                    <a:pt x="3451" y="1"/>
                    <a:pt x="3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60;p52"/>
            <p:cNvSpPr/>
            <p:nvPr/>
          </p:nvSpPr>
          <p:spPr>
            <a:xfrm>
              <a:off x="2964600" y="1592275"/>
              <a:ext cx="432000" cy="56500"/>
            </a:xfrm>
            <a:custGeom>
              <a:avLst/>
              <a:gdLst/>
              <a:ahLst/>
              <a:cxnLst/>
              <a:rect l="l" t="t" r="r" b="b"/>
              <a:pathLst>
                <a:path w="17280" h="2260" extrusionOk="0">
                  <a:moveTo>
                    <a:pt x="2968" y="1"/>
                  </a:moveTo>
                  <a:lnTo>
                    <a:pt x="0" y="1372"/>
                  </a:lnTo>
                  <a:lnTo>
                    <a:pt x="0" y="2260"/>
                  </a:lnTo>
                  <a:lnTo>
                    <a:pt x="17280" y="2260"/>
                  </a:lnTo>
                  <a:lnTo>
                    <a:pt x="17280" y="1372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61;p52"/>
            <p:cNvSpPr/>
            <p:nvPr/>
          </p:nvSpPr>
          <p:spPr>
            <a:xfrm>
              <a:off x="2959575" y="1588025"/>
              <a:ext cx="442075" cy="64925"/>
            </a:xfrm>
            <a:custGeom>
              <a:avLst/>
              <a:gdLst/>
              <a:ahLst/>
              <a:cxnLst/>
              <a:rect l="l" t="t" r="r" b="b"/>
              <a:pathLst>
                <a:path w="17683" h="2597" extrusionOk="0">
                  <a:moveTo>
                    <a:pt x="14461" y="341"/>
                  </a:moveTo>
                  <a:lnTo>
                    <a:pt x="17280" y="1643"/>
                  </a:lnTo>
                  <a:lnTo>
                    <a:pt x="17280" y="2261"/>
                  </a:lnTo>
                  <a:lnTo>
                    <a:pt x="401" y="2261"/>
                  </a:lnTo>
                  <a:lnTo>
                    <a:pt x="401" y="1642"/>
                  </a:lnTo>
                  <a:lnTo>
                    <a:pt x="3219" y="341"/>
                  </a:lnTo>
                  <a:close/>
                  <a:moveTo>
                    <a:pt x="3169" y="1"/>
                  </a:moveTo>
                  <a:cubicBezTo>
                    <a:pt x="3136" y="1"/>
                    <a:pt x="3102" y="7"/>
                    <a:pt x="3073" y="21"/>
                  </a:cubicBezTo>
                  <a:lnTo>
                    <a:pt x="104" y="1392"/>
                  </a:lnTo>
                  <a:cubicBezTo>
                    <a:pt x="40" y="1422"/>
                    <a:pt x="0" y="1479"/>
                    <a:pt x="0" y="1541"/>
                  </a:cubicBezTo>
                  <a:lnTo>
                    <a:pt x="0" y="2428"/>
                  </a:lnTo>
                  <a:cubicBezTo>
                    <a:pt x="0" y="2520"/>
                    <a:pt x="91" y="2597"/>
                    <a:pt x="201" y="2597"/>
                  </a:cubicBezTo>
                  <a:lnTo>
                    <a:pt x="17481" y="2597"/>
                  </a:lnTo>
                  <a:cubicBezTo>
                    <a:pt x="17592" y="2597"/>
                    <a:pt x="17682" y="2521"/>
                    <a:pt x="17683" y="2428"/>
                  </a:cubicBezTo>
                  <a:lnTo>
                    <a:pt x="17683" y="1541"/>
                  </a:lnTo>
                  <a:cubicBezTo>
                    <a:pt x="17683" y="1479"/>
                    <a:pt x="17643" y="1422"/>
                    <a:pt x="17579" y="1392"/>
                  </a:cubicBezTo>
                  <a:lnTo>
                    <a:pt x="14611" y="21"/>
                  </a:lnTo>
                  <a:cubicBezTo>
                    <a:pt x="14581" y="7"/>
                    <a:pt x="14548" y="1"/>
                    <a:pt x="14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62;p52"/>
            <p:cNvSpPr/>
            <p:nvPr/>
          </p:nvSpPr>
          <p:spPr>
            <a:xfrm>
              <a:off x="3033225" y="1589150"/>
              <a:ext cx="82150" cy="62775"/>
            </a:xfrm>
            <a:custGeom>
              <a:avLst/>
              <a:gdLst/>
              <a:ahLst/>
              <a:cxnLst/>
              <a:rect l="l" t="t" r="r" b="b"/>
              <a:pathLst>
                <a:path w="3286" h="2511" extrusionOk="0">
                  <a:moveTo>
                    <a:pt x="224" y="0"/>
                  </a:moveTo>
                  <a:cubicBezTo>
                    <a:pt x="169" y="0"/>
                    <a:pt x="115" y="18"/>
                    <a:pt x="75" y="55"/>
                  </a:cubicBezTo>
                  <a:cubicBezTo>
                    <a:pt x="0" y="125"/>
                    <a:pt x="6" y="230"/>
                    <a:pt x="88" y="294"/>
                  </a:cubicBezTo>
                  <a:lnTo>
                    <a:pt x="2926" y="2467"/>
                  </a:lnTo>
                  <a:cubicBezTo>
                    <a:pt x="2965" y="2496"/>
                    <a:pt x="3013" y="2510"/>
                    <a:pt x="3061" y="2510"/>
                  </a:cubicBezTo>
                  <a:cubicBezTo>
                    <a:pt x="3116" y="2510"/>
                    <a:pt x="3171" y="2491"/>
                    <a:pt x="3210" y="2455"/>
                  </a:cubicBezTo>
                  <a:cubicBezTo>
                    <a:pt x="3285" y="2386"/>
                    <a:pt x="3279" y="2280"/>
                    <a:pt x="3198" y="2217"/>
                  </a:cubicBezTo>
                  <a:lnTo>
                    <a:pt x="359" y="43"/>
                  </a:lnTo>
                  <a:cubicBezTo>
                    <a:pt x="320" y="14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63;p52"/>
            <p:cNvSpPr/>
            <p:nvPr/>
          </p:nvSpPr>
          <p:spPr>
            <a:xfrm>
              <a:off x="3033225" y="1589125"/>
              <a:ext cx="82150" cy="62800"/>
            </a:xfrm>
            <a:custGeom>
              <a:avLst/>
              <a:gdLst/>
              <a:ahLst/>
              <a:cxnLst/>
              <a:rect l="l" t="t" r="r" b="b"/>
              <a:pathLst>
                <a:path w="3286" h="2512" extrusionOk="0">
                  <a:moveTo>
                    <a:pt x="3062" y="0"/>
                  </a:moveTo>
                  <a:cubicBezTo>
                    <a:pt x="3014" y="0"/>
                    <a:pt x="2965" y="15"/>
                    <a:pt x="2927" y="44"/>
                  </a:cubicBezTo>
                  <a:lnTo>
                    <a:pt x="88" y="2218"/>
                  </a:lnTo>
                  <a:cubicBezTo>
                    <a:pt x="6" y="2281"/>
                    <a:pt x="0" y="2388"/>
                    <a:pt x="75" y="2456"/>
                  </a:cubicBezTo>
                  <a:cubicBezTo>
                    <a:pt x="115" y="2492"/>
                    <a:pt x="169" y="2511"/>
                    <a:pt x="223" y="2511"/>
                  </a:cubicBezTo>
                  <a:cubicBezTo>
                    <a:pt x="271" y="2511"/>
                    <a:pt x="319" y="2497"/>
                    <a:pt x="359" y="2467"/>
                  </a:cubicBezTo>
                  <a:lnTo>
                    <a:pt x="3198" y="294"/>
                  </a:lnTo>
                  <a:cubicBezTo>
                    <a:pt x="3279" y="231"/>
                    <a:pt x="3285" y="126"/>
                    <a:pt x="3210" y="56"/>
                  </a:cubicBezTo>
                  <a:cubicBezTo>
                    <a:pt x="3171" y="19"/>
                    <a:pt x="3116" y="0"/>
                    <a:pt x="3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064;p52"/>
            <p:cNvSpPr/>
            <p:nvPr/>
          </p:nvSpPr>
          <p:spPr>
            <a:xfrm>
              <a:off x="3104200" y="1589150"/>
              <a:ext cx="82125" cy="62775"/>
            </a:xfrm>
            <a:custGeom>
              <a:avLst/>
              <a:gdLst/>
              <a:ahLst/>
              <a:cxnLst/>
              <a:rect l="l" t="t" r="r" b="b"/>
              <a:pathLst>
                <a:path w="3285" h="2511" extrusionOk="0">
                  <a:moveTo>
                    <a:pt x="224" y="0"/>
                  </a:moveTo>
                  <a:cubicBezTo>
                    <a:pt x="169" y="0"/>
                    <a:pt x="115" y="18"/>
                    <a:pt x="75" y="55"/>
                  </a:cubicBezTo>
                  <a:cubicBezTo>
                    <a:pt x="0" y="125"/>
                    <a:pt x="7" y="230"/>
                    <a:pt x="88" y="294"/>
                  </a:cubicBezTo>
                  <a:lnTo>
                    <a:pt x="2926" y="2467"/>
                  </a:lnTo>
                  <a:cubicBezTo>
                    <a:pt x="2965" y="2496"/>
                    <a:pt x="3013" y="2510"/>
                    <a:pt x="3062" y="2510"/>
                  </a:cubicBezTo>
                  <a:cubicBezTo>
                    <a:pt x="3115" y="2510"/>
                    <a:pt x="3170" y="2491"/>
                    <a:pt x="3211" y="2455"/>
                  </a:cubicBezTo>
                  <a:cubicBezTo>
                    <a:pt x="3284" y="2386"/>
                    <a:pt x="3278" y="2280"/>
                    <a:pt x="3196" y="2217"/>
                  </a:cubicBezTo>
                  <a:lnTo>
                    <a:pt x="359" y="43"/>
                  </a:lnTo>
                  <a:cubicBezTo>
                    <a:pt x="321" y="14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65;p52"/>
            <p:cNvSpPr/>
            <p:nvPr/>
          </p:nvSpPr>
          <p:spPr>
            <a:xfrm>
              <a:off x="3104175" y="1589125"/>
              <a:ext cx="82100" cy="62800"/>
            </a:xfrm>
            <a:custGeom>
              <a:avLst/>
              <a:gdLst/>
              <a:ahLst/>
              <a:cxnLst/>
              <a:rect l="l" t="t" r="r" b="b"/>
              <a:pathLst>
                <a:path w="3284" h="2512" extrusionOk="0">
                  <a:moveTo>
                    <a:pt x="3060" y="0"/>
                  </a:moveTo>
                  <a:cubicBezTo>
                    <a:pt x="3012" y="0"/>
                    <a:pt x="2964" y="15"/>
                    <a:pt x="2926" y="44"/>
                  </a:cubicBezTo>
                  <a:lnTo>
                    <a:pt x="88" y="2218"/>
                  </a:lnTo>
                  <a:cubicBezTo>
                    <a:pt x="6" y="2281"/>
                    <a:pt x="0" y="2388"/>
                    <a:pt x="75" y="2456"/>
                  </a:cubicBezTo>
                  <a:cubicBezTo>
                    <a:pt x="114" y="2492"/>
                    <a:pt x="169" y="2511"/>
                    <a:pt x="223" y="2511"/>
                  </a:cubicBezTo>
                  <a:cubicBezTo>
                    <a:pt x="272" y="2511"/>
                    <a:pt x="319" y="2497"/>
                    <a:pt x="357" y="2467"/>
                  </a:cubicBezTo>
                  <a:lnTo>
                    <a:pt x="3194" y="294"/>
                  </a:lnTo>
                  <a:cubicBezTo>
                    <a:pt x="3277" y="231"/>
                    <a:pt x="3284" y="126"/>
                    <a:pt x="3209" y="56"/>
                  </a:cubicBezTo>
                  <a:cubicBezTo>
                    <a:pt x="3169" y="19"/>
                    <a:pt x="3115" y="0"/>
                    <a:pt x="3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6;p52"/>
            <p:cNvSpPr/>
            <p:nvPr/>
          </p:nvSpPr>
          <p:spPr>
            <a:xfrm>
              <a:off x="3175150" y="1589150"/>
              <a:ext cx="82125" cy="62775"/>
            </a:xfrm>
            <a:custGeom>
              <a:avLst/>
              <a:gdLst/>
              <a:ahLst/>
              <a:cxnLst/>
              <a:rect l="l" t="t" r="r" b="b"/>
              <a:pathLst>
                <a:path w="3285" h="2511" extrusionOk="0">
                  <a:moveTo>
                    <a:pt x="224" y="0"/>
                  </a:moveTo>
                  <a:cubicBezTo>
                    <a:pt x="169" y="0"/>
                    <a:pt x="115" y="18"/>
                    <a:pt x="75" y="55"/>
                  </a:cubicBezTo>
                  <a:cubicBezTo>
                    <a:pt x="0" y="125"/>
                    <a:pt x="7" y="230"/>
                    <a:pt x="88" y="294"/>
                  </a:cubicBezTo>
                  <a:lnTo>
                    <a:pt x="2927" y="2467"/>
                  </a:lnTo>
                  <a:cubicBezTo>
                    <a:pt x="2965" y="2496"/>
                    <a:pt x="3013" y="2510"/>
                    <a:pt x="3061" y="2510"/>
                  </a:cubicBezTo>
                  <a:cubicBezTo>
                    <a:pt x="3115" y="2510"/>
                    <a:pt x="3170" y="2491"/>
                    <a:pt x="3211" y="2455"/>
                  </a:cubicBezTo>
                  <a:cubicBezTo>
                    <a:pt x="3285" y="2386"/>
                    <a:pt x="3279" y="2280"/>
                    <a:pt x="3197" y="2217"/>
                  </a:cubicBezTo>
                  <a:lnTo>
                    <a:pt x="358" y="43"/>
                  </a:lnTo>
                  <a:cubicBezTo>
                    <a:pt x="320" y="14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067;p52"/>
            <p:cNvSpPr/>
            <p:nvPr/>
          </p:nvSpPr>
          <p:spPr>
            <a:xfrm>
              <a:off x="3175150" y="1589125"/>
              <a:ext cx="82125" cy="62800"/>
            </a:xfrm>
            <a:custGeom>
              <a:avLst/>
              <a:gdLst/>
              <a:ahLst/>
              <a:cxnLst/>
              <a:rect l="l" t="t" r="r" b="b"/>
              <a:pathLst>
                <a:path w="3285" h="2512" extrusionOk="0">
                  <a:moveTo>
                    <a:pt x="3061" y="0"/>
                  </a:moveTo>
                  <a:cubicBezTo>
                    <a:pt x="3013" y="0"/>
                    <a:pt x="2965" y="15"/>
                    <a:pt x="2927" y="44"/>
                  </a:cubicBezTo>
                  <a:lnTo>
                    <a:pt x="88" y="2218"/>
                  </a:lnTo>
                  <a:cubicBezTo>
                    <a:pt x="7" y="2281"/>
                    <a:pt x="0" y="2388"/>
                    <a:pt x="75" y="2456"/>
                  </a:cubicBezTo>
                  <a:cubicBezTo>
                    <a:pt x="115" y="2492"/>
                    <a:pt x="169" y="2511"/>
                    <a:pt x="224" y="2511"/>
                  </a:cubicBezTo>
                  <a:cubicBezTo>
                    <a:pt x="271" y="2511"/>
                    <a:pt x="319" y="2497"/>
                    <a:pt x="358" y="2467"/>
                  </a:cubicBezTo>
                  <a:lnTo>
                    <a:pt x="3197" y="294"/>
                  </a:lnTo>
                  <a:cubicBezTo>
                    <a:pt x="3279" y="231"/>
                    <a:pt x="3285" y="126"/>
                    <a:pt x="3211" y="56"/>
                  </a:cubicBezTo>
                  <a:cubicBezTo>
                    <a:pt x="3171" y="19"/>
                    <a:pt x="3116" y="0"/>
                    <a:pt x="3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68;p52"/>
            <p:cNvSpPr/>
            <p:nvPr/>
          </p:nvSpPr>
          <p:spPr>
            <a:xfrm>
              <a:off x="3246075" y="1589150"/>
              <a:ext cx="82100" cy="62775"/>
            </a:xfrm>
            <a:custGeom>
              <a:avLst/>
              <a:gdLst/>
              <a:ahLst/>
              <a:cxnLst/>
              <a:rect l="l" t="t" r="r" b="b"/>
              <a:pathLst>
                <a:path w="3284" h="2511" extrusionOk="0">
                  <a:moveTo>
                    <a:pt x="223" y="0"/>
                  </a:moveTo>
                  <a:cubicBezTo>
                    <a:pt x="169" y="0"/>
                    <a:pt x="114" y="18"/>
                    <a:pt x="75" y="55"/>
                  </a:cubicBezTo>
                  <a:cubicBezTo>
                    <a:pt x="1" y="125"/>
                    <a:pt x="6" y="230"/>
                    <a:pt x="88" y="294"/>
                  </a:cubicBezTo>
                  <a:lnTo>
                    <a:pt x="2928" y="2467"/>
                  </a:lnTo>
                  <a:cubicBezTo>
                    <a:pt x="2966" y="2496"/>
                    <a:pt x="3014" y="2510"/>
                    <a:pt x="3063" y="2510"/>
                  </a:cubicBezTo>
                  <a:cubicBezTo>
                    <a:pt x="3117" y="2510"/>
                    <a:pt x="3171" y="2491"/>
                    <a:pt x="3210" y="2455"/>
                  </a:cubicBezTo>
                  <a:cubicBezTo>
                    <a:pt x="3284" y="2386"/>
                    <a:pt x="3278" y="2280"/>
                    <a:pt x="3196" y="2217"/>
                  </a:cubicBezTo>
                  <a:lnTo>
                    <a:pt x="358" y="43"/>
                  </a:lnTo>
                  <a:cubicBezTo>
                    <a:pt x="320" y="14"/>
                    <a:pt x="271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69;p52"/>
            <p:cNvSpPr/>
            <p:nvPr/>
          </p:nvSpPr>
          <p:spPr>
            <a:xfrm>
              <a:off x="3246039" y="1589125"/>
              <a:ext cx="82175" cy="62800"/>
            </a:xfrm>
            <a:custGeom>
              <a:avLst/>
              <a:gdLst/>
              <a:ahLst/>
              <a:cxnLst/>
              <a:rect l="l" t="t" r="r" b="b"/>
              <a:pathLst>
                <a:path w="3287" h="2512" extrusionOk="0">
                  <a:moveTo>
                    <a:pt x="3064" y="0"/>
                  </a:moveTo>
                  <a:cubicBezTo>
                    <a:pt x="3016" y="0"/>
                    <a:pt x="2968" y="15"/>
                    <a:pt x="2929" y="44"/>
                  </a:cubicBezTo>
                  <a:lnTo>
                    <a:pt x="90" y="2218"/>
                  </a:lnTo>
                  <a:cubicBezTo>
                    <a:pt x="8" y="2281"/>
                    <a:pt x="1" y="2388"/>
                    <a:pt x="76" y="2456"/>
                  </a:cubicBezTo>
                  <a:cubicBezTo>
                    <a:pt x="116" y="2492"/>
                    <a:pt x="170" y="2511"/>
                    <a:pt x="224" y="2511"/>
                  </a:cubicBezTo>
                  <a:cubicBezTo>
                    <a:pt x="273" y="2511"/>
                    <a:pt x="320" y="2497"/>
                    <a:pt x="360" y="2467"/>
                  </a:cubicBezTo>
                  <a:lnTo>
                    <a:pt x="3198" y="294"/>
                  </a:lnTo>
                  <a:cubicBezTo>
                    <a:pt x="3281" y="231"/>
                    <a:pt x="3287" y="126"/>
                    <a:pt x="3213" y="56"/>
                  </a:cubicBezTo>
                  <a:cubicBezTo>
                    <a:pt x="3173" y="19"/>
                    <a:pt x="3118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070;p52"/>
            <p:cNvSpPr/>
            <p:nvPr/>
          </p:nvSpPr>
          <p:spPr>
            <a:xfrm>
              <a:off x="3151825" y="1432875"/>
              <a:ext cx="66225" cy="135850"/>
            </a:xfrm>
            <a:custGeom>
              <a:avLst/>
              <a:gdLst/>
              <a:ahLst/>
              <a:cxnLst/>
              <a:rect l="l" t="t" r="r" b="b"/>
              <a:pathLst>
                <a:path w="2649" h="5434" extrusionOk="0">
                  <a:moveTo>
                    <a:pt x="1903" y="1"/>
                  </a:moveTo>
                  <a:lnTo>
                    <a:pt x="26" y="1688"/>
                  </a:lnTo>
                  <a:lnTo>
                    <a:pt x="1505" y="1688"/>
                  </a:lnTo>
                  <a:lnTo>
                    <a:pt x="1" y="2956"/>
                  </a:lnTo>
                  <a:lnTo>
                    <a:pt x="1505" y="2956"/>
                  </a:lnTo>
                  <a:lnTo>
                    <a:pt x="1" y="4223"/>
                  </a:lnTo>
                  <a:lnTo>
                    <a:pt x="1505" y="4223"/>
                  </a:lnTo>
                  <a:lnTo>
                    <a:pt x="739" y="5433"/>
                  </a:lnTo>
                  <a:lnTo>
                    <a:pt x="2648" y="3825"/>
                  </a:lnTo>
                  <a:lnTo>
                    <a:pt x="1143" y="3825"/>
                  </a:lnTo>
                  <a:lnTo>
                    <a:pt x="2648" y="2556"/>
                  </a:lnTo>
                  <a:lnTo>
                    <a:pt x="1143" y="2556"/>
                  </a:lnTo>
                  <a:lnTo>
                    <a:pt x="2648" y="1289"/>
                  </a:lnTo>
                  <a:lnTo>
                    <a:pt x="1118" y="1289"/>
                  </a:lnTo>
                  <a:lnTo>
                    <a:pt x="1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5499;p66"/>
          <p:cNvGrpSpPr/>
          <p:nvPr/>
        </p:nvGrpSpPr>
        <p:grpSpPr>
          <a:xfrm>
            <a:off x="3815169" y="3725128"/>
            <a:ext cx="837350" cy="996522"/>
            <a:chOff x="1490325" y="1450000"/>
            <a:chExt cx="540400" cy="643125"/>
          </a:xfrm>
        </p:grpSpPr>
        <p:sp>
          <p:nvSpPr>
            <p:cNvPr id="119" name="Google Shape;5500;p66"/>
            <p:cNvSpPr/>
            <p:nvPr/>
          </p:nvSpPr>
          <p:spPr>
            <a:xfrm>
              <a:off x="1837575" y="1517825"/>
              <a:ext cx="163900" cy="36575"/>
            </a:xfrm>
            <a:custGeom>
              <a:avLst/>
              <a:gdLst/>
              <a:ahLst/>
              <a:cxnLst/>
              <a:rect l="l" t="t" r="r" b="b"/>
              <a:pathLst>
                <a:path w="6556" h="1463" extrusionOk="0">
                  <a:moveTo>
                    <a:pt x="5455" y="1"/>
                  </a:moveTo>
                  <a:cubicBezTo>
                    <a:pt x="5012" y="1"/>
                    <a:pt x="4612" y="196"/>
                    <a:pt x="4386" y="523"/>
                  </a:cubicBezTo>
                  <a:lnTo>
                    <a:pt x="4161" y="847"/>
                  </a:lnTo>
                  <a:cubicBezTo>
                    <a:pt x="3975" y="1119"/>
                    <a:pt x="3644" y="1280"/>
                    <a:pt x="3278" y="1280"/>
                  </a:cubicBezTo>
                  <a:cubicBezTo>
                    <a:pt x="2911" y="1280"/>
                    <a:pt x="2581" y="1119"/>
                    <a:pt x="2395" y="850"/>
                  </a:cubicBezTo>
                  <a:lnTo>
                    <a:pt x="2171" y="525"/>
                  </a:lnTo>
                  <a:cubicBezTo>
                    <a:pt x="1945" y="197"/>
                    <a:pt x="1544" y="2"/>
                    <a:pt x="1101" y="2"/>
                  </a:cubicBezTo>
                  <a:cubicBezTo>
                    <a:pt x="664" y="2"/>
                    <a:pt x="253" y="202"/>
                    <a:pt x="31" y="525"/>
                  </a:cubicBezTo>
                  <a:cubicBezTo>
                    <a:pt x="1" y="567"/>
                    <a:pt x="18" y="623"/>
                    <a:pt x="70" y="649"/>
                  </a:cubicBezTo>
                  <a:cubicBezTo>
                    <a:pt x="87" y="656"/>
                    <a:pt x="105" y="660"/>
                    <a:pt x="124" y="660"/>
                  </a:cubicBezTo>
                  <a:cubicBezTo>
                    <a:pt x="161" y="660"/>
                    <a:pt x="198" y="644"/>
                    <a:pt x="217" y="615"/>
                  </a:cubicBezTo>
                  <a:cubicBezTo>
                    <a:pt x="405" y="343"/>
                    <a:pt x="735" y="182"/>
                    <a:pt x="1101" y="182"/>
                  </a:cubicBezTo>
                  <a:cubicBezTo>
                    <a:pt x="1467" y="182"/>
                    <a:pt x="1796" y="345"/>
                    <a:pt x="1984" y="615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5" y="1263"/>
                    <a:pt x="4348" y="938"/>
                  </a:cubicBezTo>
                  <a:lnTo>
                    <a:pt x="4572" y="614"/>
                  </a:lnTo>
                  <a:cubicBezTo>
                    <a:pt x="4759" y="342"/>
                    <a:pt x="5089" y="181"/>
                    <a:pt x="5455" y="181"/>
                  </a:cubicBezTo>
                  <a:cubicBezTo>
                    <a:pt x="5823" y="181"/>
                    <a:pt x="6152" y="343"/>
                    <a:pt x="6339" y="614"/>
                  </a:cubicBezTo>
                  <a:cubicBezTo>
                    <a:pt x="6360" y="643"/>
                    <a:pt x="6396" y="659"/>
                    <a:pt x="6433" y="659"/>
                  </a:cubicBezTo>
                  <a:cubicBezTo>
                    <a:pt x="6452" y="659"/>
                    <a:pt x="6470" y="655"/>
                    <a:pt x="6487" y="647"/>
                  </a:cubicBezTo>
                  <a:cubicBezTo>
                    <a:pt x="6539" y="623"/>
                    <a:pt x="6555" y="566"/>
                    <a:pt x="6525" y="523"/>
                  </a:cubicBezTo>
                  <a:cubicBezTo>
                    <a:pt x="6301" y="201"/>
                    <a:pt x="5892" y="1"/>
                    <a:pt x="5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01;p66"/>
            <p:cNvSpPr/>
            <p:nvPr/>
          </p:nvSpPr>
          <p:spPr>
            <a:xfrm>
              <a:off x="1837575" y="1552850"/>
              <a:ext cx="163900" cy="36525"/>
            </a:xfrm>
            <a:custGeom>
              <a:avLst/>
              <a:gdLst/>
              <a:ahLst/>
              <a:cxnLst/>
              <a:rect l="l" t="t" r="r" b="b"/>
              <a:pathLst>
                <a:path w="6556" h="1461" extrusionOk="0">
                  <a:moveTo>
                    <a:pt x="1101" y="1"/>
                  </a:moveTo>
                  <a:cubicBezTo>
                    <a:pt x="664" y="1"/>
                    <a:pt x="253" y="202"/>
                    <a:pt x="31" y="523"/>
                  </a:cubicBezTo>
                  <a:cubicBezTo>
                    <a:pt x="1" y="566"/>
                    <a:pt x="18" y="621"/>
                    <a:pt x="70" y="647"/>
                  </a:cubicBezTo>
                  <a:cubicBezTo>
                    <a:pt x="87" y="655"/>
                    <a:pt x="105" y="659"/>
                    <a:pt x="124" y="659"/>
                  </a:cubicBezTo>
                  <a:cubicBezTo>
                    <a:pt x="161" y="659"/>
                    <a:pt x="198" y="643"/>
                    <a:pt x="217" y="614"/>
                  </a:cubicBezTo>
                  <a:cubicBezTo>
                    <a:pt x="405" y="342"/>
                    <a:pt x="735" y="181"/>
                    <a:pt x="1101" y="181"/>
                  </a:cubicBezTo>
                  <a:cubicBezTo>
                    <a:pt x="1467" y="181"/>
                    <a:pt x="1796" y="343"/>
                    <a:pt x="1984" y="614"/>
                  </a:cubicBezTo>
                  <a:lnTo>
                    <a:pt x="2208" y="938"/>
                  </a:lnTo>
                  <a:cubicBezTo>
                    <a:pt x="2431" y="1259"/>
                    <a:pt x="2841" y="1460"/>
                    <a:pt x="3278" y="1460"/>
                  </a:cubicBezTo>
                  <a:cubicBezTo>
                    <a:pt x="3714" y="1460"/>
                    <a:pt x="4125" y="1259"/>
                    <a:pt x="4348" y="938"/>
                  </a:cubicBezTo>
                  <a:lnTo>
                    <a:pt x="4572" y="614"/>
                  </a:lnTo>
                  <a:cubicBezTo>
                    <a:pt x="4759" y="342"/>
                    <a:pt x="5089" y="181"/>
                    <a:pt x="5455" y="181"/>
                  </a:cubicBezTo>
                  <a:cubicBezTo>
                    <a:pt x="5821" y="181"/>
                    <a:pt x="6152" y="343"/>
                    <a:pt x="6339" y="614"/>
                  </a:cubicBezTo>
                  <a:cubicBezTo>
                    <a:pt x="6360" y="643"/>
                    <a:pt x="6396" y="659"/>
                    <a:pt x="6433" y="659"/>
                  </a:cubicBezTo>
                  <a:cubicBezTo>
                    <a:pt x="6452" y="659"/>
                    <a:pt x="6470" y="655"/>
                    <a:pt x="6487" y="647"/>
                  </a:cubicBezTo>
                  <a:cubicBezTo>
                    <a:pt x="6539" y="622"/>
                    <a:pt x="6555" y="567"/>
                    <a:pt x="6525" y="523"/>
                  </a:cubicBezTo>
                  <a:cubicBezTo>
                    <a:pt x="6301" y="199"/>
                    <a:pt x="5892" y="1"/>
                    <a:pt x="5455" y="1"/>
                  </a:cubicBezTo>
                  <a:cubicBezTo>
                    <a:pt x="5017" y="1"/>
                    <a:pt x="4608" y="202"/>
                    <a:pt x="4386" y="523"/>
                  </a:cubicBezTo>
                  <a:lnTo>
                    <a:pt x="4161" y="847"/>
                  </a:lnTo>
                  <a:cubicBezTo>
                    <a:pt x="3975" y="1118"/>
                    <a:pt x="3644" y="1279"/>
                    <a:pt x="3278" y="1279"/>
                  </a:cubicBezTo>
                  <a:cubicBezTo>
                    <a:pt x="2911" y="1279"/>
                    <a:pt x="2581" y="1118"/>
                    <a:pt x="2395" y="847"/>
                  </a:cubicBezTo>
                  <a:lnTo>
                    <a:pt x="2171" y="523"/>
                  </a:lnTo>
                  <a:cubicBezTo>
                    <a:pt x="1945" y="194"/>
                    <a:pt x="1544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02;p66"/>
            <p:cNvSpPr/>
            <p:nvPr/>
          </p:nvSpPr>
          <p:spPr>
            <a:xfrm>
              <a:off x="1837575" y="1587800"/>
              <a:ext cx="163900" cy="36575"/>
            </a:xfrm>
            <a:custGeom>
              <a:avLst/>
              <a:gdLst/>
              <a:ahLst/>
              <a:cxnLst/>
              <a:rect l="l" t="t" r="r" b="b"/>
              <a:pathLst>
                <a:path w="6556" h="1463" extrusionOk="0">
                  <a:moveTo>
                    <a:pt x="1101" y="0"/>
                  </a:moveTo>
                  <a:cubicBezTo>
                    <a:pt x="664" y="0"/>
                    <a:pt x="253" y="201"/>
                    <a:pt x="31" y="524"/>
                  </a:cubicBezTo>
                  <a:cubicBezTo>
                    <a:pt x="1" y="567"/>
                    <a:pt x="18" y="623"/>
                    <a:pt x="70" y="648"/>
                  </a:cubicBezTo>
                  <a:cubicBezTo>
                    <a:pt x="87" y="657"/>
                    <a:pt x="105" y="660"/>
                    <a:pt x="124" y="660"/>
                  </a:cubicBezTo>
                  <a:cubicBezTo>
                    <a:pt x="161" y="660"/>
                    <a:pt x="198" y="644"/>
                    <a:pt x="217" y="614"/>
                  </a:cubicBezTo>
                  <a:cubicBezTo>
                    <a:pt x="405" y="345"/>
                    <a:pt x="735" y="184"/>
                    <a:pt x="1101" y="184"/>
                  </a:cubicBezTo>
                  <a:cubicBezTo>
                    <a:pt x="1467" y="184"/>
                    <a:pt x="1796" y="345"/>
                    <a:pt x="1984" y="614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4" y="1261"/>
                    <a:pt x="4348" y="939"/>
                  </a:cubicBezTo>
                  <a:lnTo>
                    <a:pt x="4572" y="614"/>
                  </a:lnTo>
                  <a:cubicBezTo>
                    <a:pt x="4759" y="345"/>
                    <a:pt x="5089" y="184"/>
                    <a:pt x="5455" y="184"/>
                  </a:cubicBezTo>
                  <a:cubicBezTo>
                    <a:pt x="5823" y="184"/>
                    <a:pt x="6152" y="345"/>
                    <a:pt x="6339" y="614"/>
                  </a:cubicBezTo>
                  <a:cubicBezTo>
                    <a:pt x="6360" y="644"/>
                    <a:pt x="6396" y="660"/>
                    <a:pt x="6433" y="660"/>
                  </a:cubicBezTo>
                  <a:cubicBezTo>
                    <a:pt x="6452" y="660"/>
                    <a:pt x="6470" y="657"/>
                    <a:pt x="6487" y="648"/>
                  </a:cubicBezTo>
                  <a:cubicBezTo>
                    <a:pt x="6539" y="623"/>
                    <a:pt x="6555" y="567"/>
                    <a:pt x="6525" y="524"/>
                  </a:cubicBezTo>
                  <a:cubicBezTo>
                    <a:pt x="6301" y="200"/>
                    <a:pt x="5892" y="0"/>
                    <a:pt x="5455" y="0"/>
                  </a:cubicBezTo>
                  <a:cubicBezTo>
                    <a:pt x="5012" y="0"/>
                    <a:pt x="4612" y="196"/>
                    <a:pt x="4386" y="524"/>
                  </a:cubicBezTo>
                  <a:lnTo>
                    <a:pt x="4161" y="848"/>
                  </a:lnTo>
                  <a:cubicBezTo>
                    <a:pt x="3975" y="1120"/>
                    <a:pt x="3644" y="1281"/>
                    <a:pt x="3278" y="1281"/>
                  </a:cubicBezTo>
                  <a:cubicBezTo>
                    <a:pt x="2911" y="1281"/>
                    <a:pt x="2581" y="1118"/>
                    <a:pt x="2395" y="848"/>
                  </a:cubicBezTo>
                  <a:lnTo>
                    <a:pt x="2171" y="524"/>
                  </a:lnTo>
                  <a:cubicBezTo>
                    <a:pt x="1945" y="196"/>
                    <a:pt x="1544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503;p66"/>
            <p:cNvSpPr/>
            <p:nvPr/>
          </p:nvSpPr>
          <p:spPr>
            <a:xfrm>
              <a:off x="1837575" y="1622775"/>
              <a:ext cx="163900" cy="36550"/>
            </a:xfrm>
            <a:custGeom>
              <a:avLst/>
              <a:gdLst/>
              <a:ahLst/>
              <a:cxnLst/>
              <a:rect l="l" t="t" r="r" b="b"/>
              <a:pathLst>
                <a:path w="6556" h="1462" extrusionOk="0">
                  <a:moveTo>
                    <a:pt x="1101" y="0"/>
                  </a:moveTo>
                  <a:cubicBezTo>
                    <a:pt x="664" y="0"/>
                    <a:pt x="253" y="201"/>
                    <a:pt x="31" y="523"/>
                  </a:cubicBezTo>
                  <a:cubicBezTo>
                    <a:pt x="1" y="565"/>
                    <a:pt x="18" y="620"/>
                    <a:pt x="70" y="646"/>
                  </a:cubicBezTo>
                  <a:cubicBezTo>
                    <a:pt x="87" y="655"/>
                    <a:pt x="106" y="659"/>
                    <a:pt x="125" y="659"/>
                  </a:cubicBezTo>
                  <a:cubicBezTo>
                    <a:pt x="162" y="659"/>
                    <a:pt x="198" y="643"/>
                    <a:pt x="217" y="614"/>
                  </a:cubicBezTo>
                  <a:cubicBezTo>
                    <a:pt x="405" y="342"/>
                    <a:pt x="735" y="182"/>
                    <a:pt x="1101" y="182"/>
                  </a:cubicBezTo>
                  <a:cubicBezTo>
                    <a:pt x="1467" y="182"/>
                    <a:pt x="1796" y="344"/>
                    <a:pt x="1984" y="614"/>
                  </a:cubicBezTo>
                  <a:lnTo>
                    <a:pt x="2208" y="939"/>
                  </a:lnTo>
                  <a:cubicBezTo>
                    <a:pt x="2431" y="1262"/>
                    <a:pt x="2841" y="1462"/>
                    <a:pt x="3278" y="1462"/>
                  </a:cubicBezTo>
                  <a:cubicBezTo>
                    <a:pt x="3714" y="1462"/>
                    <a:pt x="4124" y="1262"/>
                    <a:pt x="4348" y="939"/>
                  </a:cubicBezTo>
                  <a:lnTo>
                    <a:pt x="4572" y="614"/>
                  </a:lnTo>
                  <a:cubicBezTo>
                    <a:pt x="4759" y="342"/>
                    <a:pt x="5089" y="182"/>
                    <a:pt x="5455" y="182"/>
                  </a:cubicBezTo>
                  <a:cubicBezTo>
                    <a:pt x="5823" y="182"/>
                    <a:pt x="6152" y="344"/>
                    <a:pt x="6339" y="614"/>
                  </a:cubicBezTo>
                  <a:cubicBezTo>
                    <a:pt x="6359" y="642"/>
                    <a:pt x="6394" y="658"/>
                    <a:pt x="6431" y="658"/>
                  </a:cubicBezTo>
                  <a:cubicBezTo>
                    <a:pt x="6449" y="658"/>
                    <a:pt x="6468" y="654"/>
                    <a:pt x="6485" y="646"/>
                  </a:cubicBezTo>
                  <a:cubicBezTo>
                    <a:pt x="6539" y="621"/>
                    <a:pt x="6555" y="567"/>
                    <a:pt x="6525" y="523"/>
                  </a:cubicBezTo>
                  <a:cubicBezTo>
                    <a:pt x="6303" y="201"/>
                    <a:pt x="5892" y="0"/>
                    <a:pt x="5455" y="0"/>
                  </a:cubicBezTo>
                  <a:cubicBezTo>
                    <a:pt x="5011" y="0"/>
                    <a:pt x="4612" y="196"/>
                    <a:pt x="4386" y="523"/>
                  </a:cubicBezTo>
                  <a:lnTo>
                    <a:pt x="4161" y="847"/>
                  </a:lnTo>
                  <a:cubicBezTo>
                    <a:pt x="3975" y="1119"/>
                    <a:pt x="3644" y="1280"/>
                    <a:pt x="3278" y="1280"/>
                  </a:cubicBezTo>
                  <a:cubicBezTo>
                    <a:pt x="2911" y="1280"/>
                    <a:pt x="2581" y="1118"/>
                    <a:pt x="2395" y="847"/>
                  </a:cubicBezTo>
                  <a:lnTo>
                    <a:pt x="2171" y="523"/>
                  </a:lnTo>
                  <a:cubicBezTo>
                    <a:pt x="1945" y="196"/>
                    <a:pt x="1544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504;p66"/>
            <p:cNvSpPr/>
            <p:nvPr/>
          </p:nvSpPr>
          <p:spPr>
            <a:xfrm>
              <a:off x="1741400" y="1681625"/>
              <a:ext cx="38250" cy="411500"/>
            </a:xfrm>
            <a:custGeom>
              <a:avLst/>
              <a:gdLst/>
              <a:ahLst/>
              <a:cxnLst/>
              <a:rect l="l" t="t" r="r" b="b"/>
              <a:pathLst>
                <a:path w="1530" h="16460" extrusionOk="0">
                  <a:moveTo>
                    <a:pt x="471" y="0"/>
                  </a:moveTo>
                  <a:lnTo>
                    <a:pt x="0" y="16460"/>
                  </a:lnTo>
                  <a:lnTo>
                    <a:pt x="1529" y="16460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505;p66"/>
            <p:cNvSpPr/>
            <p:nvPr/>
          </p:nvSpPr>
          <p:spPr>
            <a:xfrm>
              <a:off x="1741275" y="1450000"/>
              <a:ext cx="38525" cy="235675"/>
            </a:xfrm>
            <a:custGeom>
              <a:avLst/>
              <a:gdLst/>
              <a:ahLst/>
              <a:cxnLst/>
              <a:rect l="l" t="t" r="r" b="b"/>
              <a:pathLst>
                <a:path w="1541" h="9427" extrusionOk="0">
                  <a:moveTo>
                    <a:pt x="401" y="1"/>
                  </a:moveTo>
                  <a:lnTo>
                    <a:pt x="0" y="8538"/>
                  </a:lnTo>
                  <a:lnTo>
                    <a:pt x="586" y="9427"/>
                  </a:lnTo>
                  <a:lnTo>
                    <a:pt x="955" y="9427"/>
                  </a:lnTo>
                  <a:lnTo>
                    <a:pt x="1540" y="853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506;p66"/>
            <p:cNvSpPr/>
            <p:nvPr/>
          </p:nvSpPr>
          <p:spPr>
            <a:xfrm>
              <a:off x="1760525" y="1679675"/>
              <a:ext cx="270200" cy="89400"/>
            </a:xfrm>
            <a:custGeom>
              <a:avLst/>
              <a:gdLst/>
              <a:ahLst/>
              <a:cxnLst/>
              <a:rect l="l" t="t" r="r" b="b"/>
              <a:pathLst>
                <a:path w="10808" h="3576" extrusionOk="0">
                  <a:moveTo>
                    <a:pt x="1301" y="1"/>
                  </a:moveTo>
                  <a:lnTo>
                    <a:pt x="115" y="191"/>
                  </a:lnTo>
                  <a:lnTo>
                    <a:pt x="1" y="486"/>
                  </a:lnTo>
                  <a:lnTo>
                    <a:pt x="821" y="1233"/>
                  </a:lnTo>
                  <a:lnTo>
                    <a:pt x="10577" y="3575"/>
                  </a:lnTo>
                  <a:lnTo>
                    <a:pt x="10807" y="2985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507;p66"/>
            <p:cNvSpPr/>
            <p:nvPr/>
          </p:nvSpPr>
          <p:spPr>
            <a:xfrm>
              <a:off x="1490325" y="1679675"/>
              <a:ext cx="270225" cy="89400"/>
            </a:xfrm>
            <a:custGeom>
              <a:avLst/>
              <a:gdLst/>
              <a:ahLst/>
              <a:cxnLst/>
              <a:rect l="l" t="t" r="r" b="b"/>
              <a:pathLst>
                <a:path w="10809" h="3576" extrusionOk="0">
                  <a:moveTo>
                    <a:pt x="9507" y="1"/>
                  </a:moveTo>
                  <a:lnTo>
                    <a:pt x="0" y="2985"/>
                  </a:lnTo>
                  <a:lnTo>
                    <a:pt x="231" y="3575"/>
                  </a:lnTo>
                  <a:lnTo>
                    <a:pt x="9987" y="1233"/>
                  </a:lnTo>
                  <a:lnTo>
                    <a:pt x="10809" y="486"/>
                  </a:lnTo>
                  <a:lnTo>
                    <a:pt x="10694" y="191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508;p66"/>
            <p:cNvSpPr/>
            <p:nvPr/>
          </p:nvSpPr>
          <p:spPr>
            <a:xfrm>
              <a:off x="1736125" y="1667150"/>
              <a:ext cx="48825" cy="41125"/>
            </a:xfrm>
            <a:custGeom>
              <a:avLst/>
              <a:gdLst/>
              <a:ahLst/>
              <a:cxnLst/>
              <a:rect l="l" t="t" r="r" b="b"/>
              <a:pathLst>
                <a:path w="1953" h="1645" extrusionOk="0">
                  <a:moveTo>
                    <a:pt x="977" y="0"/>
                  </a:moveTo>
                  <a:cubicBezTo>
                    <a:pt x="437" y="0"/>
                    <a:pt x="0" y="369"/>
                    <a:pt x="0" y="822"/>
                  </a:cubicBezTo>
                  <a:cubicBezTo>
                    <a:pt x="0" y="1276"/>
                    <a:pt x="437" y="1644"/>
                    <a:pt x="977" y="1644"/>
                  </a:cubicBezTo>
                  <a:cubicBezTo>
                    <a:pt x="1517" y="1644"/>
                    <a:pt x="1952" y="1275"/>
                    <a:pt x="1952" y="822"/>
                  </a:cubicBezTo>
                  <a:cubicBezTo>
                    <a:pt x="1952" y="369"/>
                    <a:pt x="1514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09;p66"/>
            <p:cNvSpPr/>
            <p:nvPr/>
          </p:nvSpPr>
          <p:spPr>
            <a:xfrm>
              <a:off x="1730775" y="1662650"/>
              <a:ext cx="59550" cy="50175"/>
            </a:xfrm>
            <a:custGeom>
              <a:avLst/>
              <a:gdLst/>
              <a:ahLst/>
              <a:cxnLst/>
              <a:rect l="l" t="t" r="r" b="b"/>
              <a:pathLst>
                <a:path w="2382" h="2007" extrusionOk="0">
                  <a:moveTo>
                    <a:pt x="1191" y="364"/>
                  </a:moveTo>
                  <a:cubicBezTo>
                    <a:pt x="1609" y="364"/>
                    <a:pt x="1950" y="651"/>
                    <a:pt x="1950" y="1003"/>
                  </a:cubicBezTo>
                  <a:cubicBezTo>
                    <a:pt x="1950" y="1356"/>
                    <a:pt x="1609" y="1644"/>
                    <a:pt x="1191" y="1644"/>
                  </a:cubicBezTo>
                  <a:cubicBezTo>
                    <a:pt x="773" y="1644"/>
                    <a:pt x="431" y="1356"/>
                    <a:pt x="431" y="1003"/>
                  </a:cubicBezTo>
                  <a:cubicBezTo>
                    <a:pt x="431" y="651"/>
                    <a:pt x="771" y="364"/>
                    <a:pt x="1191" y="364"/>
                  </a:cubicBezTo>
                  <a:close/>
                  <a:moveTo>
                    <a:pt x="1191" y="1"/>
                  </a:moveTo>
                  <a:cubicBezTo>
                    <a:pt x="534" y="1"/>
                    <a:pt x="0" y="450"/>
                    <a:pt x="0" y="1003"/>
                  </a:cubicBezTo>
                  <a:cubicBezTo>
                    <a:pt x="0" y="1556"/>
                    <a:pt x="534" y="2006"/>
                    <a:pt x="1191" y="2006"/>
                  </a:cubicBezTo>
                  <a:cubicBezTo>
                    <a:pt x="1847" y="2006"/>
                    <a:pt x="2382" y="1556"/>
                    <a:pt x="2382" y="1003"/>
                  </a:cubicBezTo>
                  <a:cubicBezTo>
                    <a:pt x="2382" y="450"/>
                    <a:pt x="1847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10;p66"/>
            <p:cNvSpPr/>
            <p:nvPr/>
          </p:nvSpPr>
          <p:spPr>
            <a:xfrm>
              <a:off x="1723300" y="1656375"/>
              <a:ext cx="74500" cy="62725"/>
            </a:xfrm>
            <a:custGeom>
              <a:avLst/>
              <a:gdLst/>
              <a:ahLst/>
              <a:cxnLst/>
              <a:rect l="l" t="t" r="r" b="b"/>
              <a:pathLst>
                <a:path w="2980" h="2509" extrusionOk="0">
                  <a:moveTo>
                    <a:pt x="1490" y="363"/>
                  </a:moveTo>
                  <a:cubicBezTo>
                    <a:pt x="2073" y="363"/>
                    <a:pt x="2548" y="763"/>
                    <a:pt x="2548" y="1254"/>
                  </a:cubicBezTo>
                  <a:cubicBezTo>
                    <a:pt x="2548" y="1747"/>
                    <a:pt x="2073" y="2145"/>
                    <a:pt x="1490" y="2145"/>
                  </a:cubicBezTo>
                  <a:cubicBezTo>
                    <a:pt x="907" y="2145"/>
                    <a:pt x="431" y="1747"/>
                    <a:pt x="431" y="1254"/>
                  </a:cubicBezTo>
                  <a:cubicBezTo>
                    <a:pt x="431" y="763"/>
                    <a:pt x="907" y="363"/>
                    <a:pt x="1490" y="363"/>
                  </a:cubicBezTo>
                  <a:close/>
                  <a:moveTo>
                    <a:pt x="1490" y="1"/>
                  </a:moveTo>
                  <a:cubicBezTo>
                    <a:pt x="668" y="1"/>
                    <a:pt x="0" y="563"/>
                    <a:pt x="0" y="1254"/>
                  </a:cubicBezTo>
                  <a:cubicBezTo>
                    <a:pt x="0" y="1946"/>
                    <a:pt x="668" y="2509"/>
                    <a:pt x="1490" y="2509"/>
                  </a:cubicBezTo>
                  <a:cubicBezTo>
                    <a:pt x="2311" y="2509"/>
                    <a:pt x="2979" y="1946"/>
                    <a:pt x="2979" y="1254"/>
                  </a:cubicBezTo>
                  <a:cubicBezTo>
                    <a:pt x="2979" y="563"/>
                    <a:pt x="2311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253328" y="4718841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9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r>
              <a:rPr lang="en-US" sz="2800" dirty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 </a:t>
            </a: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Electric Charge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298538"/>
            <a:ext cx="8352928" cy="406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There are two types of charges. +</a:t>
            </a:r>
            <a:r>
              <a:rPr lang="en-US" sz="1800" kern="1200" dirty="0" err="1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ve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and –</a:t>
            </a:r>
            <a:r>
              <a:rPr lang="en-US" sz="1800" kern="1200" dirty="0" err="1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 Similar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charges repel each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other, Opposite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charges attract each other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charge quantity symbol is Q or q (Q for constant charge, q for charge varies with time.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 body acquires +VE charge, if it has deficiency of electrons as compared to the number of protons. </a:t>
            </a:r>
            <a:endParaRPr lang="en-US" sz="1800" kern="1200" dirty="0" smtClean="0">
              <a:solidFill>
                <a:srgbClr val="EEEEEE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 </a:t>
            </a: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body acquires –VE charge if it has excess of electrons as compared to the protons</a:t>
            </a: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Electric charge is </a:t>
            </a: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an </a:t>
            </a: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integral multiple of minimum charge (e). </a:t>
            </a:r>
            <a:endParaRPr lang="en-US" sz="1800" kern="1200" dirty="0" smtClean="0">
              <a:solidFill>
                <a:srgbClr val="EEEEEE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Charge </a:t>
            </a: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on a body Q is given by: </a:t>
            </a:r>
            <a:r>
              <a:rPr lang="en-US" sz="1800" b="1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Q = + n× </a:t>
            </a:r>
            <a:r>
              <a:rPr lang="en-US" sz="1800" b="1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 </a:t>
            </a: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, Where </a:t>
            </a:r>
            <a:r>
              <a:rPr lang="en-US" sz="1800" b="1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n</a:t>
            </a: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is a whole number 1,2,3….. and e = 1.6 x </a:t>
            </a: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10^-</a:t>
            </a:r>
            <a:r>
              <a:rPr lang="en-US" sz="1800" kern="1200" dirty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19. 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endParaRPr lang="en-US" sz="1800" kern="1200" dirty="0">
              <a:solidFill>
                <a:srgbClr val="EEEEEE">
                  <a:lumMod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4746472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1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r>
              <a:rPr lang="en-US" sz="2800" dirty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 </a:t>
            </a: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Electric Current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1298538"/>
                <a:ext cx="8352928" cy="4162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Electric Current results from the movement of electric charge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Electric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current </a:t>
                </a: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is expressed by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the </a:t>
                </a:r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rate of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flow </a:t>
                </a:r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of electric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charges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SI unit of Current is Ampere (A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)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The charge quantity symbol is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 </a:t>
                </a: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or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 (I </a:t>
                </a: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for constant charge,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 </a:t>
                </a: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for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current </a:t>
                </a:r>
                <a:r>
                  <a:rPr lang="en-US" sz="1800" kern="1200" dirty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varies with </a:t>
                </a:r>
                <a:r>
                  <a:rPr lang="en-US" sz="1800" kern="1200" dirty="0" smtClean="0">
                    <a:solidFill>
                      <a:srgbClr val="EEEEEE">
                        <a:lumMod val="1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time).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 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𝑄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𝑡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                                t: Time</a:t>
                </a:r>
              </a:p>
              <a:p>
                <a:pPr marL="285750" indent="-28575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Ampere </a:t>
                </a:r>
                <a:r>
                  <a:rPr lang="en-US" sz="1800" kern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is defined as the flow of one coulomb of charge passes a given point in a conductor in one second </a:t>
                </a:r>
                <a:endParaRPr lang="en-US" sz="18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endParaRPr lang="en-US" sz="18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endParaRPr lang="en-US" sz="1800" kern="1200" dirty="0">
                  <a:solidFill>
                    <a:srgbClr val="EEEEEE">
                      <a:lumMod val="1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98538"/>
                <a:ext cx="8352928" cy="4162358"/>
              </a:xfrm>
              <a:prstGeom prst="rect">
                <a:avLst/>
              </a:prstGeom>
              <a:blipFill rotWithShape="1">
                <a:blip r:embed="rId3"/>
                <a:stretch>
                  <a:fillRect l="-511" t="-878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1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3. Electric Current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78792"/>
            <a:ext cx="4752528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If the electrical charge flows through a conductor (metallic wire), we say that there is an electric current in the conductor.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In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circuits using metallic wires, electrons constitute the flow of charges, </a:t>
            </a:r>
            <a:r>
              <a:rPr lang="en-US" sz="1800" i="1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direction of electric current is taken </a:t>
            </a:r>
            <a:r>
              <a:rPr lang="en-US" sz="18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as opposite to </a:t>
            </a:r>
            <a:r>
              <a:rPr lang="en-US" sz="1800" i="1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direction of the flow of electrons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, which are negative charges. 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419622"/>
            <a:ext cx="3672408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3. Electric Current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419622"/>
            <a:ext cx="4140460" cy="298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Direct Current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current that flows in only one direction all the time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Usually, direct current (DC) refers only to a constant current.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Alternative Current:</a:t>
            </a:r>
            <a:r>
              <a:rPr lang="en-US" sz="1800" kern="1200" dirty="0" smtClean="0"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current that alternates in direction of flow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Usually, alternating current (AC) refers to a current that varies sinusoidal with time.</a:t>
            </a: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63638"/>
            <a:ext cx="374674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EXAMPLES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1419622"/>
                <a:ext cx="8352928" cy="135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EX1: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What is the current from a steady flow of 100 C through a wire cross section in 20s?</a:t>
                </a:r>
              </a:p>
              <a:p>
                <a:pPr algn="just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SOL: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                    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100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20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= 5 A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9622"/>
                <a:ext cx="8352928" cy="1355115"/>
              </a:xfrm>
              <a:prstGeom prst="rect">
                <a:avLst/>
              </a:prstGeom>
              <a:blipFill rotWithShape="1">
                <a:blip r:embed="rId3"/>
                <a:stretch>
                  <a:fillRect l="-730" t="-2703" r="-949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59532" y="3219822"/>
            <a:ext cx="8352928" cy="146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EX2: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An element in a circuit that can stores charge, what is the charge stored on the element from a steady current of 2A for 100 µs?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SOL: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                     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Q = I * t = 2 A* 100 * 10^(-6) =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200 µC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Coulomb = Ampere × Second</a:t>
            </a: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5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3. Electric Current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749" y="1419621"/>
            <a:ext cx="6264696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Current Source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is a circuit element that provides a specified current 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figure shows the circuit diagram symbol for a current source, this source provides 10 A current in the direction of the arrow.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Electrical Circuit: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A circuit is a closed path around which current flows or electron moves.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67527"/>
            <a:ext cx="129614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4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4. Voltage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748" y="1419621"/>
            <a:ext cx="8265707" cy="323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Moving an object against a force that oppose the motion is called Work.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Ex: Lifting something against the force of gravity.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Work:</a:t>
            </a:r>
            <a:r>
              <a:rPr lang="en-US" sz="1800" b="1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is the product of the force and the distance moved.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SI unit of Work (W) is Joule (J)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SI unit of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Force (F)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is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Newton (N)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 (Joule) =  F (Newton) × </a:t>
            </a:r>
            <a:r>
              <a:rPr lang="en-US" sz="1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d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(Meters)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Energy: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is the capacity to do work 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One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of its forms is Potential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Energy or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Kinetic Energy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2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4. Voltage (Potential Difference)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748" y="1419621"/>
                <a:ext cx="8265707" cy="2890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Potential Energy :</a:t>
                </a: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is the energy a body has because of its position.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u="sng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Potential Difference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: the work done to move one unit of charge from one point to the other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SI unit of 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Voltage Difference (Potential Difference) (</a:t>
                </a:r>
                <a:r>
                  <a:rPr lang="az-Cyrl-AZ" sz="1800" i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Ѵ</a:t>
                </a:r>
                <a:r>
                  <a:rPr lang="en-US" sz="1800" i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)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is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volt (V)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az-Cyrl-AZ" sz="1800" i="1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Ѵ</a:t>
                </a:r>
                <a:r>
                  <a:rPr lang="en-US" sz="1800" i="1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(volts)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𝑊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𝐽𝑜𝑢𝑙𝑒𝑠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𝑄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𝐶𝑜𝑢𝑙𝑜𝑚𝑏𝑠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𝑊𝑜𝑟𝑘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𝐷𝑜𝑛𝑒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h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𝑎𝑟𝑔𝑒</m:t>
                        </m:r>
                      </m:den>
                    </m:f>
                  </m:oMath>
                </a14:m>
                <a:endParaRPr lang="en-US" sz="1800" kern="1200" dirty="0" smtClean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If W Joules of Work are required to move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Q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𝐶𝑜𝑢𝑙𝑜𝑚𝑏𝑠 from point a to b then 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40404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= W/Q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8" y="1419621"/>
                <a:ext cx="8265707" cy="2890087"/>
              </a:xfrm>
              <a:prstGeom prst="rect">
                <a:avLst/>
              </a:prstGeom>
              <a:blipFill rotWithShape="1">
                <a:blip r:embed="rId3"/>
                <a:stretch>
                  <a:fillRect l="-516" t="-1266" r="-959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1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4. Voltage (Potential Difference)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304" y="1375498"/>
            <a:ext cx="4453743" cy="146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DC Voltage:</a:t>
            </a: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is a constant voltage.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AC Voltage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is a voltage varies with time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 Source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such as a battery (DC) or generator (AC)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7" y="2931790"/>
            <a:ext cx="2245128" cy="172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82727"/>
            <a:ext cx="2520280" cy="142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410539"/>
            <a:ext cx="3148211" cy="155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94" y="3082727"/>
            <a:ext cx="3113728" cy="142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0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EXAMPLES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1419622"/>
                <a:ext cx="8352928" cy="1807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EX1: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if 2 C of negative charge does 100 J of work in moving from point b to a in a circuit?  </a:t>
                </a:r>
              </a:p>
              <a:p>
                <a:pPr algn="just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SOL: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     Q = -2 C , W= -100 J  (From b to a and the reference is from a to b)                    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40404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sz="24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100</m:t>
                        </m:r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= 50 V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9622"/>
                <a:ext cx="8352928" cy="1807803"/>
              </a:xfrm>
              <a:prstGeom prst="rect">
                <a:avLst/>
              </a:prstGeom>
              <a:blipFill rotWithShape="1">
                <a:blip r:embed="rId3"/>
                <a:stretch>
                  <a:fillRect l="-657" t="-2027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1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38"/>
          <p:cNvSpPr txBox="1">
            <a:spLocks noGrp="1"/>
          </p:cNvSpPr>
          <p:nvPr>
            <p:ph type="title"/>
          </p:nvPr>
        </p:nvSpPr>
        <p:spPr>
          <a:xfrm rot="1973">
            <a:off x="899765" y="1131890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CH1</a:t>
            </a:r>
            <a:endParaRPr dirty="0"/>
          </a:p>
        </p:txBody>
      </p:sp>
      <p:sp>
        <p:nvSpPr>
          <p:cNvPr id="4211" name="Google Shape;4211;p38"/>
          <p:cNvSpPr txBox="1">
            <a:spLocks noGrp="1"/>
          </p:cNvSpPr>
          <p:nvPr>
            <p:ph type="title" idx="21"/>
          </p:nvPr>
        </p:nvSpPr>
        <p:spPr>
          <a:xfrm>
            <a:off x="683568" y="48351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Course contents</a:t>
            </a:r>
            <a:endParaRPr dirty="0"/>
          </a:p>
        </p:txBody>
      </p:sp>
      <p:sp>
        <p:nvSpPr>
          <p:cNvPr id="4212" name="Google Shape;4212;p38"/>
          <p:cNvSpPr txBox="1">
            <a:spLocks noGrp="1"/>
          </p:cNvSpPr>
          <p:nvPr>
            <p:ph type="title" idx="2"/>
          </p:nvPr>
        </p:nvSpPr>
        <p:spPr>
          <a:xfrm rot="1973">
            <a:off x="7635896" y="1131889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CH4</a:t>
            </a:r>
            <a:endParaRPr dirty="0"/>
          </a:p>
        </p:txBody>
      </p:sp>
      <p:sp>
        <p:nvSpPr>
          <p:cNvPr id="4214" name="Google Shape;4214;p38"/>
          <p:cNvSpPr txBox="1">
            <a:spLocks noGrp="1"/>
          </p:cNvSpPr>
          <p:nvPr>
            <p:ph type="title" idx="4"/>
          </p:nvPr>
        </p:nvSpPr>
        <p:spPr>
          <a:xfrm rot="1973">
            <a:off x="3204021" y="1131890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CH2</a:t>
            </a:r>
            <a:endParaRPr dirty="0"/>
          </a:p>
        </p:txBody>
      </p:sp>
      <p:sp>
        <p:nvSpPr>
          <p:cNvPr id="4216" name="Google Shape;4216;p38"/>
          <p:cNvSpPr txBox="1">
            <a:spLocks noGrp="1"/>
          </p:cNvSpPr>
          <p:nvPr>
            <p:ph type="title" idx="6"/>
          </p:nvPr>
        </p:nvSpPr>
        <p:spPr>
          <a:xfrm rot="1973">
            <a:off x="971773" y="2846944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CH5</a:t>
            </a:r>
            <a:endParaRPr dirty="0"/>
          </a:p>
        </p:txBody>
      </p:sp>
      <p:sp>
        <p:nvSpPr>
          <p:cNvPr id="4218" name="Google Shape;4218;p38"/>
          <p:cNvSpPr txBox="1">
            <a:spLocks noGrp="1"/>
          </p:cNvSpPr>
          <p:nvPr>
            <p:ph type="title" idx="8"/>
          </p:nvPr>
        </p:nvSpPr>
        <p:spPr>
          <a:xfrm rot="1973">
            <a:off x="5652292" y="1131890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CH3</a:t>
            </a:r>
            <a:endParaRPr dirty="0"/>
          </a:p>
        </p:txBody>
      </p:sp>
      <p:sp>
        <p:nvSpPr>
          <p:cNvPr id="4220" name="Google Shape;4220;p38"/>
          <p:cNvSpPr txBox="1">
            <a:spLocks noGrp="1"/>
          </p:cNvSpPr>
          <p:nvPr>
            <p:ph type="title" idx="13"/>
          </p:nvPr>
        </p:nvSpPr>
        <p:spPr>
          <a:xfrm rot="1973">
            <a:off x="3924101" y="2848462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CH6</a:t>
            </a:r>
            <a:endParaRPr dirty="0"/>
          </a:p>
        </p:txBody>
      </p:sp>
      <p:sp>
        <p:nvSpPr>
          <p:cNvPr id="4222" name="Google Shape;4222;p38"/>
          <p:cNvSpPr txBox="1">
            <a:spLocks noGrp="1"/>
          </p:cNvSpPr>
          <p:nvPr>
            <p:ph type="subTitle" idx="15"/>
          </p:nvPr>
        </p:nvSpPr>
        <p:spPr>
          <a:xfrm>
            <a:off x="395536" y="221171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Units </a:t>
            </a:r>
            <a:r>
              <a:rPr lang="en-US" dirty="0"/>
              <a:t>and Basic Concepts</a:t>
            </a:r>
            <a:endParaRPr dirty="0"/>
          </a:p>
        </p:txBody>
      </p:sp>
      <p:sp>
        <p:nvSpPr>
          <p:cNvPr id="4223" name="Google Shape;4223;p38"/>
          <p:cNvSpPr txBox="1">
            <a:spLocks noGrp="1"/>
          </p:cNvSpPr>
          <p:nvPr>
            <p:ph type="subTitle" idx="16"/>
          </p:nvPr>
        </p:nvSpPr>
        <p:spPr>
          <a:xfrm>
            <a:off x="7020272" y="221171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DC Circuit Analysis</a:t>
            </a:r>
            <a:endParaRPr dirty="0"/>
          </a:p>
        </p:txBody>
      </p:sp>
      <p:sp>
        <p:nvSpPr>
          <p:cNvPr id="4224" name="Google Shape;4224;p38"/>
          <p:cNvSpPr txBox="1">
            <a:spLocks noGrp="1"/>
          </p:cNvSpPr>
          <p:nvPr>
            <p:ph type="subTitle" idx="17"/>
          </p:nvPr>
        </p:nvSpPr>
        <p:spPr>
          <a:xfrm>
            <a:off x="2627784" y="221171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Resistance and Ohm’s Law </a:t>
            </a:r>
            <a:endParaRPr dirty="0"/>
          </a:p>
        </p:txBody>
      </p:sp>
      <p:sp>
        <p:nvSpPr>
          <p:cNvPr id="4225" name="Google Shape;4225;p38"/>
          <p:cNvSpPr txBox="1">
            <a:spLocks noGrp="1"/>
          </p:cNvSpPr>
          <p:nvPr>
            <p:ph type="subTitle" idx="18"/>
          </p:nvPr>
        </p:nvSpPr>
        <p:spPr>
          <a:xfrm>
            <a:off x="107504" y="4232670"/>
            <a:ext cx="324036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DC Equivalent Circuits, Network Theorems and </a:t>
            </a:r>
            <a:r>
              <a:rPr lang="en-US" dirty="0" smtClean="0"/>
              <a:t>Bridge Circuits</a:t>
            </a:r>
            <a:endParaRPr lang="en-US" dirty="0"/>
          </a:p>
        </p:txBody>
      </p:sp>
      <p:sp>
        <p:nvSpPr>
          <p:cNvPr id="4226" name="Google Shape;4226;p38"/>
          <p:cNvSpPr txBox="1">
            <a:spLocks noGrp="1"/>
          </p:cNvSpPr>
          <p:nvPr>
            <p:ph type="subTitle" idx="19"/>
          </p:nvPr>
        </p:nvSpPr>
        <p:spPr>
          <a:xfrm>
            <a:off x="4860032" y="2211710"/>
            <a:ext cx="269644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 smtClean="0"/>
              <a:t>Series </a:t>
            </a:r>
            <a:r>
              <a:rPr lang="en-US" dirty="0"/>
              <a:t>and Parallel DC Circuits</a:t>
            </a:r>
            <a:endParaRPr dirty="0"/>
          </a:p>
        </p:txBody>
      </p:sp>
      <p:sp>
        <p:nvSpPr>
          <p:cNvPr id="4227" name="Google Shape;4227;p38"/>
          <p:cNvSpPr txBox="1">
            <a:spLocks noGrp="1"/>
          </p:cNvSpPr>
          <p:nvPr>
            <p:ph type="subTitle" idx="20"/>
          </p:nvPr>
        </p:nvSpPr>
        <p:spPr>
          <a:xfrm>
            <a:off x="3347864" y="3858352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Capacitor and Capacitance</a:t>
            </a:r>
            <a:endParaRPr dirty="0"/>
          </a:p>
        </p:txBody>
      </p:sp>
      <p:grpSp>
        <p:nvGrpSpPr>
          <p:cNvPr id="4228" name="Google Shape;4228;p38"/>
          <p:cNvGrpSpPr/>
          <p:nvPr/>
        </p:nvGrpSpPr>
        <p:grpSpPr>
          <a:xfrm>
            <a:off x="8546469" y="2992396"/>
            <a:ext cx="494746" cy="1763724"/>
            <a:chOff x="4819150" y="3867600"/>
            <a:chExt cx="155600" cy="554700"/>
          </a:xfrm>
        </p:grpSpPr>
        <p:sp>
          <p:nvSpPr>
            <p:cNvPr id="4229" name="Google Shape;4229;p38"/>
            <p:cNvSpPr/>
            <p:nvPr/>
          </p:nvSpPr>
          <p:spPr>
            <a:xfrm>
              <a:off x="4819150" y="3867600"/>
              <a:ext cx="155600" cy="554700"/>
            </a:xfrm>
            <a:custGeom>
              <a:avLst/>
              <a:gdLst/>
              <a:ahLst/>
              <a:cxnLst/>
              <a:rect l="l" t="t" r="r" b="b"/>
              <a:pathLst>
                <a:path w="6224" h="22188" extrusionOk="0">
                  <a:moveTo>
                    <a:pt x="1234" y="0"/>
                  </a:moveTo>
                  <a:lnTo>
                    <a:pt x="1234" y="625"/>
                  </a:lnTo>
                  <a:lnTo>
                    <a:pt x="607" y="625"/>
                  </a:lnTo>
                  <a:lnTo>
                    <a:pt x="607" y="1412"/>
                  </a:lnTo>
                  <a:lnTo>
                    <a:pt x="0" y="1412"/>
                  </a:lnTo>
                  <a:lnTo>
                    <a:pt x="0" y="1911"/>
                  </a:lnTo>
                  <a:lnTo>
                    <a:pt x="607" y="1911"/>
                  </a:lnTo>
                  <a:lnTo>
                    <a:pt x="607" y="2579"/>
                  </a:lnTo>
                  <a:lnTo>
                    <a:pt x="0" y="2579"/>
                  </a:lnTo>
                  <a:lnTo>
                    <a:pt x="0" y="3079"/>
                  </a:lnTo>
                  <a:lnTo>
                    <a:pt x="607" y="3079"/>
                  </a:lnTo>
                  <a:lnTo>
                    <a:pt x="607" y="3746"/>
                  </a:lnTo>
                  <a:lnTo>
                    <a:pt x="0" y="3746"/>
                  </a:lnTo>
                  <a:lnTo>
                    <a:pt x="0" y="4245"/>
                  </a:lnTo>
                  <a:lnTo>
                    <a:pt x="607" y="4245"/>
                  </a:lnTo>
                  <a:lnTo>
                    <a:pt x="607" y="4913"/>
                  </a:lnTo>
                  <a:lnTo>
                    <a:pt x="0" y="4913"/>
                  </a:lnTo>
                  <a:lnTo>
                    <a:pt x="0" y="5412"/>
                  </a:lnTo>
                  <a:lnTo>
                    <a:pt x="607" y="5412"/>
                  </a:lnTo>
                  <a:lnTo>
                    <a:pt x="607" y="6079"/>
                  </a:lnTo>
                  <a:lnTo>
                    <a:pt x="0" y="6079"/>
                  </a:lnTo>
                  <a:lnTo>
                    <a:pt x="0" y="6580"/>
                  </a:lnTo>
                  <a:lnTo>
                    <a:pt x="607" y="6580"/>
                  </a:lnTo>
                  <a:lnTo>
                    <a:pt x="607" y="7247"/>
                  </a:lnTo>
                  <a:lnTo>
                    <a:pt x="0" y="7247"/>
                  </a:lnTo>
                  <a:lnTo>
                    <a:pt x="0" y="7747"/>
                  </a:lnTo>
                  <a:lnTo>
                    <a:pt x="607" y="7747"/>
                  </a:lnTo>
                  <a:lnTo>
                    <a:pt x="607" y="8414"/>
                  </a:lnTo>
                  <a:lnTo>
                    <a:pt x="0" y="8414"/>
                  </a:lnTo>
                  <a:lnTo>
                    <a:pt x="0" y="8915"/>
                  </a:lnTo>
                  <a:lnTo>
                    <a:pt x="607" y="8915"/>
                  </a:lnTo>
                  <a:lnTo>
                    <a:pt x="607" y="9581"/>
                  </a:lnTo>
                  <a:lnTo>
                    <a:pt x="0" y="9581"/>
                  </a:lnTo>
                  <a:lnTo>
                    <a:pt x="0" y="10081"/>
                  </a:lnTo>
                  <a:lnTo>
                    <a:pt x="607" y="10081"/>
                  </a:lnTo>
                  <a:lnTo>
                    <a:pt x="607" y="10748"/>
                  </a:lnTo>
                  <a:lnTo>
                    <a:pt x="0" y="10748"/>
                  </a:lnTo>
                  <a:lnTo>
                    <a:pt x="0" y="11248"/>
                  </a:lnTo>
                  <a:lnTo>
                    <a:pt x="607" y="11248"/>
                  </a:lnTo>
                  <a:lnTo>
                    <a:pt x="607" y="11914"/>
                  </a:lnTo>
                  <a:lnTo>
                    <a:pt x="0" y="11914"/>
                  </a:lnTo>
                  <a:lnTo>
                    <a:pt x="0" y="12416"/>
                  </a:lnTo>
                  <a:lnTo>
                    <a:pt x="607" y="12416"/>
                  </a:lnTo>
                  <a:lnTo>
                    <a:pt x="607" y="13082"/>
                  </a:lnTo>
                  <a:lnTo>
                    <a:pt x="0" y="13082"/>
                  </a:lnTo>
                  <a:lnTo>
                    <a:pt x="0" y="13582"/>
                  </a:lnTo>
                  <a:lnTo>
                    <a:pt x="607" y="13582"/>
                  </a:lnTo>
                  <a:lnTo>
                    <a:pt x="607" y="14249"/>
                  </a:lnTo>
                  <a:lnTo>
                    <a:pt x="0" y="14249"/>
                  </a:lnTo>
                  <a:lnTo>
                    <a:pt x="0" y="14750"/>
                  </a:lnTo>
                  <a:lnTo>
                    <a:pt x="607" y="14750"/>
                  </a:lnTo>
                  <a:lnTo>
                    <a:pt x="607" y="15417"/>
                  </a:lnTo>
                  <a:lnTo>
                    <a:pt x="0" y="15417"/>
                  </a:lnTo>
                  <a:lnTo>
                    <a:pt x="0" y="15916"/>
                  </a:lnTo>
                  <a:lnTo>
                    <a:pt x="607" y="15916"/>
                  </a:lnTo>
                  <a:lnTo>
                    <a:pt x="607" y="16584"/>
                  </a:lnTo>
                  <a:lnTo>
                    <a:pt x="0" y="16584"/>
                  </a:lnTo>
                  <a:lnTo>
                    <a:pt x="0" y="17084"/>
                  </a:lnTo>
                  <a:lnTo>
                    <a:pt x="607" y="17084"/>
                  </a:lnTo>
                  <a:lnTo>
                    <a:pt x="607" y="17752"/>
                  </a:lnTo>
                  <a:lnTo>
                    <a:pt x="0" y="17752"/>
                  </a:lnTo>
                  <a:lnTo>
                    <a:pt x="0" y="18251"/>
                  </a:lnTo>
                  <a:lnTo>
                    <a:pt x="607" y="18251"/>
                  </a:lnTo>
                  <a:lnTo>
                    <a:pt x="607" y="18918"/>
                  </a:lnTo>
                  <a:lnTo>
                    <a:pt x="0" y="18918"/>
                  </a:lnTo>
                  <a:lnTo>
                    <a:pt x="0" y="19417"/>
                  </a:lnTo>
                  <a:lnTo>
                    <a:pt x="607" y="19417"/>
                  </a:lnTo>
                  <a:lnTo>
                    <a:pt x="607" y="20085"/>
                  </a:lnTo>
                  <a:lnTo>
                    <a:pt x="0" y="20085"/>
                  </a:lnTo>
                  <a:lnTo>
                    <a:pt x="0" y="20585"/>
                  </a:lnTo>
                  <a:lnTo>
                    <a:pt x="607" y="20585"/>
                  </a:lnTo>
                  <a:lnTo>
                    <a:pt x="607" y="21252"/>
                  </a:lnTo>
                  <a:lnTo>
                    <a:pt x="0" y="21252"/>
                  </a:lnTo>
                  <a:lnTo>
                    <a:pt x="0" y="21751"/>
                  </a:lnTo>
                  <a:lnTo>
                    <a:pt x="607" y="21751"/>
                  </a:lnTo>
                  <a:lnTo>
                    <a:pt x="607" y="22187"/>
                  </a:lnTo>
                  <a:lnTo>
                    <a:pt x="5616" y="22187"/>
                  </a:lnTo>
                  <a:lnTo>
                    <a:pt x="5616" y="21751"/>
                  </a:lnTo>
                  <a:lnTo>
                    <a:pt x="6224" y="21751"/>
                  </a:lnTo>
                  <a:lnTo>
                    <a:pt x="6224" y="21252"/>
                  </a:lnTo>
                  <a:lnTo>
                    <a:pt x="5616" y="21252"/>
                  </a:lnTo>
                  <a:lnTo>
                    <a:pt x="5616" y="20585"/>
                  </a:lnTo>
                  <a:lnTo>
                    <a:pt x="6224" y="20585"/>
                  </a:lnTo>
                  <a:lnTo>
                    <a:pt x="6224" y="20085"/>
                  </a:lnTo>
                  <a:lnTo>
                    <a:pt x="5616" y="20085"/>
                  </a:lnTo>
                  <a:lnTo>
                    <a:pt x="5616" y="19417"/>
                  </a:lnTo>
                  <a:lnTo>
                    <a:pt x="6224" y="19417"/>
                  </a:lnTo>
                  <a:lnTo>
                    <a:pt x="6224" y="18918"/>
                  </a:lnTo>
                  <a:lnTo>
                    <a:pt x="5616" y="18918"/>
                  </a:lnTo>
                  <a:lnTo>
                    <a:pt x="5616" y="18251"/>
                  </a:lnTo>
                  <a:lnTo>
                    <a:pt x="6224" y="18251"/>
                  </a:lnTo>
                  <a:lnTo>
                    <a:pt x="6224" y="17752"/>
                  </a:lnTo>
                  <a:lnTo>
                    <a:pt x="5616" y="17752"/>
                  </a:lnTo>
                  <a:lnTo>
                    <a:pt x="5616" y="17084"/>
                  </a:lnTo>
                  <a:lnTo>
                    <a:pt x="6224" y="17084"/>
                  </a:lnTo>
                  <a:lnTo>
                    <a:pt x="6224" y="16584"/>
                  </a:lnTo>
                  <a:lnTo>
                    <a:pt x="5616" y="16584"/>
                  </a:lnTo>
                  <a:lnTo>
                    <a:pt x="5616" y="15916"/>
                  </a:lnTo>
                  <a:lnTo>
                    <a:pt x="6224" y="15916"/>
                  </a:lnTo>
                  <a:lnTo>
                    <a:pt x="6224" y="15417"/>
                  </a:lnTo>
                  <a:lnTo>
                    <a:pt x="5616" y="15417"/>
                  </a:lnTo>
                  <a:lnTo>
                    <a:pt x="5616" y="14750"/>
                  </a:lnTo>
                  <a:lnTo>
                    <a:pt x="6224" y="14750"/>
                  </a:lnTo>
                  <a:lnTo>
                    <a:pt x="6224" y="14249"/>
                  </a:lnTo>
                  <a:lnTo>
                    <a:pt x="5616" y="14249"/>
                  </a:lnTo>
                  <a:lnTo>
                    <a:pt x="5616" y="13582"/>
                  </a:lnTo>
                  <a:lnTo>
                    <a:pt x="6224" y="13582"/>
                  </a:lnTo>
                  <a:lnTo>
                    <a:pt x="6224" y="13082"/>
                  </a:lnTo>
                  <a:lnTo>
                    <a:pt x="5616" y="13082"/>
                  </a:lnTo>
                  <a:lnTo>
                    <a:pt x="5616" y="12416"/>
                  </a:lnTo>
                  <a:lnTo>
                    <a:pt x="6224" y="12416"/>
                  </a:lnTo>
                  <a:lnTo>
                    <a:pt x="6224" y="11914"/>
                  </a:lnTo>
                  <a:lnTo>
                    <a:pt x="5616" y="11914"/>
                  </a:lnTo>
                  <a:lnTo>
                    <a:pt x="5616" y="11248"/>
                  </a:lnTo>
                  <a:lnTo>
                    <a:pt x="6224" y="11248"/>
                  </a:lnTo>
                  <a:lnTo>
                    <a:pt x="6224" y="10748"/>
                  </a:lnTo>
                  <a:lnTo>
                    <a:pt x="5616" y="10748"/>
                  </a:lnTo>
                  <a:lnTo>
                    <a:pt x="5616" y="10081"/>
                  </a:lnTo>
                  <a:lnTo>
                    <a:pt x="6224" y="10081"/>
                  </a:lnTo>
                  <a:lnTo>
                    <a:pt x="6224" y="9581"/>
                  </a:lnTo>
                  <a:lnTo>
                    <a:pt x="5616" y="9581"/>
                  </a:lnTo>
                  <a:lnTo>
                    <a:pt x="5616" y="8915"/>
                  </a:lnTo>
                  <a:lnTo>
                    <a:pt x="6224" y="8915"/>
                  </a:lnTo>
                  <a:lnTo>
                    <a:pt x="6224" y="8414"/>
                  </a:lnTo>
                  <a:lnTo>
                    <a:pt x="5616" y="8414"/>
                  </a:lnTo>
                  <a:lnTo>
                    <a:pt x="5616" y="7747"/>
                  </a:lnTo>
                  <a:lnTo>
                    <a:pt x="6224" y="7747"/>
                  </a:lnTo>
                  <a:lnTo>
                    <a:pt x="6224" y="7247"/>
                  </a:lnTo>
                  <a:lnTo>
                    <a:pt x="5616" y="7247"/>
                  </a:lnTo>
                  <a:lnTo>
                    <a:pt x="5616" y="6580"/>
                  </a:lnTo>
                  <a:lnTo>
                    <a:pt x="6224" y="6580"/>
                  </a:lnTo>
                  <a:lnTo>
                    <a:pt x="6224" y="6079"/>
                  </a:lnTo>
                  <a:lnTo>
                    <a:pt x="5616" y="6079"/>
                  </a:lnTo>
                  <a:lnTo>
                    <a:pt x="5616" y="5412"/>
                  </a:lnTo>
                  <a:lnTo>
                    <a:pt x="6224" y="5412"/>
                  </a:lnTo>
                  <a:lnTo>
                    <a:pt x="6224" y="4913"/>
                  </a:lnTo>
                  <a:lnTo>
                    <a:pt x="5616" y="4913"/>
                  </a:lnTo>
                  <a:lnTo>
                    <a:pt x="5616" y="4245"/>
                  </a:lnTo>
                  <a:lnTo>
                    <a:pt x="6224" y="4245"/>
                  </a:lnTo>
                  <a:lnTo>
                    <a:pt x="6224" y="3746"/>
                  </a:lnTo>
                  <a:lnTo>
                    <a:pt x="5616" y="3746"/>
                  </a:lnTo>
                  <a:lnTo>
                    <a:pt x="5616" y="3079"/>
                  </a:lnTo>
                  <a:lnTo>
                    <a:pt x="6224" y="3079"/>
                  </a:lnTo>
                  <a:lnTo>
                    <a:pt x="6224" y="2579"/>
                  </a:lnTo>
                  <a:lnTo>
                    <a:pt x="5616" y="2579"/>
                  </a:lnTo>
                  <a:lnTo>
                    <a:pt x="5616" y="1911"/>
                  </a:lnTo>
                  <a:lnTo>
                    <a:pt x="6224" y="1911"/>
                  </a:lnTo>
                  <a:lnTo>
                    <a:pt x="6224" y="1412"/>
                  </a:lnTo>
                  <a:lnTo>
                    <a:pt x="5616" y="1412"/>
                  </a:lnTo>
                  <a:lnTo>
                    <a:pt x="5616" y="625"/>
                  </a:lnTo>
                  <a:lnTo>
                    <a:pt x="5008" y="625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4849600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487087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489212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491337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4934650" y="388947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849600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487087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489212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491337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4934650" y="391895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4849600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487087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89212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491337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4934650" y="394835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4849600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487087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489212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491337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34650" y="3977825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4849600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487087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489212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491337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4934650" y="40072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4849600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87087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489212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491337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4934650" y="403667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4849600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487087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489212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1337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4934650" y="406615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4849600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487087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489212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491337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4934650" y="409560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849600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487087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489212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491337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3" y="32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4934650" y="41250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4849600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487087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89212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491337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4934650" y="4154475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4849600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487087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489212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491337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4934650" y="418392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4849600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487087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89212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91337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934650" y="4213400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849600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487087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489212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1337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4934650" y="424280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4849600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487087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89212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491337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3" y="32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4934650" y="42722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4849600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487087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489212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491337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4934650" y="430170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4849600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487087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489212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491337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4934650" y="433112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4849600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487087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489212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491337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4934650" y="436060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4849600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1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487087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1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489212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491337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4934650" y="4390050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4220;p38"/>
          <p:cNvSpPr txBox="1">
            <a:spLocks/>
          </p:cNvSpPr>
          <p:nvPr/>
        </p:nvSpPr>
        <p:spPr>
          <a:xfrm rot="1973">
            <a:off x="6588397" y="2880372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r>
              <a:rPr lang="en-US" dirty="0" smtClean="0"/>
              <a:t>CH7</a:t>
            </a:r>
            <a:endParaRPr lang="en-US" dirty="0"/>
          </a:p>
        </p:txBody>
      </p:sp>
      <p:sp>
        <p:nvSpPr>
          <p:cNvPr id="119" name="Google Shape;4227;p38"/>
          <p:cNvSpPr txBox="1">
            <a:spLocks noGrp="1"/>
          </p:cNvSpPr>
          <p:nvPr>
            <p:ph type="subTitle" idx="20"/>
          </p:nvPr>
        </p:nvSpPr>
        <p:spPr>
          <a:xfrm>
            <a:off x="5942797" y="3876114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 smtClean="0"/>
              <a:t>Inductor </a:t>
            </a:r>
            <a:r>
              <a:rPr lang="en-US" dirty="0"/>
              <a:t>and </a:t>
            </a:r>
            <a:r>
              <a:rPr lang="en-US" dirty="0" smtClean="0"/>
              <a:t>Inductance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23528" y="4743664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5. Dependent Source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304" y="1375498"/>
            <a:ext cx="8054144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Independent Source (Current):</a:t>
            </a: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is a current source that provides a certain amount of current.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Independent Source </a:t>
            </a: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(Voltage):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is a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source that provides a certain amount of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voltage.</a:t>
            </a: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Dependent </a:t>
            </a: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Source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Also called a controlled source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, is a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voltage/current source that provides a voltage or a current that depends on voltage or current elsewhere in a circuit.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 dependent source is designated by 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 diamond shaped symbol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76" y="3416061"/>
            <a:ext cx="3955064" cy="13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6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5. Dependent Source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097" y="2715766"/>
            <a:ext cx="8054144" cy="323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There are four types of dependent sources: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 controlled voltage source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Current controlled voltage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source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Voltage controlled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current source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Current controlled current source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+mj-lt"/>
              <a:buAutoNum type="arabicPeriod"/>
            </a:pPr>
            <a:endParaRPr lang="en-US" sz="1800" kern="1200" dirty="0" smtClean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endParaRPr lang="en-US" sz="1800" kern="1200" dirty="0" smtClean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86" y="1464324"/>
            <a:ext cx="3520075" cy="148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5097" y="1419622"/>
            <a:ext cx="449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circuit contains a dependent voltage source that provides a voltage of 5V</a:t>
            </a:r>
            <a:r>
              <a:rPr lang="en-US" sz="12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which is five times the voltage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V</a:t>
            </a:r>
            <a:r>
              <a:rPr lang="en-US" sz="12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across the resistor.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86" y="2953560"/>
            <a:ext cx="3528392" cy="17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1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6. Power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304" y="1375498"/>
                <a:ext cx="8126152" cy="302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Power:</a:t>
                </a: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The rate at which something either absorbs or produces energy.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Source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produces or delivers energy, </a:t>
                </a: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Load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absorbs it</a:t>
                </a:r>
              </a:p>
              <a:p>
                <a:pPr marL="342900" lvl="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SI unit of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Power (P)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is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Watt (W)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1Watt:</a:t>
                </a: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if 1 Joule of work is either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absorbed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or delivered at a constant rate of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1s 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</a:t>
                </a:r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(</a:t>
                </a:r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Watt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𝑊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𝐽𝑜𝑢𝑙𝑒𝑠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𝑆𝑒𝑐𝑜𝑛𝑑𝑠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800" kern="1200" dirty="0" smtClean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285750" indent="-285750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The power absorbed by an electric component is the product of voltage and current</a:t>
                </a:r>
              </a:p>
              <a:p>
                <a:pPr algn="ctr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 (Watt </a:t>
                </a:r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) = V (volts) × I (Amperes)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4" y="1375498"/>
                <a:ext cx="8126152" cy="3022430"/>
              </a:xfrm>
              <a:prstGeom prst="rect">
                <a:avLst/>
              </a:prstGeom>
              <a:blipFill rotWithShape="1">
                <a:blip r:embed="rId3"/>
                <a:stretch>
                  <a:fillRect l="-525" t="-1212" r="-450" b="-3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0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6. Power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431" y="1563638"/>
            <a:ext cx="8126152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If the calculated power is </a:t>
            </a: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positive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, the component actually </a:t>
            </a: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absorbed 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power.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If the calculated power is </a:t>
            </a: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negative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, the component actually </a:t>
            </a: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produces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power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power output is expressed by a unit called Horsepower (</a:t>
            </a:r>
            <a:r>
              <a:rPr lang="en-US" sz="1800" kern="1200" dirty="0" err="1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hp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) </a:t>
            </a: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relation between watt and horsepower   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1hp= 475.7 W</a:t>
            </a:r>
            <a:endParaRPr lang="en-US" sz="1800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u="sng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Electrical Energy</a:t>
            </a: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: is the product of the electrical power input or output and the time over which this input or output occurs </a:t>
            </a:r>
          </a:p>
          <a:p>
            <a:pPr lvl="0" algn="ctr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 (Joules ) = P (Watts) × t (Seconds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)</a:t>
            </a:r>
            <a:endParaRPr lang="en-US" sz="18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endParaRPr lang="en-US" sz="1800" kern="1200" dirty="0" smtClean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5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6. Power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920" y="1347614"/>
            <a:ext cx="8126152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companies use as an energy unit Kilowatt-hour (KWh)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                 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 </a:t>
            </a:r>
            <a:r>
              <a:rPr lang="en-US" sz="18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(Kilowatt-hour (KWh)) = P (Kilowatt) × t (Hour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)</a:t>
            </a:r>
            <a:endParaRPr lang="en-US" sz="1800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0D0A29">
                      <a:alpha val="40000"/>
                    </a:srgb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0D0A29">
                      <a:alpha val="40000"/>
                    </a:srgb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rgbClr val="0D0A29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920" y="2151999"/>
            <a:ext cx="8352928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EX5: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How many joules are equivalent to 1 kilowatt-hour?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SOL: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              </a:t>
            </a:r>
            <a:r>
              <a:rPr lang="en-US" sz="18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1 KWh = 1000 W × 60 min × 60 s = 1000 W × 3600 s= 3 600 000 </a:t>
            </a:r>
            <a:r>
              <a:rPr lang="en-US" sz="1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W.s </a:t>
            </a:r>
            <a:r>
              <a:rPr lang="en-US" sz="18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= 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3 </a:t>
            </a:r>
            <a:r>
              <a:rPr lang="en-US" sz="18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600 000 </a:t>
            </a:r>
            <a:r>
              <a:rPr lang="en-US" sz="18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J =  3.6 M Joule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400" y="3340765"/>
            <a:ext cx="8352928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b="1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EX6:</a:t>
            </a:r>
            <a:r>
              <a:rPr lang="en-US" sz="18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en-US" sz="18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What is the energy absorbed by a component that absorbs 10W for 2 min?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u="sng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SOL: 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Tx/>
            </a:pPr>
            <a:r>
              <a:rPr lang="en-US" sz="18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W= P ×t = 10 × 2 × 60 = 1200 W.s = 1200 Joule</a:t>
            </a:r>
          </a:p>
        </p:txBody>
      </p:sp>
    </p:spTree>
    <p:extLst>
      <p:ext uri="{BB962C8B-B14F-4D97-AF65-F5344CB8AC3E}">
        <p14:creationId xmlns:p14="http://schemas.microsoft.com/office/powerpoint/2010/main" val="22213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78902" y="411510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7. Efficiency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1446402"/>
                <a:ext cx="8352928" cy="330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Efficiency: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is based on work or power output divided by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work or power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input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Efficiency is usually expressed as a decimal fraction that is the percentage divided by 100.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Efficiency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(</a:t>
                </a:r>
                <a:r>
                  <a:rPr lang="el-GR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η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𝑝𝑜𝑤𝑒𝑟</m:t>
                        </m:r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𝑜𝑢𝑡𝑝𝑢𝑡</m:t>
                        </m:r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en-US" sz="1800" b="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800" b="0" i="1" kern="120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𝑝𝑜𝑤𝑒𝑟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𝑖𝑛𝑝𝑢𝑡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en-US" sz="180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kern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× 100%</a:t>
                </a: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endParaRPr lang="en-US" sz="18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Arial"/>
                  <a:buAutoNum type="alphaLcParenBoth"/>
                </a:pPr>
                <a:endParaRPr lang="en-US" sz="18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Arial"/>
                  <a:buAutoNum type="alphaLcParenBoth"/>
                </a:pPr>
                <a:endParaRPr lang="en-US" sz="1800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Arial"/>
                  <a:buAutoNum type="alphaLcParenBoth"/>
                </a:pPr>
                <a:endParaRPr lang="en-US" sz="1800" kern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46402"/>
                <a:ext cx="8352928" cy="3300071"/>
              </a:xfrm>
              <a:prstGeom prst="rect">
                <a:avLst/>
              </a:prstGeom>
              <a:blipFill rotWithShape="1">
                <a:blip r:embed="rId3"/>
                <a:stretch>
                  <a:fillRect l="-511" t="-923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3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78902" y="411510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EXAMPLES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1197484"/>
                <a:ext cx="8352928" cy="2071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b="1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EX7: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What is the input power in watts to 1 </a:t>
                </a:r>
                <a:r>
                  <a:rPr lang="en-US" sz="1800" kern="1200" dirty="0" err="1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hp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electric motor operating at 90% efficiency?</a:t>
                </a:r>
              </a:p>
              <a:p>
                <a:pPr algn="just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u="sng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SOL: </a:t>
                </a:r>
              </a:p>
              <a:p>
                <a:pPr algn="just">
                  <a:spcBef>
                    <a:spcPct val="20000"/>
                  </a:spcBef>
                  <a:spcAft>
                    <a:spcPts val="600"/>
                  </a:spcAft>
                  <a:buClrTx/>
                </a:pP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1hp= 745.7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W                                      </a:t>
                </a:r>
                <a:r>
                  <a:rPr lang="el-GR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η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= 90% = 90/100 =0.9 </a:t>
                </a:r>
                <a:endParaRPr lang="en-US" sz="1800" kern="1200" dirty="0" smtClean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  <a:p>
                <a:pPr marL="342900" lvl="0" indent="-342900" algn="just">
                  <a:spcBef>
                    <a:spcPct val="20000"/>
                  </a:spcBef>
                  <a:spcAft>
                    <a:spcPts val="600"/>
                  </a:spcAft>
                  <a:buClrTx/>
                  <a:buFont typeface="Wingdings" pitchFamily="2" charset="2"/>
                  <a:buChar char="q"/>
                </a:pP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P𝑜𝑤𝑒𝑟 </a:t>
                </a:r>
                <a:r>
                  <a:rPr lang="en-US" sz="1800" kern="1200" dirty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𝑖𝑛𝑝𝑢𝑡 (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𝑃𝑖𝑛)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𝑝𝑜𝑤𝑒𝑟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𝑜𝑢𝑡𝑝𝑢𝑡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𝐸𝑓𝑓𝑖𝑐𝑖𝑒𝑛𝑐𝑦</m:t>
                        </m:r>
                        <m:r>
                          <a:rPr lang="en-US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(</m:t>
                        </m:r>
                        <m:r>
                          <a:rPr lang="el-GR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𝜂</m:t>
                        </m:r>
                        <m:r>
                          <a:rPr lang="el-GR" sz="1800" i="1" kern="120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)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 </a:t>
                </a:r>
                <a:r>
                  <a:rPr lang="en-US" sz="1800" kern="1200" dirty="0" smtClean="0">
                    <a:solidFill>
                      <a:srgbClr val="04040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/>
                    <a:ea typeface="Times New Roman"/>
                  </a:rPr>
                  <a:t>=  745.7/ 0.9= 829 W</a:t>
                </a:r>
                <a:endParaRPr lang="en-US" sz="1800" kern="1200" dirty="0">
                  <a:solidFill>
                    <a:srgbClr val="0404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7484"/>
                <a:ext cx="8352928" cy="2071401"/>
              </a:xfrm>
              <a:prstGeom prst="rect">
                <a:avLst/>
              </a:prstGeom>
              <a:blipFill rotWithShape="1">
                <a:blip r:embed="rId3"/>
                <a:stretch>
                  <a:fillRect l="-657" t="-1471" r="-949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8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p48"/>
          <p:cNvSpPr txBox="1">
            <a:spLocks noGrp="1"/>
          </p:cNvSpPr>
          <p:nvPr>
            <p:ph type="title"/>
          </p:nvPr>
        </p:nvSpPr>
        <p:spPr>
          <a:xfrm>
            <a:off x="720000" y="1227325"/>
            <a:ext cx="77040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End of Lecture 1</a:t>
            </a:r>
          </a:p>
        </p:txBody>
      </p:sp>
      <p:grpSp>
        <p:nvGrpSpPr>
          <p:cNvPr id="4911" name="Google Shape;4911;p48"/>
          <p:cNvGrpSpPr/>
          <p:nvPr/>
        </p:nvGrpSpPr>
        <p:grpSpPr>
          <a:xfrm>
            <a:off x="5913493" y="3532111"/>
            <a:ext cx="940492" cy="1263325"/>
            <a:chOff x="2544369" y="3892000"/>
            <a:chExt cx="872360" cy="1171807"/>
          </a:xfrm>
        </p:grpSpPr>
        <p:sp>
          <p:nvSpPr>
            <p:cNvPr id="4912" name="Google Shape;4912;p48"/>
            <p:cNvSpPr/>
            <p:nvPr/>
          </p:nvSpPr>
          <p:spPr>
            <a:xfrm>
              <a:off x="2544369" y="3892000"/>
              <a:ext cx="872360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3" name="Google Shape;4913;p48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4914" name="Google Shape;4914;p48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48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48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48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48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9" name="Google Shape;4919;p48"/>
          <p:cNvGrpSpPr/>
          <p:nvPr/>
        </p:nvGrpSpPr>
        <p:grpSpPr>
          <a:xfrm>
            <a:off x="2289989" y="3468225"/>
            <a:ext cx="940521" cy="1263325"/>
            <a:chOff x="2433475" y="3892000"/>
            <a:chExt cx="1094138" cy="1171807"/>
          </a:xfrm>
        </p:grpSpPr>
        <p:sp>
          <p:nvSpPr>
            <p:cNvPr id="4920" name="Google Shape;4920;p48"/>
            <p:cNvSpPr/>
            <p:nvPr/>
          </p:nvSpPr>
          <p:spPr>
            <a:xfrm>
              <a:off x="2433475" y="3892000"/>
              <a:ext cx="1094138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accen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48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4922" name="Google Shape;4922;p48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48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48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48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48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Rectangle 138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38"/>
          <p:cNvSpPr txBox="1">
            <a:spLocks noGrp="1"/>
          </p:cNvSpPr>
          <p:nvPr>
            <p:ph type="title"/>
          </p:nvPr>
        </p:nvSpPr>
        <p:spPr>
          <a:xfrm rot="1973">
            <a:off x="1331812" y="1131889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CH8</a:t>
            </a:r>
            <a:endParaRPr dirty="0"/>
          </a:p>
        </p:txBody>
      </p:sp>
      <p:sp>
        <p:nvSpPr>
          <p:cNvPr id="4211" name="Google Shape;4211;p38"/>
          <p:cNvSpPr txBox="1">
            <a:spLocks noGrp="1"/>
          </p:cNvSpPr>
          <p:nvPr>
            <p:ph type="title" idx="21"/>
          </p:nvPr>
        </p:nvSpPr>
        <p:spPr>
          <a:xfrm>
            <a:off x="683568" y="48351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Course </a:t>
            </a:r>
            <a:r>
              <a:rPr lang="en-US" dirty="0"/>
              <a:t>contents</a:t>
            </a:r>
          </a:p>
        </p:txBody>
      </p:sp>
      <p:sp>
        <p:nvSpPr>
          <p:cNvPr id="4212" name="Google Shape;4212;p38"/>
          <p:cNvSpPr txBox="1">
            <a:spLocks noGrp="1"/>
          </p:cNvSpPr>
          <p:nvPr>
            <p:ph type="title" idx="2"/>
          </p:nvPr>
        </p:nvSpPr>
        <p:spPr>
          <a:xfrm rot="1973">
            <a:off x="6804240" y="1131849"/>
            <a:ext cx="1189397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CH10</a:t>
            </a:r>
            <a:endParaRPr dirty="0"/>
          </a:p>
        </p:txBody>
      </p:sp>
      <p:sp>
        <p:nvSpPr>
          <p:cNvPr id="4214" name="Google Shape;4214;p38"/>
          <p:cNvSpPr txBox="1">
            <a:spLocks noGrp="1"/>
          </p:cNvSpPr>
          <p:nvPr>
            <p:ph type="title" idx="4"/>
          </p:nvPr>
        </p:nvSpPr>
        <p:spPr>
          <a:xfrm rot="1973">
            <a:off x="4284141" y="1131890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CH9</a:t>
            </a:r>
            <a:endParaRPr dirty="0"/>
          </a:p>
        </p:txBody>
      </p:sp>
      <p:sp>
        <p:nvSpPr>
          <p:cNvPr id="4216" name="Google Shape;4216;p38"/>
          <p:cNvSpPr txBox="1">
            <a:spLocks noGrp="1"/>
          </p:cNvSpPr>
          <p:nvPr>
            <p:ph type="title" idx="6"/>
          </p:nvPr>
        </p:nvSpPr>
        <p:spPr>
          <a:xfrm rot="1973">
            <a:off x="2195909" y="2902049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CH11</a:t>
            </a:r>
            <a:endParaRPr dirty="0"/>
          </a:p>
        </p:txBody>
      </p:sp>
      <p:sp>
        <p:nvSpPr>
          <p:cNvPr id="4222" name="Google Shape;4222;p38"/>
          <p:cNvSpPr txBox="1">
            <a:spLocks noGrp="1"/>
          </p:cNvSpPr>
          <p:nvPr>
            <p:ph type="subTitle" idx="15"/>
          </p:nvPr>
        </p:nvSpPr>
        <p:spPr>
          <a:xfrm>
            <a:off x="539552" y="2211710"/>
            <a:ext cx="295232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Sinusoidal Alternating Voltage and Current</a:t>
            </a:r>
            <a:endParaRPr dirty="0"/>
          </a:p>
        </p:txBody>
      </p:sp>
      <p:sp>
        <p:nvSpPr>
          <p:cNvPr id="4223" name="Google Shape;4223;p38"/>
          <p:cNvSpPr txBox="1">
            <a:spLocks noGrp="1"/>
          </p:cNvSpPr>
          <p:nvPr>
            <p:ph type="subTitle" idx="16"/>
          </p:nvPr>
        </p:nvSpPr>
        <p:spPr>
          <a:xfrm>
            <a:off x="6194807" y="2211710"/>
            <a:ext cx="2666522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AC Circuits Under Steady State</a:t>
            </a:r>
            <a:endParaRPr dirty="0"/>
          </a:p>
        </p:txBody>
      </p:sp>
      <p:sp>
        <p:nvSpPr>
          <p:cNvPr id="4224" name="Google Shape;4224;p38"/>
          <p:cNvSpPr txBox="1">
            <a:spLocks noGrp="1"/>
          </p:cNvSpPr>
          <p:nvPr>
            <p:ph type="subTitle" idx="17"/>
          </p:nvPr>
        </p:nvSpPr>
        <p:spPr>
          <a:xfrm>
            <a:off x="3635896" y="221171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Basic AC Circuits Analysis</a:t>
            </a:r>
            <a:endParaRPr dirty="0"/>
          </a:p>
        </p:txBody>
      </p:sp>
      <p:sp>
        <p:nvSpPr>
          <p:cNvPr id="4225" name="Google Shape;4225;p38"/>
          <p:cNvSpPr txBox="1">
            <a:spLocks noGrp="1"/>
          </p:cNvSpPr>
          <p:nvPr>
            <p:ph type="subTitle" idx="18"/>
          </p:nvPr>
        </p:nvSpPr>
        <p:spPr>
          <a:xfrm>
            <a:off x="899592" y="4198299"/>
            <a:ext cx="331236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AC Equivalent Circuits, Network Theorems and </a:t>
            </a:r>
            <a:r>
              <a:rPr lang="en-US" dirty="0" smtClean="0"/>
              <a:t>Bridge Circuits</a:t>
            </a:r>
            <a:endParaRPr lang="en-US" dirty="0"/>
          </a:p>
        </p:txBody>
      </p:sp>
      <p:grpSp>
        <p:nvGrpSpPr>
          <p:cNvPr id="4228" name="Google Shape;4228;p38"/>
          <p:cNvGrpSpPr/>
          <p:nvPr/>
        </p:nvGrpSpPr>
        <p:grpSpPr>
          <a:xfrm>
            <a:off x="8546469" y="2992396"/>
            <a:ext cx="494746" cy="1763724"/>
            <a:chOff x="4819150" y="3867600"/>
            <a:chExt cx="155600" cy="554700"/>
          </a:xfrm>
        </p:grpSpPr>
        <p:sp>
          <p:nvSpPr>
            <p:cNvPr id="4229" name="Google Shape;4229;p38"/>
            <p:cNvSpPr/>
            <p:nvPr/>
          </p:nvSpPr>
          <p:spPr>
            <a:xfrm>
              <a:off x="4819150" y="3867600"/>
              <a:ext cx="155600" cy="554700"/>
            </a:xfrm>
            <a:custGeom>
              <a:avLst/>
              <a:gdLst/>
              <a:ahLst/>
              <a:cxnLst/>
              <a:rect l="l" t="t" r="r" b="b"/>
              <a:pathLst>
                <a:path w="6224" h="22188" extrusionOk="0">
                  <a:moveTo>
                    <a:pt x="1234" y="0"/>
                  </a:moveTo>
                  <a:lnTo>
                    <a:pt x="1234" y="625"/>
                  </a:lnTo>
                  <a:lnTo>
                    <a:pt x="607" y="625"/>
                  </a:lnTo>
                  <a:lnTo>
                    <a:pt x="607" y="1412"/>
                  </a:lnTo>
                  <a:lnTo>
                    <a:pt x="0" y="1412"/>
                  </a:lnTo>
                  <a:lnTo>
                    <a:pt x="0" y="1911"/>
                  </a:lnTo>
                  <a:lnTo>
                    <a:pt x="607" y="1911"/>
                  </a:lnTo>
                  <a:lnTo>
                    <a:pt x="607" y="2579"/>
                  </a:lnTo>
                  <a:lnTo>
                    <a:pt x="0" y="2579"/>
                  </a:lnTo>
                  <a:lnTo>
                    <a:pt x="0" y="3079"/>
                  </a:lnTo>
                  <a:lnTo>
                    <a:pt x="607" y="3079"/>
                  </a:lnTo>
                  <a:lnTo>
                    <a:pt x="607" y="3746"/>
                  </a:lnTo>
                  <a:lnTo>
                    <a:pt x="0" y="3746"/>
                  </a:lnTo>
                  <a:lnTo>
                    <a:pt x="0" y="4245"/>
                  </a:lnTo>
                  <a:lnTo>
                    <a:pt x="607" y="4245"/>
                  </a:lnTo>
                  <a:lnTo>
                    <a:pt x="607" y="4913"/>
                  </a:lnTo>
                  <a:lnTo>
                    <a:pt x="0" y="4913"/>
                  </a:lnTo>
                  <a:lnTo>
                    <a:pt x="0" y="5412"/>
                  </a:lnTo>
                  <a:lnTo>
                    <a:pt x="607" y="5412"/>
                  </a:lnTo>
                  <a:lnTo>
                    <a:pt x="607" y="6079"/>
                  </a:lnTo>
                  <a:lnTo>
                    <a:pt x="0" y="6079"/>
                  </a:lnTo>
                  <a:lnTo>
                    <a:pt x="0" y="6580"/>
                  </a:lnTo>
                  <a:lnTo>
                    <a:pt x="607" y="6580"/>
                  </a:lnTo>
                  <a:lnTo>
                    <a:pt x="607" y="7247"/>
                  </a:lnTo>
                  <a:lnTo>
                    <a:pt x="0" y="7247"/>
                  </a:lnTo>
                  <a:lnTo>
                    <a:pt x="0" y="7747"/>
                  </a:lnTo>
                  <a:lnTo>
                    <a:pt x="607" y="7747"/>
                  </a:lnTo>
                  <a:lnTo>
                    <a:pt x="607" y="8414"/>
                  </a:lnTo>
                  <a:lnTo>
                    <a:pt x="0" y="8414"/>
                  </a:lnTo>
                  <a:lnTo>
                    <a:pt x="0" y="8915"/>
                  </a:lnTo>
                  <a:lnTo>
                    <a:pt x="607" y="8915"/>
                  </a:lnTo>
                  <a:lnTo>
                    <a:pt x="607" y="9581"/>
                  </a:lnTo>
                  <a:lnTo>
                    <a:pt x="0" y="9581"/>
                  </a:lnTo>
                  <a:lnTo>
                    <a:pt x="0" y="10081"/>
                  </a:lnTo>
                  <a:lnTo>
                    <a:pt x="607" y="10081"/>
                  </a:lnTo>
                  <a:lnTo>
                    <a:pt x="607" y="10748"/>
                  </a:lnTo>
                  <a:lnTo>
                    <a:pt x="0" y="10748"/>
                  </a:lnTo>
                  <a:lnTo>
                    <a:pt x="0" y="11248"/>
                  </a:lnTo>
                  <a:lnTo>
                    <a:pt x="607" y="11248"/>
                  </a:lnTo>
                  <a:lnTo>
                    <a:pt x="607" y="11914"/>
                  </a:lnTo>
                  <a:lnTo>
                    <a:pt x="0" y="11914"/>
                  </a:lnTo>
                  <a:lnTo>
                    <a:pt x="0" y="12416"/>
                  </a:lnTo>
                  <a:lnTo>
                    <a:pt x="607" y="12416"/>
                  </a:lnTo>
                  <a:lnTo>
                    <a:pt x="607" y="13082"/>
                  </a:lnTo>
                  <a:lnTo>
                    <a:pt x="0" y="13082"/>
                  </a:lnTo>
                  <a:lnTo>
                    <a:pt x="0" y="13582"/>
                  </a:lnTo>
                  <a:lnTo>
                    <a:pt x="607" y="13582"/>
                  </a:lnTo>
                  <a:lnTo>
                    <a:pt x="607" y="14249"/>
                  </a:lnTo>
                  <a:lnTo>
                    <a:pt x="0" y="14249"/>
                  </a:lnTo>
                  <a:lnTo>
                    <a:pt x="0" y="14750"/>
                  </a:lnTo>
                  <a:lnTo>
                    <a:pt x="607" y="14750"/>
                  </a:lnTo>
                  <a:lnTo>
                    <a:pt x="607" y="15417"/>
                  </a:lnTo>
                  <a:lnTo>
                    <a:pt x="0" y="15417"/>
                  </a:lnTo>
                  <a:lnTo>
                    <a:pt x="0" y="15916"/>
                  </a:lnTo>
                  <a:lnTo>
                    <a:pt x="607" y="15916"/>
                  </a:lnTo>
                  <a:lnTo>
                    <a:pt x="607" y="16584"/>
                  </a:lnTo>
                  <a:lnTo>
                    <a:pt x="0" y="16584"/>
                  </a:lnTo>
                  <a:lnTo>
                    <a:pt x="0" y="17084"/>
                  </a:lnTo>
                  <a:lnTo>
                    <a:pt x="607" y="17084"/>
                  </a:lnTo>
                  <a:lnTo>
                    <a:pt x="607" y="17752"/>
                  </a:lnTo>
                  <a:lnTo>
                    <a:pt x="0" y="17752"/>
                  </a:lnTo>
                  <a:lnTo>
                    <a:pt x="0" y="18251"/>
                  </a:lnTo>
                  <a:lnTo>
                    <a:pt x="607" y="18251"/>
                  </a:lnTo>
                  <a:lnTo>
                    <a:pt x="607" y="18918"/>
                  </a:lnTo>
                  <a:lnTo>
                    <a:pt x="0" y="18918"/>
                  </a:lnTo>
                  <a:lnTo>
                    <a:pt x="0" y="19417"/>
                  </a:lnTo>
                  <a:lnTo>
                    <a:pt x="607" y="19417"/>
                  </a:lnTo>
                  <a:lnTo>
                    <a:pt x="607" y="20085"/>
                  </a:lnTo>
                  <a:lnTo>
                    <a:pt x="0" y="20085"/>
                  </a:lnTo>
                  <a:lnTo>
                    <a:pt x="0" y="20585"/>
                  </a:lnTo>
                  <a:lnTo>
                    <a:pt x="607" y="20585"/>
                  </a:lnTo>
                  <a:lnTo>
                    <a:pt x="607" y="21252"/>
                  </a:lnTo>
                  <a:lnTo>
                    <a:pt x="0" y="21252"/>
                  </a:lnTo>
                  <a:lnTo>
                    <a:pt x="0" y="21751"/>
                  </a:lnTo>
                  <a:lnTo>
                    <a:pt x="607" y="21751"/>
                  </a:lnTo>
                  <a:lnTo>
                    <a:pt x="607" y="22187"/>
                  </a:lnTo>
                  <a:lnTo>
                    <a:pt x="5616" y="22187"/>
                  </a:lnTo>
                  <a:lnTo>
                    <a:pt x="5616" y="21751"/>
                  </a:lnTo>
                  <a:lnTo>
                    <a:pt x="6224" y="21751"/>
                  </a:lnTo>
                  <a:lnTo>
                    <a:pt x="6224" y="21252"/>
                  </a:lnTo>
                  <a:lnTo>
                    <a:pt x="5616" y="21252"/>
                  </a:lnTo>
                  <a:lnTo>
                    <a:pt x="5616" y="20585"/>
                  </a:lnTo>
                  <a:lnTo>
                    <a:pt x="6224" y="20585"/>
                  </a:lnTo>
                  <a:lnTo>
                    <a:pt x="6224" y="20085"/>
                  </a:lnTo>
                  <a:lnTo>
                    <a:pt x="5616" y="20085"/>
                  </a:lnTo>
                  <a:lnTo>
                    <a:pt x="5616" y="19417"/>
                  </a:lnTo>
                  <a:lnTo>
                    <a:pt x="6224" y="19417"/>
                  </a:lnTo>
                  <a:lnTo>
                    <a:pt x="6224" y="18918"/>
                  </a:lnTo>
                  <a:lnTo>
                    <a:pt x="5616" y="18918"/>
                  </a:lnTo>
                  <a:lnTo>
                    <a:pt x="5616" y="18251"/>
                  </a:lnTo>
                  <a:lnTo>
                    <a:pt x="6224" y="18251"/>
                  </a:lnTo>
                  <a:lnTo>
                    <a:pt x="6224" y="17752"/>
                  </a:lnTo>
                  <a:lnTo>
                    <a:pt x="5616" y="17752"/>
                  </a:lnTo>
                  <a:lnTo>
                    <a:pt x="5616" y="17084"/>
                  </a:lnTo>
                  <a:lnTo>
                    <a:pt x="6224" y="17084"/>
                  </a:lnTo>
                  <a:lnTo>
                    <a:pt x="6224" y="16584"/>
                  </a:lnTo>
                  <a:lnTo>
                    <a:pt x="5616" y="16584"/>
                  </a:lnTo>
                  <a:lnTo>
                    <a:pt x="5616" y="15916"/>
                  </a:lnTo>
                  <a:lnTo>
                    <a:pt x="6224" y="15916"/>
                  </a:lnTo>
                  <a:lnTo>
                    <a:pt x="6224" y="15417"/>
                  </a:lnTo>
                  <a:lnTo>
                    <a:pt x="5616" y="15417"/>
                  </a:lnTo>
                  <a:lnTo>
                    <a:pt x="5616" y="14750"/>
                  </a:lnTo>
                  <a:lnTo>
                    <a:pt x="6224" y="14750"/>
                  </a:lnTo>
                  <a:lnTo>
                    <a:pt x="6224" y="14249"/>
                  </a:lnTo>
                  <a:lnTo>
                    <a:pt x="5616" y="14249"/>
                  </a:lnTo>
                  <a:lnTo>
                    <a:pt x="5616" y="13582"/>
                  </a:lnTo>
                  <a:lnTo>
                    <a:pt x="6224" y="13582"/>
                  </a:lnTo>
                  <a:lnTo>
                    <a:pt x="6224" y="13082"/>
                  </a:lnTo>
                  <a:lnTo>
                    <a:pt x="5616" y="13082"/>
                  </a:lnTo>
                  <a:lnTo>
                    <a:pt x="5616" y="12416"/>
                  </a:lnTo>
                  <a:lnTo>
                    <a:pt x="6224" y="12416"/>
                  </a:lnTo>
                  <a:lnTo>
                    <a:pt x="6224" y="11914"/>
                  </a:lnTo>
                  <a:lnTo>
                    <a:pt x="5616" y="11914"/>
                  </a:lnTo>
                  <a:lnTo>
                    <a:pt x="5616" y="11248"/>
                  </a:lnTo>
                  <a:lnTo>
                    <a:pt x="6224" y="11248"/>
                  </a:lnTo>
                  <a:lnTo>
                    <a:pt x="6224" y="10748"/>
                  </a:lnTo>
                  <a:lnTo>
                    <a:pt x="5616" y="10748"/>
                  </a:lnTo>
                  <a:lnTo>
                    <a:pt x="5616" y="10081"/>
                  </a:lnTo>
                  <a:lnTo>
                    <a:pt x="6224" y="10081"/>
                  </a:lnTo>
                  <a:lnTo>
                    <a:pt x="6224" y="9581"/>
                  </a:lnTo>
                  <a:lnTo>
                    <a:pt x="5616" y="9581"/>
                  </a:lnTo>
                  <a:lnTo>
                    <a:pt x="5616" y="8915"/>
                  </a:lnTo>
                  <a:lnTo>
                    <a:pt x="6224" y="8915"/>
                  </a:lnTo>
                  <a:lnTo>
                    <a:pt x="6224" y="8414"/>
                  </a:lnTo>
                  <a:lnTo>
                    <a:pt x="5616" y="8414"/>
                  </a:lnTo>
                  <a:lnTo>
                    <a:pt x="5616" y="7747"/>
                  </a:lnTo>
                  <a:lnTo>
                    <a:pt x="6224" y="7747"/>
                  </a:lnTo>
                  <a:lnTo>
                    <a:pt x="6224" y="7247"/>
                  </a:lnTo>
                  <a:lnTo>
                    <a:pt x="5616" y="7247"/>
                  </a:lnTo>
                  <a:lnTo>
                    <a:pt x="5616" y="6580"/>
                  </a:lnTo>
                  <a:lnTo>
                    <a:pt x="6224" y="6580"/>
                  </a:lnTo>
                  <a:lnTo>
                    <a:pt x="6224" y="6079"/>
                  </a:lnTo>
                  <a:lnTo>
                    <a:pt x="5616" y="6079"/>
                  </a:lnTo>
                  <a:lnTo>
                    <a:pt x="5616" y="5412"/>
                  </a:lnTo>
                  <a:lnTo>
                    <a:pt x="6224" y="5412"/>
                  </a:lnTo>
                  <a:lnTo>
                    <a:pt x="6224" y="4913"/>
                  </a:lnTo>
                  <a:lnTo>
                    <a:pt x="5616" y="4913"/>
                  </a:lnTo>
                  <a:lnTo>
                    <a:pt x="5616" y="4245"/>
                  </a:lnTo>
                  <a:lnTo>
                    <a:pt x="6224" y="4245"/>
                  </a:lnTo>
                  <a:lnTo>
                    <a:pt x="6224" y="3746"/>
                  </a:lnTo>
                  <a:lnTo>
                    <a:pt x="5616" y="3746"/>
                  </a:lnTo>
                  <a:lnTo>
                    <a:pt x="5616" y="3079"/>
                  </a:lnTo>
                  <a:lnTo>
                    <a:pt x="6224" y="3079"/>
                  </a:lnTo>
                  <a:lnTo>
                    <a:pt x="6224" y="2579"/>
                  </a:lnTo>
                  <a:lnTo>
                    <a:pt x="5616" y="2579"/>
                  </a:lnTo>
                  <a:lnTo>
                    <a:pt x="5616" y="1911"/>
                  </a:lnTo>
                  <a:lnTo>
                    <a:pt x="6224" y="1911"/>
                  </a:lnTo>
                  <a:lnTo>
                    <a:pt x="6224" y="1412"/>
                  </a:lnTo>
                  <a:lnTo>
                    <a:pt x="5616" y="1412"/>
                  </a:lnTo>
                  <a:lnTo>
                    <a:pt x="5616" y="625"/>
                  </a:lnTo>
                  <a:lnTo>
                    <a:pt x="5008" y="625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4849600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487087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489212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4913375" y="38894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4934650" y="388947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849600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487087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489212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4913375" y="39189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4934650" y="391895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4849600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487087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89212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4913375" y="394835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4934650" y="394835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4849600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487087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489212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4913375" y="397782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34650" y="3977825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4849600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487087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489212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4913375" y="4007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4934650" y="40072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4849600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87087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489212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4913375" y="403667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4934650" y="403667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4849600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487087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489212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13375" y="406615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4934650" y="406615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4849600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487087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489212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4913375" y="40956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4934650" y="409560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849600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487087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489212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4913375" y="41250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3" y="32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4934650" y="41250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4849600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487087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89212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4913375" y="4154475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4934650" y="4154475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4849600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487087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489212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4913375" y="41839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4934650" y="418392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4849600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487087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89212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913375" y="421340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934650" y="4213400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849600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487087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489212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13375" y="4242800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4934650" y="4242800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4849600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487087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0"/>
                  </a:moveTo>
                  <a:lnTo>
                    <a:pt x="1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89212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4913375" y="4272275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3" y="32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4934650" y="4272275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0"/>
                  </a:moveTo>
                  <a:lnTo>
                    <a:pt x="0" y="322"/>
                  </a:lnTo>
                  <a:lnTo>
                    <a:pt x="384" y="32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4849600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487087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489212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4913375" y="43017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4934650" y="430170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4849600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487087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1" y="1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489212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4913375" y="4331125"/>
              <a:ext cx="9600" cy="8125"/>
            </a:xfrm>
            <a:custGeom>
              <a:avLst/>
              <a:gdLst/>
              <a:ahLst/>
              <a:cxnLst/>
              <a:rect l="l" t="t" r="r" b="b"/>
              <a:pathLst>
                <a:path w="384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4934650" y="4331125"/>
              <a:ext cx="9625" cy="8125"/>
            </a:xfrm>
            <a:custGeom>
              <a:avLst/>
              <a:gdLst/>
              <a:ahLst/>
              <a:cxnLst/>
              <a:rect l="l" t="t" r="r" b="b"/>
              <a:pathLst>
                <a:path w="385" h="325" extrusionOk="0">
                  <a:moveTo>
                    <a:pt x="0" y="1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4849600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487087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1" y="0"/>
                  </a:moveTo>
                  <a:lnTo>
                    <a:pt x="1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489212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4913375" y="4360600"/>
              <a:ext cx="9600" cy="8100"/>
            </a:xfrm>
            <a:custGeom>
              <a:avLst/>
              <a:gdLst/>
              <a:ahLst/>
              <a:cxnLst/>
              <a:rect l="l" t="t" r="r" b="b"/>
              <a:pathLst>
                <a:path w="384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3" y="32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4934650" y="4360600"/>
              <a:ext cx="9625" cy="8100"/>
            </a:xfrm>
            <a:custGeom>
              <a:avLst/>
              <a:gdLst/>
              <a:ahLst/>
              <a:cxnLst/>
              <a:rect l="l" t="t" r="r" b="b"/>
              <a:pathLst>
                <a:path w="385" h="324" extrusionOk="0">
                  <a:moveTo>
                    <a:pt x="0" y="0"/>
                  </a:moveTo>
                  <a:lnTo>
                    <a:pt x="0" y="324"/>
                  </a:lnTo>
                  <a:lnTo>
                    <a:pt x="384" y="32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4849600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1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487087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1" y="1"/>
                  </a:moveTo>
                  <a:lnTo>
                    <a:pt x="1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489212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4913375" y="4390050"/>
              <a:ext cx="9600" cy="8075"/>
            </a:xfrm>
            <a:custGeom>
              <a:avLst/>
              <a:gdLst/>
              <a:ahLst/>
              <a:cxnLst/>
              <a:rect l="l" t="t" r="r" b="b"/>
              <a:pathLst>
                <a:path w="384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3" y="32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4934650" y="4390050"/>
              <a:ext cx="9625" cy="8075"/>
            </a:xfrm>
            <a:custGeom>
              <a:avLst/>
              <a:gdLst/>
              <a:ahLst/>
              <a:cxnLst/>
              <a:rect l="l" t="t" r="r" b="b"/>
              <a:pathLst>
                <a:path w="385" h="323" extrusionOk="0">
                  <a:moveTo>
                    <a:pt x="0" y="1"/>
                  </a:moveTo>
                  <a:lnTo>
                    <a:pt x="0" y="323"/>
                  </a:lnTo>
                  <a:lnTo>
                    <a:pt x="384" y="32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4220;p38"/>
          <p:cNvSpPr txBox="1">
            <a:spLocks/>
          </p:cNvSpPr>
          <p:nvPr/>
        </p:nvSpPr>
        <p:spPr>
          <a:xfrm rot="1973">
            <a:off x="5436268" y="2927587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usei Magic"/>
              <a:buNone/>
              <a:defRPr sz="3000" b="0" i="0" u="none" strike="noStrike" cap="none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r>
              <a:rPr lang="en-US" dirty="0" smtClean="0"/>
              <a:t>CH12</a:t>
            </a:r>
            <a:endParaRPr lang="en-US" dirty="0"/>
          </a:p>
        </p:txBody>
      </p:sp>
      <p:sp>
        <p:nvSpPr>
          <p:cNvPr id="119" name="Google Shape;4227;p38"/>
          <p:cNvSpPr txBox="1">
            <a:spLocks noGrp="1"/>
          </p:cNvSpPr>
          <p:nvPr>
            <p:ph type="subTitle" idx="20"/>
          </p:nvPr>
        </p:nvSpPr>
        <p:spPr>
          <a:xfrm>
            <a:off x="4790668" y="3904544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Power in AC Circuits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39552" y="4743664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6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39"/>
          <p:cNvSpPr txBox="1">
            <a:spLocks noGrp="1"/>
          </p:cNvSpPr>
          <p:nvPr>
            <p:ph type="title"/>
          </p:nvPr>
        </p:nvSpPr>
        <p:spPr>
          <a:xfrm>
            <a:off x="1917600" y="1427250"/>
            <a:ext cx="5308800" cy="16065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Units and Basic Concepts </a:t>
            </a:r>
            <a:endParaRPr sz="4000" dirty="0"/>
          </a:p>
        </p:txBody>
      </p:sp>
      <p:grpSp>
        <p:nvGrpSpPr>
          <p:cNvPr id="4372" name="Google Shape;4372;p39"/>
          <p:cNvGrpSpPr/>
          <p:nvPr/>
        </p:nvGrpSpPr>
        <p:grpSpPr>
          <a:xfrm>
            <a:off x="1239215" y="3855488"/>
            <a:ext cx="217749" cy="213546"/>
            <a:chOff x="2974450" y="3885325"/>
            <a:chExt cx="123050" cy="120675"/>
          </a:xfrm>
        </p:grpSpPr>
        <p:sp>
          <p:nvSpPr>
            <p:cNvPr id="4373" name="Google Shape;4373;p39"/>
            <p:cNvSpPr/>
            <p:nvPr/>
          </p:nvSpPr>
          <p:spPr>
            <a:xfrm>
              <a:off x="2974450" y="3885325"/>
              <a:ext cx="123050" cy="120675"/>
            </a:xfrm>
            <a:custGeom>
              <a:avLst/>
              <a:gdLst/>
              <a:ahLst/>
              <a:cxnLst/>
              <a:rect l="l" t="t" r="r" b="b"/>
              <a:pathLst>
                <a:path w="4922" h="4827" extrusionOk="0">
                  <a:moveTo>
                    <a:pt x="2460" y="0"/>
                  </a:moveTo>
                  <a:cubicBezTo>
                    <a:pt x="1101" y="0"/>
                    <a:pt x="1" y="927"/>
                    <a:pt x="1" y="2072"/>
                  </a:cubicBezTo>
                  <a:cubicBezTo>
                    <a:pt x="1" y="2887"/>
                    <a:pt x="563" y="3592"/>
                    <a:pt x="1378" y="3930"/>
                  </a:cubicBezTo>
                  <a:lnTo>
                    <a:pt x="449" y="4827"/>
                  </a:lnTo>
                  <a:lnTo>
                    <a:pt x="2129" y="4122"/>
                  </a:lnTo>
                  <a:cubicBezTo>
                    <a:pt x="2237" y="4136"/>
                    <a:pt x="2347" y="4143"/>
                    <a:pt x="2460" y="4143"/>
                  </a:cubicBezTo>
                  <a:cubicBezTo>
                    <a:pt x="3819" y="4143"/>
                    <a:pt x="4921" y="3216"/>
                    <a:pt x="4921" y="2072"/>
                  </a:cubicBezTo>
                  <a:cubicBezTo>
                    <a:pt x="4921" y="927"/>
                    <a:pt x="3819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9"/>
            <p:cNvSpPr/>
            <p:nvPr/>
          </p:nvSpPr>
          <p:spPr>
            <a:xfrm>
              <a:off x="3011175" y="3898825"/>
              <a:ext cx="49600" cy="74150"/>
            </a:xfrm>
            <a:custGeom>
              <a:avLst/>
              <a:gdLst/>
              <a:ahLst/>
              <a:cxnLst/>
              <a:rect l="l" t="t" r="r" b="b"/>
              <a:pathLst>
                <a:path w="1984" h="2966" extrusionOk="0">
                  <a:moveTo>
                    <a:pt x="1983" y="1"/>
                  </a:moveTo>
                  <a:lnTo>
                    <a:pt x="1" y="1685"/>
                  </a:lnTo>
                  <a:lnTo>
                    <a:pt x="1127" y="1685"/>
                  </a:lnTo>
                  <a:lnTo>
                    <a:pt x="1" y="2965"/>
                  </a:lnTo>
                  <a:lnTo>
                    <a:pt x="1" y="2965"/>
                  </a:lnTo>
                  <a:lnTo>
                    <a:pt x="1983" y="1281"/>
                  </a:lnTo>
                  <a:lnTo>
                    <a:pt x="857" y="1281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39"/>
          <p:cNvGrpSpPr/>
          <p:nvPr/>
        </p:nvGrpSpPr>
        <p:grpSpPr>
          <a:xfrm>
            <a:off x="7979230" y="3533750"/>
            <a:ext cx="889534" cy="1194775"/>
            <a:chOff x="2433475" y="3892000"/>
            <a:chExt cx="1094138" cy="1171807"/>
          </a:xfrm>
        </p:grpSpPr>
        <p:sp>
          <p:nvSpPr>
            <p:cNvPr id="4376" name="Google Shape;4376;p39"/>
            <p:cNvSpPr/>
            <p:nvPr/>
          </p:nvSpPr>
          <p:spPr>
            <a:xfrm>
              <a:off x="2433475" y="3892000"/>
              <a:ext cx="1094138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accent1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7" name="Google Shape;4377;p39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4378" name="Google Shape;4378;p39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39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39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39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39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Chapter 1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528" y="472500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37"/>
          <p:cNvSpPr txBox="1">
            <a:spLocks noGrp="1"/>
          </p:cNvSpPr>
          <p:nvPr>
            <p:ph type="title"/>
          </p:nvPr>
        </p:nvSpPr>
        <p:spPr>
          <a:xfrm>
            <a:off x="661054" y="26749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 smtClean="0">
                <a:ln/>
                <a:solidFill>
                  <a:srgbClr val="0070C0"/>
                </a:solidFill>
                <a:effectLst>
                  <a:glow rad="139700">
                    <a:srgbClr val="D6EEFE">
                      <a:satMod val="175000"/>
                      <a:alpha val="40000"/>
                    </a:srgbClr>
                  </a:glow>
                </a:effectLst>
                <a:latin typeface="Fjalla One"/>
                <a:sym typeface="Fjalla One"/>
              </a:rPr>
              <a:t>Chapter </a:t>
            </a:r>
            <a:r>
              <a:rPr lang="en-US" sz="2800" b="1" dirty="0">
                <a:ln/>
                <a:solidFill>
                  <a:srgbClr val="0070C0"/>
                </a:solidFill>
                <a:effectLst>
                  <a:glow rad="139700">
                    <a:srgbClr val="D6EEFE">
                      <a:satMod val="175000"/>
                      <a:alpha val="40000"/>
                    </a:srgbClr>
                  </a:glow>
                </a:effectLst>
                <a:latin typeface="Fjalla One"/>
                <a:sym typeface="Fjalla One"/>
              </a:rPr>
              <a:t>Content</a:t>
            </a:r>
            <a:endParaRPr dirty="0"/>
          </a:p>
        </p:txBody>
      </p:sp>
      <p:sp>
        <p:nvSpPr>
          <p:cNvPr id="4193" name="Google Shape;4193;p37"/>
          <p:cNvSpPr txBox="1"/>
          <p:nvPr/>
        </p:nvSpPr>
        <p:spPr>
          <a:xfrm>
            <a:off x="7272600" y="4416421"/>
            <a:ext cx="3742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E. A. MEGAHED</a:t>
            </a:r>
            <a:endParaRPr sz="1050" b="1" u="sng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197" name="Google Shape;4197;p37"/>
          <p:cNvGrpSpPr/>
          <p:nvPr/>
        </p:nvGrpSpPr>
        <p:grpSpPr>
          <a:xfrm>
            <a:off x="3535813" y="4124680"/>
            <a:ext cx="503003" cy="675664"/>
            <a:chOff x="2544369" y="3892000"/>
            <a:chExt cx="872360" cy="1171807"/>
          </a:xfrm>
        </p:grpSpPr>
        <p:sp>
          <p:nvSpPr>
            <p:cNvPr id="4198" name="Google Shape;4198;p37"/>
            <p:cNvSpPr/>
            <p:nvPr/>
          </p:nvSpPr>
          <p:spPr>
            <a:xfrm>
              <a:off x="2544369" y="3892000"/>
              <a:ext cx="872360" cy="921160"/>
            </a:xfrm>
            <a:custGeom>
              <a:avLst/>
              <a:gdLst/>
              <a:ahLst/>
              <a:cxnLst/>
              <a:rect l="l" t="t" r="r" b="b"/>
              <a:pathLst>
                <a:path w="11569" h="9740" extrusionOk="0">
                  <a:moveTo>
                    <a:pt x="5784" y="0"/>
                  </a:moveTo>
                  <a:cubicBezTo>
                    <a:pt x="4250" y="0"/>
                    <a:pt x="2778" y="513"/>
                    <a:pt x="1694" y="1426"/>
                  </a:cubicBezTo>
                  <a:cubicBezTo>
                    <a:pt x="609" y="2340"/>
                    <a:pt x="0" y="3578"/>
                    <a:pt x="0" y="4870"/>
                  </a:cubicBezTo>
                  <a:cubicBezTo>
                    <a:pt x="0" y="6161"/>
                    <a:pt x="609" y="7399"/>
                    <a:pt x="1694" y="8313"/>
                  </a:cubicBezTo>
                  <a:cubicBezTo>
                    <a:pt x="2778" y="9226"/>
                    <a:pt x="4250" y="9740"/>
                    <a:pt x="5784" y="9740"/>
                  </a:cubicBezTo>
                  <a:cubicBezTo>
                    <a:pt x="7318" y="9740"/>
                    <a:pt x="8789" y="9226"/>
                    <a:pt x="9874" y="8313"/>
                  </a:cubicBezTo>
                  <a:cubicBezTo>
                    <a:pt x="10958" y="7399"/>
                    <a:pt x="11568" y="6161"/>
                    <a:pt x="11568" y="4870"/>
                  </a:cubicBezTo>
                  <a:cubicBezTo>
                    <a:pt x="11568" y="3578"/>
                    <a:pt x="10958" y="2340"/>
                    <a:pt x="9874" y="1426"/>
                  </a:cubicBezTo>
                  <a:cubicBezTo>
                    <a:pt x="8789" y="513"/>
                    <a:pt x="7318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 w="650" cap="flat" cmpd="sng">
              <a:solidFill>
                <a:srgbClr val="FFFFFF"/>
              </a:solidFill>
              <a:prstDash val="solid"/>
              <a:miter lim="10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9" name="Google Shape;4199;p37"/>
            <p:cNvGrpSpPr/>
            <p:nvPr/>
          </p:nvGrpSpPr>
          <p:grpSpPr>
            <a:xfrm>
              <a:off x="2758581" y="4182936"/>
              <a:ext cx="444786" cy="880872"/>
              <a:chOff x="3291250" y="2558450"/>
              <a:chExt cx="117575" cy="232850"/>
            </a:xfrm>
          </p:grpSpPr>
          <p:sp>
            <p:nvSpPr>
              <p:cNvPr id="4200" name="Google Shape;4200;p37"/>
              <p:cNvSpPr/>
              <p:nvPr/>
            </p:nvSpPr>
            <p:spPr>
              <a:xfrm>
                <a:off x="3349950" y="2571875"/>
                <a:ext cx="2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777" fill="none" extrusionOk="0">
                    <a:moveTo>
                      <a:pt x="0" y="8776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37"/>
              <p:cNvSpPr/>
              <p:nvPr/>
            </p:nvSpPr>
            <p:spPr>
              <a:xfrm>
                <a:off x="3291250" y="2580875"/>
                <a:ext cx="587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6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37"/>
              <p:cNvSpPr/>
              <p:nvPr/>
            </p:nvSpPr>
            <p:spPr>
              <a:xfrm>
                <a:off x="3350150" y="2558450"/>
                <a:ext cx="586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5" fill="none" extrusionOk="0">
                    <a:moveTo>
                      <a:pt x="2347" y="0"/>
                    </a:moveTo>
                    <a:lnTo>
                      <a:pt x="0" y="179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37"/>
              <p:cNvSpPr/>
              <p:nvPr/>
            </p:nvSpPr>
            <p:spPr>
              <a:xfrm>
                <a:off x="3350150" y="2606300"/>
                <a:ext cx="586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797" fill="none" extrusionOk="0">
                    <a:moveTo>
                      <a:pt x="2347" y="0"/>
                    </a:moveTo>
                    <a:lnTo>
                      <a:pt x="0" y="17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37"/>
              <p:cNvSpPr/>
              <p:nvPr/>
            </p:nvSpPr>
            <p:spPr>
              <a:xfrm>
                <a:off x="3291250" y="2642200"/>
                <a:ext cx="587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97" fill="none" extrusionOk="0">
                    <a:moveTo>
                      <a:pt x="1" y="0"/>
                    </a:moveTo>
                    <a:lnTo>
                      <a:pt x="2348" y="179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0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2050;p36"/>
          <p:cNvSpPr/>
          <p:nvPr/>
        </p:nvSpPr>
        <p:spPr>
          <a:xfrm>
            <a:off x="1331640" y="915566"/>
            <a:ext cx="6551525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Tx/>
              <a:defRPr/>
            </a:pPr>
            <a:r>
              <a:rPr kumimoji="0" lang="en" sz="2800" b="0" i="0" u="none" strike="noStrike" kern="0" cap="none" spc="0" normalizeH="0" baseline="0" noProof="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CH1:</a:t>
            </a:r>
            <a:r>
              <a:rPr kumimoji="0" lang="en" sz="2800" b="0" i="0" u="none" strike="noStrike" kern="0" cap="none" spc="0" normalizeH="0" baseline="0" noProof="0" dirty="0" smtClean="0">
                <a:ln w="0"/>
                <a:solidFill>
                  <a:srgbClr val="3D3D3D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2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Units and Basic Concepts</a:t>
            </a:r>
            <a:r>
              <a:rPr kumimoji="0" lang="en" sz="2800" b="0" i="0" u="none" strike="noStrike" kern="0" cap="none" spc="0" normalizeH="0" baseline="0" noProof="0" dirty="0" smtClean="0">
                <a:ln w="0"/>
                <a:solidFill>
                  <a:srgbClr val="3D3D3D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kumimoji="0" sz="2800" b="0" i="0" u="none" strike="noStrike" kern="0" cap="none" spc="0" normalizeH="0" baseline="0" noProof="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uLnTx/>
              <a:uFillTx/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176784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International </a:t>
            </a:r>
            <a:r>
              <a:rPr lang="en-US" sz="2000" b="1" dirty="0"/>
              <a:t>System of </a:t>
            </a:r>
            <a:r>
              <a:rPr lang="en-US" sz="2000" b="1" dirty="0" smtClean="0"/>
              <a:t>Units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Electric Charge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Electric </a:t>
            </a:r>
            <a:r>
              <a:rPr lang="en-US" sz="2000" b="1" dirty="0"/>
              <a:t>Current </a:t>
            </a:r>
            <a:endParaRPr lang="en-US" sz="2000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Voltage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Dependent </a:t>
            </a:r>
            <a:r>
              <a:rPr lang="en-US" sz="2000" b="1" dirty="0"/>
              <a:t>Sources </a:t>
            </a:r>
            <a:endParaRPr lang="en-US" sz="2000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Power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Energy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04" y="1406792"/>
            <a:ext cx="4752528" cy="3253190"/>
          </a:xfrm>
        </p:spPr>
        <p:txBody>
          <a:bodyPr/>
          <a:lstStyle/>
          <a:p>
            <a:pPr marL="482600" indent="-342900" algn="just">
              <a:buFont typeface="Wingdings" pitchFamily="2" charset="2"/>
              <a:buChar char="§"/>
            </a:pPr>
            <a:r>
              <a:rPr lang="en-US" sz="20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The international system of units (SI) is the international measurement language.</a:t>
            </a:r>
          </a:p>
          <a:p>
            <a:pPr marL="482600" indent="-342900" algn="just">
              <a:buFont typeface="Wingdings" pitchFamily="2" charset="2"/>
              <a:buChar char="§"/>
            </a:pPr>
            <a:r>
              <a:rPr lang="en-US" sz="20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SI has nine base units, units of all other physical quantities are derived from these units.</a:t>
            </a:r>
          </a:p>
          <a:p>
            <a:pPr marL="139700" indent="0" algn="just"/>
            <a:r>
              <a:rPr lang="ar-SA" sz="20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نظام القياس الدولي به عدد 9 وحدات الاساسية وباقي الوحدات للكميات الفيزيائية منشقة من هذه الوحدات</a:t>
            </a:r>
            <a:endParaRPr lang="en-US" sz="200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Fjalla One"/>
            </a:endParaRPr>
          </a:p>
        </p:txBody>
      </p:sp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Tx/>
              <a:defRPr/>
            </a:pPr>
            <a:r>
              <a:rPr kumimoji="0" lang="en-US" sz="2800" b="0" i="0" u="none" strike="noStrike" kern="0" cap="none" spc="0" normalizeH="0" baseline="0" noProof="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1. International</a:t>
            </a:r>
            <a:r>
              <a:rPr kumimoji="0" lang="en-US" sz="2800" b="0" i="0" u="none" strike="noStrike" kern="0" cap="none" spc="0" normalizeH="0" noProof="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uLnTx/>
                <a:uFillTx/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System of Units</a:t>
            </a:r>
            <a:endParaRPr kumimoji="0" sz="2800" b="0" i="0" u="none" strike="noStrike" kern="0" cap="none" spc="0" normalizeH="0" baseline="0" noProof="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uLnTx/>
              <a:uFillTx/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64530"/>
            <a:ext cx="4032448" cy="312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81" y="4746473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5536" y="1298538"/>
            <a:ext cx="8424936" cy="3325198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This system differs considerably from the more British system in which we measured: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       Length: Yards, Feet, Inches            Mass: Pound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       Power: Horsepower                        Temperature: Degree </a:t>
            </a:r>
            <a:r>
              <a:rPr lang="en-US" sz="20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Fahrenheit</a:t>
            </a:r>
            <a:endParaRPr lang="en-US" sz="2000" kern="1200" dirty="0">
              <a:solidFill>
                <a:srgbClr val="0404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Fjalla One"/>
            </a:endParaRPr>
          </a:p>
          <a:p>
            <a:pPr marL="342900" indent="-34290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SI system has one important advantage, there is one and only one unit for each physical quantity.</a:t>
            </a:r>
          </a:p>
          <a:p>
            <a:pPr marL="342900" indent="-34290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Another advantage is a unique and well defined set of symbols: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</a:rPr>
              <a:t>Ampere (A), Kilogram (Kg), Meter (m)</a:t>
            </a:r>
            <a:r>
              <a:rPr lang="en-US" sz="2000" b="1" dirty="0" smtClean="0"/>
              <a:t>	                                                                                                            </a:t>
            </a:r>
            <a:endParaRPr lang="en-US" sz="2000" b="1" dirty="0"/>
          </a:p>
        </p:txBody>
      </p:sp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1. International System of Units</a:t>
            </a:r>
            <a:endParaRPr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4731414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510" y="1281246"/>
            <a:ext cx="8748972" cy="3450744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There is a decimal relation among multiples and submultiples of each base unit </a:t>
            </a:r>
            <a:r>
              <a:rPr lang="en-US" sz="20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.For 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example: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Kilo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one thousand             Kilometer= 1000 meter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Centi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10^-2                      </a:t>
            </a:r>
            <a:r>
              <a:rPr lang="en-US" sz="20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Centimeter=0.01 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meter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Micro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10^-6                      Microampere= 10^-6 Ampere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Mega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10^6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Milli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10^-3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</a:pPr>
            <a:r>
              <a:rPr lang="en-US" sz="20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       </a:t>
            </a:r>
            <a:r>
              <a:rPr lang="en-US" sz="20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Nano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10^-9  , </a:t>
            </a:r>
            <a:r>
              <a:rPr lang="en-US" sz="20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Pico</a:t>
            </a: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Fjalla One"/>
                <a:sym typeface="Fjalla One"/>
              </a:rPr>
              <a:t>: 10^-12     </a:t>
            </a:r>
          </a:p>
          <a:p>
            <a:pPr marL="139700" indent="0" algn="just"/>
            <a:r>
              <a:rPr lang="en-US" sz="2000" b="1" dirty="0" smtClean="0"/>
              <a:t> </a:t>
            </a:r>
          </a:p>
          <a:p>
            <a:pPr marL="139700" indent="0" algn="just"/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1. International System of Units</a:t>
            </a:r>
            <a:endParaRPr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4740745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0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50;p36"/>
          <p:cNvSpPr/>
          <p:nvPr/>
        </p:nvSpPr>
        <p:spPr>
          <a:xfrm>
            <a:off x="899592" y="532594"/>
            <a:ext cx="7272808" cy="76594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cap="flat" cmpd="sng">
            <a:solidFill>
              <a:srgbClr val="3D3D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Tx/>
              <a:defRPr/>
            </a:pPr>
            <a:r>
              <a:rPr lang="en-US" sz="28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rgbClr val="3D3D3D">
                      <a:alpha val="40000"/>
                    </a:srgbClr>
                  </a:outerShdw>
                </a:effectLst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2. Electric Charge</a:t>
            </a:r>
            <a:endParaRPr lang="en-US" sz="2800" dirty="0">
              <a:ln w="0"/>
              <a:solidFill>
                <a:srgbClr val="3D3D3D"/>
              </a:solidFill>
              <a:effectLst>
                <a:outerShdw blurRad="38100" dist="19050" dir="2700000" algn="tl" rotWithShape="0">
                  <a:srgbClr val="3D3D3D">
                    <a:alpha val="40000"/>
                  </a:srgbClr>
                </a:outerShdw>
              </a:effectLst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01089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20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Each atom consists of a very small nucleus composed of protons and neutrons and is encircled by moving electrons</a:t>
            </a:r>
            <a:r>
              <a:rPr lang="en-US" sz="2000" kern="1200" dirty="0" smtClean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05" y="1923678"/>
            <a:ext cx="2953587" cy="2672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2116632"/>
            <a:ext cx="5328592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Times New Roman"/>
              </a:rPr>
              <a:t>Nucleus of atom is positively charged.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Times New Roman"/>
              </a:rPr>
              <a:t>The charge on the electron is equal and opposite to the charge on the proton.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EEE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Times New Roman"/>
              </a:rPr>
              <a:t>The charge of an electron is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Times New Roman"/>
              </a:rPr>
              <a:t>1.6022 × 10^−19 C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unit of charge is called </a:t>
            </a:r>
            <a:r>
              <a:rPr lang="en-US" sz="1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Coulomb (C)</a:t>
            </a: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q"/>
            </a:pPr>
            <a:r>
              <a:rPr lang="en-US" sz="1800" kern="1200" dirty="0">
                <a:solidFill>
                  <a:srgbClr val="0404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The number of positive and negative charges are equal, hence matter is basically neutral.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Times New Roman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Times New Roman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46472"/>
            <a:ext cx="14927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err="1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</a:t>
            </a:r>
            <a:r>
              <a:rPr lang="en-US" sz="1200" dirty="0" smtClean="0">
                <a:ln w="0"/>
                <a:solidFill>
                  <a:srgbClr val="04040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Eman A. Awad</a:t>
            </a:r>
            <a:endParaRPr lang="en-US" sz="6000" dirty="0">
              <a:ln w="0"/>
              <a:solidFill>
                <a:srgbClr val="04040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7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Mechanics and Energy - Science - 11th grade by Slidesgo">
  <a:themeElements>
    <a:clrScheme name="Simple Light">
      <a:dk1>
        <a:srgbClr val="0D0A29"/>
      </a:dk1>
      <a:lt1>
        <a:srgbClr val="FFFFFF"/>
      </a:lt1>
      <a:dk2>
        <a:srgbClr val="2D2766"/>
      </a:dk2>
      <a:lt2>
        <a:srgbClr val="5751AB"/>
      </a:lt2>
      <a:accent1>
        <a:srgbClr val="5F8AB6"/>
      </a:accent1>
      <a:accent2>
        <a:srgbClr val="61BF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A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1949</Words>
  <Application>Microsoft Office PowerPoint</Application>
  <PresentationFormat>On-screen Show (16:9)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Times New Roman</vt:lpstr>
      <vt:lpstr>Yusei Magic</vt:lpstr>
      <vt:lpstr>Wingdings</vt:lpstr>
      <vt:lpstr>Cambria Math</vt:lpstr>
      <vt:lpstr>Aharoni</vt:lpstr>
      <vt:lpstr>Fjalla One</vt:lpstr>
      <vt:lpstr>Albert Sans</vt:lpstr>
      <vt:lpstr>Poller One</vt:lpstr>
      <vt:lpstr>Barlow Semi Condensed Medium</vt:lpstr>
      <vt:lpstr>Mechanics and Energy - Science - 11th grade by Slidesgo</vt:lpstr>
      <vt:lpstr>Fundamentals of  Electrical Engineering </vt:lpstr>
      <vt:lpstr>CH1</vt:lpstr>
      <vt:lpstr>CH8</vt:lpstr>
      <vt:lpstr>Units and Basic Concepts </vt:lpstr>
      <vt:lpstr>Chapter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Energy - Science</dc:title>
  <dc:creator>Computec</dc:creator>
  <cp:lastModifiedBy>Computec</cp:lastModifiedBy>
  <cp:revision>55</cp:revision>
  <dcterms:modified xsi:type="dcterms:W3CDTF">2023-10-03T04:37:22Z</dcterms:modified>
</cp:coreProperties>
</file>