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62" r:id="rId6"/>
    <p:sldId id="265" r:id="rId7"/>
    <p:sldId id="266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3" autoAdjust="0"/>
    <p:restoredTop sz="95033" autoAdjust="0"/>
  </p:normalViewPr>
  <p:slideViewPr>
    <p:cSldViewPr snapToGrid="0">
      <p:cViewPr varScale="1">
        <p:scale>
          <a:sx n="88" d="100"/>
          <a:sy n="88" d="100"/>
        </p:scale>
        <p:origin x="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FC9A2-99B9-4BFB-9675-BD3272F8D3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E611A14-D796-4E96-8956-CEC3F9E928E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/>
            <a:t>Define your pipeline </a:t>
          </a:r>
        </a:p>
      </dgm:t>
    </dgm:pt>
    <dgm:pt modelId="{11CB5656-9EAD-4C4B-880D-6C691F7EDAE3}" type="parTrans" cxnId="{6C9531DE-3D93-4CDE-AD67-00C5CA36061D}">
      <dgm:prSet/>
      <dgm:spPr/>
      <dgm:t>
        <a:bodyPr/>
        <a:lstStyle/>
        <a:p>
          <a:endParaRPr lang="en-US" sz="1800"/>
        </a:p>
      </dgm:t>
    </dgm:pt>
    <dgm:pt modelId="{3CC55E51-F656-4662-A161-9514F9AD1057}" type="sibTrans" cxnId="{6C9531DE-3D93-4CDE-AD67-00C5CA36061D}">
      <dgm:prSet/>
      <dgm:spPr/>
      <dgm:t>
        <a:bodyPr/>
        <a:lstStyle/>
        <a:p>
          <a:endParaRPr lang="en-US" sz="1800"/>
        </a:p>
      </dgm:t>
    </dgm:pt>
    <dgm:pt modelId="{A1B49CAD-4A7B-4492-A6F9-4C93FFF02CE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/>
            <a:t>Collect data </a:t>
          </a:r>
        </a:p>
      </dgm:t>
    </dgm:pt>
    <dgm:pt modelId="{08E6282A-13A4-4BD2-BFDC-E32513C36C02}" type="parTrans" cxnId="{B0DEBAFC-8826-4BF9-8A60-3578B3E985C6}">
      <dgm:prSet/>
      <dgm:spPr/>
      <dgm:t>
        <a:bodyPr/>
        <a:lstStyle/>
        <a:p>
          <a:endParaRPr lang="en-US" sz="1800"/>
        </a:p>
      </dgm:t>
    </dgm:pt>
    <dgm:pt modelId="{EEAD366C-CB98-4A6D-8433-51208EF43A8C}" type="sibTrans" cxnId="{B0DEBAFC-8826-4BF9-8A60-3578B3E985C6}">
      <dgm:prSet/>
      <dgm:spPr/>
      <dgm:t>
        <a:bodyPr/>
        <a:lstStyle/>
        <a:p>
          <a:endParaRPr lang="en-US" sz="1800"/>
        </a:p>
      </dgm:t>
    </dgm:pt>
    <dgm:pt modelId="{5C841AFB-BD0B-425C-968D-00CADE4A2D2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/>
            <a:t>Convert to ready and extract features format </a:t>
          </a:r>
        </a:p>
      </dgm:t>
    </dgm:pt>
    <dgm:pt modelId="{3377E06D-6B29-457C-8C58-11F6941A53B6}" type="parTrans" cxnId="{D170946C-7C5A-483C-A2CE-2360385DBB1D}">
      <dgm:prSet/>
      <dgm:spPr/>
      <dgm:t>
        <a:bodyPr/>
        <a:lstStyle/>
        <a:p>
          <a:endParaRPr lang="en-US" sz="1800"/>
        </a:p>
      </dgm:t>
    </dgm:pt>
    <dgm:pt modelId="{FE2403D8-9CF5-41A1-9980-0FBAD2F74BC4}" type="sibTrans" cxnId="{D170946C-7C5A-483C-A2CE-2360385DBB1D}">
      <dgm:prSet/>
      <dgm:spPr/>
      <dgm:t>
        <a:bodyPr/>
        <a:lstStyle/>
        <a:p>
          <a:endParaRPr lang="en-US" sz="1800"/>
        </a:p>
      </dgm:t>
    </dgm:pt>
    <dgm:pt modelId="{3A6DB468-6F87-4565-A0AA-247A905026E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/>
            <a:t>Data preparation and preprocessing </a:t>
          </a:r>
        </a:p>
      </dgm:t>
    </dgm:pt>
    <dgm:pt modelId="{ACAC0233-A86F-4C49-ACBE-6778EAE78E85}" type="parTrans" cxnId="{A174498B-A940-4060-B5EE-72559097F21C}">
      <dgm:prSet/>
      <dgm:spPr/>
      <dgm:t>
        <a:bodyPr/>
        <a:lstStyle/>
        <a:p>
          <a:endParaRPr lang="en-US" sz="1800"/>
        </a:p>
      </dgm:t>
    </dgm:pt>
    <dgm:pt modelId="{46C5BDBE-18B3-4CD3-B4F2-76DFFEBC7264}" type="sibTrans" cxnId="{A174498B-A940-4060-B5EE-72559097F21C}">
      <dgm:prSet/>
      <dgm:spPr/>
      <dgm:t>
        <a:bodyPr/>
        <a:lstStyle/>
        <a:p>
          <a:endParaRPr lang="en-US" sz="1800"/>
        </a:p>
      </dgm:t>
    </dgm:pt>
    <dgm:pt modelId="{AA864F0D-8B79-4CE8-9A1B-84F9D516B8A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/>
            <a:t>Model selection </a:t>
          </a:r>
        </a:p>
      </dgm:t>
    </dgm:pt>
    <dgm:pt modelId="{CE6ED132-F8C2-4956-8CC7-62C578257F17}" type="parTrans" cxnId="{5503E1F1-5B4E-465B-81C4-BE46EF55F475}">
      <dgm:prSet/>
      <dgm:spPr/>
      <dgm:t>
        <a:bodyPr/>
        <a:lstStyle/>
        <a:p>
          <a:endParaRPr lang="en-US" sz="1800"/>
        </a:p>
      </dgm:t>
    </dgm:pt>
    <dgm:pt modelId="{6C166292-150C-4978-B8C7-3CB9B88FD0AB}" type="sibTrans" cxnId="{5503E1F1-5B4E-465B-81C4-BE46EF55F475}">
      <dgm:prSet/>
      <dgm:spPr/>
      <dgm:t>
        <a:bodyPr/>
        <a:lstStyle/>
        <a:p>
          <a:endParaRPr lang="en-US" sz="1800"/>
        </a:p>
      </dgm:t>
    </dgm:pt>
    <dgm:pt modelId="{DDCF878E-C08A-42DC-A854-80C86EE258C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/>
            <a:t>Evaluation </a:t>
          </a:r>
        </a:p>
      </dgm:t>
    </dgm:pt>
    <dgm:pt modelId="{AE864280-A853-4AC3-BA99-ED3712DB7191}" type="parTrans" cxnId="{3BC41516-840D-4CAC-8F36-A47DA712D54E}">
      <dgm:prSet/>
      <dgm:spPr/>
      <dgm:t>
        <a:bodyPr/>
        <a:lstStyle/>
        <a:p>
          <a:endParaRPr lang="en-US" sz="1800"/>
        </a:p>
      </dgm:t>
    </dgm:pt>
    <dgm:pt modelId="{CCC79018-F4B9-431E-A195-0265E6A26234}" type="sibTrans" cxnId="{3BC41516-840D-4CAC-8F36-A47DA712D54E}">
      <dgm:prSet/>
      <dgm:spPr/>
      <dgm:t>
        <a:bodyPr/>
        <a:lstStyle/>
        <a:p>
          <a:endParaRPr lang="en-US" sz="1800"/>
        </a:p>
      </dgm:t>
    </dgm:pt>
    <dgm:pt modelId="{12F46651-3472-4BDB-AE1C-CE27F00E7773}" type="pres">
      <dgm:prSet presAssocID="{A1FFC9A2-99B9-4BFB-9675-BD3272F8D304}" presName="root" presStyleCnt="0">
        <dgm:presLayoutVars>
          <dgm:dir/>
          <dgm:resizeHandles val="exact"/>
        </dgm:presLayoutVars>
      </dgm:prSet>
      <dgm:spPr/>
    </dgm:pt>
    <dgm:pt modelId="{989E8B54-488D-4B93-B062-08A4E7A0B7E1}" type="pres">
      <dgm:prSet presAssocID="{AE611A14-D796-4E96-8956-CEC3F9E928E1}" presName="compNode" presStyleCnt="0"/>
      <dgm:spPr/>
    </dgm:pt>
    <dgm:pt modelId="{E8A90061-0D16-428A-BF4D-5D64DE1ACD29}" type="pres">
      <dgm:prSet presAssocID="{AE611A14-D796-4E96-8956-CEC3F9E928E1}" presName="iconBgRect" presStyleLbl="bgShp" presStyleIdx="0" presStyleCnt="6"/>
      <dgm:spPr/>
    </dgm:pt>
    <dgm:pt modelId="{C2447AC8-D0ED-4661-870E-828521821AA4}" type="pres">
      <dgm:prSet presAssocID="{AE611A14-D796-4E96-8956-CEC3F9E928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02695BC-5E67-429C-A3C6-C0C541B55AAD}" type="pres">
      <dgm:prSet presAssocID="{AE611A14-D796-4E96-8956-CEC3F9E928E1}" presName="spaceRect" presStyleCnt="0"/>
      <dgm:spPr/>
    </dgm:pt>
    <dgm:pt modelId="{7867512A-0A48-4EB3-8E34-6868A4F1B24A}" type="pres">
      <dgm:prSet presAssocID="{AE611A14-D796-4E96-8956-CEC3F9E928E1}" presName="textRect" presStyleLbl="revTx" presStyleIdx="0" presStyleCnt="6">
        <dgm:presLayoutVars>
          <dgm:chMax val="1"/>
          <dgm:chPref val="1"/>
        </dgm:presLayoutVars>
      </dgm:prSet>
      <dgm:spPr/>
    </dgm:pt>
    <dgm:pt modelId="{550A8302-A91D-43FD-A183-165F6D4A4B0C}" type="pres">
      <dgm:prSet presAssocID="{3CC55E51-F656-4662-A161-9514F9AD1057}" presName="sibTrans" presStyleCnt="0"/>
      <dgm:spPr/>
    </dgm:pt>
    <dgm:pt modelId="{0FE20795-6D2C-47F0-88EE-6B213086B2B4}" type="pres">
      <dgm:prSet presAssocID="{A1B49CAD-4A7B-4492-A6F9-4C93FFF02CE7}" presName="compNode" presStyleCnt="0"/>
      <dgm:spPr/>
    </dgm:pt>
    <dgm:pt modelId="{57A41A78-4C17-44B1-AD98-36B87C14B80A}" type="pres">
      <dgm:prSet presAssocID="{A1B49CAD-4A7B-4492-A6F9-4C93FFF02CE7}" presName="iconBgRect" presStyleLbl="bgShp" presStyleIdx="1" presStyleCnt="6"/>
      <dgm:spPr/>
    </dgm:pt>
    <dgm:pt modelId="{4F64F8B9-E360-4D62-B0A8-60DB67FFF5F3}" type="pres">
      <dgm:prSet presAssocID="{A1B49CAD-4A7B-4492-A6F9-4C93FFF02CE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4C2ED49-51BA-415E-A047-3784DA9E14AC}" type="pres">
      <dgm:prSet presAssocID="{A1B49CAD-4A7B-4492-A6F9-4C93FFF02CE7}" presName="spaceRect" presStyleCnt="0"/>
      <dgm:spPr/>
    </dgm:pt>
    <dgm:pt modelId="{67B650A1-4345-4C03-90A7-21C7E0B0C23C}" type="pres">
      <dgm:prSet presAssocID="{A1B49CAD-4A7B-4492-A6F9-4C93FFF02CE7}" presName="textRect" presStyleLbl="revTx" presStyleIdx="1" presStyleCnt="6">
        <dgm:presLayoutVars>
          <dgm:chMax val="1"/>
          <dgm:chPref val="1"/>
        </dgm:presLayoutVars>
      </dgm:prSet>
      <dgm:spPr/>
    </dgm:pt>
    <dgm:pt modelId="{0EFAEEE2-B682-431B-87D5-0C67281918FB}" type="pres">
      <dgm:prSet presAssocID="{EEAD366C-CB98-4A6D-8433-51208EF43A8C}" presName="sibTrans" presStyleCnt="0"/>
      <dgm:spPr/>
    </dgm:pt>
    <dgm:pt modelId="{9290780F-C35D-477C-8BD2-617DE7CA31CE}" type="pres">
      <dgm:prSet presAssocID="{5C841AFB-BD0B-425C-968D-00CADE4A2D25}" presName="compNode" presStyleCnt="0"/>
      <dgm:spPr/>
    </dgm:pt>
    <dgm:pt modelId="{2D33AE74-33D6-4FF6-B319-1FE07B951E1C}" type="pres">
      <dgm:prSet presAssocID="{5C841AFB-BD0B-425C-968D-00CADE4A2D25}" presName="iconBgRect" presStyleLbl="bgShp" presStyleIdx="2" presStyleCnt="6"/>
      <dgm:spPr/>
    </dgm:pt>
    <dgm:pt modelId="{ABBAB80D-6140-4881-8442-7A6FBB0397AF}" type="pres">
      <dgm:prSet presAssocID="{5C841AFB-BD0B-425C-968D-00CADE4A2D2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DA64768-DA1A-4B65-86F5-BE68CCE7881E}" type="pres">
      <dgm:prSet presAssocID="{5C841AFB-BD0B-425C-968D-00CADE4A2D25}" presName="spaceRect" presStyleCnt="0"/>
      <dgm:spPr/>
    </dgm:pt>
    <dgm:pt modelId="{01C931B7-931D-4A74-AD29-28CD1737FE1A}" type="pres">
      <dgm:prSet presAssocID="{5C841AFB-BD0B-425C-968D-00CADE4A2D25}" presName="textRect" presStyleLbl="revTx" presStyleIdx="2" presStyleCnt="6">
        <dgm:presLayoutVars>
          <dgm:chMax val="1"/>
          <dgm:chPref val="1"/>
        </dgm:presLayoutVars>
      </dgm:prSet>
      <dgm:spPr/>
    </dgm:pt>
    <dgm:pt modelId="{75376D62-BF45-4118-AFDB-DF286BEBA77E}" type="pres">
      <dgm:prSet presAssocID="{FE2403D8-9CF5-41A1-9980-0FBAD2F74BC4}" presName="sibTrans" presStyleCnt="0"/>
      <dgm:spPr/>
    </dgm:pt>
    <dgm:pt modelId="{898CB741-9596-4B02-A4AE-DBE981619C41}" type="pres">
      <dgm:prSet presAssocID="{3A6DB468-6F87-4565-A0AA-247A905026E5}" presName="compNode" presStyleCnt="0"/>
      <dgm:spPr/>
    </dgm:pt>
    <dgm:pt modelId="{50714642-B859-455F-9997-6914C7BE6649}" type="pres">
      <dgm:prSet presAssocID="{3A6DB468-6F87-4565-A0AA-247A905026E5}" presName="iconBgRect" presStyleLbl="bgShp" presStyleIdx="3" presStyleCnt="6"/>
      <dgm:spPr/>
    </dgm:pt>
    <dgm:pt modelId="{54C54908-565F-427A-B32A-4D95DDE9DEF9}" type="pres">
      <dgm:prSet presAssocID="{3A6DB468-6F87-4565-A0AA-247A905026E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143255-0891-4CBB-B931-95A8D0FD7E1B}" type="pres">
      <dgm:prSet presAssocID="{3A6DB468-6F87-4565-A0AA-247A905026E5}" presName="spaceRect" presStyleCnt="0"/>
      <dgm:spPr/>
    </dgm:pt>
    <dgm:pt modelId="{6B8FE678-99C7-474F-8A16-EEC0DB9A80F5}" type="pres">
      <dgm:prSet presAssocID="{3A6DB468-6F87-4565-A0AA-247A905026E5}" presName="textRect" presStyleLbl="revTx" presStyleIdx="3" presStyleCnt="6">
        <dgm:presLayoutVars>
          <dgm:chMax val="1"/>
          <dgm:chPref val="1"/>
        </dgm:presLayoutVars>
      </dgm:prSet>
      <dgm:spPr/>
    </dgm:pt>
    <dgm:pt modelId="{1C2766F3-F2ED-401C-964A-82A7DF708107}" type="pres">
      <dgm:prSet presAssocID="{46C5BDBE-18B3-4CD3-B4F2-76DFFEBC7264}" presName="sibTrans" presStyleCnt="0"/>
      <dgm:spPr/>
    </dgm:pt>
    <dgm:pt modelId="{C48517CE-3301-4AD6-B13D-4CBA91E7DB15}" type="pres">
      <dgm:prSet presAssocID="{AA864F0D-8B79-4CE8-9A1B-84F9D516B8A4}" presName="compNode" presStyleCnt="0"/>
      <dgm:spPr/>
    </dgm:pt>
    <dgm:pt modelId="{36A9B68E-B7D5-4433-94A5-9815805E172F}" type="pres">
      <dgm:prSet presAssocID="{AA864F0D-8B79-4CE8-9A1B-84F9D516B8A4}" presName="iconBgRect" presStyleLbl="bgShp" presStyleIdx="4" presStyleCnt="6"/>
      <dgm:spPr/>
    </dgm:pt>
    <dgm:pt modelId="{CEC3C57A-5485-4EE2-BD29-BA3A77FC059E}" type="pres">
      <dgm:prSet presAssocID="{AA864F0D-8B79-4CE8-9A1B-84F9D516B8A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2C12592-CA3C-4355-9328-131286E60CB0}" type="pres">
      <dgm:prSet presAssocID="{AA864F0D-8B79-4CE8-9A1B-84F9D516B8A4}" presName="spaceRect" presStyleCnt="0"/>
      <dgm:spPr/>
    </dgm:pt>
    <dgm:pt modelId="{F63C96CB-ACB3-4D90-9018-11E2EBB2CB87}" type="pres">
      <dgm:prSet presAssocID="{AA864F0D-8B79-4CE8-9A1B-84F9D516B8A4}" presName="textRect" presStyleLbl="revTx" presStyleIdx="4" presStyleCnt="6">
        <dgm:presLayoutVars>
          <dgm:chMax val="1"/>
          <dgm:chPref val="1"/>
        </dgm:presLayoutVars>
      </dgm:prSet>
      <dgm:spPr/>
    </dgm:pt>
    <dgm:pt modelId="{48D20F2A-2F95-4AB0-9376-A0DB40A315A5}" type="pres">
      <dgm:prSet presAssocID="{6C166292-150C-4978-B8C7-3CB9B88FD0AB}" presName="sibTrans" presStyleCnt="0"/>
      <dgm:spPr/>
    </dgm:pt>
    <dgm:pt modelId="{715F497D-43EB-4C03-AD9B-99F82A9E0A28}" type="pres">
      <dgm:prSet presAssocID="{DDCF878E-C08A-42DC-A854-80C86EE258C9}" presName="compNode" presStyleCnt="0"/>
      <dgm:spPr/>
    </dgm:pt>
    <dgm:pt modelId="{0944B76C-1C05-4F51-BB0B-FEC94F95CDC6}" type="pres">
      <dgm:prSet presAssocID="{DDCF878E-C08A-42DC-A854-80C86EE258C9}" presName="iconBgRect" presStyleLbl="bgShp" presStyleIdx="5" presStyleCnt="6"/>
      <dgm:spPr/>
    </dgm:pt>
    <dgm:pt modelId="{B1BDE0B1-CBD1-4EE3-BD6C-1648B2C8237F}" type="pres">
      <dgm:prSet presAssocID="{DDCF878E-C08A-42DC-A854-80C86EE258C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352B510-2A20-472E-A5E4-F9ABDE3052BB}" type="pres">
      <dgm:prSet presAssocID="{DDCF878E-C08A-42DC-A854-80C86EE258C9}" presName="spaceRect" presStyleCnt="0"/>
      <dgm:spPr/>
    </dgm:pt>
    <dgm:pt modelId="{353D6FDE-2A52-48B7-A105-7AB8550D4A70}" type="pres">
      <dgm:prSet presAssocID="{DDCF878E-C08A-42DC-A854-80C86EE258C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BC41516-840D-4CAC-8F36-A47DA712D54E}" srcId="{A1FFC9A2-99B9-4BFB-9675-BD3272F8D304}" destId="{DDCF878E-C08A-42DC-A854-80C86EE258C9}" srcOrd="5" destOrd="0" parTransId="{AE864280-A853-4AC3-BA99-ED3712DB7191}" sibTransId="{CCC79018-F4B9-431E-A195-0265E6A26234}"/>
    <dgm:cxn modelId="{FE86C35B-CD06-4E9C-8D88-57AD2E5A61B9}" type="presOf" srcId="{5C841AFB-BD0B-425C-968D-00CADE4A2D25}" destId="{01C931B7-931D-4A74-AD29-28CD1737FE1A}" srcOrd="0" destOrd="0" presId="urn:microsoft.com/office/officeart/2018/5/layout/IconCircleLabelList"/>
    <dgm:cxn modelId="{75FF2265-71C1-4FF1-8145-038238DA38A2}" type="presOf" srcId="{AA864F0D-8B79-4CE8-9A1B-84F9D516B8A4}" destId="{F63C96CB-ACB3-4D90-9018-11E2EBB2CB87}" srcOrd="0" destOrd="0" presId="urn:microsoft.com/office/officeart/2018/5/layout/IconCircleLabelList"/>
    <dgm:cxn modelId="{A47BBF45-F3D1-4D67-8459-6B52446B24E5}" type="presOf" srcId="{3A6DB468-6F87-4565-A0AA-247A905026E5}" destId="{6B8FE678-99C7-474F-8A16-EEC0DB9A80F5}" srcOrd="0" destOrd="0" presId="urn:microsoft.com/office/officeart/2018/5/layout/IconCircleLabelList"/>
    <dgm:cxn modelId="{BF8E2E69-E1EA-462C-AFDA-FFF82E90DC57}" type="presOf" srcId="{DDCF878E-C08A-42DC-A854-80C86EE258C9}" destId="{353D6FDE-2A52-48B7-A105-7AB8550D4A70}" srcOrd="0" destOrd="0" presId="urn:microsoft.com/office/officeart/2018/5/layout/IconCircleLabelList"/>
    <dgm:cxn modelId="{D170946C-7C5A-483C-A2CE-2360385DBB1D}" srcId="{A1FFC9A2-99B9-4BFB-9675-BD3272F8D304}" destId="{5C841AFB-BD0B-425C-968D-00CADE4A2D25}" srcOrd="2" destOrd="0" parTransId="{3377E06D-6B29-457C-8C58-11F6941A53B6}" sibTransId="{FE2403D8-9CF5-41A1-9980-0FBAD2F74BC4}"/>
    <dgm:cxn modelId="{47BF896E-2934-4A63-83C2-C8AA2F11C3DC}" type="presOf" srcId="{AE611A14-D796-4E96-8956-CEC3F9E928E1}" destId="{7867512A-0A48-4EB3-8E34-6868A4F1B24A}" srcOrd="0" destOrd="0" presId="urn:microsoft.com/office/officeart/2018/5/layout/IconCircleLabelList"/>
    <dgm:cxn modelId="{D6DF4A55-7904-424C-9F04-8EE28C01F9B5}" type="presOf" srcId="{A1B49CAD-4A7B-4492-A6F9-4C93FFF02CE7}" destId="{67B650A1-4345-4C03-90A7-21C7E0B0C23C}" srcOrd="0" destOrd="0" presId="urn:microsoft.com/office/officeart/2018/5/layout/IconCircleLabelList"/>
    <dgm:cxn modelId="{A174498B-A940-4060-B5EE-72559097F21C}" srcId="{A1FFC9A2-99B9-4BFB-9675-BD3272F8D304}" destId="{3A6DB468-6F87-4565-A0AA-247A905026E5}" srcOrd="3" destOrd="0" parTransId="{ACAC0233-A86F-4C49-ACBE-6778EAE78E85}" sibTransId="{46C5BDBE-18B3-4CD3-B4F2-76DFFEBC7264}"/>
    <dgm:cxn modelId="{6C9531DE-3D93-4CDE-AD67-00C5CA36061D}" srcId="{A1FFC9A2-99B9-4BFB-9675-BD3272F8D304}" destId="{AE611A14-D796-4E96-8956-CEC3F9E928E1}" srcOrd="0" destOrd="0" parTransId="{11CB5656-9EAD-4C4B-880D-6C691F7EDAE3}" sibTransId="{3CC55E51-F656-4662-A161-9514F9AD1057}"/>
    <dgm:cxn modelId="{9518A6DF-4673-4B62-A3C5-DC8214418059}" type="presOf" srcId="{A1FFC9A2-99B9-4BFB-9675-BD3272F8D304}" destId="{12F46651-3472-4BDB-AE1C-CE27F00E7773}" srcOrd="0" destOrd="0" presId="urn:microsoft.com/office/officeart/2018/5/layout/IconCircleLabelList"/>
    <dgm:cxn modelId="{5503E1F1-5B4E-465B-81C4-BE46EF55F475}" srcId="{A1FFC9A2-99B9-4BFB-9675-BD3272F8D304}" destId="{AA864F0D-8B79-4CE8-9A1B-84F9D516B8A4}" srcOrd="4" destOrd="0" parTransId="{CE6ED132-F8C2-4956-8CC7-62C578257F17}" sibTransId="{6C166292-150C-4978-B8C7-3CB9B88FD0AB}"/>
    <dgm:cxn modelId="{B0DEBAFC-8826-4BF9-8A60-3578B3E985C6}" srcId="{A1FFC9A2-99B9-4BFB-9675-BD3272F8D304}" destId="{A1B49CAD-4A7B-4492-A6F9-4C93FFF02CE7}" srcOrd="1" destOrd="0" parTransId="{08E6282A-13A4-4BD2-BFDC-E32513C36C02}" sibTransId="{EEAD366C-CB98-4A6D-8433-51208EF43A8C}"/>
    <dgm:cxn modelId="{49F56904-0A6D-4D79-AF0D-93918BD176C3}" type="presParOf" srcId="{12F46651-3472-4BDB-AE1C-CE27F00E7773}" destId="{989E8B54-488D-4B93-B062-08A4E7A0B7E1}" srcOrd="0" destOrd="0" presId="urn:microsoft.com/office/officeart/2018/5/layout/IconCircleLabelList"/>
    <dgm:cxn modelId="{3596FFF7-0A52-4778-9C26-FDF7F7411E41}" type="presParOf" srcId="{989E8B54-488D-4B93-B062-08A4E7A0B7E1}" destId="{E8A90061-0D16-428A-BF4D-5D64DE1ACD29}" srcOrd="0" destOrd="0" presId="urn:microsoft.com/office/officeart/2018/5/layout/IconCircleLabelList"/>
    <dgm:cxn modelId="{7F55195A-FFA8-4A69-9C9A-DA77D382AEC9}" type="presParOf" srcId="{989E8B54-488D-4B93-B062-08A4E7A0B7E1}" destId="{C2447AC8-D0ED-4661-870E-828521821AA4}" srcOrd="1" destOrd="0" presId="urn:microsoft.com/office/officeart/2018/5/layout/IconCircleLabelList"/>
    <dgm:cxn modelId="{1ADCE301-939C-4728-82AE-2396A05D0229}" type="presParOf" srcId="{989E8B54-488D-4B93-B062-08A4E7A0B7E1}" destId="{F02695BC-5E67-429C-A3C6-C0C541B55AAD}" srcOrd="2" destOrd="0" presId="urn:microsoft.com/office/officeart/2018/5/layout/IconCircleLabelList"/>
    <dgm:cxn modelId="{5A42E820-F4B8-45E5-90AC-18843BE1AC90}" type="presParOf" srcId="{989E8B54-488D-4B93-B062-08A4E7A0B7E1}" destId="{7867512A-0A48-4EB3-8E34-6868A4F1B24A}" srcOrd="3" destOrd="0" presId="urn:microsoft.com/office/officeart/2018/5/layout/IconCircleLabelList"/>
    <dgm:cxn modelId="{E4A72DA0-CAD1-4F44-9C29-F13E4561571D}" type="presParOf" srcId="{12F46651-3472-4BDB-AE1C-CE27F00E7773}" destId="{550A8302-A91D-43FD-A183-165F6D4A4B0C}" srcOrd="1" destOrd="0" presId="urn:microsoft.com/office/officeart/2018/5/layout/IconCircleLabelList"/>
    <dgm:cxn modelId="{73B9F687-CE35-418C-A59C-4FB4900C3C26}" type="presParOf" srcId="{12F46651-3472-4BDB-AE1C-CE27F00E7773}" destId="{0FE20795-6D2C-47F0-88EE-6B213086B2B4}" srcOrd="2" destOrd="0" presId="urn:microsoft.com/office/officeart/2018/5/layout/IconCircleLabelList"/>
    <dgm:cxn modelId="{AEB23BC4-9752-49FF-A998-C221175ADD1C}" type="presParOf" srcId="{0FE20795-6D2C-47F0-88EE-6B213086B2B4}" destId="{57A41A78-4C17-44B1-AD98-36B87C14B80A}" srcOrd="0" destOrd="0" presId="urn:microsoft.com/office/officeart/2018/5/layout/IconCircleLabelList"/>
    <dgm:cxn modelId="{1AD6D53A-7829-4DA4-A205-606DEAD52A83}" type="presParOf" srcId="{0FE20795-6D2C-47F0-88EE-6B213086B2B4}" destId="{4F64F8B9-E360-4D62-B0A8-60DB67FFF5F3}" srcOrd="1" destOrd="0" presId="urn:microsoft.com/office/officeart/2018/5/layout/IconCircleLabelList"/>
    <dgm:cxn modelId="{39ADD07C-8FAD-496D-AC29-DB865CE0EA9B}" type="presParOf" srcId="{0FE20795-6D2C-47F0-88EE-6B213086B2B4}" destId="{A4C2ED49-51BA-415E-A047-3784DA9E14AC}" srcOrd="2" destOrd="0" presId="urn:microsoft.com/office/officeart/2018/5/layout/IconCircleLabelList"/>
    <dgm:cxn modelId="{96D188BE-F6C0-42D6-9E8F-0C1FAC497D5E}" type="presParOf" srcId="{0FE20795-6D2C-47F0-88EE-6B213086B2B4}" destId="{67B650A1-4345-4C03-90A7-21C7E0B0C23C}" srcOrd="3" destOrd="0" presId="urn:microsoft.com/office/officeart/2018/5/layout/IconCircleLabelList"/>
    <dgm:cxn modelId="{772F834F-626A-40C8-9F63-4A2A417611DA}" type="presParOf" srcId="{12F46651-3472-4BDB-AE1C-CE27F00E7773}" destId="{0EFAEEE2-B682-431B-87D5-0C67281918FB}" srcOrd="3" destOrd="0" presId="urn:microsoft.com/office/officeart/2018/5/layout/IconCircleLabelList"/>
    <dgm:cxn modelId="{3C20CAE3-1BB3-4D5F-AFF5-11D32585DBD6}" type="presParOf" srcId="{12F46651-3472-4BDB-AE1C-CE27F00E7773}" destId="{9290780F-C35D-477C-8BD2-617DE7CA31CE}" srcOrd="4" destOrd="0" presId="urn:microsoft.com/office/officeart/2018/5/layout/IconCircleLabelList"/>
    <dgm:cxn modelId="{52BCE463-5F13-4DF9-8F15-8DDBA9B14647}" type="presParOf" srcId="{9290780F-C35D-477C-8BD2-617DE7CA31CE}" destId="{2D33AE74-33D6-4FF6-B319-1FE07B951E1C}" srcOrd="0" destOrd="0" presId="urn:microsoft.com/office/officeart/2018/5/layout/IconCircleLabelList"/>
    <dgm:cxn modelId="{961E9C7C-7F22-4F19-B684-AC701A61957D}" type="presParOf" srcId="{9290780F-C35D-477C-8BD2-617DE7CA31CE}" destId="{ABBAB80D-6140-4881-8442-7A6FBB0397AF}" srcOrd="1" destOrd="0" presId="urn:microsoft.com/office/officeart/2018/5/layout/IconCircleLabelList"/>
    <dgm:cxn modelId="{3126FDD3-7DD9-4365-9AB7-65B139856131}" type="presParOf" srcId="{9290780F-C35D-477C-8BD2-617DE7CA31CE}" destId="{0DA64768-DA1A-4B65-86F5-BE68CCE7881E}" srcOrd="2" destOrd="0" presId="urn:microsoft.com/office/officeart/2018/5/layout/IconCircleLabelList"/>
    <dgm:cxn modelId="{E9D874F7-BC7C-432F-9847-E2128F330882}" type="presParOf" srcId="{9290780F-C35D-477C-8BD2-617DE7CA31CE}" destId="{01C931B7-931D-4A74-AD29-28CD1737FE1A}" srcOrd="3" destOrd="0" presId="urn:microsoft.com/office/officeart/2018/5/layout/IconCircleLabelList"/>
    <dgm:cxn modelId="{33A9E999-308F-4F94-B94D-8C29AC8E3D5E}" type="presParOf" srcId="{12F46651-3472-4BDB-AE1C-CE27F00E7773}" destId="{75376D62-BF45-4118-AFDB-DF286BEBA77E}" srcOrd="5" destOrd="0" presId="urn:microsoft.com/office/officeart/2018/5/layout/IconCircleLabelList"/>
    <dgm:cxn modelId="{CF98A543-CDC3-476E-A11C-28DD09907430}" type="presParOf" srcId="{12F46651-3472-4BDB-AE1C-CE27F00E7773}" destId="{898CB741-9596-4B02-A4AE-DBE981619C41}" srcOrd="6" destOrd="0" presId="urn:microsoft.com/office/officeart/2018/5/layout/IconCircleLabelList"/>
    <dgm:cxn modelId="{C71F7BB9-6140-44B1-8FF7-80C6F5ACC5C8}" type="presParOf" srcId="{898CB741-9596-4B02-A4AE-DBE981619C41}" destId="{50714642-B859-455F-9997-6914C7BE6649}" srcOrd="0" destOrd="0" presId="urn:microsoft.com/office/officeart/2018/5/layout/IconCircleLabelList"/>
    <dgm:cxn modelId="{1065FFC1-DECD-4C85-8EC6-BE916520496E}" type="presParOf" srcId="{898CB741-9596-4B02-A4AE-DBE981619C41}" destId="{54C54908-565F-427A-B32A-4D95DDE9DEF9}" srcOrd="1" destOrd="0" presId="urn:microsoft.com/office/officeart/2018/5/layout/IconCircleLabelList"/>
    <dgm:cxn modelId="{D286BEDD-A881-451C-B650-C8BB1ACC2FBD}" type="presParOf" srcId="{898CB741-9596-4B02-A4AE-DBE981619C41}" destId="{41143255-0891-4CBB-B931-95A8D0FD7E1B}" srcOrd="2" destOrd="0" presId="urn:microsoft.com/office/officeart/2018/5/layout/IconCircleLabelList"/>
    <dgm:cxn modelId="{6ADD2807-8D3F-4272-9CE9-18A37D6CBDCD}" type="presParOf" srcId="{898CB741-9596-4B02-A4AE-DBE981619C41}" destId="{6B8FE678-99C7-474F-8A16-EEC0DB9A80F5}" srcOrd="3" destOrd="0" presId="urn:microsoft.com/office/officeart/2018/5/layout/IconCircleLabelList"/>
    <dgm:cxn modelId="{342B0A40-DDF8-47BE-A78D-652049BCFDF1}" type="presParOf" srcId="{12F46651-3472-4BDB-AE1C-CE27F00E7773}" destId="{1C2766F3-F2ED-401C-964A-82A7DF708107}" srcOrd="7" destOrd="0" presId="urn:microsoft.com/office/officeart/2018/5/layout/IconCircleLabelList"/>
    <dgm:cxn modelId="{1C52A3FB-DE4C-43C4-A86D-2AE7005460BA}" type="presParOf" srcId="{12F46651-3472-4BDB-AE1C-CE27F00E7773}" destId="{C48517CE-3301-4AD6-B13D-4CBA91E7DB15}" srcOrd="8" destOrd="0" presId="urn:microsoft.com/office/officeart/2018/5/layout/IconCircleLabelList"/>
    <dgm:cxn modelId="{F94CA112-EF42-4C5E-AE77-8F8DBA4153F6}" type="presParOf" srcId="{C48517CE-3301-4AD6-B13D-4CBA91E7DB15}" destId="{36A9B68E-B7D5-4433-94A5-9815805E172F}" srcOrd="0" destOrd="0" presId="urn:microsoft.com/office/officeart/2018/5/layout/IconCircleLabelList"/>
    <dgm:cxn modelId="{34C62E82-47BE-4574-800F-BCA9B862307F}" type="presParOf" srcId="{C48517CE-3301-4AD6-B13D-4CBA91E7DB15}" destId="{CEC3C57A-5485-4EE2-BD29-BA3A77FC059E}" srcOrd="1" destOrd="0" presId="urn:microsoft.com/office/officeart/2018/5/layout/IconCircleLabelList"/>
    <dgm:cxn modelId="{345554FD-C171-4F3D-84D4-703E2CB816E0}" type="presParOf" srcId="{C48517CE-3301-4AD6-B13D-4CBA91E7DB15}" destId="{32C12592-CA3C-4355-9328-131286E60CB0}" srcOrd="2" destOrd="0" presId="urn:microsoft.com/office/officeart/2018/5/layout/IconCircleLabelList"/>
    <dgm:cxn modelId="{5A6F1B2C-3345-44E7-96DA-D4E8AADAA57D}" type="presParOf" srcId="{C48517CE-3301-4AD6-B13D-4CBA91E7DB15}" destId="{F63C96CB-ACB3-4D90-9018-11E2EBB2CB87}" srcOrd="3" destOrd="0" presId="urn:microsoft.com/office/officeart/2018/5/layout/IconCircleLabelList"/>
    <dgm:cxn modelId="{B1E13EA7-5A21-4DBE-BB1C-274105CB1999}" type="presParOf" srcId="{12F46651-3472-4BDB-AE1C-CE27F00E7773}" destId="{48D20F2A-2F95-4AB0-9376-A0DB40A315A5}" srcOrd="9" destOrd="0" presId="urn:microsoft.com/office/officeart/2018/5/layout/IconCircleLabelList"/>
    <dgm:cxn modelId="{1AA276EF-8049-4701-B56F-0C6DDA942EF1}" type="presParOf" srcId="{12F46651-3472-4BDB-AE1C-CE27F00E7773}" destId="{715F497D-43EB-4C03-AD9B-99F82A9E0A28}" srcOrd="10" destOrd="0" presId="urn:microsoft.com/office/officeart/2018/5/layout/IconCircleLabelList"/>
    <dgm:cxn modelId="{6BE87666-7A12-4CE9-B284-666224CA30E6}" type="presParOf" srcId="{715F497D-43EB-4C03-AD9B-99F82A9E0A28}" destId="{0944B76C-1C05-4F51-BB0B-FEC94F95CDC6}" srcOrd="0" destOrd="0" presId="urn:microsoft.com/office/officeart/2018/5/layout/IconCircleLabelList"/>
    <dgm:cxn modelId="{F76DF4F0-7EBD-4843-8F96-C854407FA4AB}" type="presParOf" srcId="{715F497D-43EB-4C03-AD9B-99F82A9E0A28}" destId="{B1BDE0B1-CBD1-4EE3-BD6C-1648B2C8237F}" srcOrd="1" destOrd="0" presId="urn:microsoft.com/office/officeart/2018/5/layout/IconCircleLabelList"/>
    <dgm:cxn modelId="{0EA39971-43D3-4F57-A8D9-93B487750463}" type="presParOf" srcId="{715F497D-43EB-4C03-AD9B-99F82A9E0A28}" destId="{C352B510-2A20-472E-A5E4-F9ABDE3052BB}" srcOrd="2" destOrd="0" presId="urn:microsoft.com/office/officeart/2018/5/layout/IconCircleLabelList"/>
    <dgm:cxn modelId="{D65D3CFF-A38F-4255-ADE9-BCF0FDD4F5A3}" type="presParOf" srcId="{715F497D-43EB-4C03-AD9B-99F82A9E0A28}" destId="{353D6FDE-2A52-48B7-A105-7AB8550D4A7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90061-0D16-428A-BF4D-5D64DE1ACD29}">
      <dsp:nvSpPr>
        <dsp:cNvPr id="0" name=""/>
        <dsp:cNvSpPr/>
      </dsp:nvSpPr>
      <dsp:spPr>
        <a:xfrm>
          <a:off x="321099" y="1104321"/>
          <a:ext cx="986484" cy="9864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47AC8-D0ED-4661-870E-828521821AA4}">
      <dsp:nvSpPr>
        <dsp:cNvPr id="0" name=""/>
        <dsp:cNvSpPr/>
      </dsp:nvSpPr>
      <dsp:spPr>
        <a:xfrm>
          <a:off x="531333" y="1314556"/>
          <a:ext cx="566015" cy="5660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7512A-0A48-4EB3-8E34-6868A4F1B24A}">
      <dsp:nvSpPr>
        <dsp:cNvPr id="0" name=""/>
        <dsp:cNvSpPr/>
      </dsp:nvSpPr>
      <dsp:spPr>
        <a:xfrm>
          <a:off x="5747" y="2398072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Define your pipeline </a:t>
          </a:r>
        </a:p>
      </dsp:txBody>
      <dsp:txXfrm>
        <a:off x="5747" y="2398072"/>
        <a:ext cx="1617187" cy="646875"/>
      </dsp:txXfrm>
    </dsp:sp>
    <dsp:sp modelId="{57A41A78-4C17-44B1-AD98-36B87C14B80A}">
      <dsp:nvSpPr>
        <dsp:cNvPr id="0" name=""/>
        <dsp:cNvSpPr/>
      </dsp:nvSpPr>
      <dsp:spPr>
        <a:xfrm>
          <a:off x="2221294" y="1104321"/>
          <a:ext cx="986484" cy="9864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4F8B9-E360-4D62-B0A8-60DB67FFF5F3}">
      <dsp:nvSpPr>
        <dsp:cNvPr id="0" name=""/>
        <dsp:cNvSpPr/>
      </dsp:nvSpPr>
      <dsp:spPr>
        <a:xfrm>
          <a:off x="2431528" y="1314556"/>
          <a:ext cx="566015" cy="566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650A1-4345-4C03-90A7-21C7E0B0C23C}">
      <dsp:nvSpPr>
        <dsp:cNvPr id="0" name=""/>
        <dsp:cNvSpPr/>
      </dsp:nvSpPr>
      <dsp:spPr>
        <a:xfrm>
          <a:off x="1905942" y="2398072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Collect data </a:t>
          </a:r>
        </a:p>
      </dsp:txBody>
      <dsp:txXfrm>
        <a:off x="1905942" y="2398072"/>
        <a:ext cx="1617187" cy="646875"/>
      </dsp:txXfrm>
    </dsp:sp>
    <dsp:sp modelId="{2D33AE74-33D6-4FF6-B319-1FE07B951E1C}">
      <dsp:nvSpPr>
        <dsp:cNvPr id="0" name=""/>
        <dsp:cNvSpPr/>
      </dsp:nvSpPr>
      <dsp:spPr>
        <a:xfrm>
          <a:off x="4121489" y="1104321"/>
          <a:ext cx="986484" cy="9864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AB80D-6140-4881-8442-7A6FBB0397AF}">
      <dsp:nvSpPr>
        <dsp:cNvPr id="0" name=""/>
        <dsp:cNvSpPr/>
      </dsp:nvSpPr>
      <dsp:spPr>
        <a:xfrm>
          <a:off x="4331724" y="1314556"/>
          <a:ext cx="566015" cy="5660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931B7-931D-4A74-AD29-28CD1737FE1A}">
      <dsp:nvSpPr>
        <dsp:cNvPr id="0" name=""/>
        <dsp:cNvSpPr/>
      </dsp:nvSpPr>
      <dsp:spPr>
        <a:xfrm>
          <a:off x="3806138" y="2398072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Convert to ready and extract features format </a:t>
          </a:r>
        </a:p>
      </dsp:txBody>
      <dsp:txXfrm>
        <a:off x="3806138" y="2398072"/>
        <a:ext cx="1617187" cy="646875"/>
      </dsp:txXfrm>
    </dsp:sp>
    <dsp:sp modelId="{50714642-B859-455F-9997-6914C7BE6649}">
      <dsp:nvSpPr>
        <dsp:cNvPr id="0" name=""/>
        <dsp:cNvSpPr/>
      </dsp:nvSpPr>
      <dsp:spPr>
        <a:xfrm>
          <a:off x="6021684" y="1104321"/>
          <a:ext cx="986484" cy="9864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54908-565F-427A-B32A-4D95DDE9DEF9}">
      <dsp:nvSpPr>
        <dsp:cNvPr id="0" name=""/>
        <dsp:cNvSpPr/>
      </dsp:nvSpPr>
      <dsp:spPr>
        <a:xfrm>
          <a:off x="6231919" y="1314556"/>
          <a:ext cx="566015" cy="5660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FE678-99C7-474F-8A16-EEC0DB9A80F5}">
      <dsp:nvSpPr>
        <dsp:cNvPr id="0" name=""/>
        <dsp:cNvSpPr/>
      </dsp:nvSpPr>
      <dsp:spPr>
        <a:xfrm>
          <a:off x="5706333" y="2398072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Data preparation and preprocessing </a:t>
          </a:r>
        </a:p>
      </dsp:txBody>
      <dsp:txXfrm>
        <a:off x="5706333" y="2398072"/>
        <a:ext cx="1617187" cy="646875"/>
      </dsp:txXfrm>
    </dsp:sp>
    <dsp:sp modelId="{36A9B68E-B7D5-4433-94A5-9815805E172F}">
      <dsp:nvSpPr>
        <dsp:cNvPr id="0" name=""/>
        <dsp:cNvSpPr/>
      </dsp:nvSpPr>
      <dsp:spPr>
        <a:xfrm>
          <a:off x="7921880" y="1104321"/>
          <a:ext cx="986484" cy="98648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3C57A-5485-4EE2-BD29-BA3A77FC059E}">
      <dsp:nvSpPr>
        <dsp:cNvPr id="0" name=""/>
        <dsp:cNvSpPr/>
      </dsp:nvSpPr>
      <dsp:spPr>
        <a:xfrm>
          <a:off x="8132114" y="1314556"/>
          <a:ext cx="566015" cy="5660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C96CB-ACB3-4D90-9018-11E2EBB2CB87}">
      <dsp:nvSpPr>
        <dsp:cNvPr id="0" name=""/>
        <dsp:cNvSpPr/>
      </dsp:nvSpPr>
      <dsp:spPr>
        <a:xfrm>
          <a:off x="7606528" y="2398072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Model selection </a:t>
          </a:r>
        </a:p>
      </dsp:txBody>
      <dsp:txXfrm>
        <a:off x="7606528" y="2398072"/>
        <a:ext cx="1617187" cy="646875"/>
      </dsp:txXfrm>
    </dsp:sp>
    <dsp:sp modelId="{0944B76C-1C05-4F51-BB0B-FEC94F95CDC6}">
      <dsp:nvSpPr>
        <dsp:cNvPr id="0" name=""/>
        <dsp:cNvSpPr/>
      </dsp:nvSpPr>
      <dsp:spPr>
        <a:xfrm>
          <a:off x="9822075" y="1104321"/>
          <a:ext cx="986484" cy="9864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DE0B1-CBD1-4EE3-BD6C-1648B2C8237F}">
      <dsp:nvSpPr>
        <dsp:cNvPr id="0" name=""/>
        <dsp:cNvSpPr/>
      </dsp:nvSpPr>
      <dsp:spPr>
        <a:xfrm>
          <a:off x="10032309" y="1314556"/>
          <a:ext cx="566015" cy="56601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D6FDE-2A52-48B7-A105-7AB8550D4A70}">
      <dsp:nvSpPr>
        <dsp:cNvPr id="0" name=""/>
        <dsp:cNvSpPr/>
      </dsp:nvSpPr>
      <dsp:spPr>
        <a:xfrm>
          <a:off x="9506724" y="2398072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Evaluation </a:t>
          </a:r>
        </a:p>
      </dsp:txBody>
      <dsp:txXfrm>
        <a:off x="9506724" y="2398072"/>
        <a:ext cx="1617187" cy="646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9D23F-BF84-47EF-8A89-D4F87371B02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D2E2-7288-4C9D-959D-8C2ACD6C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5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https://www.unb.ca/cic/datasets/index.html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8D2E2-7288-4C9D-959D-8C2ACD6CD5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1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https://towardsdatascience.com/master-the-most-hated-task-in-ds-ml-3b9779276d7c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8D2E2-7288-4C9D-959D-8C2ACD6CD5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https://www.superdatascience.com/blogs/the-ultimate-guide-to-artificial-neural-networks-ann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8D2E2-7288-4C9D-959D-8C2ACD6CD5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1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20A8-299B-4846-A960-441B8BA3372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19B-74B3-414D-87AE-23824EC8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5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20A8-299B-4846-A960-441B8BA3372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19B-74B3-414D-87AE-23824EC8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1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20A8-299B-4846-A960-441B8BA3372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19B-74B3-414D-87AE-23824EC8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3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20A8-299B-4846-A960-441B8BA3372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19B-74B3-414D-87AE-23824EC8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20A8-299B-4846-A960-441B8BA3372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19B-74B3-414D-87AE-23824EC8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40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20A8-299B-4846-A960-441B8BA3372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19B-74B3-414D-87AE-23824EC8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2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20A8-299B-4846-A960-441B8BA3372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19B-74B3-414D-87AE-23824EC8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20A8-299B-4846-A960-441B8BA3372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19B-74B3-414D-87AE-23824EC8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3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20A8-299B-4846-A960-441B8BA3372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19B-74B3-414D-87AE-23824EC8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20A8-299B-4846-A960-441B8BA3372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19B-74B3-414D-87AE-23824EC8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20A8-299B-4846-A960-441B8BA3372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19B-74B3-414D-87AE-23824EC8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20A8-299B-4846-A960-441B8BA3372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19B-74B3-414D-87AE-23824EC8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20A8-299B-4846-A960-441B8BA3372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19B-74B3-414D-87AE-23824EC8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1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2B620A8-299B-4846-A960-441B8BA3372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5B5719B-74B3-414D-87AE-23824EC8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4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2B620A8-299B-4846-A960-441B8BA3372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5B5719B-74B3-414D-87AE-23824EC8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97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CB57E-8E40-4035-A4B6-4F794C111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43467"/>
            <a:ext cx="10572000" cy="3776731"/>
          </a:xfrm>
          <a:effectLst/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Network-flow in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80DE7-2538-400B-8D02-41A4339AF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420198"/>
            <a:ext cx="10572000" cy="1295623"/>
          </a:xfrm>
          <a:effectLst/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Presented by : Omar Belal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Supervised by : Mr.naveed Ahmed </a:t>
            </a:r>
          </a:p>
        </p:txBody>
      </p:sp>
      <p:pic>
        <p:nvPicPr>
          <p:cNvPr id="5" name="صورة 19">
            <a:extLst>
              <a:ext uri="{FF2B5EF4-FFF2-40B4-BE49-F238E27FC236}">
                <a16:creationId xmlns:a16="http://schemas.microsoft.com/office/drawing/2014/main" id="{9FEAF2B8-2CF4-42E8-AAC2-380F6FE284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49" b="73041" l="35458" r="64343">
                        <a14:foregroundMark x1="50199" y1="19749" x2="50199" y2="20690"/>
                        <a14:foregroundMark x1="50199" y1="20690" x2="59163" y2="30721"/>
                        <a14:foregroundMark x1="49502" y1="31975" x2="51992" y2="31975"/>
                      </a14:backgroundRemoval>
                    </a14:imgEffect>
                  </a14:imgLayer>
                </a14:imgProps>
              </a:ext>
            </a:extLst>
          </a:blip>
          <a:srcRect l="31945" t="17619" r="32046" b="20707"/>
          <a:stretch/>
        </p:blipFill>
        <p:spPr>
          <a:xfrm>
            <a:off x="10276115" y="4676235"/>
            <a:ext cx="1817913" cy="20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7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E2B7B-8DF2-437F-8AE2-18109A80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217" y="1218475"/>
            <a:ext cx="3187318" cy="4421050"/>
          </a:xfrm>
          <a:effectLst/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Problems to tackle using net-flow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198B6-FEF6-42A6-B581-0D0005962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5046138"/>
          </a:xfrm>
          <a:effectLst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Lucida Grande"/>
              </a:rPr>
              <a:t>Network attacks classification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Lucida Grande"/>
              </a:rPr>
              <a:t>fingerprinting </a:t>
            </a:r>
          </a:p>
          <a:p>
            <a:pPr>
              <a:lnSpc>
                <a:spcPct val="150000"/>
              </a:lnSpc>
            </a:pPr>
            <a:r>
              <a:rPr lang="en-US" sz="2400" b="1" i="0" dirty="0">
                <a:effectLst/>
                <a:latin typeface="Lucida Grande"/>
              </a:rPr>
              <a:t>Botnet detection in IoT 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Lucida Grande"/>
              </a:rPr>
              <a:t>Malware detection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Lucida Grande"/>
              </a:rPr>
              <a:t>APT DETECTION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Lucida Grande"/>
              </a:rPr>
              <a:t>Zero Day attacks detection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Lucida Grande"/>
              </a:rPr>
              <a:t>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A7E81-5024-4FBC-A574-57D768C8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796" y="4743392"/>
            <a:ext cx="1521221" cy="15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1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7676-8A27-4D9F-8949-CE6F9CA7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Phases of Net-flow analysis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9FA850-2427-1642-C5F8-9FF4FDB22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338105"/>
              </p:ext>
            </p:extLst>
          </p:nvPr>
        </p:nvGraphicFramePr>
        <p:xfrm>
          <a:off x="531170" y="2494722"/>
          <a:ext cx="11129659" cy="4149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195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E8E68-CDD9-42EE-BB92-AD37E748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151992"/>
            <a:ext cx="10930487" cy="67344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Example : Pipeline Creation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E65E5B-B16F-4F8C-8493-A127DB614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594" y="260489"/>
            <a:ext cx="8080811" cy="426241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69336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8DC46-5106-460F-AFC6-9FCD1FBD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Neural Network (NN)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BA6386-5572-A966-D8CA-28F143DE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Independent variables (features)</a:t>
            </a:r>
          </a:p>
          <a:p>
            <a:r>
              <a:rPr lang="en-US" sz="1600" dirty="0"/>
              <a:t>Weights are how Neural Networks learn</a:t>
            </a:r>
          </a:p>
          <a:p>
            <a:r>
              <a:rPr lang="en-US" sz="1600" dirty="0"/>
              <a:t>Output could be : </a:t>
            </a:r>
          </a:p>
          <a:p>
            <a:pPr lvl="1"/>
            <a:r>
              <a:rPr lang="en-US" sz="1400" dirty="0"/>
              <a:t>Continuous</a:t>
            </a:r>
          </a:p>
          <a:p>
            <a:pPr lvl="1"/>
            <a:r>
              <a:rPr lang="en-US" sz="1400" dirty="0"/>
              <a:t>Binary </a:t>
            </a:r>
          </a:p>
          <a:p>
            <a:pPr lvl="1"/>
            <a:r>
              <a:rPr lang="en-US" sz="1400" dirty="0"/>
              <a:t>Categorical 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23157-CEAD-4DEA-BB7F-BDECA4FDDB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75"/>
          <a:stretch/>
        </p:blipFill>
        <p:spPr>
          <a:xfrm>
            <a:off x="5362594" y="1056263"/>
            <a:ext cx="6100768" cy="47454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9918DB-3F28-49EA-85FA-C0090F6D9F69}"/>
              </a:ext>
            </a:extLst>
          </p:cNvPr>
          <p:cNvSpPr/>
          <p:nvPr/>
        </p:nvSpPr>
        <p:spPr>
          <a:xfrm>
            <a:off x="7836793" y="1230086"/>
            <a:ext cx="402772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E2B59-1A8E-4711-8946-EFCA476B9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543" y="1172466"/>
            <a:ext cx="2194456" cy="38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5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30BFFF3-3E2E-4A58-92D3-4C05DCCDA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09" y="385354"/>
            <a:ext cx="8262256" cy="60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0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4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E8A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99906D-B076-43F6-A208-5C91B631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9" y="786900"/>
            <a:ext cx="10568402" cy="5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7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470C8-2ABE-4519-8DD7-58F28D57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Feature examples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F15AA5-1F35-49B8-BF93-F3F503929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14294"/>
              </p:ext>
            </p:extLst>
          </p:nvPr>
        </p:nvGraphicFramePr>
        <p:xfrm>
          <a:off x="1311932" y="2349499"/>
          <a:ext cx="9568137" cy="36918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4430">
                  <a:extLst>
                    <a:ext uri="{9D8B030D-6E8A-4147-A177-3AD203B41FA5}">
                      <a16:colId xmlns:a16="http://schemas.microsoft.com/office/drawing/2014/main" val="638955628"/>
                    </a:ext>
                  </a:extLst>
                </a:gridCol>
                <a:gridCol w="2610998">
                  <a:extLst>
                    <a:ext uri="{9D8B030D-6E8A-4147-A177-3AD203B41FA5}">
                      <a16:colId xmlns:a16="http://schemas.microsoft.com/office/drawing/2014/main" val="566444179"/>
                    </a:ext>
                  </a:extLst>
                </a:gridCol>
                <a:gridCol w="4242709">
                  <a:extLst>
                    <a:ext uri="{9D8B030D-6E8A-4147-A177-3AD203B41FA5}">
                      <a16:colId xmlns:a16="http://schemas.microsoft.com/office/drawing/2014/main" val="3949007512"/>
                    </a:ext>
                  </a:extLst>
                </a:gridCol>
              </a:tblGrid>
              <a:tr h="415099">
                <a:tc>
                  <a:txBody>
                    <a:bodyPr/>
                    <a:lstStyle/>
                    <a:p>
                      <a:r>
                        <a:rPr lang="en-US" sz="1900" dirty="0"/>
                        <a:t>Problems</a:t>
                      </a:r>
                    </a:p>
                  </a:txBody>
                  <a:tcPr marL="94341" marR="94341" marT="47170" marB="4717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Feature name </a:t>
                      </a:r>
                    </a:p>
                  </a:txBody>
                  <a:tcPr marL="94341" marR="94341" marT="47170" marB="4717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Feature Description </a:t>
                      </a:r>
                    </a:p>
                  </a:txBody>
                  <a:tcPr marL="94341" marR="94341" marT="47170" marB="47170"/>
                </a:tc>
                <a:extLst>
                  <a:ext uri="{0D108BD9-81ED-4DB2-BD59-A6C34878D82A}">
                    <a16:rowId xmlns:a16="http://schemas.microsoft.com/office/drawing/2014/main" val="2065672339"/>
                  </a:ext>
                </a:extLst>
              </a:tr>
              <a:tr h="415099">
                <a:tc rowSpan="3"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OS fingerprinting </a:t>
                      </a:r>
                    </a:p>
                  </a:txBody>
                  <a:tcPr marL="94341" marR="94341" marT="47170" marB="47170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Lucida Grande"/>
                        </a:rPr>
                        <a:t>t c p . f l a g s . ack</a:t>
                      </a:r>
                    </a:p>
                  </a:txBody>
                  <a:tcPr marL="94341" marR="94341" marT="47170" marB="47170"/>
                </a:tc>
                <a:tc>
                  <a:txBody>
                    <a:bodyPr/>
                    <a:lstStyle/>
                    <a:p>
                      <a:r>
                        <a:rPr 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 reset (RST flag)</a:t>
                      </a:r>
                      <a:endParaRPr lang="en-US" sz="1900"/>
                    </a:p>
                  </a:txBody>
                  <a:tcPr marL="94341" marR="94341" marT="47170" marB="47170"/>
                </a:tc>
                <a:extLst>
                  <a:ext uri="{0D108BD9-81ED-4DB2-BD59-A6C34878D82A}">
                    <a16:rowId xmlns:a16="http://schemas.microsoft.com/office/drawing/2014/main" val="2775692386"/>
                  </a:ext>
                </a:extLst>
              </a:tr>
              <a:tr h="4150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>
                          <a:latin typeface="Lucida Grande"/>
                        </a:rPr>
                        <a:t>ip.ttl</a:t>
                      </a:r>
                      <a:endParaRPr lang="en-US" sz="1900" dirty="0">
                        <a:latin typeface="Lucida Grande"/>
                      </a:endParaRPr>
                    </a:p>
                  </a:txBody>
                  <a:tcPr marL="94341" marR="94341" marT="47170" marB="4717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Time to live </a:t>
                      </a:r>
                    </a:p>
                  </a:txBody>
                  <a:tcPr marL="94341" marR="94341" marT="47170" marB="47170"/>
                </a:tc>
                <a:extLst>
                  <a:ext uri="{0D108BD9-81ED-4DB2-BD59-A6C34878D82A}">
                    <a16:rowId xmlns:a16="http://schemas.microsoft.com/office/drawing/2014/main" val="879449150"/>
                  </a:ext>
                </a:extLst>
              </a:tr>
              <a:tr h="4150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>
                          <a:latin typeface="Lucida Grande"/>
                        </a:rPr>
                        <a:t>ip.len</a:t>
                      </a:r>
                      <a:endParaRPr lang="en-US" sz="1900" dirty="0">
                        <a:latin typeface="Lucida Grande"/>
                      </a:endParaRPr>
                    </a:p>
                  </a:txBody>
                  <a:tcPr marL="94341" marR="94341" marT="47170" marB="4717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IP packet length </a:t>
                      </a:r>
                    </a:p>
                  </a:txBody>
                  <a:tcPr marL="94341" marR="94341" marT="47170" marB="47170"/>
                </a:tc>
                <a:extLst>
                  <a:ext uri="{0D108BD9-81ED-4DB2-BD59-A6C34878D82A}">
                    <a16:rowId xmlns:a16="http://schemas.microsoft.com/office/drawing/2014/main" val="2517522687"/>
                  </a:ext>
                </a:extLst>
              </a:tr>
              <a:tr h="471704">
                <a:tc gridSpan="3">
                  <a:txBody>
                    <a:bodyPr/>
                    <a:lstStyle/>
                    <a:p>
                      <a:pPr algn="l"/>
                      <a:endParaRPr lang="en-US" sz="1900"/>
                    </a:p>
                  </a:txBody>
                  <a:tcPr marL="94341" marR="94341" marT="47170" marB="47170"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Lucida Grande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36281"/>
                  </a:ext>
                </a:extLst>
              </a:tr>
              <a:tr h="415099">
                <a:tc rowSpan="3">
                  <a:txBody>
                    <a:bodyPr/>
                    <a:lstStyle/>
                    <a:p>
                      <a:pPr algn="l"/>
                      <a:r>
                        <a:rPr lang="en-US" sz="1900"/>
                        <a:t>Network attack classification  </a:t>
                      </a:r>
                    </a:p>
                  </a:txBody>
                  <a:tcPr marL="94341" marR="94341" marT="47170" marB="47170" anchor="ctr"/>
                </a:tc>
                <a:tc>
                  <a:txBody>
                    <a:bodyPr/>
                    <a:lstStyle/>
                    <a:p>
                      <a:r>
                        <a:rPr 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ack_flag_cnt</a:t>
                      </a:r>
                      <a:endParaRPr lang="en-US" sz="1900">
                        <a:latin typeface="Lucida Grande"/>
                      </a:endParaRPr>
                    </a:p>
                  </a:txBody>
                  <a:tcPr marL="94341" marR="94341" marT="47170" marB="4717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ACK flag packets </a:t>
                      </a:r>
                    </a:p>
                  </a:txBody>
                  <a:tcPr marL="94341" marR="94341" marT="47170" marB="47170"/>
                </a:tc>
                <a:extLst>
                  <a:ext uri="{0D108BD9-81ED-4DB2-BD59-A6C34878D82A}">
                    <a16:rowId xmlns:a16="http://schemas.microsoft.com/office/drawing/2014/main" val="250158570"/>
                  </a:ext>
                </a:extLst>
              </a:tr>
              <a:tr h="4465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>
                          <a:effectLst/>
                        </a:rPr>
                        <a:t>fl_dur</a:t>
                      </a:r>
                    </a:p>
                  </a:txBody>
                  <a:tcPr marL="62894" marR="62894" marT="62894" marB="6289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Flow duration </a:t>
                      </a:r>
                    </a:p>
                  </a:txBody>
                  <a:tcPr marL="94341" marR="94341" marT="47170" marB="47170"/>
                </a:tc>
                <a:extLst>
                  <a:ext uri="{0D108BD9-81ED-4DB2-BD59-A6C34878D82A}">
                    <a16:rowId xmlns:a16="http://schemas.microsoft.com/office/drawing/2014/main" val="3356028698"/>
                  </a:ext>
                </a:extLst>
              </a:tr>
              <a:tr h="6981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fl_pkt_s</a:t>
                      </a:r>
                      <a:endParaRPr lang="en-US" sz="1900">
                        <a:latin typeface="Lucida Grande"/>
                      </a:endParaRPr>
                    </a:p>
                  </a:txBody>
                  <a:tcPr marL="94341" marR="94341" marT="47170" marB="47170"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packets transferred per second</a:t>
                      </a:r>
                      <a:endParaRPr lang="en-US" sz="1900" dirty="0"/>
                    </a:p>
                  </a:txBody>
                  <a:tcPr marL="94341" marR="94341" marT="47170" marB="47170"/>
                </a:tc>
                <a:extLst>
                  <a:ext uri="{0D108BD9-81ED-4DB2-BD59-A6C34878D82A}">
                    <a16:rowId xmlns:a16="http://schemas.microsoft.com/office/drawing/2014/main" val="52862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40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9C63E-A651-45AD-84FB-23EAA428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Hands-on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84BD8-D01E-4277-8847-89743892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193" y="1218475"/>
            <a:ext cx="7045249" cy="4421051"/>
          </a:xfrm>
          <a:effectLst/>
        </p:spPr>
        <p:txBody>
          <a:bodyPr>
            <a:normAutofit fontScale="92500"/>
          </a:bodyPr>
          <a:lstStyle/>
          <a:p>
            <a:r>
              <a:rPr lang="en-US" sz="2400" b="1" dirty="0"/>
              <a:t>Using : pandas , seaborn , matplotlib , and NumPy ….  </a:t>
            </a:r>
          </a:p>
          <a:p>
            <a:r>
              <a:rPr lang="en-US" sz="2400" b="1" dirty="0"/>
              <a:t>Steps of data Pre-processing</a:t>
            </a:r>
          </a:p>
          <a:p>
            <a:r>
              <a:rPr lang="en-US" sz="2400" b="1" dirty="0"/>
              <a:t>Do some EDA ( Exploratory Data Analysis )</a:t>
            </a:r>
          </a:p>
          <a:p>
            <a:r>
              <a:rPr lang="en-US" sz="2400" b="1" dirty="0"/>
              <a:t>Split the dataset into training and testing sets</a:t>
            </a:r>
          </a:p>
          <a:p>
            <a:r>
              <a:rPr lang="en-US" sz="2400" b="1" dirty="0"/>
              <a:t>Use logistic regression algorithm</a:t>
            </a:r>
          </a:p>
          <a:p>
            <a:r>
              <a:rPr lang="en-US" sz="2400" b="1" dirty="0"/>
              <a:t>Random forest algorithm </a:t>
            </a:r>
          </a:p>
          <a:p>
            <a:r>
              <a:rPr lang="en-US" sz="2400" b="1" dirty="0"/>
              <a:t>ANN (Dense) model </a:t>
            </a:r>
          </a:p>
          <a:p>
            <a:r>
              <a:rPr lang="en-US" sz="2400" b="1" dirty="0"/>
              <a:t>Store the model as pickle </a:t>
            </a:r>
          </a:p>
        </p:txBody>
      </p:sp>
    </p:spTree>
    <p:extLst>
      <p:ext uri="{BB962C8B-B14F-4D97-AF65-F5344CB8AC3E}">
        <p14:creationId xmlns:p14="http://schemas.microsoft.com/office/powerpoint/2010/main" val="888036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514</TotalTime>
  <Words>239</Words>
  <Application>Microsoft Office PowerPoint</Application>
  <PresentationFormat>Widescreen</PresentationFormat>
  <Paragraphs>60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Lucida Grande</vt:lpstr>
      <vt:lpstr>Wingdings 2</vt:lpstr>
      <vt:lpstr>Quotable</vt:lpstr>
      <vt:lpstr>Network-flow in machine learning</vt:lpstr>
      <vt:lpstr>Problems to tackle using net-flow </vt:lpstr>
      <vt:lpstr>Phases of Net-flow analysis </vt:lpstr>
      <vt:lpstr>Example : Pipeline Creation </vt:lpstr>
      <vt:lpstr>Neural Network (NN)</vt:lpstr>
      <vt:lpstr>PowerPoint Presentation</vt:lpstr>
      <vt:lpstr>PowerPoint Presentation</vt:lpstr>
      <vt:lpstr>Feature examples </vt:lpstr>
      <vt:lpstr>Hands-on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Mr.naveed presentation </dc:title>
  <dc:creator>Belal,O. Omar</dc:creator>
  <cp:lastModifiedBy>Belal,O. Omar</cp:lastModifiedBy>
  <cp:revision>10</cp:revision>
  <dcterms:created xsi:type="dcterms:W3CDTF">2022-03-11T10:56:18Z</dcterms:created>
  <dcterms:modified xsi:type="dcterms:W3CDTF">2022-03-15T14:30:31Z</dcterms:modified>
</cp:coreProperties>
</file>