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2790FF-A27F-4553-8E6A-F03E6B0287C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0EE0E8-8CAF-462C-8393-2FCDC502D8C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4DBCAD-10CF-4004-A599-34A6D79564F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D2B038-743B-479A-8A2F-26B4E3D9FBE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1B3233-62E1-4807-8780-65B73E9AFB8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1B7E85-8A6A-481E-B515-B6F4E925A10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7B5A8A-3F39-48A0-8B06-A6D2BF1582F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9E1ED8-295D-484B-A51C-3BA5195E13F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68F4A9-090F-4D68-AC2A-4FF179A8B1E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5A979C-3010-4B7E-BA8D-0E37E0EF48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C4B671-0A77-4379-9BC5-C6DDD37DE78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1690CC-4A02-4049-9C06-78A1B0E812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86B4EB-B2C3-4004-A710-707F3EFAF70D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54;p13" descr=""/>
          <p:cNvPicPr/>
          <p:nvPr/>
        </p:nvPicPr>
        <p:blipFill>
          <a:blip r:embed="rId1"/>
          <a:srcRect l="26436" t="29684" r="26759" b="59173"/>
          <a:stretch/>
        </p:blipFill>
        <p:spPr>
          <a:xfrm>
            <a:off x="2586240" y="1668240"/>
            <a:ext cx="4107600" cy="537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61;p13"/>
          <p:cNvSpPr/>
          <p:nvPr/>
        </p:nvSpPr>
        <p:spPr>
          <a:xfrm>
            <a:off x="357120" y="2421000"/>
            <a:ext cx="4170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9" name="Google Shape;62;p13"/>
          <p:cNvSpPr/>
          <p:nvPr/>
        </p:nvSpPr>
        <p:spPr>
          <a:xfrm>
            <a:off x="6476760" y="2434320"/>
            <a:ext cx="1409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0" name="Google Shape;63;p13"/>
          <p:cNvSpPr/>
          <p:nvPr/>
        </p:nvSpPr>
        <p:spPr>
          <a:xfrm>
            <a:off x="155880" y="2600640"/>
            <a:ext cx="43822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2224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1" name="Google Shape;64;p13"/>
          <p:cNvSpPr/>
          <p:nvPr/>
        </p:nvSpPr>
        <p:spPr>
          <a:xfrm>
            <a:off x="2650320" y="2611800"/>
            <a:ext cx="470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2223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2" name="Google Shape;65;p13"/>
          <p:cNvSpPr/>
          <p:nvPr/>
        </p:nvSpPr>
        <p:spPr>
          <a:xfrm>
            <a:off x="626400" y="2779200"/>
            <a:ext cx="6346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2225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3" name="Google Shape;66;p13"/>
          <p:cNvSpPr/>
          <p:nvPr/>
        </p:nvSpPr>
        <p:spPr>
          <a:xfrm>
            <a:off x="1326960" y="2946240"/>
            <a:ext cx="6488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2226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Google Shape;67;p13"/>
          <p:cNvSpPr/>
          <p:nvPr/>
        </p:nvSpPr>
        <p:spPr>
          <a:xfrm>
            <a:off x="5328000" y="3458520"/>
            <a:ext cx="1409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2228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Google Shape;69;p13"/>
          <p:cNvSpPr/>
          <p:nvPr/>
        </p:nvSpPr>
        <p:spPr>
          <a:xfrm>
            <a:off x="6360840" y="3641760"/>
            <a:ext cx="1409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2229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2022-11-15T02:36:29Z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