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7" r:id="rId2"/>
  </p:sldIdLst>
  <p:sldSz cx="25603200" cy="36576000"/>
  <p:notesSz cx="6858000" cy="9144000"/>
  <p:defaultTextStyle>
    <a:defPPr>
      <a:defRPr lang="en-US"/>
    </a:defPPr>
    <a:lvl1pPr algn="l" rtl="0" fontAlgn="base">
      <a:spcBef>
        <a:spcPct val="0"/>
      </a:spcBef>
      <a:spcAft>
        <a:spcPct val="0"/>
      </a:spcAft>
      <a:defRPr sz="7000" kern="1200">
        <a:solidFill>
          <a:schemeClr val="tx1"/>
        </a:solidFill>
        <a:latin typeface="Arial" pitchFamily="34" charset="0"/>
        <a:ea typeface="+mn-ea"/>
        <a:cs typeface="+mn-cs"/>
      </a:defRPr>
    </a:lvl1pPr>
    <a:lvl2pPr marL="457200" algn="l" rtl="0" fontAlgn="base">
      <a:spcBef>
        <a:spcPct val="0"/>
      </a:spcBef>
      <a:spcAft>
        <a:spcPct val="0"/>
      </a:spcAft>
      <a:defRPr sz="7000" kern="1200">
        <a:solidFill>
          <a:schemeClr val="tx1"/>
        </a:solidFill>
        <a:latin typeface="Arial" pitchFamily="34" charset="0"/>
        <a:ea typeface="+mn-ea"/>
        <a:cs typeface="+mn-cs"/>
      </a:defRPr>
    </a:lvl2pPr>
    <a:lvl3pPr marL="914400" algn="l" rtl="0" fontAlgn="base">
      <a:spcBef>
        <a:spcPct val="0"/>
      </a:spcBef>
      <a:spcAft>
        <a:spcPct val="0"/>
      </a:spcAft>
      <a:defRPr sz="7000" kern="1200">
        <a:solidFill>
          <a:schemeClr val="tx1"/>
        </a:solidFill>
        <a:latin typeface="Arial" pitchFamily="34" charset="0"/>
        <a:ea typeface="+mn-ea"/>
        <a:cs typeface="+mn-cs"/>
      </a:defRPr>
    </a:lvl3pPr>
    <a:lvl4pPr marL="1371600" algn="l" rtl="0" fontAlgn="base">
      <a:spcBef>
        <a:spcPct val="0"/>
      </a:spcBef>
      <a:spcAft>
        <a:spcPct val="0"/>
      </a:spcAft>
      <a:defRPr sz="7000" kern="1200">
        <a:solidFill>
          <a:schemeClr val="tx1"/>
        </a:solidFill>
        <a:latin typeface="Arial" pitchFamily="34" charset="0"/>
        <a:ea typeface="+mn-ea"/>
        <a:cs typeface="+mn-cs"/>
      </a:defRPr>
    </a:lvl4pPr>
    <a:lvl5pPr marL="1828800" algn="l" rtl="0" fontAlgn="base">
      <a:spcBef>
        <a:spcPct val="0"/>
      </a:spcBef>
      <a:spcAft>
        <a:spcPct val="0"/>
      </a:spcAft>
      <a:defRPr sz="7000" kern="1200">
        <a:solidFill>
          <a:schemeClr val="tx1"/>
        </a:solidFill>
        <a:latin typeface="Arial" pitchFamily="34" charset="0"/>
        <a:ea typeface="+mn-ea"/>
        <a:cs typeface="+mn-cs"/>
      </a:defRPr>
    </a:lvl5pPr>
    <a:lvl6pPr marL="2286000" algn="r" defTabSz="914400" rtl="1" eaLnBrk="1" latinLnBrk="0" hangingPunct="1">
      <a:defRPr sz="7000" kern="1200">
        <a:solidFill>
          <a:schemeClr val="tx1"/>
        </a:solidFill>
        <a:latin typeface="Arial" pitchFamily="34" charset="0"/>
        <a:ea typeface="+mn-ea"/>
        <a:cs typeface="+mn-cs"/>
      </a:defRPr>
    </a:lvl6pPr>
    <a:lvl7pPr marL="2743200" algn="r" defTabSz="914400" rtl="1" eaLnBrk="1" latinLnBrk="0" hangingPunct="1">
      <a:defRPr sz="7000" kern="1200">
        <a:solidFill>
          <a:schemeClr val="tx1"/>
        </a:solidFill>
        <a:latin typeface="Arial" pitchFamily="34" charset="0"/>
        <a:ea typeface="+mn-ea"/>
        <a:cs typeface="+mn-cs"/>
      </a:defRPr>
    </a:lvl7pPr>
    <a:lvl8pPr marL="3200400" algn="r" defTabSz="914400" rtl="1" eaLnBrk="1" latinLnBrk="0" hangingPunct="1">
      <a:defRPr sz="7000" kern="1200">
        <a:solidFill>
          <a:schemeClr val="tx1"/>
        </a:solidFill>
        <a:latin typeface="Arial" pitchFamily="34" charset="0"/>
        <a:ea typeface="+mn-ea"/>
        <a:cs typeface="+mn-cs"/>
      </a:defRPr>
    </a:lvl8pPr>
    <a:lvl9pPr marL="3657600" algn="r" defTabSz="914400" rtl="1" eaLnBrk="1" latinLnBrk="0" hangingPunct="1">
      <a:defRPr sz="70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B08F37"/>
    <a:srgbClr val="00FF00"/>
    <a:srgbClr val="00CC00"/>
    <a:srgbClr val="FFFF00"/>
    <a:srgbClr val="3366FF"/>
    <a:srgbClr val="B8F4AA"/>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121" autoAdjust="0"/>
    <p:restoredTop sz="96420" autoAdjust="0"/>
  </p:normalViewPr>
  <p:slideViewPr>
    <p:cSldViewPr snapToGrid="0">
      <p:cViewPr>
        <p:scale>
          <a:sx n="60" d="100"/>
          <a:sy n="60" d="100"/>
        </p:scale>
        <p:origin x="-78" y="8688"/>
      </p:cViewPr>
      <p:guideLst>
        <p:guide orient="horz" pos="11520"/>
        <p:guide pos="8064"/>
      </p:guideLst>
    </p:cSldViewPr>
  </p:slideViewPr>
  <p:outlineViewPr>
    <p:cViewPr>
      <p:scale>
        <a:sx n="33" d="100"/>
        <a:sy n="33" d="100"/>
      </p:scale>
      <p:origin x="0" y="0"/>
    </p:cViewPr>
  </p:outlineViewPr>
  <p:notesTextViewPr>
    <p:cViewPr>
      <p:scale>
        <a:sx n="100" d="100"/>
        <a:sy n="100" d="100"/>
      </p:scale>
      <p:origin x="0" y="0"/>
    </p:cViewPr>
  </p:notesTextViewPr>
  <p:gridSpacing cx="78027213" cy="78027213"/>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2052" name="Rectangle 4"/>
          <p:cNvSpPr>
            <a:spLocks noGrp="1" noRot="1" noChangeAspect="1" noChangeArrowheads="1" noTextEdit="1"/>
          </p:cNvSpPr>
          <p:nvPr>
            <p:ph type="sldImg" idx="4294967295"/>
          </p:nvPr>
        </p:nvSpPr>
        <p:spPr bwMode="auto">
          <a:xfrm>
            <a:off x="2228850" y="685800"/>
            <a:ext cx="24003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a:lvl1pPr>
          </a:lstStyle>
          <a:p>
            <a:fld id="{9A80467A-B09A-4C51-9D2C-608F1FD068A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7"/>
          <p:cNvSpPr>
            <a:spLocks noGrp="1" noChangeArrowheads="1"/>
          </p:cNvSpPr>
          <p:nvPr>
            <p:ph type="sldNum" sz="quarter" idx="5"/>
          </p:nvPr>
        </p:nvSpPr>
        <p:spPr>
          <a:noFill/>
          <a:ln>
            <a:headEnd/>
            <a:tailEnd/>
          </a:ln>
        </p:spPr>
        <p:txBody>
          <a:bodyPr/>
          <a:lstStyle/>
          <a:p>
            <a:fld id="{FEFB8A35-1DDC-4391-A6CB-91F2EA86780A}" type="slidenum">
              <a:rPr lang="en-US" altLang="en-US"/>
              <a:pPr/>
              <a:t>1</a:t>
            </a:fld>
            <a:endParaRPr lang="en-US" altLang="en-US"/>
          </a:p>
        </p:txBody>
      </p:sp>
      <p:sp>
        <p:nvSpPr>
          <p:cNvPr id="4098" name="Rectangle 2"/>
          <p:cNvSpPr>
            <a:spLocks noGrp="1" noRot="1" noChangeAspect="1" noChangeArrowheads="1" noTextEdit="1"/>
          </p:cNvSpPr>
          <p:nvPr>
            <p:ph type="sldImg" idx="4294967295"/>
          </p:nvPr>
        </p:nvSpPr>
        <p:spPr>
          <a:ln/>
        </p:spPr>
      </p:sp>
      <p:sp>
        <p:nvSpPr>
          <p:cNvPr id="4099" name="Rectangle 3"/>
          <p:cNvSpPr>
            <a:spLocks noGrp="1" noChangeArrowheads="1"/>
          </p:cNvSpPr>
          <p:nvPr>
            <p:ph type="body" idx="4294967295"/>
          </p:nvPr>
        </p:nvSpPr>
        <p:spPr/>
        <p:txBody>
          <a:bodyPr>
            <a:prstTxWarp prst="textNoShape">
              <a:avLst/>
            </a:prstTxWarp>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20875" y="11361738"/>
            <a:ext cx="21761450" cy="7840662"/>
          </a:xfrm>
        </p:spPr>
        <p:txBody>
          <a:bodyPr/>
          <a:lstStyle/>
          <a:p>
            <a:r>
              <a:rPr lang="en-US" noProof="1" smtClean="0"/>
              <a:t>Click to edit Master title style</a:t>
            </a:r>
            <a:endParaRPr lang="en-US" noProof="1"/>
          </a:p>
        </p:txBody>
      </p:sp>
      <p:sp>
        <p:nvSpPr>
          <p:cNvPr id="3" name="Subtitle 2"/>
          <p:cNvSpPr>
            <a:spLocks noGrp="1"/>
          </p:cNvSpPr>
          <p:nvPr>
            <p:ph type="subTitle" idx="1"/>
          </p:nvPr>
        </p:nvSpPr>
        <p:spPr>
          <a:xfrm>
            <a:off x="3840163" y="20726400"/>
            <a:ext cx="1792287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1" smtClean="0"/>
              <a:t>Click to edit Master subtitle style</a:t>
            </a:r>
            <a:endParaRPr 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B407097-F6A1-4C27-9618-E9524D35DEC6}"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2E25036-9A6D-45DF-8D0D-FDA48D3D1B81}"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562638" y="1465263"/>
            <a:ext cx="5761037" cy="31207075"/>
          </a:xfrm>
        </p:spPr>
        <p:txBody>
          <a:bodyPr vert="eaVert"/>
          <a:lstStyle/>
          <a:p>
            <a:r>
              <a:rPr lang="en-US" noProof="1" smtClean="0"/>
              <a:t>Click to edit Master title style</a:t>
            </a:r>
            <a:endParaRPr lang="en-US" noProof="1"/>
          </a:p>
        </p:txBody>
      </p:sp>
      <p:sp>
        <p:nvSpPr>
          <p:cNvPr id="3" name="Vertical Text Placeholder 2"/>
          <p:cNvSpPr>
            <a:spLocks noGrp="1"/>
          </p:cNvSpPr>
          <p:nvPr>
            <p:ph type="body" orient="vert" idx="1"/>
          </p:nvPr>
        </p:nvSpPr>
        <p:spPr>
          <a:xfrm>
            <a:off x="1279525" y="1465263"/>
            <a:ext cx="17130713" cy="31207075"/>
          </a:xfrm>
        </p:spPr>
        <p:txBody>
          <a:bodyPr vert="eaVer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E6A764A-7E29-4097-B077-C364B3DCDDCE}"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Content Placeholder 2"/>
          <p:cNvSpPr>
            <a:spLocks noGrp="1"/>
          </p:cNvSpPr>
          <p:nvPr>
            <p:ph idx="1"/>
          </p:nvPr>
        </p:nvSpPr>
        <p:spPr/>
        <p:txBody>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23FAAF0-3DEE-4215-A650-2120D684A73B}"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22475" y="23502938"/>
            <a:ext cx="21763038" cy="7264400"/>
          </a:xfrm>
        </p:spPr>
        <p:txBody>
          <a:bodyPr anchor="t"/>
          <a:lstStyle>
            <a:lvl1pPr algn="l">
              <a:defRPr sz="4000" b="1" cap="all"/>
            </a:lvl1pPr>
          </a:lstStyle>
          <a:p>
            <a:r>
              <a:rPr lang="en-US" noProof="1" smtClean="0"/>
              <a:t>Click to edit Master title style</a:t>
            </a:r>
            <a:endParaRPr lang="en-US" noProof="1"/>
          </a:p>
        </p:txBody>
      </p:sp>
      <p:sp>
        <p:nvSpPr>
          <p:cNvPr id="3" name="Text Placeholder 2"/>
          <p:cNvSpPr>
            <a:spLocks noGrp="1"/>
          </p:cNvSpPr>
          <p:nvPr>
            <p:ph type="body" idx="1"/>
          </p:nvPr>
        </p:nvSpPr>
        <p:spPr>
          <a:xfrm>
            <a:off x="2022475" y="15501938"/>
            <a:ext cx="21763038"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4F449BB-938F-474B-872B-59565C714380}"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Content Placeholder 2"/>
          <p:cNvSpPr>
            <a:spLocks noGrp="1"/>
          </p:cNvSpPr>
          <p:nvPr>
            <p:ph sz="half" idx="1"/>
          </p:nvPr>
        </p:nvSpPr>
        <p:spPr>
          <a:xfrm>
            <a:off x="1279525" y="8534400"/>
            <a:ext cx="11445875"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4" name="Content Placeholder 3"/>
          <p:cNvSpPr>
            <a:spLocks noGrp="1"/>
          </p:cNvSpPr>
          <p:nvPr>
            <p:ph sz="half" idx="2"/>
          </p:nvPr>
        </p:nvSpPr>
        <p:spPr>
          <a:xfrm>
            <a:off x="12877800" y="8534400"/>
            <a:ext cx="11445875"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E4251FC-2668-4506-BF33-E379EECCEB45}"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smtClean="0"/>
              <a:t>Click to edit Master title style</a:t>
            </a:r>
            <a:endParaRPr lang="en-US" noProof="1"/>
          </a:p>
        </p:txBody>
      </p:sp>
      <p:sp>
        <p:nvSpPr>
          <p:cNvPr id="3" name="Text Placeholder 2"/>
          <p:cNvSpPr>
            <a:spLocks noGrp="1"/>
          </p:cNvSpPr>
          <p:nvPr>
            <p:ph type="body" idx="1"/>
          </p:nvPr>
        </p:nvSpPr>
        <p:spPr>
          <a:xfrm>
            <a:off x="1279525" y="8186738"/>
            <a:ext cx="11312525"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p>
        </p:txBody>
      </p:sp>
      <p:sp>
        <p:nvSpPr>
          <p:cNvPr id="4" name="Content Placeholder 3"/>
          <p:cNvSpPr>
            <a:spLocks noGrp="1"/>
          </p:cNvSpPr>
          <p:nvPr>
            <p:ph sz="half" idx="2"/>
          </p:nvPr>
        </p:nvSpPr>
        <p:spPr>
          <a:xfrm>
            <a:off x="1279525" y="11599863"/>
            <a:ext cx="11312525"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5" name="Text Placeholder 4"/>
          <p:cNvSpPr>
            <a:spLocks noGrp="1"/>
          </p:cNvSpPr>
          <p:nvPr>
            <p:ph type="body" sz="quarter" idx="3"/>
          </p:nvPr>
        </p:nvSpPr>
        <p:spPr>
          <a:xfrm>
            <a:off x="13006388" y="8186738"/>
            <a:ext cx="1131728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p>
        </p:txBody>
      </p:sp>
      <p:sp>
        <p:nvSpPr>
          <p:cNvPr id="6" name="Content Placeholder 5"/>
          <p:cNvSpPr>
            <a:spLocks noGrp="1"/>
          </p:cNvSpPr>
          <p:nvPr>
            <p:ph sz="quarter" idx="4"/>
          </p:nvPr>
        </p:nvSpPr>
        <p:spPr>
          <a:xfrm>
            <a:off x="13006388" y="11599863"/>
            <a:ext cx="1131728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BF846DD9-2CE9-40EC-8E80-0A91FFA4A68B}"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EF6529C1-A9EF-4F93-87F3-84DFB5B1ED41}"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CEB4E954-B51D-4438-848B-932E8188DB58}"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9525" y="1455738"/>
            <a:ext cx="8423275" cy="6197600"/>
          </a:xfrm>
        </p:spPr>
        <p:txBody>
          <a:bodyPr anchor="b"/>
          <a:lstStyle>
            <a:lvl1pPr algn="l">
              <a:defRPr sz="2000" b="1"/>
            </a:lvl1pPr>
          </a:lstStyle>
          <a:p>
            <a:r>
              <a:rPr lang="en-US" noProof="1" smtClean="0"/>
              <a:t>Click to edit Master title style</a:t>
            </a:r>
            <a:endParaRPr lang="en-US" noProof="1"/>
          </a:p>
        </p:txBody>
      </p:sp>
      <p:sp>
        <p:nvSpPr>
          <p:cNvPr id="3" name="Content Placeholder 2"/>
          <p:cNvSpPr>
            <a:spLocks noGrp="1"/>
          </p:cNvSpPr>
          <p:nvPr>
            <p:ph idx="1"/>
          </p:nvPr>
        </p:nvSpPr>
        <p:spPr>
          <a:xfrm>
            <a:off x="10010775" y="1455738"/>
            <a:ext cx="1431290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4" name="Text Placeholder 3"/>
          <p:cNvSpPr>
            <a:spLocks noGrp="1"/>
          </p:cNvSpPr>
          <p:nvPr>
            <p:ph type="body" sz="half" idx="2"/>
          </p:nvPr>
        </p:nvSpPr>
        <p:spPr>
          <a:xfrm>
            <a:off x="1279525" y="7653338"/>
            <a:ext cx="8423275"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7577F30-0A36-4D8D-8A10-1177AEC515E0}"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8088" y="25603200"/>
            <a:ext cx="15362237" cy="3022600"/>
          </a:xfrm>
        </p:spPr>
        <p:txBody>
          <a:bodyPr anchor="b"/>
          <a:lstStyle>
            <a:lvl1pPr algn="l">
              <a:defRPr sz="2000" b="1"/>
            </a:lvl1pPr>
          </a:lstStyle>
          <a:p>
            <a:r>
              <a:rPr lang="en-US" noProof="1" smtClean="0"/>
              <a:t>Click to edit Master title style</a:t>
            </a:r>
            <a:endParaRPr lang="en-US" noProof="1"/>
          </a:p>
        </p:txBody>
      </p:sp>
      <p:sp>
        <p:nvSpPr>
          <p:cNvPr id="3" name="Picture Placeholder 2"/>
          <p:cNvSpPr>
            <a:spLocks noGrp="1"/>
          </p:cNvSpPr>
          <p:nvPr>
            <p:ph type="pic" idx="1"/>
          </p:nvPr>
        </p:nvSpPr>
        <p:spPr>
          <a:xfrm>
            <a:off x="5018088" y="3268663"/>
            <a:ext cx="15362237"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5018088" y="28625800"/>
            <a:ext cx="15362237"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5822D2F-0CC6-426B-A067-334C3165066D}"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1279525" y="1465263"/>
            <a:ext cx="23044150" cy="6096000"/>
          </a:xfrm>
          <a:prstGeom prst="rect">
            <a:avLst/>
          </a:prstGeom>
          <a:noFill/>
          <a:ln w="9525">
            <a:noFill/>
            <a:miter lim="800000"/>
            <a:headEnd/>
            <a:tailEnd/>
          </a:ln>
        </p:spPr>
        <p:txBody>
          <a:bodyPr vert="horz" wrap="square" lIns="355308" tIns="177654" rIns="355308" bIns="177654"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4294967295"/>
          </p:nvPr>
        </p:nvSpPr>
        <p:spPr bwMode="auto">
          <a:xfrm>
            <a:off x="1279525" y="8534400"/>
            <a:ext cx="23044150" cy="24137938"/>
          </a:xfrm>
          <a:prstGeom prst="rect">
            <a:avLst/>
          </a:prstGeom>
          <a:noFill/>
          <a:ln w="9525">
            <a:noFill/>
            <a:miter lim="800000"/>
            <a:headEnd/>
            <a:tailEnd/>
          </a:ln>
        </p:spPr>
        <p:txBody>
          <a:bodyPr vert="horz" wrap="square" lIns="355308" tIns="177654" rIns="355308" bIns="17765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1279525" y="33307338"/>
            <a:ext cx="5975350" cy="2540000"/>
          </a:xfrm>
          <a:prstGeom prst="rect">
            <a:avLst/>
          </a:prstGeom>
          <a:noFill/>
          <a:ln w="9525">
            <a:noFill/>
            <a:miter lim="800000"/>
          </a:ln>
          <a:effectLst/>
        </p:spPr>
        <p:txBody>
          <a:bodyPr vert="horz" wrap="square" lIns="355308" tIns="177654" rIns="355308" bIns="177654" numCol="1" anchor="t" anchorCtr="0" compatLnSpc="1"/>
          <a:lstStyle>
            <a:lvl1pPr eaLnBrk="1" hangingPunct="1">
              <a:defRPr sz="5400">
                <a:latin typeface="Arial" panose="020B0604020202020204" pitchFamily="34" charset="0"/>
                <a:cs typeface="Arial" panose="020B0604020202020204"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8747125" y="33307338"/>
            <a:ext cx="8108950" cy="2540000"/>
          </a:xfrm>
          <a:prstGeom prst="rect">
            <a:avLst/>
          </a:prstGeom>
          <a:noFill/>
          <a:ln w="9525">
            <a:noFill/>
            <a:miter lim="800000"/>
          </a:ln>
          <a:effectLst/>
        </p:spPr>
        <p:txBody>
          <a:bodyPr vert="horz" wrap="square" lIns="355308" tIns="177654" rIns="355308" bIns="177654" numCol="1" anchor="t" anchorCtr="0" compatLnSpc="1"/>
          <a:lstStyle>
            <a:lvl1pPr algn="ctr" eaLnBrk="1" hangingPunct="1">
              <a:defRPr sz="5400">
                <a:latin typeface="Arial" panose="020B0604020202020204" pitchFamily="34" charset="0"/>
                <a:cs typeface="Arial" panose="020B0604020202020204"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18348325" y="33307338"/>
            <a:ext cx="5975350" cy="2540000"/>
          </a:xfrm>
          <a:prstGeom prst="rect">
            <a:avLst/>
          </a:prstGeom>
          <a:noFill/>
          <a:ln w="9525">
            <a:noFill/>
            <a:miter lim="800000"/>
          </a:ln>
          <a:effectLst/>
        </p:spPr>
        <p:txBody>
          <a:bodyPr vert="horz" wrap="square" lIns="355308" tIns="177654" rIns="355308" bIns="177654" numCol="1" anchor="t" anchorCtr="0" compatLnSpc="1">
            <a:prstTxWarp prst="textNoShape">
              <a:avLst/>
            </a:prstTxWarp>
          </a:bodyPr>
          <a:lstStyle>
            <a:lvl1pPr algn="r">
              <a:defRPr sz="5400"/>
            </a:lvl1pPr>
          </a:lstStyle>
          <a:p>
            <a:fld id="{1F5308B2-3C55-46FA-9324-0B0DD709EB0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3552825" rtl="0" eaLnBrk="0" fontAlgn="base" hangingPunct="0">
        <a:spcBef>
          <a:spcPct val="0"/>
        </a:spcBef>
        <a:spcAft>
          <a:spcPct val="0"/>
        </a:spcAft>
        <a:defRPr sz="17100">
          <a:solidFill>
            <a:schemeClr val="tx2"/>
          </a:solidFill>
          <a:latin typeface="+mj-lt"/>
          <a:ea typeface="+mj-ea"/>
          <a:cs typeface="+mj-cs"/>
        </a:defRPr>
      </a:lvl1pPr>
      <a:lvl2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2pPr>
      <a:lvl3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3pPr>
      <a:lvl4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4pPr>
      <a:lvl5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5pPr>
      <a:lvl6pPr marL="4572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6pPr>
      <a:lvl7pPr marL="9144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7pPr>
      <a:lvl8pPr marL="13716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8pPr>
      <a:lvl9pPr marL="18288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9pPr>
    </p:titleStyle>
    <p:bodyStyle>
      <a:lvl1pPr marL="1331913" indent="-1331913" algn="l" defTabSz="3552825" rtl="0" eaLnBrk="0" fontAlgn="base" hangingPunct="0">
        <a:spcBef>
          <a:spcPct val="20000"/>
        </a:spcBef>
        <a:spcAft>
          <a:spcPct val="0"/>
        </a:spcAft>
        <a:buChar char="•"/>
        <a:defRPr sz="12400">
          <a:solidFill>
            <a:schemeClr val="tx1"/>
          </a:solidFill>
          <a:latin typeface="+mn-lt"/>
          <a:ea typeface="+mn-ea"/>
          <a:cs typeface="+mn-cs"/>
        </a:defRPr>
      </a:lvl1pPr>
      <a:lvl2pPr marL="2887663" indent="-1111250" algn="l" defTabSz="3552825" rtl="0" eaLnBrk="0" fontAlgn="base" hangingPunct="0">
        <a:spcBef>
          <a:spcPct val="20000"/>
        </a:spcBef>
        <a:spcAft>
          <a:spcPct val="0"/>
        </a:spcAft>
        <a:buChar char="–"/>
        <a:defRPr sz="10900">
          <a:solidFill>
            <a:schemeClr val="tx1"/>
          </a:solidFill>
          <a:latin typeface="+mn-lt"/>
          <a:cs typeface="+mn-cs"/>
        </a:defRPr>
      </a:lvl2pPr>
      <a:lvl3pPr marL="4441825" indent="-889000" algn="l" defTabSz="3552825" rtl="0" eaLnBrk="0" fontAlgn="base" hangingPunct="0">
        <a:spcBef>
          <a:spcPct val="20000"/>
        </a:spcBef>
        <a:spcAft>
          <a:spcPct val="0"/>
        </a:spcAft>
        <a:buChar char="•"/>
        <a:defRPr sz="9300">
          <a:solidFill>
            <a:schemeClr val="tx1"/>
          </a:solidFill>
          <a:latin typeface="+mn-lt"/>
          <a:cs typeface="+mn-cs"/>
        </a:defRPr>
      </a:lvl3pPr>
      <a:lvl4pPr marL="6218238" indent="-889000" algn="l" defTabSz="3552825" rtl="0" eaLnBrk="0" fontAlgn="base" hangingPunct="0">
        <a:spcBef>
          <a:spcPct val="20000"/>
        </a:spcBef>
        <a:spcAft>
          <a:spcPct val="0"/>
        </a:spcAft>
        <a:buChar char="–"/>
        <a:defRPr sz="7800">
          <a:solidFill>
            <a:schemeClr val="tx1"/>
          </a:solidFill>
          <a:latin typeface="+mn-lt"/>
          <a:cs typeface="+mn-cs"/>
        </a:defRPr>
      </a:lvl4pPr>
      <a:lvl5pPr marL="7994650" indent="-889000" algn="l" defTabSz="3552825" rtl="0" eaLnBrk="0" fontAlgn="base" hangingPunct="0">
        <a:spcBef>
          <a:spcPct val="20000"/>
        </a:spcBef>
        <a:spcAft>
          <a:spcPct val="0"/>
        </a:spcAft>
        <a:buChar char="»"/>
        <a:defRPr sz="7800">
          <a:solidFill>
            <a:schemeClr val="tx1"/>
          </a:solidFill>
          <a:latin typeface="+mn-lt"/>
          <a:cs typeface="+mn-cs"/>
        </a:defRPr>
      </a:lvl5pPr>
      <a:lvl6pPr marL="8451850" indent="-889000" algn="l" defTabSz="3552825" rtl="0" fontAlgn="base">
        <a:spcBef>
          <a:spcPct val="20000"/>
        </a:spcBef>
        <a:spcAft>
          <a:spcPct val="0"/>
        </a:spcAft>
        <a:buChar char="»"/>
        <a:defRPr sz="7800">
          <a:solidFill>
            <a:schemeClr val="tx1"/>
          </a:solidFill>
          <a:latin typeface="+mn-lt"/>
          <a:cs typeface="+mn-cs"/>
        </a:defRPr>
      </a:lvl6pPr>
      <a:lvl7pPr marL="8909050" indent="-889000" algn="l" defTabSz="3552825" rtl="0" fontAlgn="base">
        <a:spcBef>
          <a:spcPct val="20000"/>
        </a:spcBef>
        <a:spcAft>
          <a:spcPct val="0"/>
        </a:spcAft>
        <a:buChar char="»"/>
        <a:defRPr sz="7800">
          <a:solidFill>
            <a:schemeClr val="tx1"/>
          </a:solidFill>
          <a:latin typeface="+mn-lt"/>
          <a:cs typeface="+mn-cs"/>
        </a:defRPr>
      </a:lvl7pPr>
      <a:lvl8pPr marL="9366250" indent="-889000" algn="l" defTabSz="3552825" rtl="0" fontAlgn="base">
        <a:spcBef>
          <a:spcPct val="20000"/>
        </a:spcBef>
        <a:spcAft>
          <a:spcPct val="0"/>
        </a:spcAft>
        <a:buChar char="»"/>
        <a:defRPr sz="7800">
          <a:solidFill>
            <a:schemeClr val="tx1"/>
          </a:solidFill>
          <a:latin typeface="+mn-lt"/>
          <a:cs typeface="+mn-cs"/>
        </a:defRPr>
      </a:lvl8pPr>
      <a:lvl9pPr marL="9823450" indent="-889000" algn="l" defTabSz="3552825" rtl="0" fontAlgn="base">
        <a:spcBef>
          <a:spcPct val="20000"/>
        </a:spcBef>
        <a:spcAft>
          <a:spcPct val="0"/>
        </a:spcAft>
        <a:buChar char="»"/>
        <a:defRPr sz="78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noChangeArrowheads="1"/>
          </p:cNvSpPr>
          <p:nvPr>
            <p:ph type="title"/>
          </p:nvPr>
        </p:nvSpPr>
        <p:spPr>
          <a:xfrm>
            <a:off x="1371600" y="869950"/>
            <a:ext cx="22906038" cy="2667000"/>
          </a:xfrm>
        </p:spPr>
        <p:txBody>
          <a:bodyPr/>
          <a:lstStyle/>
          <a:p>
            <a:pPr eaLnBrk="1" hangingPunct="1"/>
            <a:r>
              <a:rPr lang="en-US" altLang="en-US" sz="8000" b="1" dirty="0" smtClean="0">
                <a:solidFill>
                  <a:schemeClr val="tx1"/>
                </a:solidFill>
              </a:rPr>
              <a:t>Smart White Cane</a:t>
            </a:r>
            <a:endParaRPr lang="en-US" altLang="en-US" sz="4800" b="1" dirty="0" smtClean="0">
              <a:solidFill>
                <a:schemeClr val="tx1"/>
              </a:solidFill>
            </a:endParaRPr>
          </a:p>
        </p:txBody>
      </p:sp>
      <p:sp>
        <p:nvSpPr>
          <p:cNvPr id="2052" name="Text Box 7"/>
          <p:cNvSpPr txBox="1">
            <a:spLocks noChangeArrowheads="1"/>
          </p:cNvSpPr>
          <p:nvPr/>
        </p:nvSpPr>
        <p:spPr bwMode="auto">
          <a:xfrm>
            <a:off x="1423988" y="6994525"/>
            <a:ext cx="11047412" cy="5630863"/>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499745"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499745"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9pPr>
          </a:lstStyle>
          <a:p>
            <a:pPr algn="just" eaLnBrk="1" hangingPunct="1">
              <a:spcBef>
                <a:spcPct val="50000"/>
              </a:spcBef>
              <a:defRPr/>
            </a:pPr>
            <a:r>
              <a:rPr lang="en-US" sz="4400" b="1" dirty="0" smtClean="0"/>
              <a:t>Introduction</a:t>
            </a:r>
          </a:p>
          <a:p>
            <a:r>
              <a:rPr lang="en-US" sz="2400" dirty="0" smtClean="0"/>
              <a:t>Blind people are some of the most unfortunate people on this planet and we want to make it easier for them to navigate around. One of the most helpful tools that was created for them is the white cane but still it didn’t solve everything. So we thought of a way to improve on it making it more useful and making it easier for them to walk around without worrying about hitting any objects in front of them, we even took it a step further in case the person was not only blind but deaf too by adding a vibrator motor  with a buzzer so the user will be alerted whatever the circumstances that he’s in. The cane will release a sound  and vibrate once it detect s an object in front of it, the vibration  and the sound will continue to increase as long as the cane is still approaching the object. </a:t>
            </a:r>
            <a:endParaRPr lang="en-US" sz="2400" dirty="0" smtClean="0">
              <a:latin typeface="Times New Roman" panose="02020603050405020304" pitchFamily="18" charset="0"/>
            </a:endParaRPr>
          </a:p>
        </p:txBody>
      </p:sp>
      <p:sp>
        <p:nvSpPr>
          <p:cNvPr id="2053" name="Text Box 8"/>
          <p:cNvSpPr txBox="1">
            <a:spLocks noChangeArrowheads="1"/>
          </p:cNvSpPr>
          <p:nvPr/>
        </p:nvSpPr>
        <p:spPr bwMode="auto">
          <a:xfrm>
            <a:off x="1444625" y="13741400"/>
            <a:ext cx="11061700" cy="17270413"/>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508000"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508000"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9pPr>
          </a:lstStyle>
          <a:p>
            <a:pPr algn="just" eaLnBrk="1" hangingPunct="1">
              <a:spcBef>
                <a:spcPct val="50000"/>
              </a:spcBef>
              <a:defRPr/>
            </a:pPr>
            <a:r>
              <a:rPr lang="en-US" sz="4400" b="1" dirty="0" smtClean="0"/>
              <a:t>Design</a:t>
            </a:r>
          </a:p>
          <a:p>
            <a:pPr algn="just" eaLnBrk="1" hangingPunct="1">
              <a:spcBef>
                <a:spcPct val="50000"/>
              </a:spcBef>
              <a:defRPr/>
            </a:pPr>
            <a:r>
              <a:rPr lang="en-US" sz="2400" dirty="0" smtClean="0">
                <a:latin typeface="Times New Roman" panose="02020603050405020304" pitchFamily="18" charset="0"/>
              </a:rPr>
              <a:t>Our Project was designed using Pic16f877a that controls the system which consists of : 9V power source, step-down buck converter, vibration motor, ultrasonic sensor and a buzzer.	</a:t>
            </a:r>
          </a:p>
          <a:p>
            <a:pPr algn="just" eaLnBrk="1" hangingPunct="1">
              <a:spcBef>
                <a:spcPct val="50000"/>
              </a:spcBef>
              <a:defRPr/>
            </a:pPr>
            <a:endParaRPr lang="en-US" sz="2400" dirty="0" smtClean="0">
              <a:latin typeface="Times New Roman" panose="02020603050405020304" pitchFamily="18" charset="0"/>
            </a:endParaRPr>
          </a:p>
          <a:p>
            <a:pPr algn="just" eaLnBrk="1" hangingPunct="1">
              <a:spcBef>
                <a:spcPct val="50000"/>
              </a:spcBef>
              <a:defRPr/>
            </a:pPr>
            <a:endParaRPr lang="en-US" sz="2400" dirty="0" smtClean="0">
              <a:latin typeface="Times New Roman" panose="02020603050405020304" pitchFamily="18" charset="0"/>
            </a:endParaRPr>
          </a:p>
          <a:p>
            <a:pPr algn="just" eaLnBrk="1" hangingPunct="1">
              <a:spcBef>
                <a:spcPct val="50000"/>
              </a:spcBef>
              <a:defRPr/>
            </a:pPr>
            <a:endParaRPr lang="en-US" sz="2400" dirty="0" smtClean="0">
              <a:latin typeface="Times New Roman" panose="02020603050405020304" pitchFamily="18" charset="0"/>
            </a:endParaRPr>
          </a:p>
          <a:p>
            <a:pPr algn="just" eaLnBrk="1" hangingPunct="1">
              <a:spcBef>
                <a:spcPct val="50000"/>
              </a:spcBef>
              <a:defRPr/>
            </a:pPr>
            <a:endParaRPr lang="en-US" sz="2400" dirty="0" smtClean="0">
              <a:latin typeface="Times New Roman" panose="02020603050405020304" pitchFamily="18" charset="0"/>
            </a:endParaRPr>
          </a:p>
          <a:p>
            <a:pPr algn="just" eaLnBrk="1" hangingPunct="1">
              <a:spcBef>
                <a:spcPct val="50000"/>
              </a:spcBef>
              <a:defRPr/>
            </a:pPr>
            <a:endParaRPr lang="en-US" sz="2400" dirty="0" smtClean="0">
              <a:latin typeface="Times New Roman" panose="02020603050405020304" pitchFamily="18" charset="0"/>
            </a:endParaRPr>
          </a:p>
          <a:p>
            <a:pPr algn="just" eaLnBrk="1" hangingPunct="1">
              <a:spcBef>
                <a:spcPct val="50000"/>
              </a:spcBef>
              <a:defRPr/>
            </a:pPr>
            <a:endParaRPr lang="en-US" sz="2400" dirty="0" smtClean="0">
              <a:latin typeface="Times New Roman" panose="02020603050405020304" pitchFamily="18" charset="0"/>
            </a:endParaRPr>
          </a:p>
          <a:p>
            <a:pPr algn="just" eaLnBrk="1" hangingPunct="1">
              <a:spcBef>
                <a:spcPct val="50000"/>
              </a:spcBef>
              <a:defRPr/>
            </a:pPr>
            <a:endParaRPr lang="en-US" sz="2400" dirty="0" smtClean="0">
              <a:latin typeface="Times New Roman" panose="02020603050405020304" pitchFamily="18" charset="0"/>
            </a:endParaRPr>
          </a:p>
          <a:p>
            <a:pPr algn="just" eaLnBrk="1" hangingPunct="1">
              <a:spcBef>
                <a:spcPct val="50000"/>
              </a:spcBef>
              <a:defRPr/>
            </a:pPr>
            <a:endParaRPr lang="en-US" sz="2400" dirty="0" smtClean="0">
              <a:latin typeface="Times New Roman" panose="02020603050405020304" pitchFamily="18" charset="0"/>
            </a:endParaRPr>
          </a:p>
          <a:p>
            <a:pPr algn="just" eaLnBrk="1" hangingPunct="1">
              <a:spcBef>
                <a:spcPct val="50000"/>
              </a:spcBef>
              <a:defRPr/>
            </a:pPr>
            <a:endParaRPr lang="en-US" sz="2400" dirty="0" smtClean="0">
              <a:latin typeface="Times New Roman" panose="02020603050405020304" pitchFamily="18" charset="0"/>
            </a:endParaRPr>
          </a:p>
          <a:p>
            <a:pPr algn="ctr" eaLnBrk="1" hangingPunct="1">
              <a:spcBef>
                <a:spcPct val="50000"/>
              </a:spcBef>
              <a:defRPr/>
            </a:pPr>
            <a:r>
              <a:rPr lang="en-US" sz="2400" dirty="0" smtClean="0">
                <a:latin typeface="Times New Roman" panose="02020603050405020304" pitchFamily="18" charset="0"/>
              </a:rPr>
              <a:t>Figure 1: System Pin Diagram</a:t>
            </a:r>
          </a:p>
          <a:p>
            <a:pPr algn="ctr" eaLnBrk="1" hangingPunct="1">
              <a:spcBef>
                <a:spcPct val="50000"/>
              </a:spcBef>
              <a:defRPr/>
            </a:pPr>
            <a:endParaRPr lang="en-US" sz="2400" dirty="0" smtClean="0">
              <a:latin typeface="Times New Roman" panose="02020603050405020304" pitchFamily="18" charset="0"/>
            </a:endParaRPr>
          </a:p>
          <a:p>
            <a:pPr algn="ctr" eaLnBrk="1" hangingPunct="1">
              <a:spcBef>
                <a:spcPct val="50000"/>
              </a:spcBef>
              <a:defRPr/>
            </a:pPr>
            <a:endParaRPr lang="en-US" sz="2400" dirty="0" smtClean="0">
              <a:latin typeface="Times New Roman" panose="02020603050405020304" pitchFamily="18" charset="0"/>
            </a:endParaRPr>
          </a:p>
          <a:p>
            <a:pPr algn="ctr" eaLnBrk="1" hangingPunct="1">
              <a:spcBef>
                <a:spcPct val="50000"/>
              </a:spcBef>
              <a:defRPr/>
            </a:pPr>
            <a:endParaRPr lang="en-US" sz="2400" dirty="0" smtClean="0">
              <a:latin typeface="Times New Roman" panose="02020603050405020304" pitchFamily="18" charset="0"/>
            </a:endParaRPr>
          </a:p>
          <a:p>
            <a:pPr algn="ctr" eaLnBrk="1" hangingPunct="1">
              <a:spcBef>
                <a:spcPct val="50000"/>
              </a:spcBef>
              <a:defRPr/>
            </a:pPr>
            <a:endParaRPr lang="en-US" sz="2400" dirty="0" smtClean="0">
              <a:latin typeface="Times New Roman" panose="02020603050405020304" pitchFamily="18" charset="0"/>
            </a:endParaRPr>
          </a:p>
          <a:p>
            <a:pPr algn="ctr" eaLnBrk="1" hangingPunct="1">
              <a:spcBef>
                <a:spcPct val="50000"/>
              </a:spcBef>
              <a:defRPr/>
            </a:pPr>
            <a:endParaRPr lang="en-US" sz="2400" dirty="0" smtClean="0">
              <a:latin typeface="Times New Roman" panose="02020603050405020304" pitchFamily="18" charset="0"/>
            </a:endParaRPr>
          </a:p>
          <a:p>
            <a:pPr algn="ctr" eaLnBrk="1" hangingPunct="1">
              <a:spcBef>
                <a:spcPct val="50000"/>
              </a:spcBef>
              <a:defRPr/>
            </a:pPr>
            <a:endParaRPr lang="en-US" sz="2400" dirty="0" smtClean="0">
              <a:latin typeface="Times New Roman" panose="02020603050405020304" pitchFamily="18" charset="0"/>
            </a:endParaRPr>
          </a:p>
          <a:p>
            <a:pPr algn="ctr" eaLnBrk="1" hangingPunct="1">
              <a:spcBef>
                <a:spcPct val="50000"/>
              </a:spcBef>
              <a:defRPr/>
            </a:pPr>
            <a:endParaRPr lang="en-US" sz="2400" dirty="0" smtClean="0">
              <a:latin typeface="Times New Roman" panose="02020603050405020304" pitchFamily="18" charset="0"/>
            </a:endParaRPr>
          </a:p>
          <a:p>
            <a:pPr algn="ctr" eaLnBrk="1" hangingPunct="1">
              <a:spcBef>
                <a:spcPct val="50000"/>
              </a:spcBef>
              <a:defRPr/>
            </a:pPr>
            <a:endParaRPr lang="en-US" sz="2400" dirty="0" smtClean="0">
              <a:latin typeface="Times New Roman" panose="02020603050405020304" pitchFamily="18" charset="0"/>
            </a:endParaRPr>
          </a:p>
          <a:p>
            <a:pPr algn="ctr" eaLnBrk="1" hangingPunct="1">
              <a:spcBef>
                <a:spcPct val="50000"/>
              </a:spcBef>
              <a:defRPr/>
            </a:pPr>
            <a:endParaRPr lang="en-US" sz="2400" dirty="0" smtClean="0">
              <a:latin typeface="Times New Roman" panose="02020603050405020304" pitchFamily="18" charset="0"/>
            </a:endParaRPr>
          </a:p>
          <a:p>
            <a:pPr algn="ctr" eaLnBrk="1" hangingPunct="1">
              <a:spcBef>
                <a:spcPct val="50000"/>
              </a:spcBef>
              <a:defRPr/>
            </a:pPr>
            <a:endParaRPr lang="en-US" sz="2400" dirty="0" smtClean="0">
              <a:latin typeface="Times New Roman" panose="02020603050405020304" pitchFamily="18" charset="0"/>
            </a:endParaRPr>
          </a:p>
          <a:p>
            <a:pPr algn="ctr" eaLnBrk="1" hangingPunct="1">
              <a:spcBef>
                <a:spcPct val="50000"/>
              </a:spcBef>
              <a:defRPr/>
            </a:pPr>
            <a:endParaRPr lang="en-US" sz="2400" dirty="0" smtClean="0">
              <a:latin typeface="Times New Roman" panose="02020603050405020304" pitchFamily="18" charset="0"/>
            </a:endParaRPr>
          </a:p>
          <a:p>
            <a:pPr algn="ctr" eaLnBrk="1" hangingPunct="1">
              <a:spcBef>
                <a:spcPct val="50000"/>
              </a:spcBef>
              <a:defRPr/>
            </a:pPr>
            <a:endParaRPr lang="en-US" sz="2400" dirty="0" smtClean="0">
              <a:latin typeface="Times New Roman" panose="02020603050405020304" pitchFamily="18" charset="0"/>
            </a:endParaRPr>
          </a:p>
          <a:p>
            <a:pPr algn="ctr" eaLnBrk="1" hangingPunct="1">
              <a:spcBef>
                <a:spcPct val="50000"/>
              </a:spcBef>
              <a:defRPr/>
            </a:pPr>
            <a:endParaRPr lang="en-US" sz="2400" dirty="0" smtClean="0">
              <a:latin typeface="Times New Roman" panose="02020603050405020304" pitchFamily="18" charset="0"/>
            </a:endParaRPr>
          </a:p>
          <a:p>
            <a:pPr algn="ctr" eaLnBrk="1" hangingPunct="1">
              <a:spcBef>
                <a:spcPct val="50000"/>
              </a:spcBef>
              <a:defRPr/>
            </a:pPr>
            <a:endParaRPr lang="en-US" sz="2400" dirty="0" smtClean="0">
              <a:latin typeface="Times New Roman" panose="02020603050405020304" pitchFamily="18" charset="0"/>
            </a:endParaRPr>
          </a:p>
          <a:p>
            <a:pPr algn="ctr" eaLnBrk="1" hangingPunct="1">
              <a:spcBef>
                <a:spcPct val="50000"/>
              </a:spcBef>
              <a:defRPr/>
            </a:pPr>
            <a:endParaRPr lang="en-US" sz="2400" dirty="0" smtClean="0">
              <a:latin typeface="Times New Roman" panose="02020603050405020304" pitchFamily="18" charset="0"/>
            </a:endParaRPr>
          </a:p>
          <a:p>
            <a:pPr algn="ctr" eaLnBrk="1" hangingPunct="1">
              <a:spcBef>
                <a:spcPct val="50000"/>
              </a:spcBef>
              <a:defRPr/>
            </a:pPr>
            <a:endParaRPr lang="en-US" sz="2400" dirty="0" smtClean="0">
              <a:latin typeface="Times New Roman" panose="02020603050405020304" pitchFamily="18" charset="0"/>
            </a:endParaRPr>
          </a:p>
          <a:p>
            <a:pPr algn="ctr" eaLnBrk="1" hangingPunct="1">
              <a:spcBef>
                <a:spcPct val="50000"/>
              </a:spcBef>
              <a:defRPr/>
            </a:pPr>
            <a:r>
              <a:rPr lang="en-US" sz="2400" dirty="0" smtClean="0">
                <a:latin typeface="Times New Roman" panose="02020603050405020304" pitchFamily="18" charset="0"/>
              </a:rPr>
              <a:t>Figure 2: System State  Diagram. </a:t>
            </a:r>
          </a:p>
          <a:p>
            <a:pPr algn="ctr" eaLnBrk="1" hangingPunct="1">
              <a:spcBef>
                <a:spcPct val="50000"/>
              </a:spcBef>
              <a:defRPr/>
            </a:pPr>
            <a:endParaRPr lang="en-US" sz="2400" dirty="0" smtClean="0">
              <a:latin typeface="Times New Roman" panose="02020603050405020304" pitchFamily="18" charset="0"/>
            </a:endParaRPr>
          </a:p>
          <a:p>
            <a:pPr algn="ctr" eaLnBrk="1" hangingPunct="1">
              <a:spcBef>
                <a:spcPct val="50000"/>
              </a:spcBef>
              <a:defRPr/>
            </a:pPr>
            <a:endParaRPr lang="en-US" sz="2400" dirty="0" smtClean="0">
              <a:latin typeface="Times New Roman" panose="02020603050405020304" pitchFamily="18" charset="0"/>
            </a:endParaRPr>
          </a:p>
          <a:p>
            <a:pPr algn="ctr" eaLnBrk="1" hangingPunct="1">
              <a:spcBef>
                <a:spcPct val="50000"/>
              </a:spcBef>
              <a:defRPr/>
            </a:pPr>
            <a:endParaRPr lang="en-US" sz="2400" dirty="0" smtClean="0">
              <a:latin typeface="Times New Roman" panose="02020603050405020304" pitchFamily="18" charset="0"/>
            </a:endParaRPr>
          </a:p>
          <a:p>
            <a:pPr algn="ctr" eaLnBrk="1" hangingPunct="1">
              <a:spcBef>
                <a:spcPct val="50000"/>
              </a:spcBef>
              <a:defRPr/>
            </a:pPr>
            <a:endParaRPr lang="en-US" sz="2400" dirty="0" smtClean="0">
              <a:latin typeface="Times New Roman" panose="02020603050405020304" pitchFamily="18" charset="0"/>
            </a:endParaRPr>
          </a:p>
          <a:p>
            <a:pPr algn="just" eaLnBrk="1" hangingPunct="1">
              <a:spcBef>
                <a:spcPct val="10000"/>
              </a:spcBef>
              <a:defRPr/>
            </a:pPr>
            <a:endParaRPr lang="en-US" sz="2400" dirty="0" smtClean="0">
              <a:latin typeface="Times New Roman" panose="02020603050405020304" pitchFamily="18" charset="0"/>
            </a:endParaRPr>
          </a:p>
        </p:txBody>
      </p:sp>
      <p:sp>
        <p:nvSpPr>
          <p:cNvPr id="2054" name="Text Box 9"/>
          <p:cNvSpPr txBox="1">
            <a:spLocks noChangeArrowheads="1"/>
          </p:cNvSpPr>
          <p:nvPr/>
        </p:nvSpPr>
        <p:spPr bwMode="auto">
          <a:xfrm>
            <a:off x="13781088" y="6997700"/>
            <a:ext cx="10512425" cy="24007763"/>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499745"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499745"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9pPr>
          </a:lstStyle>
          <a:p>
            <a:pPr algn="just" eaLnBrk="1" hangingPunct="1">
              <a:defRPr/>
            </a:pPr>
            <a:r>
              <a:rPr lang="en-US" sz="4400" b="1" dirty="0" smtClean="0"/>
              <a:t>Results</a:t>
            </a:r>
          </a:p>
          <a:p>
            <a:pPr algn="just" eaLnBrk="1" hangingPunct="1">
              <a:defRPr/>
            </a:pPr>
            <a:endParaRPr lang="en-US" sz="4400" b="1" dirty="0" smtClean="0"/>
          </a:p>
          <a:p>
            <a:pPr algn="just" eaLnBrk="1" hangingPunct="1">
              <a:defRPr/>
            </a:pPr>
            <a:endParaRPr lang="en-US" sz="4400" b="1" dirty="0" smtClean="0"/>
          </a:p>
          <a:p>
            <a:pPr algn="just" eaLnBrk="1" hangingPunct="1">
              <a:defRPr/>
            </a:pPr>
            <a:endParaRPr lang="en-US" sz="4400" b="1" dirty="0" smtClean="0"/>
          </a:p>
          <a:p>
            <a:pPr algn="just" eaLnBrk="1" hangingPunct="1">
              <a:defRPr/>
            </a:pPr>
            <a:endParaRPr lang="en-US" sz="4400" b="1" dirty="0" smtClean="0"/>
          </a:p>
          <a:p>
            <a:pPr algn="just" eaLnBrk="1" hangingPunct="1">
              <a:defRPr/>
            </a:pPr>
            <a:endParaRPr lang="en-US" sz="4400" b="1" dirty="0" smtClean="0"/>
          </a:p>
          <a:p>
            <a:pPr algn="just" eaLnBrk="1" hangingPunct="1">
              <a:defRPr/>
            </a:pPr>
            <a:endParaRPr lang="en-US" sz="4400" b="1" dirty="0" smtClean="0"/>
          </a:p>
          <a:p>
            <a:pPr algn="just" eaLnBrk="1" hangingPunct="1">
              <a:defRPr/>
            </a:pPr>
            <a:endParaRPr lang="en-US" sz="4400" b="1" dirty="0" smtClean="0"/>
          </a:p>
          <a:p>
            <a:pPr algn="just" eaLnBrk="1" hangingPunct="1">
              <a:defRPr/>
            </a:pPr>
            <a:endParaRPr lang="en-US" sz="4400" b="1" dirty="0" smtClean="0"/>
          </a:p>
          <a:p>
            <a:pPr algn="ctr" eaLnBrk="1" hangingPunct="1">
              <a:defRPr/>
            </a:pPr>
            <a:r>
              <a:rPr lang="en-US" sz="2400" dirty="0" smtClean="0"/>
              <a:t>Figure 3: Breadboard connection.</a:t>
            </a:r>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r>
              <a:rPr lang="en-US" sz="2400" dirty="0" smtClean="0"/>
              <a:t>Figure 4: Buzzer  Placement</a:t>
            </a:r>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r>
              <a:rPr lang="en-US" sz="2400" dirty="0" smtClean="0"/>
              <a:t>Figure 5: Buck converter connection with voltage source.</a:t>
            </a:r>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endParaRPr lang="en-US" sz="2400" dirty="0" smtClean="0"/>
          </a:p>
          <a:p>
            <a:pPr algn="ctr" eaLnBrk="1" hangingPunct="1">
              <a:defRPr/>
            </a:pPr>
            <a:r>
              <a:rPr lang="en-US" sz="2400" dirty="0" smtClean="0"/>
              <a:t>Figure 6: Ultrasonic sensor placement.</a:t>
            </a:r>
          </a:p>
          <a:p>
            <a:pPr algn="ctr" eaLnBrk="1" hangingPunct="1">
              <a:defRPr/>
            </a:pPr>
            <a:endParaRPr lang="en-US" sz="2400" dirty="0" smtClean="0"/>
          </a:p>
          <a:p>
            <a:pPr algn="just" eaLnBrk="1" hangingPunct="1">
              <a:spcBef>
                <a:spcPct val="10000"/>
              </a:spcBef>
              <a:defRPr/>
            </a:pPr>
            <a:endParaRPr lang="en-US" sz="2400" dirty="0" smtClean="0">
              <a:latin typeface="Times New Roman" panose="02020603050405020304" pitchFamily="18" charset="0"/>
            </a:endParaRPr>
          </a:p>
          <a:p>
            <a:pPr algn="just" eaLnBrk="1" hangingPunct="1">
              <a:spcBef>
                <a:spcPct val="10000"/>
              </a:spcBef>
              <a:defRPr/>
            </a:pPr>
            <a:endParaRPr lang="en-US" sz="2400" dirty="0" smtClean="0">
              <a:latin typeface="Times New Roman" panose="02020603050405020304" pitchFamily="18" charset="0"/>
            </a:endParaRPr>
          </a:p>
          <a:p>
            <a:pPr algn="just" eaLnBrk="1" hangingPunct="1">
              <a:spcBef>
                <a:spcPct val="10000"/>
              </a:spcBef>
              <a:defRPr/>
            </a:pPr>
            <a:endParaRPr lang="en-US" sz="2400" dirty="0" smtClean="0">
              <a:latin typeface="Times New Roman" panose="02020603050405020304" pitchFamily="18" charset="0"/>
            </a:endParaRPr>
          </a:p>
          <a:p>
            <a:pPr algn="ctr" eaLnBrk="1" hangingPunct="1">
              <a:spcBef>
                <a:spcPct val="10000"/>
              </a:spcBef>
              <a:defRPr/>
            </a:pPr>
            <a:endParaRPr lang="en-US" sz="2400" b="1" dirty="0" smtClean="0">
              <a:latin typeface="Times New Roman" panose="02020603050405020304" pitchFamily="18" charset="0"/>
            </a:endParaRPr>
          </a:p>
          <a:p>
            <a:pPr algn="ctr" eaLnBrk="1" hangingPunct="1">
              <a:spcBef>
                <a:spcPct val="10000"/>
              </a:spcBef>
              <a:defRPr/>
            </a:pPr>
            <a:endParaRPr lang="en-US" sz="2400" b="1" dirty="0" smtClean="0">
              <a:latin typeface="Times New Roman" panose="02020603050405020304" pitchFamily="18" charset="0"/>
            </a:endParaRPr>
          </a:p>
          <a:p>
            <a:pPr algn="ctr" eaLnBrk="1" hangingPunct="1">
              <a:spcBef>
                <a:spcPct val="10000"/>
              </a:spcBef>
              <a:defRPr/>
            </a:pPr>
            <a:endParaRPr lang="en-US" sz="2400" b="1" dirty="0" smtClean="0">
              <a:latin typeface="Times New Roman" panose="02020603050405020304" pitchFamily="18" charset="0"/>
            </a:endParaRPr>
          </a:p>
          <a:p>
            <a:pPr eaLnBrk="1" hangingPunct="1">
              <a:defRPr/>
            </a:pPr>
            <a:endParaRPr lang="en-US" sz="2400" b="1" dirty="0" smtClean="0">
              <a:latin typeface="Times New Roman" panose="02020603050405020304" pitchFamily="18" charset="0"/>
            </a:endParaRPr>
          </a:p>
          <a:p>
            <a:pPr algn="ctr" eaLnBrk="1" hangingPunct="1">
              <a:spcBef>
                <a:spcPct val="10000"/>
              </a:spcBef>
              <a:defRPr/>
            </a:pPr>
            <a:endParaRPr lang="en-US" sz="2400" b="1" dirty="0" smtClean="0">
              <a:latin typeface="Times New Roman" panose="02020603050405020304" pitchFamily="18" charset="0"/>
            </a:endParaRPr>
          </a:p>
          <a:p>
            <a:pPr algn="ctr" eaLnBrk="1" hangingPunct="1">
              <a:spcBef>
                <a:spcPct val="10000"/>
              </a:spcBef>
              <a:defRPr/>
            </a:pPr>
            <a:endParaRPr lang="en-US" sz="2400" b="1" dirty="0" smtClean="0">
              <a:latin typeface="Times New Roman" panose="02020603050405020304" pitchFamily="18" charset="0"/>
            </a:endParaRPr>
          </a:p>
          <a:p>
            <a:pPr algn="ctr" eaLnBrk="1" hangingPunct="1">
              <a:spcBef>
                <a:spcPct val="10000"/>
              </a:spcBef>
              <a:defRPr/>
            </a:pPr>
            <a:endParaRPr lang="en-US" sz="2400" b="1" dirty="0" smtClean="0">
              <a:latin typeface="Times New Roman" panose="02020603050405020304" pitchFamily="18" charset="0"/>
            </a:endParaRPr>
          </a:p>
          <a:p>
            <a:pPr algn="ctr" eaLnBrk="1" hangingPunct="1">
              <a:spcBef>
                <a:spcPct val="10000"/>
              </a:spcBef>
              <a:defRPr/>
            </a:pPr>
            <a:endParaRPr lang="en-US" sz="2400" b="1" dirty="0" smtClean="0">
              <a:latin typeface="Times New Roman" panose="02020603050405020304" pitchFamily="18" charset="0"/>
            </a:endParaRPr>
          </a:p>
          <a:p>
            <a:pPr algn="ctr" eaLnBrk="1" hangingPunct="1">
              <a:spcBef>
                <a:spcPct val="10000"/>
              </a:spcBef>
              <a:defRPr/>
            </a:pPr>
            <a:endParaRPr lang="en-US" sz="2400" b="1" dirty="0" smtClean="0">
              <a:latin typeface="Times New Roman" panose="02020603050405020304" pitchFamily="18" charset="0"/>
            </a:endParaRPr>
          </a:p>
          <a:p>
            <a:pPr algn="ctr" eaLnBrk="1" hangingPunct="1">
              <a:spcBef>
                <a:spcPct val="10000"/>
              </a:spcBef>
              <a:defRPr/>
            </a:pPr>
            <a:endParaRPr lang="en-US" sz="2400" b="1" dirty="0" smtClean="0">
              <a:latin typeface="Times New Roman" panose="02020603050405020304" pitchFamily="18" charset="0"/>
            </a:endParaRPr>
          </a:p>
          <a:p>
            <a:pPr algn="ctr" eaLnBrk="1" hangingPunct="1">
              <a:spcBef>
                <a:spcPct val="10000"/>
              </a:spcBef>
              <a:defRPr/>
            </a:pPr>
            <a:endParaRPr lang="en-US" sz="2400" b="1" dirty="0" smtClean="0">
              <a:latin typeface="Times New Roman" panose="02020603050405020304" pitchFamily="18" charset="0"/>
            </a:endParaRPr>
          </a:p>
          <a:p>
            <a:pPr algn="ctr" eaLnBrk="1" hangingPunct="1">
              <a:spcBef>
                <a:spcPct val="10000"/>
              </a:spcBef>
              <a:defRPr/>
            </a:pPr>
            <a:endParaRPr lang="en-US" sz="2400" b="1" dirty="0" smtClean="0">
              <a:latin typeface="Times New Roman" panose="02020603050405020304" pitchFamily="18" charset="0"/>
            </a:endParaRPr>
          </a:p>
          <a:p>
            <a:pPr algn="ctr" eaLnBrk="1" hangingPunct="1">
              <a:spcBef>
                <a:spcPct val="10000"/>
              </a:spcBef>
              <a:defRPr/>
            </a:pPr>
            <a:endParaRPr lang="en-US" sz="2400" b="1" dirty="0" smtClean="0">
              <a:latin typeface="Times New Roman" panose="02020603050405020304" pitchFamily="18" charset="0"/>
            </a:endParaRPr>
          </a:p>
          <a:p>
            <a:pPr algn="ctr" eaLnBrk="1" hangingPunct="1">
              <a:spcBef>
                <a:spcPct val="10000"/>
              </a:spcBef>
              <a:defRPr/>
            </a:pPr>
            <a:endParaRPr lang="en-US" sz="2400" b="1" dirty="0" smtClean="0">
              <a:latin typeface="Times New Roman" panose="02020603050405020304" pitchFamily="18" charset="0"/>
            </a:endParaRPr>
          </a:p>
          <a:p>
            <a:pPr eaLnBrk="1" hangingPunct="1">
              <a:defRPr/>
            </a:pPr>
            <a:endParaRPr lang="en-US" sz="2400" dirty="0" smtClean="0">
              <a:latin typeface="Times New Roman" panose="02020603050405020304" pitchFamily="18" charset="0"/>
            </a:endParaRPr>
          </a:p>
          <a:p>
            <a:pPr algn="just" eaLnBrk="1" hangingPunct="1">
              <a:spcBef>
                <a:spcPct val="10000"/>
              </a:spcBef>
              <a:defRPr/>
            </a:pPr>
            <a:endParaRPr lang="en-US" sz="2400" dirty="0" smtClean="0">
              <a:latin typeface="Times New Roman" panose="02020603050405020304" pitchFamily="18" charset="0"/>
            </a:endParaRPr>
          </a:p>
          <a:p>
            <a:pPr algn="just" eaLnBrk="1" hangingPunct="1">
              <a:spcBef>
                <a:spcPct val="10000"/>
              </a:spcBef>
              <a:defRPr/>
            </a:pPr>
            <a:endParaRPr lang="en-US" sz="2400" dirty="0" smtClean="0">
              <a:latin typeface="Times New Roman" panose="02020603050405020304" pitchFamily="18" charset="0"/>
            </a:endParaRPr>
          </a:p>
          <a:p>
            <a:pPr algn="just" eaLnBrk="1" hangingPunct="1">
              <a:spcBef>
                <a:spcPct val="10000"/>
              </a:spcBef>
              <a:defRPr/>
            </a:pPr>
            <a:endParaRPr lang="en-US" sz="2400" dirty="0" smtClean="0">
              <a:latin typeface="Times New Roman" panose="02020603050405020304" pitchFamily="18" charset="0"/>
            </a:endParaRPr>
          </a:p>
          <a:p>
            <a:pPr algn="just" eaLnBrk="1" hangingPunct="1">
              <a:spcBef>
                <a:spcPct val="10000"/>
              </a:spcBef>
              <a:defRPr/>
            </a:pPr>
            <a:endParaRPr lang="en-US" sz="2400" dirty="0" smtClean="0">
              <a:latin typeface="Times New Roman" panose="02020603050405020304" pitchFamily="18" charset="0"/>
            </a:endParaRPr>
          </a:p>
          <a:p>
            <a:pPr algn="just" eaLnBrk="1" hangingPunct="1">
              <a:spcBef>
                <a:spcPct val="10000"/>
              </a:spcBef>
              <a:defRPr/>
            </a:pPr>
            <a:endParaRPr lang="en-US" sz="2400" dirty="0" smtClean="0">
              <a:latin typeface="Times New Roman" panose="02020603050405020304" pitchFamily="18" charset="0"/>
            </a:endParaRPr>
          </a:p>
          <a:p>
            <a:pPr eaLnBrk="1" hangingPunct="1">
              <a:defRPr/>
            </a:pPr>
            <a:endParaRPr lang="en-US" sz="2400" dirty="0" smtClean="0">
              <a:latin typeface="Times New Roman" panose="02020603050405020304" pitchFamily="18" charset="0"/>
            </a:endParaRPr>
          </a:p>
          <a:p>
            <a:pPr eaLnBrk="1" hangingPunct="1">
              <a:defRPr/>
            </a:pPr>
            <a:endParaRPr lang="en-US" sz="2400" dirty="0" smtClean="0">
              <a:latin typeface="Times New Roman" panose="02020603050405020304" pitchFamily="18" charset="0"/>
            </a:endParaRPr>
          </a:p>
          <a:p>
            <a:pPr eaLnBrk="1" hangingPunct="1">
              <a:defRPr/>
            </a:pPr>
            <a:endParaRPr lang="en-US" sz="2400" dirty="0" smtClean="0">
              <a:latin typeface="Times New Roman" panose="02020603050405020304" pitchFamily="18" charset="0"/>
            </a:endParaRPr>
          </a:p>
          <a:p>
            <a:pPr eaLnBrk="1" hangingPunct="1">
              <a:defRPr/>
            </a:pPr>
            <a:endParaRPr lang="en-US" sz="2400" dirty="0" smtClean="0">
              <a:latin typeface="Times New Roman" panose="02020603050405020304" pitchFamily="18" charset="0"/>
            </a:endParaRPr>
          </a:p>
          <a:p>
            <a:pPr eaLnBrk="1" hangingPunct="1">
              <a:defRPr/>
            </a:pPr>
            <a:endParaRPr lang="en-US" sz="2400" dirty="0" smtClean="0">
              <a:latin typeface="Times New Roman" panose="02020603050405020304" pitchFamily="18" charset="0"/>
            </a:endParaRPr>
          </a:p>
          <a:p>
            <a:pPr eaLnBrk="1" hangingPunct="1">
              <a:defRPr/>
            </a:pPr>
            <a:endParaRPr lang="en-US" sz="2400" dirty="0" smtClean="0">
              <a:latin typeface="Times New Roman" panose="02020603050405020304" pitchFamily="18" charset="0"/>
            </a:endParaRPr>
          </a:p>
          <a:p>
            <a:pPr eaLnBrk="1" hangingPunct="1">
              <a:defRPr/>
            </a:pPr>
            <a:endParaRPr lang="en-US" sz="2400" dirty="0" smtClean="0">
              <a:latin typeface="Times New Roman" panose="02020603050405020304" pitchFamily="18" charset="0"/>
            </a:endParaRPr>
          </a:p>
          <a:p>
            <a:pPr algn="ctr" eaLnBrk="1" hangingPunct="1">
              <a:spcBef>
                <a:spcPct val="10000"/>
              </a:spcBef>
              <a:defRPr/>
            </a:pPr>
            <a:r>
              <a:rPr lang="en-US" sz="2400" b="1" dirty="0" smtClean="0">
                <a:latin typeface="Times New Roman" panose="02020603050405020304" pitchFamily="18" charset="0"/>
              </a:rPr>
              <a:t> </a:t>
            </a:r>
          </a:p>
        </p:txBody>
      </p:sp>
      <p:sp>
        <p:nvSpPr>
          <p:cNvPr id="2055" name="Text Box 10"/>
          <p:cNvSpPr txBox="1">
            <a:spLocks noChangeArrowheads="1"/>
          </p:cNvSpPr>
          <p:nvPr/>
        </p:nvSpPr>
        <p:spPr bwMode="auto">
          <a:xfrm>
            <a:off x="1446213" y="31832550"/>
            <a:ext cx="22901275" cy="3943350"/>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635000"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635000"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sz="4400" b="1" dirty="0" smtClean="0"/>
              <a:t>Conclusion</a:t>
            </a:r>
          </a:p>
          <a:p>
            <a:pPr eaLnBrk="1" hangingPunct="1">
              <a:spcBef>
                <a:spcPct val="50000"/>
              </a:spcBef>
              <a:defRPr/>
            </a:pPr>
            <a:r>
              <a:rPr lang="en-US" sz="2400" dirty="0" smtClean="0">
                <a:latin typeface="Times New Roman" panose="02020603050405020304" pitchFamily="18" charset="0"/>
              </a:rPr>
              <a:t>Over this </a:t>
            </a:r>
            <a:r>
              <a:rPr lang="en-US" sz="2400" dirty="0" smtClean="0">
                <a:latin typeface="Times New Roman" panose="02020603050405020304" pitchFamily="18" charset="0"/>
              </a:rPr>
              <a:t>course we had learned everything we need to be able to complete this project. Even though we faced multiple obstacles software and hardware wise which includes damaging some components and other components not giving us our desired output, we were still able to complete this project that not only works but also have a way to benefit others. Our cane is able to detect distance changes which in return alters the strength or the vibration motor and the volume of the buzzer for the user to be able to have a feeling of their surroundings which makes it easier for people with impaired vision to move around</a:t>
            </a:r>
            <a:r>
              <a:rPr lang="en-US" sz="2400" dirty="0" smtClean="0">
                <a:latin typeface="Times New Roman" panose="02020603050405020304" pitchFamily="18" charset="0"/>
              </a:rPr>
              <a:t> </a:t>
            </a:r>
            <a:r>
              <a:rPr lang="en-US" sz="2400" dirty="0" smtClean="0">
                <a:latin typeface="Times New Roman" panose="02020603050405020304" pitchFamily="18" charset="0"/>
              </a:rPr>
              <a:t>comfortably and most importantly safely.</a:t>
            </a:r>
            <a:endParaRPr lang="en-US" sz="2400" dirty="0" smtClean="0">
              <a:latin typeface="Times New Roman" panose="02020603050405020304" pitchFamily="18" charset="0"/>
            </a:endParaRPr>
          </a:p>
          <a:p>
            <a:pPr eaLnBrk="1" hangingPunct="1">
              <a:spcBef>
                <a:spcPct val="10000"/>
              </a:spcBef>
              <a:defRPr/>
            </a:pPr>
            <a:r>
              <a:rPr lang="en-US" sz="2400" dirty="0" smtClean="0">
                <a:latin typeface="Times New Roman" panose="02020603050405020304" pitchFamily="18" charset="0"/>
              </a:rPr>
              <a:t>.</a:t>
            </a:r>
          </a:p>
        </p:txBody>
      </p:sp>
      <p:sp>
        <p:nvSpPr>
          <p:cNvPr id="3082" name="Rectangle 19"/>
          <p:cNvSpPr>
            <a:spLocks noChangeArrowheads="1"/>
          </p:cNvSpPr>
          <p:nvPr/>
        </p:nvSpPr>
        <p:spPr bwMode="auto">
          <a:xfrm>
            <a:off x="3119438" y="4230688"/>
            <a:ext cx="20756562" cy="2255837"/>
          </a:xfrm>
          <a:prstGeom prst="rect">
            <a:avLst/>
          </a:prstGeom>
          <a:noFill/>
          <a:ln w="9525">
            <a:noFill/>
            <a:miter lim="800000"/>
            <a:headEnd/>
            <a:tailEnd/>
          </a:ln>
        </p:spPr>
        <p:txBody>
          <a:bodyPr lIns="355308" tIns="177654" rIns="355308" bIns="177654" anchor="ctr"/>
          <a:lstStyle/>
          <a:p>
            <a:pPr algn="ctr" defTabSz="3552825"/>
            <a:r>
              <a:rPr lang="en-US" altLang="en-US" sz="4000" b="1" dirty="0" err="1" smtClean="0"/>
              <a:t>F.Sharaiha</a:t>
            </a:r>
            <a:r>
              <a:rPr lang="en-US" altLang="en-US" sz="4000" b="1" dirty="0" smtClean="0"/>
              <a:t>, </a:t>
            </a:r>
            <a:r>
              <a:rPr lang="en-US" altLang="en-US" sz="4000" b="1" dirty="0" err="1" smtClean="0"/>
              <a:t>A.Arafeh</a:t>
            </a:r>
            <a:r>
              <a:rPr lang="en-US" altLang="en-US" sz="4000" b="1" dirty="0" smtClean="0"/>
              <a:t> and </a:t>
            </a:r>
            <a:r>
              <a:rPr lang="en-US" altLang="en-US" sz="4000" b="1" dirty="0" err="1" smtClean="0"/>
              <a:t>O.Zalloum</a:t>
            </a:r>
            <a:endParaRPr lang="en-US" altLang="en-US" sz="4000" b="1" dirty="0"/>
          </a:p>
          <a:p>
            <a:pPr algn="ctr" defTabSz="3552825"/>
            <a:r>
              <a:rPr lang="en-US" altLang="en-US" sz="4000" b="1" dirty="0"/>
              <a:t>Supervisor: Dr. </a:t>
            </a:r>
            <a:r>
              <a:rPr lang="en-US" altLang="en-US" sz="4000" b="1" dirty="0" err="1"/>
              <a:t>Belal</a:t>
            </a:r>
            <a:r>
              <a:rPr lang="en-US" altLang="en-US" sz="4000" b="1" dirty="0"/>
              <a:t> </a:t>
            </a:r>
            <a:r>
              <a:rPr lang="en-US" altLang="en-US" sz="4000" b="1" dirty="0" err="1"/>
              <a:t>Sababha</a:t>
            </a:r>
            <a:r>
              <a:rPr lang="en-US" altLang="en-US" sz="4000" b="1" dirty="0"/>
              <a:t/>
            </a:r>
            <a:br>
              <a:rPr lang="en-US" altLang="en-US" sz="4000" b="1" dirty="0"/>
            </a:br>
            <a:r>
              <a:rPr lang="en-US" altLang="en-US" sz="4000" b="1" dirty="0"/>
              <a:t>Embedded Systems Final Design Project, Fall 2022 </a:t>
            </a:r>
            <a:br>
              <a:rPr lang="en-US" altLang="en-US" sz="4000" b="1" dirty="0"/>
            </a:br>
            <a:r>
              <a:rPr lang="en-US" altLang="en-US" sz="4000" b="1" dirty="0"/>
              <a:t>King Abdullah II School of Engineering</a:t>
            </a:r>
          </a:p>
          <a:p>
            <a:pPr algn="ctr" defTabSz="3552825"/>
            <a:r>
              <a:rPr lang="en-US" altLang="en-US" sz="4000" b="1" dirty="0"/>
              <a:t>Princess </a:t>
            </a:r>
            <a:r>
              <a:rPr lang="en-US" altLang="en-US" sz="4000" b="1" dirty="0" err="1"/>
              <a:t>Sumaya</a:t>
            </a:r>
            <a:r>
              <a:rPr lang="en-US" altLang="en-US" sz="4000" b="1" dirty="0"/>
              <a:t> University for Technology</a:t>
            </a:r>
            <a:br>
              <a:rPr lang="en-US" altLang="en-US" sz="4000" b="1" dirty="0"/>
            </a:br>
            <a:endParaRPr lang="en-US" altLang="en-US" sz="4000" b="1" dirty="0"/>
          </a:p>
        </p:txBody>
      </p:sp>
      <p:sp>
        <p:nvSpPr>
          <p:cNvPr id="3083" name="Text Box 21"/>
          <p:cNvSpPr txBox="1">
            <a:spLocks noChangeArrowheads="1"/>
          </p:cNvSpPr>
          <p:nvPr/>
        </p:nvSpPr>
        <p:spPr bwMode="auto">
          <a:xfrm>
            <a:off x="5905500" y="10291763"/>
            <a:ext cx="4800600" cy="488950"/>
          </a:xfrm>
          <a:prstGeom prst="rect">
            <a:avLst/>
          </a:prstGeom>
          <a:noFill/>
          <a:ln w="9525">
            <a:noFill/>
            <a:miter lim="800000"/>
            <a:headEnd/>
            <a:tailEnd/>
          </a:ln>
        </p:spPr>
        <p:txBody>
          <a:bodyPr tIns="91440" bIns="91440">
            <a:spAutoFit/>
          </a:bodyPr>
          <a:lstStyle/>
          <a:p>
            <a:endParaRPr lang="en-US" altLang="en-US" sz="2000">
              <a:latin typeface="Helvetica" charset="0"/>
            </a:endParaRPr>
          </a:p>
        </p:txBody>
      </p:sp>
      <p:pic>
        <p:nvPicPr>
          <p:cNvPr id="3096" name="Picture 1"/>
          <p:cNvPicPr>
            <a:picLocks noChangeAspect="1" noChangeArrowheads="1"/>
          </p:cNvPicPr>
          <p:nvPr/>
        </p:nvPicPr>
        <p:blipFill>
          <a:blip r:embed="rId3" cstate="print"/>
          <a:srcRect/>
          <a:stretch>
            <a:fillRect/>
          </a:stretch>
        </p:blipFill>
        <p:spPr bwMode="auto">
          <a:xfrm>
            <a:off x="1423988" y="2201863"/>
            <a:ext cx="3567112" cy="4284662"/>
          </a:xfrm>
          <a:prstGeom prst="rect">
            <a:avLst/>
          </a:prstGeom>
          <a:noFill/>
          <a:ln w="9525">
            <a:noFill/>
            <a:miter lim="800000"/>
            <a:headEnd/>
            <a:tailEnd/>
          </a:ln>
        </p:spPr>
      </p:pic>
      <p:pic>
        <p:nvPicPr>
          <p:cNvPr id="26" name="Picture 25" descr="circuit diagram.jpg"/>
          <p:cNvPicPr>
            <a:picLocks noChangeAspect="1"/>
          </p:cNvPicPr>
          <p:nvPr/>
        </p:nvPicPr>
        <p:blipFill>
          <a:blip r:embed="rId4" cstate="print"/>
          <a:stretch>
            <a:fillRect/>
          </a:stretch>
        </p:blipFill>
        <p:spPr>
          <a:xfrm>
            <a:off x="2017985" y="16238370"/>
            <a:ext cx="9900746" cy="4634963"/>
          </a:xfrm>
          <a:prstGeom prst="rect">
            <a:avLst/>
          </a:prstGeom>
        </p:spPr>
      </p:pic>
      <p:pic>
        <p:nvPicPr>
          <p:cNvPr id="27" name="Picture 26" descr="WhatsApp Image 2023-01-20 at 7.32.21 PM.jpeg"/>
          <p:cNvPicPr>
            <a:picLocks noChangeAspect="1"/>
          </p:cNvPicPr>
          <p:nvPr/>
        </p:nvPicPr>
        <p:blipFill>
          <a:blip r:embed="rId5" cstate="print"/>
          <a:stretch>
            <a:fillRect/>
          </a:stretch>
        </p:blipFill>
        <p:spPr>
          <a:xfrm>
            <a:off x="14307208" y="19875063"/>
            <a:ext cx="9360000" cy="3914693"/>
          </a:xfrm>
          <a:prstGeom prst="rect">
            <a:avLst/>
          </a:prstGeom>
        </p:spPr>
      </p:pic>
      <p:pic>
        <p:nvPicPr>
          <p:cNvPr id="31" name="Picture 30" descr="WhatsApp Image 2023-01-20 at 7.32.23 PM (1).jpeg"/>
          <p:cNvPicPr>
            <a:picLocks noChangeAspect="1"/>
          </p:cNvPicPr>
          <p:nvPr/>
        </p:nvPicPr>
        <p:blipFill>
          <a:blip r:embed="rId6" cstate="print"/>
          <a:stretch>
            <a:fillRect/>
          </a:stretch>
        </p:blipFill>
        <p:spPr>
          <a:xfrm>
            <a:off x="14118020" y="8324193"/>
            <a:ext cx="9360000" cy="5087454"/>
          </a:xfrm>
          <a:prstGeom prst="rect">
            <a:avLst/>
          </a:prstGeom>
        </p:spPr>
      </p:pic>
      <p:pic>
        <p:nvPicPr>
          <p:cNvPr id="32" name="Picture 31" descr="WhatsApp Image 2023-01-20 at 7.32.22 PM.jpeg"/>
          <p:cNvPicPr>
            <a:picLocks noChangeAspect="1"/>
          </p:cNvPicPr>
          <p:nvPr/>
        </p:nvPicPr>
        <p:blipFill>
          <a:blip r:embed="rId7" cstate="print"/>
          <a:stretch>
            <a:fillRect/>
          </a:stretch>
        </p:blipFill>
        <p:spPr>
          <a:xfrm>
            <a:off x="14244145" y="14010289"/>
            <a:ext cx="9360000" cy="5079902"/>
          </a:xfrm>
          <a:prstGeom prst="rect">
            <a:avLst/>
          </a:prstGeom>
        </p:spPr>
      </p:pic>
      <p:pic>
        <p:nvPicPr>
          <p:cNvPr id="33" name="Picture 32" descr="WhatsApp Image 2023-01-20 at 7.32.22 PM (1).jpeg"/>
          <p:cNvPicPr>
            <a:picLocks noChangeAspect="1"/>
          </p:cNvPicPr>
          <p:nvPr/>
        </p:nvPicPr>
        <p:blipFill>
          <a:blip r:embed="rId8" cstate="print"/>
          <a:stretch>
            <a:fillRect/>
          </a:stretch>
        </p:blipFill>
        <p:spPr>
          <a:xfrm>
            <a:off x="14338738" y="24636249"/>
            <a:ext cx="9360000" cy="5150476"/>
          </a:xfrm>
          <a:prstGeom prst="rect">
            <a:avLst/>
          </a:prstGeom>
        </p:spPr>
      </p:pic>
      <p:pic>
        <p:nvPicPr>
          <p:cNvPr id="17" name="Picture 16" descr="state diagram.jpg"/>
          <p:cNvPicPr>
            <a:picLocks noChangeAspect="1"/>
          </p:cNvPicPr>
          <p:nvPr/>
        </p:nvPicPr>
        <p:blipFill>
          <a:blip r:embed="rId9" cstate="print"/>
          <a:stretch>
            <a:fillRect/>
          </a:stretch>
        </p:blipFill>
        <p:spPr>
          <a:xfrm>
            <a:off x="2502568" y="21980594"/>
            <a:ext cx="9240253" cy="859275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552825" rtl="0" eaLnBrk="1" fontAlgn="base" latinLnBrk="0" hangingPunct="1">
          <a:lnSpc>
            <a:spcPct val="100000"/>
          </a:lnSpc>
          <a:spcBef>
            <a:spcPct val="0"/>
          </a:spcBef>
          <a:spcAft>
            <a:spcPct val="0"/>
          </a:spcAft>
          <a:buClrTx/>
          <a:buSzTx/>
          <a:buFontTx/>
          <a:buNone/>
          <a:defRPr kumimoji="0" lang="en-US" sz="7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552825" rtl="0" eaLnBrk="1" fontAlgn="base" latinLnBrk="0" hangingPunct="1">
          <a:lnSpc>
            <a:spcPct val="100000"/>
          </a:lnSpc>
          <a:spcBef>
            <a:spcPct val="0"/>
          </a:spcBef>
          <a:spcAft>
            <a:spcPct val="0"/>
          </a:spcAft>
          <a:buClrTx/>
          <a:buSzTx/>
          <a:buFontTx/>
          <a:buNone/>
          <a:defRPr kumimoji="0" lang="en-US" sz="7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357</Words>
  <Application>Microsoft Office PowerPoint</Application>
  <PresentationFormat>Custom</PresentationFormat>
  <Paragraphs>129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Smart White Cane</vt:lpstr>
    </vt:vector>
  </TitlesOfParts>
  <Company>Oakland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Microelectronics…</dc:title>
  <dc:creator>jsearigh</dc:creator>
  <cp:lastModifiedBy>fouad</cp:lastModifiedBy>
  <cp:revision>69</cp:revision>
  <dcterms:created xsi:type="dcterms:W3CDTF">2004-09-22T15:05:03Z</dcterms:created>
  <dcterms:modified xsi:type="dcterms:W3CDTF">2023-01-22T22:32:47Z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D61B75E7A94B46C6A1851AACBB38BEA2</vt:lpwstr>
  </property>
  <property fmtid="{D5CDD505-2E9C-101B-9397-08002B2CF9AE}" pid="3" name="KSOProductBuildVer">
    <vt:lpwstr>1033-11.2.0.11440</vt:lpwstr>
  </property>
</Properties>
</file>