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1" r:id="rId5"/>
    <p:sldId id="257" r:id="rId6"/>
    <p:sldId id="265" r:id="rId7"/>
    <p:sldId id="266" r:id="rId8"/>
    <p:sldId id="267" r:id="rId9"/>
    <p:sldId id="268" r:id="rId10"/>
    <p:sldId id="269" r:id="rId11"/>
    <p:sldId id="270" r:id="rId12"/>
    <p:sldId id="258" r:id="rId13"/>
    <p:sldId id="272" r:id="rId14"/>
    <p:sldId id="277" r:id="rId15"/>
    <p:sldId id="278" r:id="rId16"/>
    <p:sldId id="279" r:id="rId17"/>
    <p:sldId id="280" r:id="rId18"/>
    <p:sldId id="282" r:id="rId19"/>
    <p:sldId id="283" r:id="rId20"/>
    <p:sldId id="284" r:id="rId21"/>
    <p:sldId id="289" r:id="rId22"/>
    <p:sldId id="286" r:id="rId23"/>
    <p:sldId id="287" r:id="rId24"/>
    <p:sldId id="290" r:id="rId25"/>
    <p:sldId id="291" r:id="rId26"/>
    <p:sldId id="285" r:id="rId27"/>
    <p:sldId id="292" r:id="rId28"/>
    <p:sldId id="288" r:id="rId29"/>
    <p:sldId id="293" r:id="rId30"/>
    <p:sldId id="271" r:id="rId31"/>
    <p:sldId id="26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E8CC378-F198-4723-A325-399218CD813C}" type="datetimeFigureOut">
              <a:rPr lang="en-US" smtClean="0"/>
              <a:t>2021-06-09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2DF0E49-311F-44E2-B61D-F3D321AF1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1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C378-F198-4723-A325-399218CD813C}" type="datetimeFigureOut">
              <a:rPr lang="en-US" smtClean="0"/>
              <a:t>2021-06-09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0E49-311F-44E2-B61D-F3D321AF1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6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C378-F198-4723-A325-399218CD813C}" type="datetimeFigureOut">
              <a:rPr lang="en-US" smtClean="0"/>
              <a:t>2021-06-09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0E49-311F-44E2-B61D-F3D321AF1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49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C378-F198-4723-A325-399218CD813C}" type="datetimeFigureOut">
              <a:rPr lang="en-US" smtClean="0"/>
              <a:t>2021-06-09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0E49-311F-44E2-B61D-F3D321AF138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7626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C378-F198-4723-A325-399218CD813C}" type="datetimeFigureOut">
              <a:rPr lang="en-US" smtClean="0"/>
              <a:t>2021-06-09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0E49-311F-44E2-B61D-F3D321AF1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59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C378-F198-4723-A325-399218CD813C}" type="datetimeFigureOut">
              <a:rPr lang="en-US" smtClean="0"/>
              <a:t>2021-06-09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0E49-311F-44E2-B61D-F3D321AF1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27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C378-F198-4723-A325-399218CD813C}" type="datetimeFigureOut">
              <a:rPr lang="en-US" smtClean="0"/>
              <a:t>2021-06-09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0E49-311F-44E2-B61D-F3D321AF1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52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C378-F198-4723-A325-399218CD813C}" type="datetimeFigureOut">
              <a:rPr lang="en-US" smtClean="0"/>
              <a:t>2021-06-09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0E49-311F-44E2-B61D-F3D321AF1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12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C378-F198-4723-A325-399218CD813C}" type="datetimeFigureOut">
              <a:rPr lang="en-US" smtClean="0"/>
              <a:t>2021-06-09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0E49-311F-44E2-B61D-F3D321AF1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C378-F198-4723-A325-399218CD813C}" type="datetimeFigureOut">
              <a:rPr lang="en-US" smtClean="0"/>
              <a:t>2021-06-09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0E49-311F-44E2-B61D-F3D321AF1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9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C378-F198-4723-A325-399218CD813C}" type="datetimeFigureOut">
              <a:rPr lang="en-US" smtClean="0"/>
              <a:t>2021-06-09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0E49-311F-44E2-B61D-F3D321AF1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4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C378-F198-4723-A325-399218CD813C}" type="datetimeFigureOut">
              <a:rPr lang="en-US" smtClean="0"/>
              <a:t>2021-06-09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0E49-311F-44E2-B61D-F3D321AF1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0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C378-F198-4723-A325-399218CD813C}" type="datetimeFigureOut">
              <a:rPr lang="en-US" smtClean="0"/>
              <a:t>2021-06-09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0E49-311F-44E2-B61D-F3D321AF1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7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C378-F198-4723-A325-399218CD813C}" type="datetimeFigureOut">
              <a:rPr lang="en-US" smtClean="0"/>
              <a:t>2021-06-09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0E49-311F-44E2-B61D-F3D321AF1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8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C378-F198-4723-A325-399218CD813C}" type="datetimeFigureOut">
              <a:rPr lang="en-US" smtClean="0"/>
              <a:t>2021-06-09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0E49-311F-44E2-B61D-F3D321AF1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8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C378-F198-4723-A325-399218CD813C}" type="datetimeFigureOut">
              <a:rPr lang="en-US" smtClean="0"/>
              <a:t>2021-06-09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0E49-311F-44E2-B61D-F3D321AF1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C378-F198-4723-A325-399218CD813C}" type="datetimeFigureOut">
              <a:rPr lang="en-US" smtClean="0"/>
              <a:t>2021-06-09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0E49-311F-44E2-B61D-F3D321AF1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CC378-F198-4723-A325-399218CD813C}" type="datetimeFigureOut">
              <a:rPr lang="en-US" smtClean="0"/>
              <a:t>2021-06-09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F0E49-311F-44E2-B61D-F3D321AF1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91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CA2D-92CC-4883-8EA9-ABA58A578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4960894"/>
            <a:ext cx="8791575" cy="1410575"/>
          </a:xfrm>
        </p:spPr>
        <p:txBody>
          <a:bodyPr>
            <a:normAutofit/>
          </a:bodyPr>
          <a:lstStyle/>
          <a:p>
            <a:pPr algn="ctr"/>
            <a:r>
              <a:rPr lang="en-US" sz="8800" dirty="0" err="1"/>
              <a:t>WebPack</a:t>
            </a:r>
            <a:endParaRPr lang="en-US" sz="8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6624E2-15CC-4F0C-A7B1-0D974734329F}"/>
              </a:ext>
            </a:extLst>
          </p:cNvPr>
          <p:cNvSpPr txBox="1"/>
          <p:nvPr/>
        </p:nvSpPr>
        <p:spPr>
          <a:xfrm>
            <a:off x="9722498" y="6344817"/>
            <a:ext cx="2469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By: </a:t>
            </a:r>
            <a:r>
              <a:rPr lang="en-US" sz="2400" b="1" dirty="0"/>
              <a:t>Omar Zayed</a:t>
            </a:r>
          </a:p>
        </p:txBody>
      </p:sp>
      <p:pic>
        <p:nvPicPr>
          <p:cNvPr id="1028" name="Picture 4" descr="Image result for webpack png&quot;">
            <a:extLst>
              <a:ext uri="{FF2B5EF4-FFF2-40B4-BE49-F238E27FC236}">
                <a16:creationId xmlns:a16="http://schemas.microsoft.com/office/drawing/2014/main" id="{40E18DF0-9279-4992-977C-83C540CDA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49" y="-848412"/>
            <a:ext cx="9969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35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F864AB-5F3A-41CA-95CC-64F8399328CF}"/>
              </a:ext>
            </a:extLst>
          </p:cNvPr>
          <p:cNvSpPr txBox="1">
            <a:spLocks/>
          </p:cNvSpPr>
          <p:nvPr/>
        </p:nvSpPr>
        <p:spPr>
          <a:xfrm>
            <a:off x="765929" y="360706"/>
            <a:ext cx="9905998" cy="8739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Modularity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F2AAF8-6068-4DB5-8691-80DCE8A782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61993" y="1316739"/>
            <a:ext cx="8668013" cy="533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33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F864AB-5F3A-41CA-95CC-64F8399328CF}"/>
              </a:ext>
            </a:extLst>
          </p:cNvPr>
          <p:cNvSpPr txBox="1">
            <a:spLocks/>
          </p:cNvSpPr>
          <p:nvPr/>
        </p:nvSpPr>
        <p:spPr>
          <a:xfrm>
            <a:off x="765929" y="360706"/>
            <a:ext cx="9905998" cy="8739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Modularity limitations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77A3EC-B12B-4612-9003-DD3BFF2E3A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72617" y="1234673"/>
            <a:ext cx="4823383" cy="51754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646CCF-E277-472C-B450-A6E819F6BF5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31117" y="1234674"/>
            <a:ext cx="5072633" cy="517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28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400E528-D7F4-4E99-9FF5-4765905DFCE8}"/>
              </a:ext>
            </a:extLst>
          </p:cNvPr>
          <p:cNvSpPr txBox="1">
            <a:spLocks/>
          </p:cNvSpPr>
          <p:nvPr/>
        </p:nvSpPr>
        <p:spPr>
          <a:xfrm>
            <a:off x="1143001" y="203738"/>
            <a:ext cx="9905998" cy="7860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i="1" dirty="0"/>
              <a:t>&amp; that take us to “webpack”</a:t>
            </a:r>
            <a:endParaRPr lang="en-US" sz="2400" i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1B751E-89FD-4CDA-AAE2-480A96C8004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340361" y="1159829"/>
            <a:ext cx="9511278" cy="44656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DBD234-999F-4293-8B56-A8BEE5668C86}"/>
              </a:ext>
            </a:extLst>
          </p:cNvPr>
          <p:cNvSpPr txBox="1"/>
          <p:nvPr/>
        </p:nvSpPr>
        <p:spPr>
          <a:xfrm>
            <a:off x="9325601" y="6033732"/>
            <a:ext cx="1526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Let’s Start!</a:t>
            </a:r>
            <a:endParaRPr 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AEAB10-D61E-4C7A-B9E4-F36864F6787C}"/>
              </a:ext>
            </a:extLst>
          </p:cNvPr>
          <p:cNvSpPr txBox="1"/>
          <p:nvPr/>
        </p:nvSpPr>
        <p:spPr>
          <a:xfrm>
            <a:off x="1818968" y="5771535"/>
            <a:ext cx="2762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 =&gt; February 2018 </a:t>
            </a:r>
          </a:p>
          <a:p>
            <a:r>
              <a:rPr lang="en-US" dirty="0"/>
              <a:t>v5 =&gt; October, 2020</a:t>
            </a:r>
          </a:p>
        </p:txBody>
      </p:sp>
    </p:spTree>
    <p:extLst>
      <p:ext uri="{BB962C8B-B14F-4D97-AF65-F5344CB8AC3E}">
        <p14:creationId xmlns:p14="http://schemas.microsoft.com/office/powerpoint/2010/main" val="886682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400E528-D7F4-4E99-9FF5-4765905DFCE8}"/>
              </a:ext>
            </a:extLst>
          </p:cNvPr>
          <p:cNvSpPr txBox="1">
            <a:spLocks/>
          </p:cNvSpPr>
          <p:nvPr/>
        </p:nvSpPr>
        <p:spPr>
          <a:xfrm>
            <a:off x="926184" y="224031"/>
            <a:ext cx="9905998" cy="7860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i="1" dirty="0"/>
              <a:t>Configurations Syntax</a:t>
            </a:r>
            <a:endParaRPr lang="en-US" sz="2400" i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5A5C77-8C03-4370-8AFF-12397241D4EA}"/>
              </a:ext>
            </a:extLst>
          </p:cNvPr>
          <p:cNvSpPr txBox="1">
            <a:spLocks/>
          </p:cNvSpPr>
          <p:nvPr/>
        </p:nvSpPr>
        <p:spPr>
          <a:xfrm>
            <a:off x="3712982" y="5207212"/>
            <a:ext cx="3936476" cy="7860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i="1" u="sng" dirty="0"/>
              <a:t>Entry</a:t>
            </a:r>
            <a:endParaRPr lang="en-US" sz="2400" i="1" u="sn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7BCC7D-1DCB-4CA1-BA43-C0EFF803D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370" y="1292437"/>
            <a:ext cx="84296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51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400E528-D7F4-4E99-9FF5-4765905DFCE8}"/>
              </a:ext>
            </a:extLst>
          </p:cNvPr>
          <p:cNvSpPr txBox="1">
            <a:spLocks/>
          </p:cNvSpPr>
          <p:nvPr/>
        </p:nvSpPr>
        <p:spPr>
          <a:xfrm>
            <a:off x="926184" y="224031"/>
            <a:ext cx="9905998" cy="7860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i="1" dirty="0"/>
              <a:t>Configurations Syntax (cont.)</a:t>
            </a:r>
            <a:endParaRPr lang="en-US" sz="2400" i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5A5C77-8C03-4370-8AFF-12397241D4EA}"/>
              </a:ext>
            </a:extLst>
          </p:cNvPr>
          <p:cNvSpPr txBox="1">
            <a:spLocks/>
          </p:cNvSpPr>
          <p:nvPr/>
        </p:nvSpPr>
        <p:spPr>
          <a:xfrm>
            <a:off x="3769543" y="3740084"/>
            <a:ext cx="3936476" cy="7860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i="1" u="sng" dirty="0"/>
              <a:t>output</a:t>
            </a:r>
            <a:endParaRPr lang="en-US" sz="2400" i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ADAB0-85DC-4506-B189-1405DF65D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349" y="2492309"/>
            <a:ext cx="57626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43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400E528-D7F4-4E99-9FF5-4765905DFCE8}"/>
              </a:ext>
            </a:extLst>
          </p:cNvPr>
          <p:cNvSpPr txBox="1">
            <a:spLocks/>
          </p:cNvSpPr>
          <p:nvPr/>
        </p:nvSpPr>
        <p:spPr>
          <a:xfrm>
            <a:off x="926184" y="224031"/>
            <a:ext cx="9905998" cy="7860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i="1" dirty="0"/>
              <a:t>Configurations Syntax (cont.)</a:t>
            </a:r>
            <a:endParaRPr lang="en-US" sz="2400" i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5A5C77-8C03-4370-8AFF-12397241D4EA}"/>
              </a:ext>
            </a:extLst>
          </p:cNvPr>
          <p:cNvSpPr txBox="1">
            <a:spLocks/>
          </p:cNvSpPr>
          <p:nvPr/>
        </p:nvSpPr>
        <p:spPr>
          <a:xfrm>
            <a:off x="3910944" y="5010150"/>
            <a:ext cx="3936476" cy="7860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i="1" u="sng" dirty="0"/>
              <a:t>ES6</a:t>
            </a:r>
            <a:endParaRPr lang="en-US" sz="2400" i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149F4-4058-4AD0-B353-7B5A8722CC52}"/>
              </a:ext>
            </a:extLst>
          </p:cNvPr>
          <p:cNvSpPr txBox="1"/>
          <p:nvPr/>
        </p:nvSpPr>
        <p:spPr>
          <a:xfrm>
            <a:off x="2940720" y="1321354"/>
            <a:ext cx="818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install -D babel-loader @babel/core @babel/preset-env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A2C848-5D74-401F-9C2C-61499099C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720" y="1847850"/>
            <a:ext cx="58769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400E528-D7F4-4E99-9FF5-4765905DFCE8}"/>
              </a:ext>
            </a:extLst>
          </p:cNvPr>
          <p:cNvSpPr txBox="1">
            <a:spLocks/>
          </p:cNvSpPr>
          <p:nvPr/>
        </p:nvSpPr>
        <p:spPr>
          <a:xfrm>
            <a:off x="926184" y="224031"/>
            <a:ext cx="9905998" cy="7860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i="1" dirty="0"/>
              <a:t>Configurations Syntax (cont.)</a:t>
            </a:r>
            <a:endParaRPr lang="en-US" sz="2400" i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5A5C77-8C03-4370-8AFF-12397241D4EA}"/>
              </a:ext>
            </a:extLst>
          </p:cNvPr>
          <p:cNvSpPr txBox="1">
            <a:spLocks/>
          </p:cNvSpPr>
          <p:nvPr/>
        </p:nvSpPr>
        <p:spPr>
          <a:xfrm>
            <a:off x="3910945" y="4769910"/>
            <a:ext cx="3936476" cy="7860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i="1" u="sng" dirty="0"/>
              <a:t>typescript</a:t>
            </a:r>
            <a:endParaRPr lang="en-US" sz="2400" i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149F4-4058-4AD0-B353-7B5A8722CC52}"/>
              </a:ext>
            </a:extLst>
          </p:cNvPr>
          <p:cNvSpPr txBox="1"/>
          <p:nvPr/>
        </p:nvSpPr>
        <p:spPr>
          <a:xfrm>
            <a:off x="926184" y="1434475"/>
            <a:ext cx="665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install –D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-loader typescript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D4BE0D-57D9-4C5A-9F87-C7BF5859E9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829"/>
          <a:stretch/>
        </p:blipFill>
        <p:spPr>
          <a:xfrm>
            <a:off x="926184" y="2454503"/>
            <a:ext cx="5614033" cy="23154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E625C7-59B1-43D4-8A46-67FC90B33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551" y="2454503"/>
            <a:ext cx="4380265" cy="231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46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400E528-D7F4-4E99-9FF5-4765905DFCE8}"/>
              </a:ext>
            </a:extLst>
          </p:cNvPr>
          <p:cNvSpPr txBox="1">
            <a:spLocks/>
          </p:cNvSpPr>
          <p:nvPr/>
        </p:nvSpPr>
        <p:spPr>
          <a:xfrm>
            <a:off x="926184" y="224031"/>
            <a:ext cx="9905998" cy="7860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i="1" dirty="0"/>
              <a:t>Configurations Syntax (cont.)</a:t>
            </a:r>
            <a:endParaRPr lang="en-US" sz="2400" i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5A5C77-8C03-4370-8AFF-12397241D4EA}"/>
              </a:ext>
            </a:extLst>
          </p:cNvPr>
          <p:cNvSpPr txBox="1">
            <a:spLocks/>
          </p:cNvSpPr>
          <p:nvPr/>
        </p:nvSpPr>
        <p:spPr>
          <a:xfrm>
            <a:off x="3910945" y="5613173"/>
            <a:ext cx="3936476" cy="7860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i="1" u="sng" dirty="0" err="1"/>
              <a:t>css</a:t>
            </a:r>
            <a:endParaRPr lang="en-US" sz="2400" i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149F4-4058-4AD0-B353-7B5A8722CC52}"/>
              </a:ext>
            </a:extLst>
          </p:cNvPr>
          <p:cNvSpPr txBox="1"/>
          <p:nvPr/>
        </p:nvSpPr>
        <p:spPr>
          <a:xfrm>
            <a:off x="2162011" y="1481114"/>
            <a:ext cx="665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-D style-loader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-loader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F45E7A-CA96-4E79-AB35-C28CF58F0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011" y="1977360"/>
            <a:ext cx="7867977" cy="363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9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400E528-D7F4-4E99-9FF5-4765905DFCE8}"/>
              </a:ext>
            </a:extLst>
          </p:cNvPr>
          <p:cNvSpPr txBox="1">
            <a:spLocks/>
          </p:cNvSpPr>
          <p:nvPr/>
        </p:nvSpPr>
        <p:spPr>
          <a:xfrm>
            <a:off x="926184" y="224031"/>
            <a:ext cx="9905998" cy="7860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i="1" dirty="0"/>
              <a:t>Configurations Syntax (cont.)</a:t>
            </a:r>
            <a:endParaRPr lang="en-US" sz="2400" i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5A5C77-8C03-4370-8AFF-12397241D4EA}"/>
              </a:ext>
            </a:extLst>
          </p:cNvPr>
          <p:cNvSpPr txBox="1">
            <a:spLocks/>
          </p:cNvSpPr>
          <p:nvPr/>
        </p:nvSpPr>
        <p:spPr>
          <a:xfrm>
            <a:off x="1307182" y="6050675"/>
            <a:ext cx="9525000" cy="7860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i="1" u="sng" dirty="0" err="1"/>
              <a:t>Css</a:t>
            </a:r>
            <a:r>
              <a:rPr lang="en-US" sz="4800" i="1" u="sng" dirty="0"/>
              <a:t> (separate style file)</a:t>
            </a:r>
            <a:endParaRPr lang="en-US" sz="2400" i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C52A1F-CAAA-4A60-85CA-1D698DE8A66D}"/>
              </a:ext>
            </a:extLst>
          </p:cNvPr>
          <p:cNvSpPr txBox="1"/>
          <p:nvPr/>
        </p:nvSpPr>
        <p:spPr>
          <a:xfrm>
            <a:off x="1307182" y="1106958"/>
            <a:ext cx="665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-D mini-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-extract-plugin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886C80-9E8F-4AC8-AC18-FA8A2E1B7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182" y="1497725"/>
            <a:ext cx="95250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92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400E528-D7F4-4E99-9FF5-4765905DFCE8}"/>
              </a:ext>
            </a:extLst>
          </p:cNvPr>
          <p:cNvSpPr txBox="1">
            <a:spLocks/>
          </p:cNvSpPr>
          <p:nvPr/>
        </p:nvSpPr>
        <p:spPr>
          <a:xfrm>
            <a:off x="926184" y="224031"/>
            <a:ext cx="9905998" cy="7860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i="1" dirty="0"/>
              <a:t>Configurations Syntax (cont.)</a:t>
            </a:r>
            <a:endParaRPr lang="en-US" sz="2400" i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5A5C77-8C03-4370-8AFF-12397241D4EA}"/>
              </a:ext>
            </a:extLst>
          </p:cNvPr>
          <p:cNvSpPr txBox="1">
            <a:spLocks/>
          </p:cNvSpPr>
          <p:nvPr/>
        </p:nvSpPr>
        <p:spPr>
          <a:xfrm>
            <a:off x="3589435" y="5682497"/>
            <a:ext cx="3936476" cy="7860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i="1" u="sng" dirty="0"/>
              <a:t>sass</a:t>
            </a:r>
            <a:endParaRPr lang="en-US" sz="2400" i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149F4-4058-4AD0-B353-7B5A8722CC52}"/>
              </a:ext>
            </a:extLst>
          </p:cNvPr>
          <p:cNvSpPr txBox="1"/>
          <p:nvPr/>
        </p:nvSpPr>
        <p:spPr>
          <a:xfrm>
            <a:off x="2162011" y="1481114"/>
            <a:ext cx="665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-D style-loader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-loader sass-loader node-sass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A9D587-5401-4F7B-876B-F86806FEA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011" y="1929647"/>
            <a:ext cx="67913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0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8C40-C370-4CA4-BDD2-62468363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i="1" dirty="0"/>
              <a:t>Tools</a:t>
            </a:r>
            <a:endParaRPr lang="en-US" i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94AD074-07F8-4A93-B130-FDA8CE503152}"/>
              </a:ext>
            </a:extLst>
          </p:cNvPr>
          <p:cNvGrpSpPr/>
          <p:nvPr/>
        </p:nvGrpSpPr>
        <p:grpSpPr>
          <a:xfrm>
            <a:off x="6703254" y="2462422"/>
            <a:ext cx="2331538" cy="3366936"/>
            <a:chOff x="7394787" y="2354764"/>
            <a:chExt cx="2331538" cy="336693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A730C43-6B9F-43CF-95A0-70A5AC27A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4787" y="2354764"/>
              <a:ext cx="2331538" cy="233153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93A642-2D4D-4BA9-A8BC-092C18561560}"/>
                </a:ext>
              </a:extLst>
            </p:cNvPr>
            <p:cNvSpPr txBox="1"/>
            <p:nvPr/>
          </p:nvSpPr>
          <p:spPr>
            <a:xfrm>
              <a:off x="7660864" y="4767593"/>
              <a:ext cx="183649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+mj-lt"/>
                  <a:ea typeface="+mj-ea"/>
                  <a:cs typeface="+mj-cs"/>
                </a:rPr>
                <a:t>Text Editor (VS Code)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F750E8-A85D-4C66-88C4-788A50ECF026}"/>
              </a:ext>
            </a:extLst>
          </p:cNvPr>
          <p:cNvGrpSpPr/>
          <p:nvPr/>
        </p:nvGrpSpPr>
        <p:grpSpPr>
          <a:xfrm>
            <a:off x="2697976" y="2215931"/>
            <a:ext cx="2780714" cy="3182540"/>
            <a:chOff x="3856223" y="2369883"/>
            <a:chExt cx="2780714" cy="3182540"/>
          </a:xfrm>
        </p:grpSpPr>
        <p:pic>
          <p:nvPicPr>
            <p:cNvPr id="8" name="Picture 7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D000A16A-06EB-43A6-A618-9DBC974E9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6223" y="2369883"/>
              <a:ext cx="2780714" cy="278071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71274F-E0BA-4DA3-8347-F1739464095B}"/>
                </a:ext>
              </a:extLst>
            </p:cNvPr>
            <p:cNvSpPr/>
            <p:nvPr/>
          </p:nvSpPr>
          <p:spPr>
            <a:xfrm>
              <a:off x="4582776" y="5029203"/>
              <a:ext cx="13276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latin typeface="+mj-lt"/>
                  <a:ea typeface="+mj-ea"/>
                  <a:cs typeface="+mj-cs"/>
                </a:rPr>
                <a:t>NodeJS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4527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400E528-D7F4-4E99-9FF5-4765905DFCE8}"/>
              </a:ext>
            </a:extLst>
          </p:cNvPr>
          <p:cNvSpPr txBox="1">
            <a:spLocks/>
          </p:cNvSpPr>
          <p:nvPr/>
        </p:nvSpPr>
        <p:spPr>
          <a:xfrm>
            <a:off x="926184" y="224031"/>
            <a:ext cx="9905998" cy="7860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i="1" dirty="0"/>
              <a:t>Configurations Syntax (cont.)</a:t>
            </a:r>
            <a:endParaRPr lang="en-US" sz="2400" i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5A5C77-8C03-4370-8AFF-12397241D4EA}"/>
              </a:ext>
            </a:extLst>
          </p:cNvPr>
          <p:cNvSpPr txBox="1">
            <a:spLocks/>
          </p:cNvSpPr>
          <p:nvPr/>
        </p:nvSpPr>
        <p:spPr>
          <a:xfrm>
            <a:off x="1787952" y="5953825"/>
            <a:ext cx="8365215" cy="7860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i="1" u="sng" dirty="0"/>
              <a:t>sass (separate style file)</a:t>
            </a:r>
            <a:endParaRPr lang="en-US" sz="2400" i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C52A1F-CAAA-4A60-85CA-1D698DE8A66D}"/>
              </a:ext>
            </a:extLst>
          </p:cNvPr>
          <p:cNvSpPr txBox="1"/>
          <p:nvPr/>
        </p:nvSpPr>
        <p:spPr>
          <a:xfrm>
            <a:off x="1787953" y="1106958"/>
            <a:ext cx="665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-D mini-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-extract-plugin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7CC02C-AAF6-4AEC-ACF1-4A1C9A7F2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953" y="1476290"/>
            <a:ext cx="8365215" cy="447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70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400E528-D7F4-4E99-9FF5-4765905DFCE8}"/>
              </a:ext>
            </a:extLst>
          </p:cNvPr>
          <p:cNvSpPr txBox="1">
            <a:spLocks/>
          </p:cNvSpPr>
          <p:nvPr/>
        </p:nvSpPr>
        <p:spPr>
          <a:xfrm>
            <a:off x="926184" y="224031"/>
            <a:ext cx="9905998" cy="7860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i="1" dirty="0"/>
              <a:t>Configurations Syntax (cont.)</a:t>
            </a:r>
            <a:endParaRPr lang="en-US" sz="2400" i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5A5C77-8C03-4370-8AFF-12397241D4EA}"/>
              </a:ext>
            </a:extLst>
          </p:cNvPr>
          <p:cNvSpPr txBox="1">
            <a:spLocks/>
          </p:cNvSpPr>
          <p:nvPr/>
        </p:nvSpPr>
        <p:spPr>
          <a:xfrm>
            <a:off x="1666498" y="4941181"/>
            <a:ext cx="7839409" cy="7860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i="1" u="sng" dirty="0"/>
              <a:t>html</a:t>
            </a:r>
            <a:endParaRPr lang="en-US" sz="2400" i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C52A1F-CAAA-4A60-85CA-1D698DE8A66D}"/>
              </a:ext>
            </a:extLst>
          </p:cNvPr>
          <p:cNvSpPr txBox="1"/>
          <p:nvPr/>
        </p:nvSpPr>
        <p:spPr>
          <a:xfrm>
            <a:off x="1787952" y="1644286"/>
            <a:ext cx="665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-D html-webpack-plugin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2606CF-5EFC-4DC7-A349-85A224689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044" y="2064705"/>
            <a:ext cx="8082316" cy="272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57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400E528-D7F4-4E99-9FF5-4765905DFCE8}"/>
              </a:ext>
            </a:extLst>
          </p:cNvPr>
          <p:cNvSpPr txBox="1">
            <a:spLocks/>
          </p:cNvSpPr>
          <p:nvPr/>
        </p:nvSpPr>
        <p:spPr>
          <a:xfrm>
            <a:off x="926184" y="224031"/>
            <a:ext cx="9905998" cy="7860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i="1" dirty="0"/>
              <a:t>Configurations Syntax (cont.)</a:t>
            </a:r>
            <a:endParaRPr lang="en-US" sz="2400" i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5A5C77-8C03-4370-8AFF-12397241D4EA}"/>
              </a:ext>
            </a:extLst>
          </p:cNvPr>
          <p:cNvSpPr txBox="1">
            <a:spLocks/>
          </p:cNvSpPr>
          <p:nvPr/>
        </p:nvSpPr>
        <p:spPr>
          <a:xfrm>
            <a:off x="2727308" y="6031715"/>
            <a:ext cx="5668051" cy="7860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i="1" u="sng" dirty="0"/>
              <a:t>Images (v4)</a:t>
            </a:r>
            <a:endParaRPr lang="en-US" sz="2400" i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C52A1F-CAAA-4A60-85CA-1D698DE8A66D}"/>
              </a:ext>
            </a:extLst>
          </p:cNvPr>
          <p:cNvSpPr txBox="1"/>
          <p:nvPr/>
        </p:nvSpPr>
        <p:spPr>
          <a:xfrm>
            <a:off x="2727308" y="1010108"/>
            <a:ext cx="665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-D file-loader html-loader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B4EE2A-164B-4F9D-B5DF-A98577C93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308" y="1452880"/>
            <a:ext cx="5668051" cy="45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59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400E528-D7F4-4E99-9FF5-4765905DFCE8}"/>
              </a:ext>
            </a:extLst>
          </p:cNvPr>
          <p:cNvSpPr txBox="1">
            <a:spLocks/>
          </p:cNvSpPr>
          <p:nvPr/>
        </p:nvSpPr>
        <p:spPr>
          <a:xfrm>
            <a:off x="926184" y="224031"/>
            <a:ext cx="9905998" cy="7860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i="1" dirty="0"/>
              <a:t>Configurations Syntax (cont.)</a:t>
            </a:r>
            <a:endParaRPr lang="en-US" sz="2400" i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5A5C77-8C03-4370-8AFF-12397241D4EA}"/>
              </a:ext>
            </a:extLst>
          </p:cNvPr>
          <p:cNvSpPr txBox="1">
            <a:spLocks/>
          </p:cNvSpPr>
          <p:nvPr/>
        </p:nvSpPr>
        <p:spPr>
          <a:xfrm>
            <a:off x="1787952" y="5953825"/>
            <a:ext cx="8365215" cy="7860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i="1" u="sng" dirty="0"/>
              <a:t>Images With optimization (v4)</a:t>
            </a:r>
            <a:endParaRPr lang="en-US" sz="2000" i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C52A1F-CAAA-4A60-85CA-1D698DE8A66D}"/>
              </a:ext>
            </a:extLst>
          </p:cNvPr>
          <p:cNvSpPr txBox="1"/>
          <p:nvPr/>
        </p:nvSpPr>
        <p:spPr>
          <a:xfrm>
            <a:off x="2938277" y="1047706"/>
            <a:ext cx="827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-D image-webpack-loader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-loader file-loader html-loader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83E871-F824-49A2-AD7C-0198F419E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277" y="1454637"/>
            <a:ext cx="5881811" cy="452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28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400E528-D7F4-4E99-9FF5-4765905DFCE8}"/>
              </a:ext>
            </a:extLst>
          </p:cNvPr>
          <p:cNvSpPr txBox="1">
            <a:spLocks/>
          </p:cNvSpPr>
          <p:nvPr/>
        </p:nvSpPr>
        <p:spPr>
          <a:xfrm>
            <a:off x="926184" y="224031"/>
            <a:ext cx="9905998" cy="7860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i="1" dirty="0"/>
              <a:t>Configurations Syntax (cont.)</a:t>
            </a:r>
            <a:endParaRPr lang="en-US" sz="2400" i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5A5C77-8C03-4370-8AFF-12397241D4EA}"/>
              </a:ext>
            </a:extLst>
          </p:cNvPr>
          <p:cNvSpPr txBox="1">
            <a:spLocks/>
          </p:cNvSpPr>
          <p:nvPr/>
        </p:nvSpPr>
        <p:spPr>
          <a:xfrm>
            <a:off x="2442172" y="5061815"/>
            <a:ext cx="5668051" cy="7860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i="1" u="sng" dirty="0"/>
              <a:t>Images (v5)</a:t>
            </a:r>
            <a:endParaRPr lang="en-US" sz="2400" i="1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4A95B1-94A8-429B-B463-3F182F316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28" y="1436664"/>
            <a:ext cx="8890548" cy="30014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954258-65D2-41AF-953F-131F5F035933}"/>
              </a:ext>
            </a:extLst>
          </p:cNvPr>
          <p:cNvSpPr txBox="1"/>
          <p:nvPr/>
        </p:nvSpPr>
        <p:spPr>
          <a:xfrm>
            <a:off x="2861187" y="6115665"/>
            <a:ext cx="547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P.S. included by default with webpack 5 html plugin</a:t>
            </a:r>
          </a:p>
        </p:txBody>
      </p:sp>
    </p:spTree>
    <p:extLst>
      <p:ext uri="{BB962C8B-B14F-4D97-AF65-F5344CB8AC3E}">
        <p14:creationId xmlns:p14="http://schemas.microsoft.com/office/powerpoint/2010/main" val="2425596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400E528-D7F4-4E99-9FF5-4765905DFCE8}"/>
              </a:ext>
            </a:extLst>
          </p:cNvPr>
          <p:cNvSpPr txBox="1">
            <a:spLocks/>
          </p:cNvSpPr>
          <p:nvPr/>
        </p:nvSpPr>
        <p:spPr>
          <a:xfrm>
            <a:off x="926184" y="224031"/>
            <a:ext cx="9905998" cy="7860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i="1" dirty="0"/>
              <a:t>Configurations Syntax (cont.)</a:t>
            </a:r>
            <a:endParaRPr lang="en-US" sz="2400" i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5A5C77-8C03-4370-8AFF-12397241D4EA}"/>
              </a:ext>
            </a:extLst>
          </p:cNvPr>
          <p:cNvSpPr txBox="1">
            <a:spLocks/>
          </p:cNvSpPr>
          <p:nvPr/>
        </p:nvSpPr>
        <p:spPr>
          <a:xfrm>
            <a:off x="1787952" y="5953825"/>
            <a:ext cx="8365215" cy="7860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i="1" u="sng" dirty="0"/>
              <a:t>Images With optimization (v5)</a:t>
            </a:r>
            <a:endParaRPr lang="en-US" sz="2000" i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C52A1F-CAAA-4A60-85CA-1D698DE8A66D}"/>
              </a:ext>
            </a:extLst>
          </p:cNvPr>
          <p:cNvSpPr txBox="1"/>
          <p:nvPr/>
        </p:nvSpPr>
        <p:spPr>
          <a:xfrm>
            <a:off x="2132029" y="1028042"/>
            <a:ext cx="827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-D image-webpack-loader html-loader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0A55D8-48E4-4240-9405-3C61C0935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458" y="1417038"/>
            <a:ext cx="62674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37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400E528-D7F4-4E99-9FF5-4765905DFCE8}"/>
              </a:ext>
            </a:extLst>
          </p:cNvPr>
          <p:cNvSpPr txBox="1">
            <a:spLocks/>
          </p:cNvSpPr>
          <p:nvPr/>
        </p:nvSpPr>
        <p:spPr>
          <a:xfrm>
            <a:off x="926184" y="224031"/>
            <a:ext cx="9905998" cy="7860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i="1" dirty="0"/>
              <a:t>Configurations Syntax (cont.)</a:t>
            </a:r>
            <a:endParaRPr lang="en-US" sz="2400" i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5A5C77-8C03-4370-8AFF-12397241D4EA}"/>
              </a:ext>
            </a:extLst>
          </p:cNvPr>
          <p:cNvSpPr txBox="1">
            <a:spLocks/>
          </p:cNvSpPr>
          <p:nvPr/>
        </p:nvSpPr>
        <p:spPr>
          <a:xfrm>
            <a:off x="2036190" y="6070565"/>
            <a:ext cx="7682845" cy="7860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i="1" u="sng" dirty="0"/>
              <a:t>Mode, </a:t>
            </a:r>
            <a:r>
              <a:rPr lang="en-US" sz="4000" i="1" u="sng" dirty="0" err="1"/>
              <a:t>devtool</a:t>
            </a:r>
            <a:r>
              <a:rPr lang="en-US" sz="4000" i="1" u="sng" dirty="0"/>
              <a:t> &amp; plugins (v4)</a:t>
            </a:r>
            <a:endParaRPr lang="en-US" sz="1800" i="1" u="sn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304DF5-1D7E-4A83-B609-F376005CC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935" y="902533"/>
            <a:ext cx="7250496" cy="519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36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400E528-D7F4-4E99-9FF5-4765905DFCE8}"/>
              </a:ext>
            </a:extLst>
          </p:cNvPr>
          <p:cNvSpPr txBox="1">
            <a:spLocks/>
          </p:cNvSpPr>
          <p:nvPr/>
        </p:nvSpPr>
        <p:spPr>
          <a:xfrm>
            <a:off x="926184" y="224031"/>
            <a:ext cx="9905998" cy="7860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i="1" dirty="0"/>
              <a:t>Configurations Syntax (cont.)</a:t>
            </a:r>
            <a:endParaRPr lang="en-US" sz="2400" i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5A5C77-8C03-4370-8AFF-12397241D4EA}"/>
              </a:ext>
            </a:extLst>
          </p:cNvPr>
          <p:cNvSpPr txBox="1">
            <a:spLocks/>
          </p:cNvSpPr>
          <p:nvPr/>
        </p:nvSpPr>
        <p:spPr>
          <a:xfrm>
            <a:off x="2036190" y="6070565"/>
            <a:ext cx="7682845" cy="7860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i="1" u="sng" dirty="0"/>
              <a:t>Mode, </a:t>
            </a:r>
            <a:r>
              <a:rPr lang="en-US" sz="4000" i="1" u="sng" dirty="0" err="1"/>
              <a:t>devtool</a:t>
            </a:r>
            <a:r>
              <a:rPr lang="en-US" sz="4000" i="1" u="sng" dirty="0"/>
              <a:t> &amp; plugins (v5)</a:t>
            </a:r>
            <a:endParaRPr lang="en-US" sz="1800" i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D6FA62-B748-4B96-9D5D-21458D967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129" y="991465"/>
            <a:ext cx="7091795" cy="487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33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400E528-D7F4-4E99-9FF5-4765905DFCE8}"/>
              </a:ext>
            </a:extLst>
          </p:cNvPr>
          <p:cNvSpPr txBox="1">
            <a:spLocks/>
          </p:cNvSpPr>
          <p:nvPr/>
        </p:nvSpPr>
        <p:spPr>
          <a:xfrm>
            <a:off x="926184" y="224031"/>
            <a:ext cx="9905998" cy="7860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i="1" dirty="0"/>
              <a:t>All Dependencies (v4)</a:t>
            </a:r>
            <a:endParaRPr lang="en-US" sz="2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5BD023-A60B-4F76-A722-4DB41AEF2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085" y="925267"/>
            <a:ext cx="5497017" cy="584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55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400E528-D7F4-4E99-9FF5-4765905DFCE8}"/>
              </a:ext>
            </a:extLst>
          </p:cNvPr>
          <p:cNvSpPr txBox="1">
            <a:spLocks/>
          </p:cNvSpPr>
          <p:nvPr/>
        </p:nvSpPr>
        <p:spPr>
          <a:xfrm>
            <a:off x="975344" y="37222"/>
            <a:ext cx="9905998" cy="7860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i="1" dirty="0"/>
              <a:t>All Dependencies (v5)</a:t>
            </a:r>
            <a:endParaRPr lang="en-US" sz="24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A08D8-1509-4979-B472-95AB7AADD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88" y="759768"/>
            <a:ext cx="6832023" cy="602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9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8C40-C370-4CA4-BDD2-62468363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i="1" dirty="0"/>
              <a:t>prerequisites</a:t>
            </a:r>
            <a:endParaRPr lang="en-US" i="1" dirty="0"/>
          </a:p>
        </p:txBody>
      </p:sp>
      <p:pic>
        <p:nvPicPr>
          <p:cNvPr id="10" name="Picture 2" descr="Image result for js logo">
            <a:extLst>
              <a:ext uri="{FF2B5EF4-FFF2-40B4-BE49-F238E27FC236}">
                <a16:creationId xmlns:a16="http://schemas.microsoft.com/office/drawing/2014/main" id="{408C21D0-9E94-4707-A586-CE147DEBC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272" y="4133764"/>
            <a:ext cx="1830743" cy="183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lated image">
            <a:extLst>
              <a:ext uri="{FF2B5EF4-FFF2-40B4-BE49-F238E27FC236}">
                <a16:creationId xmlns:a16="http://schemas.microsoft.com/office/drawing/2014/main" id="{144FD19A-3799-4E2B-8C10-93AE0AE0D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432" y="4133764"/>
            <a:ext cx="1725172" cy="183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Image result for html logo">
            <a:extLst>
              <a:ext uri="{FF2B5EF4-FFF2-40B4-BE49-F238E27FC236}">
                <a16:creationId xmlns:a16="http://schemas.microsoft.com/office/drawing/2014/main" id="{9C151C57-62EB-4519-8810-810731C7D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527" y="2303022"/>
            <a:ext cx="1822746" cy="182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css logo">
            <a:extLst>
              <a:ext uri="{FF2B5EF4-FFF2-40B4-BE49-F238E27FC236}">
                <a16:creationId xmlns:a16="http://schemas.microsoft.com/office/drawing/2014/main" id="{E924D4EA-1D3C-4F30-B3E6-E14487D95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320" y="2303022"/>
            <a:ext cx="1830743" cy="183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 for typescript logo circle">
            <a:extLst>
              <a:ext uri="{FF2B5EF4-FFF2-40B4-BE49-F238E27FC236}">
                <a16:creationId xmlns:a16="http://schemas.microsoft.com/office/drawing/2014/main" id="{F979D65B-B726-4AB4-B542-4B69E054D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422" y="2303021"/>
            <a:ext cx="2194568" cy="183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480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babel js">
            <a:extLst>
              <a:ext uri="{FF2B5EF4-FFF2-40B4-BE49-F238E27FC236}">
                <a16:creationId xmlns:a16="http://schemas.microsoft.com/office/drawing/2014/main" id="{A6254612-4398-4CCB-93D8-724EB19B5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21" y="1781664"/>
            <a:ext cx="10145558" cy="397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400E528-D7F4-4E99-9FF5-4765905DFCE8}"/>
              </a:ext>
            </a:extLst>
          </p:cNvPr>
          <p:cNvSpPr txBox="1">
            <a:spLocks/>
          </p:cNvSpPr>
          <p:nvPr/>
        </p:nvSpPr>
        <p:spPr>
          <a:xfrm>
            <a:off x="1143001" y="807053"/>
            <a:ext cx="9905998" cy="7860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i="1" dirty="0"/>
              <a:t>Can you now tell the difference?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001899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530F-3C67-422E-9720-1F3B445D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025" y="491993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0072B-CF9D-4826-94EA-9D82DA674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28025" y="900097"/>
            <a:ext cx="2646816" cy="7363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My Contacts: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7C69-7FD7-4086-A1C9-8F79B493D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8025" y="1636406"/>
            <a:ext cx="7738218" cy="30675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Work Email:       omar.zayed@valeo.com</a:t>
            </a:r>
          </a:p>
          <a:p>
            <a:r>
              <a:rPr lang="en-US" dirty="0"/>
              <a:t>Personal Email:   zayedomarr@gmail.com</a:t>
            </a:r>
          </a:p>
          <a:p>
            <a:r>
              <a:rPr lang="en-US" dirty="0"/>
              <a:t>Facebook:          facebook.com/o.zayed.7</a:t>
            </a:r>
          </a:p>
          <a:p>
            <a:r>
              <a:rPr lang="en-US" dirty="0"/>
              <a:t>LinkedIn:            linkedin.com/in/</a:t>
            </a:r>
            <a:r>
              <a:rPr lang="en-US" dirty="0" err="1"/>
              <a:t>omar</a:t>
            </a:r>
            <a:r>
              <a:rPr lang="en-US" dirty="0"/>
              <a:t>-Zayed</a:t>
            </a:r>
          </a:p>
          <a:p>
            <a:r>
              <a:rPr lang="en-US" dirty="0" err="1"/>
              <a:t>Github</a:t>
            </a:r>
            <a:r>
              <a:rPr lang="en-US" dirty="0"/>
              <a:t>:              github.com/OmarZayed77</a:t>
            </a:r>
          </a:p>
          <a:p>
            <a:r>
              <a:rPr lang="en-US" dirty="0"/>
              <a:t>Mobile:              01110399987</a:t>
            </a:r>
          </a:p>
        </p:txBody>
      </p:sp>
    </p:spTree>
    <p:extLst>
      <p:ext uri="{BB962C8B-B14F-4D97-AF65-F5344CB8AC3E}">
        <p14:creationId xmlns:p14="http://schemas.microsoft.com/office/powerpoint/2010/main" val="141445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8DD9C-0A8B-44DC-9D6A-003A91968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93152"/>
            <a:ext cx="9905998" cy="873967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Content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8AC7D-E767-4AC8-B91A-0892ECF0B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4338" y="1370443"/>
            <a:ext cx="3423912" cy="685800"/>
          </a:xfrm>
        </p:spPr>
        <p:txBody>
          <a:bodyPr/>
          <a:lstStyle/>
          <a:p>
            <a:r>
              <a:rPr lang="en-US" sz="4000" dirty="0"/>
              <a:t>Must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3590A-CA09-4B3A-9265-04EA38AB5A27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244336" y="2244410"/>
            <a:ext cx="3657601" cy="414590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SSR vs. CSR (SPA)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Bundling, Minifying &amp; </a:t>
            </a:r>
            <a:r>
              <a:rPr lang="en-US" sz="2000" dirty="0" err="1"/>
              <a:t>Uglifying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Modularity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NPM and semantic versioning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Default Configurations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Entry and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Source map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1638A0-2462-4BD3-9443-ABA5B1947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99692" y="1370443"/>
            <a:ext cx="3184385" cy="685800"/>
          </a:xfrm>
        </p:spPr>
        <p:txBody>
          <a:bodyPr/>
          <a:lstStyle/>
          <a:p>
            <a:r>
              <a:rPr lang="en-US" sz="3600" dirty="0"/>
              <a:t>should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9A3493-9DB3-4BC2-8FBE-BD4E63E4298C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022684" y="2244410"/>
            <a:ext cx="3195830" cy="407903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Cache Busting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Plugins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Separating configurations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0091E9-C7F0-4909-99E6-5C49268D71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70913" y="1370443"/>
            <a:ext cx="3194968" cy="685800"/>
          </a:xfrm>
        </p:spPr>
        <p:txBody>
          <a:bodyPr/>
          <a:lstStyle/>
          <a:p>
            <a:r>
              <a:rPr lang="en-US" sz="3200" dirty="0"/>
              <a:t>could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6E3B3CD-6460-4093-8720-01615B1F33B8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370913" y="2241238"/>
            <a:ext cx="3194968" cy="407903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Lazy Loading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Proxy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Your own Framework!</a:t>
            </a:r>
          </a:p>
        </p:txBody>
      </p:sp>
    </p:spTree>
    <p:extLst>
      <p:ext uri="{BB962C8B-B14F-4D97-AF65-F5344CB8AC3E}">
        <p14:creationId xmlns:p14="http://schemas.microsoft.com/office/powerpoint/2010/main" val="2655509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091D0C-52FF-47E1-B45B-19F520689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823" y="392634"/>
            <a:ext cx="7978353" cy="607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51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BEF45198-2031-4E2E-9257-F7F1E7A730D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802" y="1692726"/>
            <a:ext cx="8712395" cy="426388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1F864AB-5F3A-41CA-95CC-64F8399328CF}"/>
              </a:ext>
            </a:extLst>
          </p:cNvPr>
          <p:cNvSpPr txBox="1">
            <a:spLocks/>
          </p:cNvSpPr>
          <p:nvPr/>
        </p:nvSpPr>
        <p:spPr>
          <a:xfrm>
            <a:off x="737648" y="464403"/>
            <a:ext cx="9905998" cy="8739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SSR vs. CSR (SPA)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85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F864AB-5F3A-41CA-95CC-64F8399328CF}"/>
              </a:ext>
            </a:extLst>
          </p:cNvPr>
          <p:cNvSpPr txBox="1">
            <a:spLocks/>
          </p:cNvSpPr>
          <p:nvPr/>
        </p:nvSpPr>
        <p:spPr>
          <a:xfrm>
            <a:off x="765929" y="360706"/>
            <a:ext cx="9905998" cy="8739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SSR vs. CSR (SPA) cont.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00D903-FC3D-4946-94C7-64313C95D3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26455" y="1338370"/>
            <a:ext cx="4064192" cy="5279635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B0866B0-D0C9-4673-97FB-FAC8B981DCAF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27093" r="28717"/>
          <a:stretch/>
        </p:blipFill>
        <p:spPr>
          <a:xfrm>
            <a:off x="6268825" y="1338370"/>
            <a:ext cx="4496586" cy="527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33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F864AB-5F3A-41CA-95CC-64F8399328CF}"/>
              </a:ext>
            </a:extLst>
          </p:cNvPr>
          <p:cNvSpPr txBox="1">
            <a:spLocks/>
          </p:cNvSpPr>
          <p:nvPr/>
        </p:nvSpPr>
        <p:spPr>
          <a:xfrm>
            <a:off x="765929" y="360706"/>
            <a:ext cx="9905998" cy="8739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SSR vs. CSR (SPA) cont.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839843-2C5D-42E1-8C1B-ED41F1F726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76693" y="1718789"/>
            <a:ext cx="4930218" cy="38260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8FF891-EB66-4663-A39F-3DFA204DB99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1718790"/>
            <a:ext cx="5330070" cy="382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6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F864AB-5F3A-41CA-95CC-64F8399328CF}"/>
              </a:ext>
            </a:extLst>
          </p:cNvPr>
          <p:cNvSpPr txBox="1">
            <a:spLocks/>
          </p:cNvSpPr>
          <p:nvPr/>
        </p:nvSpPr>
        <p:spPr>
          <a:xfrm>
            <a:off x="765929" y="360706"/>
            <a:ext cx="9905998" cy="8739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Single page application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C64715-4672-4DDA-9363-15352BBAD3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65662" y="1234673"/>
            <a:ext cx="8106531" cy="542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89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2431</TotalTime>
  <Words>383</Words>
  <Application>Microsoft Office PowerPoint</Application>
  <PresentationFormat>Widescreen</PresentationFormat>
  <Paragraphs>86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Algerian</vt:lpstr>
      <vt:lpstr>Arial</vt:lpstr>
      <vt:lpstr>Tw Cen MT</vt:lpstr>
      <vt:lpstr>Circuit</vt:lpstr>
      <vt:lpstr>WebPack</vt:lpstr>
      <vt:lpstr>Tools</vt:lpstr>
      <vt:lpstr>prerequisites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 </dc:creator>
  <cp:lastModifiedBy> </cp:lastModifiedBy>
  <cp:revision>89</cp:revision>
  <dcterms:created xsi:type="dcterms:W3CDTF">2019-08-14T19:07:55Z</dcterms:created>
  <dcterms:modified xsi:type="dcterms:W3CDTF">2021-06-10T21:31:06Z</dcterms:modified>
</cp:coreProperties>
</file>