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1"/>
  </p:notesMasterIdLst>
  <p:sldIdLst>
    <p:sldId id="258" r:id="rId2"/>
    <p:sldId id="294" r:id="rId3"/>
    <p:sldId id="261" r:id="rId4"/>
    <p:sldId id="301" r:id="rId5"/>
    <p:sldId id="300" r:id="rId6"/>
    <p:sldId id="341" r:id="rId7"/>
    <p:sldId id="349" r:id="rId8"/>
    <p:sldId id="310" r:id="rId9"/>
    <p:sldId id="29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9705006-09A5-401E-A37A-A6E69B8E1EC7}">
          <p14:sldIdLst>
            <p14:sldId id="258"/>
          </p14:sldIdLst>
        </p14:section>
        <p14:section name="Section sans titre" id="{D67424D8-BE9C-4E74-9E3E-6D0C9A02EA22}">
          <p14:sldIdLst>
            <p14:sldId id="294"/>
            <p14:sldId id="261"/>
            <p14:sldId id="301"/>
            <p14:sldId id="300"/>
            <p14:sldId id="341"/>
            <p14:sldId id="349"/>
            <p14:sldId id="31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576" autoAdjust="0"/>
  </p:normalViewPr>
  <p:slideViewPr>
    <p:cSldViewPr>
      <p:cViewPr varScale="1">
        <p:scale>
          <a:sx n="71" d="100"/>
          <a:sy n="71" d="100"/>
        </p:scale>
        <p:origin x="14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9C0EB-D50C-440E-8818-E4AC58E533CC}" type="datetimeFigureOut">
              <a:rPr lang="fr-FR" smtClean="0"/>
              <a:pPr/>
              <a:t>26/02/2022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2E84A-05BC-4D90-B098-33DCA5AE6D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E84A-05BC-4D90-B098-33DCA5AE6DD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F1E8-D136-4CA5-B7FC-4BD2C08AE806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4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4127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936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4461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58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3318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BA3A-3083-4900-A1F0-F0B4E6D346B6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6218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FBDD-26AF-49F1-A6C3-529641E936E8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087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6A57-E16F-4EA2-82E4-DDA23454823A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47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5788-DC66-4B85-9F26-E041EE833A91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91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0960-5285-42A3-887A-7C20174756DF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9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5D75-3C27-4B9E-B8CD-70C522711F33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4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32C3-5C79-4995-85FB-BEAC11FFB7D4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86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9F06-09FC-4E03-A941-85E5C94F07B0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07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E284-1776-4729-96BB-668D81C44BA8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1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506-B0F4-4620-A939-1435DCB56283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5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0B3-02F5-49D5-BBFD-7AB103C5F576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04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9BBA3A-3083-4900-A1F0-F0B4E6D346B6}" type="datetime1">
              <a:rPr lang="fr-FR" smtClean="0"/>
              <a:pPr/>
              <a:t>26/02/2022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5C11D5-61A4-4E6F-8102-85D8432CD3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26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883366" cy="144016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apple </a:t>
            </a:r>
            <a:r>
              <a:rPr lang="en-US" sz="2800" b="1" dirty="0" smtClean="0">
                <a:solidFill>
                  <a:srgbClr val="FF0000"/>
                </a:solidFill>
              </a:rPr>
              <a:t>accessories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i="1" dirty="0" smtClean="0">
                <a:solidFill>
                  <a:srgbClr val="FF0000"/>
                </a:solidFill>
              </a:rPr>
              <a:t>(</a:t>
            </a:r>
            <a:r>
              <a:rPr lang="fr-FR" sz="2800" b="1" i="1" dirty="0" err="1" smtClean="0">
                <a:solidFill>
                  <a:srgbClr val="FF0000"/>
                </a:solidFill>
              </a:rPr>
              <a:t>Details</a:t>
            </a:r>
            <a:r>
              <a:rPr lang="fr-FR" sz="2800" b="1" i="1" dirty="0" smtClean="0">
                <a:solidFill>
                  <a:srgbClr val="FF0000"/>
                </a:solidFill>
              </a:rPr>
              <a:t> Will </a:t>
            </a:r>
            <a:r>
              <a:rPr lang="fr-FR" sz="2800" b="1" i="1" dirty="0" err="1" smtClean="0">
                <a:solidFill>
                  <a:srgbClr val="FF0000"/>
                </a:solidFill>
              </a:rPr>
              <a:t>follow</a:t>
            </a:r>
            <a:r>
              <a:rPr lang="fr-FR" sz="2800" b="1" i="1" dirty="0" smtClean="0">
                <a:solidFill>
                  <a:srgbClr val="FF0000"/>
                </a:solidFill>
              </a:rPr>
              <a:t> …)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547664" y="1916832"/>
            <a:ext cx="57802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2400" b="1" dirty="0">
                <a:latin typeface="Tahoma" pitchFamily="34" charset="0"/>
              </a:rPr>
              <a:t>Setting a MERN app </a:t>
            </a:r>
            <a:r>
              <a:rPr lang="fr-FR" sz="2400" b="1" dirty="0" err="1">
                <a:latin typeface="Tahoma" pitchFamily="34" charset="0"/>
              </a:rPr>
              <a:t>with</a:t>
            </a:r>
            <a:r>
              <a:rPr lang="fr-FR" sz="2400" b="1" dirty="0">
                <a:latin typeface="Tahoma" pitchFamily="34" charset="0"/>
              </a:rPr>
              <a:t> </a:t>
            </a:r>
            <a:r>
              <a:rPr lang="fr-FR" sz="2400" b="1" dirty="0" err="1">
                <a:latin typeface="Tahoma" pitchFamily="34" charset="0"/>
              </a:rPr>
              <a:t>this</a:t>
            </a:r>
            <a:r>
              <a:rPr lang="fr-FR" sz="2400" b="1" dirty="0">
                <a:latin typeface="Tahoma" pitchFamily="34" charset="0"/>
              </a:rPr>
              <a:t> topic: 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051720" y="5085184"/>
            <a:ext cx="19848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fr-FR" sz="2000" b="1" dirty="0" err="1">
                <a:solidFill>
                  <a:schemeClr val="accent6">
                    <a:lumMod val="10000"/>
                  </a:schemeClr>
                </a:solidFill>
                <a:latin typeface="Tahoma" pitchFamily="34" charset="0"/>
              </a:rPr>
              <a:t>Presented</a:t>
            </a:r>
            <a:r>
              <a:rPr lang="fr-FR" sz="2000" b="1" dirty="0">
                <a:solidFill>
                  <a:schemeClr val="accent6">
                    <a:lumMod val="10000"/>
                  </a:schemeClr>
                </a:solidFill>
                <a:latin typeface="Tahoma" pitchFamily="34" charset="0"/>
              </a:rPr>
              <a:t> by</a:t>
            </a:r>
            <a:r>
              <a:rPr lang="fr-FR" b="1" dirty="0">
                <a:solidFill>
                  <a:schemeClr val="accent6">
                    <a:lumMod val="10000"/>
                  </a:schemeClr>
                </a:solidFill>
              </a:rPr>
              <a:t> :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051720" y="5589240"/>
            <a:ext cx="19446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2000" b="1" dirty="0" err="1">
                <a:solidFill>
                  <a:schemeClr val="accent6">
                    <a:lumMod val="10000"/>
                  </a:schemeClr>
                </a:solidFill>
                <a:latin typeface="Tahoma" pitchFamily="34" charset="0"/>
              </a:rPr>
              <a:t>Supervised</a:t>
            </a:r>
            <a:r>
              <a:rPr lang="fr-FR" sz="2000" b="1" dirty="0">
                <a:solidFill>
                  <a:schemeClr val="accent6">
                    <a:lumMod val="10000"/>
                  </a:schemeClr>
                </a:solidFill>
                <a:latin typeface="Tahoma" pitchFamily="34" charset="0"/>
              </a:rPr>
              <a:t> by :</a:t>
            </a:r>
            <a:endParaRPr lang="en-US" sz="2000" b="1" dirty="0">
              <a:solidFill>
                <a:schemeClr val="accent6">
                  <a:lumMod val="10000"/>
                </a:schemeClr>
              </a:solidFill>
              <a:latin typeface="Tahoma" pitchFamily="34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179512" y="1628799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277537" y="5074732"/>
            <a:ext cx="2808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fr-F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Omar ZOUARI</a:t>
            </a:r>
            <a:endParaRPr lang="fr-FR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868144" y="4653136"/>
            <a:ext cx="27363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Tx/>
              <a:buNone/>
            </a:pPr>
            <a:endParaRPr lang="fr-FR" sz="800" i="1" dirty="0">
              <a:solidFill>
                <a:srgbClr val="B923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67544" y="2924944"/>
            <a:ext cx="8208912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179512" y="479715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0C78D-DA50-4280-B6F0-CFBC971C2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747"/>
            <a:ext cx="1567059" cy="1567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BB3E96-1735-4405-924D-B756F05F2D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33" y="225208"/>
            <a:ext cx="7092280" cy="1455565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806410AF-F5D8-421A-B04E-6CFDF513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537" y="5821235"/>
            <a:ext cx="2808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fr-FR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Khalil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616471" y="-83626"/>
            <a:ext cx="6411913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endParaRPr lang="fr-FR" sz="4800" dirty="0">
              <a:solidFill>
                <a:srgbClr val="0000CC"/>
              </a:solidFill>
              <a:latin typeface="Monotype Corsiva" pitchFamily="6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179512" y="78259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57AE33-AC99-49E8-AD60-C7C6643AC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403648" y="2780928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0000CC"/>
                </a:solidFill>
                <a:latin typeface="Monotype Corsiva" pitchFamily="66" charset="0"/>
              </a:rPr>
              <a:t>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179512" y="78259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763688" y="-99392"/>
            <a:ext cx="5834410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solidFill>
                  <a:srgbClr val="0000CC"/>
                </a:solidFill>
                <a:latin typeface="Monotype Corsiva" pitchFamily="66" charset="0"/>
              </a:rPr>
              <a:t>Introduction</a:t>
            </a:r>
          </a:p>
        </p:txBody>
      </p:sp>
      <p:sp>
        <p:nvSpPr>
          <p:cNvPr id="11" name="Espace réservé du numéro de diapositiv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99D668-08FB-44B5-A1F0-6BBF857E4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01927" y="1916832"/>
            <a:ext cx="7298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My website is a </a:t>
            </a:r>
            <a:r>
              <a:rPr lang="en-US" sz="2800" dirty="0" smtClean="0"/>
              <a:t>shopping site oriented </a:t>
            </a:r>
            <a:r>
              <a:rPr lang="en-US" sz="2800" dirty="0"/>
              <a:t>for apple users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01927" y="3528125"/>
            <a:ext cx="7298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are </a:t>
            </a:r>
            <a:r>
              <a:rPr lang="en-US" sz="2800" dirty="0"/>
              <a:t>going to sell </a:t>
            </a:r>
            <a:r>
              <a:rPr lang="en-US" sz="2800" dirty="0" smtClean="0"/>
              <a:t>Apple products </a:t>
            </a:r>
            <a:r>
              <a:rPr lang="en-US" sz="2800" dirty="0"/>
              <a:t>with special price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616471" y="-83626"/>
            <a:ext cx="6411913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fr-FR" sz="4800" dirty="0" smtClean="0">
                <a:solidFill>
                  <a:srgbClr val="0000CC"/>
                </a:solidFill>
                <a:latin typeface="Monotype Corsiva" pitchFamily="66" charset="0"/>
              </a:rPr>
              <a:t> </a:t>
            </a:r>
            <a:endParaRPr lang="fr-FR" sz="4800" dirty="0">
              <a:solidFill>
                <a:srgbClr val="0000CC"/>
              </a:solidFill>
              <a:latin typeface="Monotype Corsiva" pitchFamily="6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179512" y="78259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8BA514-A97D-4B93-9D01-DBC109FC4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15901" y="2564904"/>
            <a:ext cx="357662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500" dirty="0" smtClean="0">
                <a:solidFill>
                  <a:srgbClr val="0000CC"/>
                </a:solidFill>
                <a:latin typeface="Monotype Corsiva" pitchFamily="66" charset="0"/>
              </a:rPr>
              <a:t>Actors</a:t>
            </a:r>
            <a:endParaRPr lang="fr-FR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32" y="0"/>
            <a:ext cx="6624736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endParaRPr lang="fr-FR" sz="4000" dirty="0">
              <a:solidFill>
                <a:srgbClr val="0000CC"/>
              </a:solidFill>
              <a:latin typeface="Monotype Corsiva" pitchFamily="66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512" y="78259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3C6C1-9A95-47D2-9E66-FB86E60B0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070101" cy="4925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32" y="0"/>
            <a:ext cx="6624736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endParaRPr lang="fr-FR" sz="4000" dirty="0">
              <a:solidFill>
                <a:srgbClr val="0000CC"/>
              </a:solidFill>
              <a:latin typeface="Monotype Corsiva" pitchFamily="66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512" y="78259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4ED9A-CFB9-4837-BBDD-C6D6C1028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1" y="796862"/>
            <a:ext cx="7810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32" y="0"/>
            <a:ext cx="6624736" cy="83978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endParaRPr lang="fr-FR" sz="4000" dirty="0">
              <a:solidFill>
                <a:srgbClr val="0000CC"/>
              </a:solidFill>
              <a:latin typeface="Monotype Corsiva" pitchFamily="66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512" y="78259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4ED9A-CFB9-4837-BBDD-C6D6C1028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791265"/>
            <a:ext cx="7810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222752"/>
            <a:ext cx="8136904" cy="954107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fr-FR" sz="3200" b="1" dirty="0" smtClean="0">
                <a:latin typeface="Tahoma" pitchFamily="34" charset="0"/>
                <a:cs typeface="Tahoma" pitchFamily="34" charset="0"/>
              </a:rPr>
              <a:t>Conclusion</a:t>
            </a:r>
            <a:endParaRPr lang="fr-FR" sz="3200" b="1" dirty="0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endParaRPr lang="fr-FR" sz="6600" dirty="0">
              <a:solidFill>
                <a:srgbClr val="0000CC"/>
              </a:solidFill>
              <a:latin typeface="Monotype Corsiva" pitchFamily="6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79512" y="78259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91E33-1888-4AEE-895A-B0986C9D10DF}"/>
              </a:ext>
            </a:extLst>
          </p:cNvPr>
          <p:cNvSpPr txBox="1"/>
          <p:nvPr/>
        </p:nvSpPr>
        <p:spPr>
          <a:xfrm>
            <a:off x="719572" y="2780928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We</a:t>
            </a:r>
            <a:r>
              <a:rPr lang="fr-FR" sz="2400" b="1" dirty="0" smtClean="0"/>
              <a:t> have a simple </a:t>
            </a:r>
            <a:r>
              <a:rPr lang="fr-FR" sz="2400" b="1" dirty="0" err="1" smtClean="0"/>
              <a:t>website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with</a:t>
            </a:r>
            <a:r>
              <a:rPr lang="fr-FR" sz="2400" b="1" dirty="0"/>
              <a:t> </a:t>
            </a:r>
            <a:r>
              <a:rPr lang="fr-FR" sz="2400" b="1" dirty="0" err="1" smtClean="0"/>
              <a:t>three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actors</a:t>
            </a:r>
            <a:r>
              <a:rPr lang="fr-FR" sz="2400" b="1" dirty="0" smtClean="0"/>
              <a:t> (</a:t>
            </a:r>
            <a:r>
              <a:rPr lang="fr-FR" sz="2400" b="1" dirty="0" err="1" smtClean="0"/>
              <a:t>admin,user,visitor</a:t>
            </a:r>
            <a:r>
              <a:rPr lang="fr-FR" sz="2400" b="1" dirty="0" smtClean="0"/>
              <a:t>)</a:t>
            </a:r>
            <a:endParaRPr lang="fr-FR" sz="2400" b="1" i="1" u="sng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5A5D30-263A-48CF-826B-D0C5A7FF2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043607" y="1226885"/>
            <a:ext cx="70567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8000" b="1" dirty="0" err="1">
                <a:solidFill>
                  <a:srgbClr val="FF0000"/>
                </a:solidFill>
                <a:latin typeface="Monotype Corsiva" pitchFamily="66" charset="0"/>
              </a:rPr>
              <a:t>Thank</a:t>
            </a:r>
            <a:r>
              <a:rPr lang="fr-FR" sz="8000" b="1" dirty="0">
                <a:solidFill>
                  <a:srgbClr val="FF0000"/>
                </a:solidFill>
                <a:latin typeface="Monotype Corsiva" pitchFamily="66" charset="0"/>
              </a:rPr>
              <a:t> </a:t>
            </a:r>
            <a:r>
              <a:rPr lang="fr-FR" sz="8000" b="1" dirty="0" err="1">
                <a:solidFill>
                  <a:srgbClr val="FF0000"/>
                </a:solidFill>
                <a:latin typeface="Monotype Corsiva" pitchFamily="66" charset="0"/>
              </a:rPr>
              <a:t>you</a:t>
            </a:r>
            <a:endParaRPr lang="fr-FR" sz="8000" b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11D5-61A4-4E6F-8102-85D8432CD327}" type="slidenum">
              <a:rPr lang="fr-FR" smtClean="0">
                <a:solidFill>
                  <a:schemeClr val="tx1"/>
                </a:solidFill>
              </a:rPr>
              <a:pPr/>
              <a:t>9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Line 22"/>
          <p:cNvSpPr>
            <a:spLocks noChangeShapeType="1"/>
          </p:cNvSpPr>
          <p:nvPr/>
        </p:nvSpPr>
        <p:spPr bwMode="auto">
          <a:xfrm flipV="1">
            <a:off x="179512" y="782591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 flipV="1">
            <a:off x="179512" y="6093295"/>
            <a:ext cx="8712968" cy="1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07AD0C-1A74-4B43-840A-E571F202F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3748"/>
            <a:ext cx="622414" cy="622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92" y="2599931"/>
            <a:ext cx="5357813" cy="3233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3414</TotalTime>
  <Words>74</Words>
  <Application>Microsoft Office PowerPoint</Application>
  <PresentationFormat>Affichage à l'écran (4:3)</PresentationFormat>
  <Paragraphs>25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Monotype Corsiva</vt:lpstr>
      <vt:lpstr>Tahoma</vt:lpstr>
      <vt:lpstr>Times New Roman</vt:lpstr>
      <vt:lpstr>Tw Cen MT</vt:lpstr>
      <vt:lpstr>Ronds dans l’eau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hafsi</dc:creator>
  <cp:lastModifiedBy>Utilisateur Windows</cp:lastModifiedBy>
  <cp:revision>346</cp:revision>
  <dcterms:created xsi:type="dcterms:W3CDTF">2011-05-31T23:50:54Z</dcterms:created>
  <dcterms:modified xsi:type="dcterms:W3CDTF">2022-02-26T02:41:54Z</dcterms:modified>
</cp:coreProperties>
</file>