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8B1D9-95FF-4CED-A53F-ADCE591E1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1E45F5-9B0B-422B-AE01-B34D9D7B880B}">
      <dgm:prSet/>
      <dgm:spPr/>
      <dgm:t>
        <a:bodyPr/>
        <a:lstStyle/>
        <a:p>
          <a:r>
            <a:rPr lang="en-GB"/>
            <a:t>Basic familiarity with HTML/CSS</a:t>
          </a:r>
          <a:endParaRPr lang="en-US"/>
        </a:p>
      </dgm:t>
    </dgm:pt>
    <dgm:pt modelId="{502A3B68-37DF-4851-8C72-0B255265EAA0}" type="parTrans" cxnId="{2E3375D1-D5BA-4550-9C5A-6972CDC7FE94}">
      <dgm:prSet/>
      <dgm:spPr/>
      <dgm:t>
        <a:bodyPr/>
        <a:lstStyle/>
        <a:p>
          <a:endParaRPr lang="en-US"/>
        </a:p>
      </dgm:t>
    </dgm:pt>
    <dgm:pt modelId="{A875BFB1-AC9E-4597-AB8F-9CA94CD9BA06}" type="sibTrans" cxnId="{2E3375D1-D5BA-4550-9C5A-6972CDC7FE94}">
      <dgm:prSet/>
      <dgm:spPr/>
      <dgm:t>
        <a:bodyPr/>
        <a:lstStyle/>
        <a:p>
          <a:endParaRPr lang="en-US"/>
        </a:p>
      </dgm:t>
    </dgm:pt>
    <dgm:pt modelId="{8C906997-12D9-4A74-A06C-74AB39D7E986}">
      <dgm:prSet/>
      <dgm:spPr/>
      <dgm:t>
        <a:bodyPr/>
        <a:lstStyle/>
        <a:p>
          <a:r>
            <a:rPr lang="en-GB"/>
            <a:t>Participated in a KCL WebDev hackathon (Got </a:t>
          </a:r>
          <a:r>
            <a:rPr lang="en-GB" i="1"/>
            <a:t>hard</a:t>
          </a:r>
          <a:r>
            <a:rPr lang="en-GB"/>
            <a:t> carried by my team)</a:t>
          </a:r>
          <a:endParaRPr lang="en-US"/>
        </a:p>
      </dgm:t>
    </dgm:pt>
    <dgm:pt modelId="{D9F8418B-51C3-48F0-965A-58D80E855AC6}" type="parTrans" cxnId="{CFAB95FA-5B17-4400-8C7F-DFDE1C7C5BEF}">
      <dgm:prSet/>
      <dgm:spPr/>
      <dgm:t>
        <a:bodyPr/>
        <a:lstStyle/>
        <a:p>
          <a:endParaRPr lang="en-US"/>
        </a:p>
      </dgm:t>
    </dgm:pt>
    <dgm:pt modelId="{A91028B9-7DD5-4EA9-AA82-AD35BDF8D54D}" type="sibTrans" cxnId="{CFAB95FA-5B17-4400-8C7F-DFDE1C7C5BEF}">
      <dgm:prSet/>
      <dgm:spPr/>
      <dgm:t>
        <a:bodyPr/>
        <a:lstStyle/>
        <a:p>
          <a:endParaRPr lang="en-US"/>
        </a:p>
      </dgm:t>
    </dgm:pt>
    <dgm:pt modelId="{2B21F796-12CE-478C-AE2E-8E091CBD72C1}" type="pres">
      <dgm:prSet presAssocID="{4928B1D9-95FF-4CED-A53F-ADCE591E1D11}" presName="root" presStyleCnt="0">
        <dgm:presLayoutVars>
          <dgm:dir/>
          <dgm:resizeHandles val="exact"/>
        </dgm:presLayoutVars>
      </dgm:prSet>
      <dgm:spPr/>
    </dgm:pt>
    <dgm:pt modelId="{7CDEF538-27EC-44F7-BA18-8F5679963B00}" type="pres">
      <dgm:prSet presAssocID="{651E45F5-9B0B-422B-AE01-B34D9D7B880B}" presName="compNode" presStyleCnt="0"/>
      <dgm:spPr/>
    </dgm:pt>
    <dgm:pt modelId="{E3DD711A-BB92-434A-8F43-34CDE2B221D8}" type="pres">
      <dgm:prSet presAssocID="{651E45F5-9B0B-422B-AE01-B34D9D7B880B}" presName="bgRect" presStyleLbl="bgShp" presStyleIdx="0" presStyleCnt="2"/>
      <dgm:spPr/>
    </dgm:pt>
    <dgm:pt modelId="{1770914D-B2C1-47E8-BE19-CABFA31EA2BF}" type="pres">
      <dgm:prSet presAssocID="{651E45F5-9B0B-422B-AE01-B34D9D7B88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14152FC-B629-4675-859B-F6E8067CE50C}" type="pres">
      <dgm:prSet presAssocID="{651E45F5-9B0B-422B-AE01-B34D9D7B880B}" presName="spaceRect" presStyleCnt="0"/>
      <dgm:spPr/>
    </dgm:pt>
    <dgm:pt modelId="{1F6A718D-531E-402F-A159-D34DEF33E078}" type="pres">
      <dgm:prSet presAssocID="{651E45F5-9B0B-422B-AE01-B34D9D7B880B}" presName="parTx" presStyleLbl="revTx" presStyleIdx="0" presStyleCnt="2">
        <dgm:presLayoutVars>
          <dgm:chMax val="0"/>
          <dgm:chPref val="0"/>
        </dgm:presLayoutVars>
      </dgm:prSet>
      <dgm:spPr/>
    </dgm:pt>
    <dgm:pt modelId="{9965C95A-E755-41C3-9944-FC0D2BE9BA2A}" type="pres">
      <dgm:prSet presAssocID="{A875BFB1-AC9E-4597-AB8F-9CA94CD9BA06}" presName="sibTrans" presStyleCnt="0"/>
      <dgm:spPr/>
    </dgm:pt>
    <dgm:pt modelId="{B0B8614B-1B54-4D80-9945-1745CBBD1628}" type="pres">
      <dgm:prSet presAssocID="{8C906997-12D9-4A74-A06C-74AB39D7E986}" presName="compNode" presStyleCnt="0"/>
      <dgm:spPr/>
    </dgm:pt>
    <dgm:pt modelId="{87AEC5AA-657D-4158-A1CF-FEE3C6A65350}" type="pres">
      <dgm:prSet presAssocID="{8C906997-12D9-4A74-A06C-74AB39D7E986}" presName="bgRect" presStyleLbl="bgShp" presStyleIdx="1" presStyleCnt="2"/>
      <dgm:spPr/>
    </dgm:pt>
    <dgm:pt modelId="{82D182C0-8138-42FD-871F-9C0A3DC9E4D9}" type="pres">
      <dgm:prSet presAssocID="{8C906997-12D9-4A74-A06C-74AB39D7E9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D81AEE52-82C6-47E0-B894-C30A74F38416}" type="pres">
      <dgm:prSet presAssocID="{8C906997-12D9-4A74-A06C-74AB39D7E986}" presName="spaceRect" presStyleCnt="0"/>
      <dgm:spPr/>
    </dgm:pt>
    <dgm:pt modelId="{3C4D743B-7A17-4292-9378-8E69B50AAA21}" type="pres">
      <dgm:prSet presAssocID="{8C906997-12D9-4A74-A06C-74AB39D7E9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E4EC16-CB82-4247-9CD2-B2D57AB4A0ED}" type="presOf" srcId="{8C906997-12D9-4A74-A06C-74AB39D7E986}" destId="{3C4D743B-7A17-4292-9378-8E69B50AAA21}" srcOrd="0" destOrd="0" presId="urn:microsoft.com/office/officeart/2018/2/layout/IconVerticalSolidList"/>
    <dgm:cxn modelId="{8D59AF91-C5EB-4B8B-8EA6-DB37F962E055}" type="presOf" srcId="{4928B1D9-95FF-4CED-A53F-ADCE591E1D11}" destId="{2B21F796-12CE-478C-AE2E-8E091CBD72C1}" srcOrd="0" destOrd="0" presId="urn:microsoft.com/office/officeart/2018/2/layout/IconVerticalSolidList"/>
    <dgm:cxn modelId="{420CBDB5-E875-4918-B122-C6207B93DBA0}" type="presOf" srcId="{651E45F5-9B0B-422B-AE01-B34D9D7B880B}" destId="{1F6A718D-531E-402F-A159-D34DEF33E078}" srcOrd="0" destOrd="0" presId="urn:microsoft.com/office/officeart/2018/2/layout/IconVerticalSolidList"/>
    <dgm:cxn modelId="{2E3375D1-D5BA-4550-9C5A-6972CDC7FE94}" srcId="{4928B1D9-95FF-4CED-A53F-ADCE591E1D11}" destId="{651E45F5-9B0B-422B-AE01-B34D9D7B880B}" srcOrd="0" destOrd="0" parTransId="{502A3B68-37DF-4851-8C72-0B255265EAA0}" sibTransId="{A875BFB1-AC9E-4597-AB8F-9CA94CD9BA06}"/>
    <dgm:cxn modelId="{CFAB95FA-5B17-4400-8C7F-DFDE1C7C5BEF}" srcId="{4928B1D9-95FF-4CED-A53F-ADCE591E1D11}" destId="{8C906997-12D9-4A74-A06C-74AB39D7E986}" srcOrd="1" destOrd="0" parTransId="{D9F8418B-51C3-48F0-965A-58D80E855AC6}" sibTransId="{A91028B9-7DD5-4EA9-AA82-AD35BDF8D54D}"/>
    <dgm:cxn modelId="{8649C14D-EA47-4598-897F-84491CA4C870}" type="presParOf" srcId="{2B21F796-12CE-478C-AE2E-8E091CBD72C1}" destId="{7CDEF538-27EC-44F7-BA18-8F5679963B00}" srcOrd="0" destOrd="0" presId="urn:microsoft.com/office/officeart/2018/2/layout/IconVerticalSolidList"/>
    <dgm:cxn modelId="{B1EFF92E-7986-47CC-9D7A-1F503E77AF11}" type="presParOf" srcId="{7CDEF538-27EC-44F7-BA18-8F5679963B00}" destId="{E3DD711A-BB92-434A-8F43-34CDE2B221D8}" srcOrd="0" destOrd="0" presId="urn:microsoft.com/office/officeart/2018/2/layout/IconVerticalSolidList"/>
    <dgm:cxn modelId="{9576C590-0427-4747-85DC-D9DA26109DFA}" type="presParOf" srcId="{7CDEF538-27EC-44F7-BA18-8F5679963B00}" destId="{1770914D-B2C1-47E8-BE19-CABFA31EA2BF}" srcOrd="1" destOrd="0" presId="urn:microsoft.com/office/officeart/2018/2/layout/IconVerticalSolidList"/>
    <dgm:cxn modelId="{3FDB0DF0-B46F-463A-908B-AC1E64F2CC68}" type="presParOf" srcId="{7CDEF538-27EC-44F7-BA18-8F5679963B00}" destId="{614152FC-B629-4675-859B-F6E8067CE50C}" srcOrd="2" destOrd="0" presId="urn:microsoft.com/office/officeart/2018/2/layout/IconVerticalSolidList"/>
    <dgm:cxn modelId="{4B3094BC-76A6-4146-8D00-1CDD22442FB6}" type="presParOf" srcId="{7CDEF538-27EC-44F7-BA18-8F5679963B00}" destId="{1F6A718D-531E-402F-A159-D34DEF33E078}" srcOrd="3" destOrd="0" presId="urn:microsoft.com/office/officeart/2018/2/layout/IconVerticalSolidList"/>
    <dgm:cxn modelId="{69ADAE2D-9D0C-4B49-92D0-2ED9288B8571}" type="presParOf" srcId="{2B21F796-12CE-478C-AE2E-8E091CBD72C1}" destId="{9965C95A-E755-41C3-9944-FC0D2BE9BA2A}" srcOrd="1" destOrd="0" presId="urn:microsoft.com/office/officeart/2018/2/layout/IconVerticalSolidList"/>
    <dgm:cxn modelId="{3846AEF6-8DE3-401D-BB8F-26279597780A}" type="presParOf" srcId="{2B21F796-12CE-478C-AE2E-8E091CBD72C1}" destId="{B0B8614B-1B54-4D80-9945-1745CBBD1628}" srcOrd="2" destOrd="0" presId="urn:microsoft.com/office/officeart/2018/2/layout/IconVerticalSolidList"/>
    <dgm:cxn modelId="{96C968DE-7D3E-4B51-BDA1-479E0FDCBDD1}" type="presParOf" srcId="{B0B8614B-1B54-4D80-9945-1745CBBD1628}" destId="{87AEC5AA-657D-4158-A1CF-FEE3C6A65350}" srcOrd="0" destOrd="0" presId="urn:microsoft.com/office/officeart/2018/2/layout/IconVerticalSolidList"/>
    <dgm:cxn modelId="{49D9B3C8-305D-4869-8EE1-DC6ED42241F8}" type="presParOf" srcId="{B0B8614B-1B54-4D80-9945-1745CBBD1628}" destId="{82D182C0-8138-42FD-871F-9C0A3DC9E4D9}" srcOrd="1" destOrd="0" presId="urn:microsoft.com/office/officeart/2018/2/layout/IconVerticalSolidList"/>
    <dgm:cxn modelId="{4F62098B-8DF1-426E-ADA4-4094DFA872EC}" type="presParOf" srcId="{B0B8614B-1B54-4D80-9945-1745CBBD1628}" destId="{D81AEE52-82C6-47E0-B894-C30A74F38416}" srcOrd="2" destOrd="0" presId="urn:microsoft.com/office/officeart/2018/2/layout/IconVerticalSolidList"/>
    <dgm:cxn modelId="{3CD67BC9-14BC-4747-A6F5-90B7AE2BF7DF}" type="presParOf" srcId="{B0B8614B-1B54-4D80-9945-1745CBBD1628}" destId="{3C4D743B-7A17-4292-9378-8E69B50AA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FD41F-0614-4FEC-B84B-CD5505DE08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2C8B83D-5105-4655-AF23-E3333EFEF7EC}">
      <dgm:prSet/>
      <dgm:spPr/>
      <dgm:t>
        <a:bodyPr/>
        <a:lstStyle/>
        <a:p>
          <a:pPr>
            <a:defRPr cap="all"/>
          </a:pPr>
          <a:r>
            <a:rPr lang="en-GB"/>
            <a:t>Version control practise during FYH</a:t>
          </a:r>
          <a:endParaRPr lang="en-US"/>
        </a:p>
      </dgm:t>
    </dgm:pt>
    <dgm:pt modelId="{9425D9B6-6222-40CF-9E29-EFDB97876D0B}" type="parTrans" cxnId="{C75801DF-4314-482A-9B47-8199782761AD}">
      <dgm:prSet/>
      <dgm:spPr/>
      <dgm:t>
        <a:bodyPr/>
        <a:lstStyle/>
        <a:p>
          <a:endParaRPr lang="en-US"/>
        </a:p>
      </dgm:t>
    </dgm:pt>
    <dgm:pt modelId="{53390F3E-812E-405C-B511-5A41775BDD1D}" type="sibTrans" cxnId="{C75801DF-4314-482A-9B47-8199782761AD}">
      <dgm:prSet/>
      <dgm:spPr/>
      <dgm:t>
        <a:bodyPr/>
        <a:lstStyle/>
        <a:p>
          <a:endParaRPr lang="en-US"/>
        </a:p>
      </dgm:t>
    </dgm:pt>
    <dgm:pt modelId="{FA527A40-EEB1-43CA-86C3-157119309461}">
      <dgm:prSet/>
      <dgm:spPr/>
      <dgm:t>
        <a:bodyPr/>
        <a:lstStyle/>
        <a:p>
          <a:pPr>
            <a:defRPr cap="all"/>
          </a:pPr>
          <a:r>
            <a:rPr lang="en-GB"/>
            <a:t>I have since uploaded all my worthwhile deeds to GitHub</a:t>
          </a:r>
          <a:endParaRPr lang="en-US"/>
        </a:p>
      </dgm:t>
    </dgm:pt>
    <dgm:pt modelId="{4209ED00-B45C-4DE5-87EC-677D1848EE07}" type="parTrans" cxnId="{D5E2420B-FE95-4D41-8194-94BA604D0E9A}">
      <dgm:prSet/>
      <dgm:spPr/>
      <dgm:t>
        <a:bodyPr/>
        <a:lstStyle/>
        <a:p>
          <a:endParaRPr lang="en-US"/>
        </a:p>
      </dgm:t>
    </dgm:pt>
    <dgm:pt modelId="{650B3156-1460-4EA6-951A-541339979664}" type="sibTrans" cxnId="{D5E2420B-FE95-4D41-8194-94BA604D0E9A}">
      <dgm:prSet/>
      <dgm:spPr/>
      <dgm:t>
        <a:bodyPr/>
        <a:lstStyle/>
        <a:p>
          <a:endParaRPr lang="en-US"/>
        </a:p>
      </dgm:t>
    </dgm:pt>
    <dgm:pt modelId="{5B3EACC4-B5BD-4FDB-8EFF-52AAC3D6CB80}" type="pres">
      <dgm:prSet presAssocID="{D0AFD41F-0614-4FEC-B84B-CD5505DE0850}" presName="root" presStyleCnt="0">
        <dgm:presLayoutVars>
          <dgm:dir/>
          <dgm:resizeHandles val="exact"/>
        </dgm:presLayoutVars>
      </dgm:prSet>
      <dgm:spPr/>
    </dgm:pt>
    <dgm:pt modelId="{9AFBD878-ACFA-4853-8610-A9745DD549E8}" type="pres">
      <dgm:prSet presAssocID="{E2C8B83D-5105-4655-AF23-E3333EFEF7EC}" presName="compNode" presStyleCnt="0"/>
      <dgm:spPr/>
    </dgm:pt>
    <dgm:pt modelId="{469F9446-771C-4DAD-BA8F-7FD10C73A9F0}" type="pres">
      <dgm:prSet presAssocID="{E2C8B83D-5105-4655-AF23-E3333EFEF7E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9A392E-E451-42D5-82B5-1019619BAA00}" type="pres">
      <dgm:prSet presAssocID="{E2C8B83D-5105-4655-AF23-E3333EFEF7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1E4AA3-1815-44C8-A997-88CB84CFA886}" type="pres">
      <dgm:prSet presAssocID="{E2C8B83D-5105-4655-AF23-E3333EFEF7EC}" presName="spaceRect" presStyleCnt="0"/>
      <dgm:spPr/>
    </dgm:pt>
    <dgm:pt modelId="{71E1991E-200A-4734-9D91-2D8DEE59ABEA}" type="pres">
      <dgm:prSet presAssocID="{E2C8B83D-5105-4655-AF23-E3333EFEF7EC}" presName="textRect" presStyleLbl="revTx" presStyleIdx="0" presStyleCnt="2">
        <dgm:presLayoutVars>
          <dgm:chMax val="1"/>
          <dgm:chPref val="1"/>
        </dgm:presLayoutVars>
      </dgm:prSet>
      <dgm:spPr/>
    </dgm:pt>
    <dgm:pt modelId="{E8B5ED6F-C6B4-422A-9539-A98376B36E1A}" type="pres">
      <dgm:prSet presAssocID="{53390F3E-812E-405C-B511-5A41775BDD1D}" presName="sibTrans" presStyleCnt="0"/>
      <dgm:spPr/>
    </dgm:pt>
    <dgm:pt modelId="{62843ABA-A7FD-4487-8E3E-EDF8314E48F5}" type="pres">
      <dgm:prSet presAssocID="{FA527A40-EEB1-43CA-86C3-157119309461}" presName="compNode" presStyleCnt="0"/>
      <dgm:spPr/>
    </dgm:pt>
    <dgm:pt modelId="{24200165-2F9B-461B-84A8-C89B808A2F40}" type="pres">
      <dgm:prSet presAssocID="{FA527A40-EEB1-43CA-86C3-15711930946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C647F1E-F578-4B1F-9C47-C53EE89EE8E0}" type="pres">
      <dgm:prSet presAssocID="{FA527A40-EEB1-43CA-86C3-1571193094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6352C2D-C335-4A34-98FA-DAE4E2D7F432}" type="pres">
      <dgm:prSet presAssocID="{FA527A40-EEB1-43CA-86C3-157119309461}" presName="spaceRect" presStyleCnt="0"/>
      <dgm:spPr/>
    </dgm:pt>
    <dgm:pt modelId="{175C520D-4637-4FE7-BBD1-9684110C684B}" type="pres">
      <dgm:prSet presAssocID="{FA527A40-EEB1-43CA-86C3-15711930946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E2420B-FE95-4D41-8194-94BA604D0E9A}" srcId="{D0AFD41F-0614-4FEC-B84B-CD5505DE0850}" destId="{FA527A40-EEB1-43CA-86C3-157119309461}" srcOrd="1" destOrd="0" parTransId="{4209ED00-B45C-4DE5-87EC-677D1848EE07}" sibTransId="{650B3156-1460-4EA6-951A-541339979664}"/>
    <dgm:cxn modelId="{41207280-7C5E-494A-BF6B-62371C40ECF5}" type="presOf" srcId="{D0AFD41F-0614-4FEC-B84B-CD5505DE0850}" destId="{5B3EACC4-B5BD-4FDB-8EFF-52AAC3D6CB80}" srcOrd="0" destOrd="0" presId="urn:microsoft.com/office/officeart/2018/5/layout/IconLeafLabelList"/>
    <dgm:cxn modelId="{731F6FB2-8653-4EC7-A1DA-61EDB4CA5BC9}" type="presOf" srcId="{E2C8B83D-5105-4655-AF23-E3333EFEF7EC}" destId="{71E1991E-200A-4734-9D91-2D8DEE59ABEA}" srcOrd="0" destOrd="0" presId="urn:microsoft.com/office/officeart/2018/5/layout/IconLeafLabelList"/>
    <dgm:cxn modelId="{1E2394B8-8D07-4F41-A7D9-6FC5C4B8CA0F}" type="presOf" srcId="{FA527A40-EEB1-43CA-86C3-157119309461}" destId="{175C520D-4637-4FE7-BBD1-9684110C684B}" srcOrd="0" destOrd="0" presId="urn:microsoft.com/office/officeart/2018/5/layout/IconLeafLabelList"/>
    <dgm:cxn modelId="{C75801DF-4314-482A-9B47-8199782761AD}" srcId="{D0AFD41F-0614-4FEC-B84B-CD5505DE0850}" destId="{E2C8B83D-5105-4655-AF23-E3333EFEF7EC}" srcOrd="0" destOrd="0" parTransId="{9425D9B6-6222-40CF-9E29-EFDB97876D0B}" sibTransId="{53390F3E-812E-405C-B511-5A41775BDD1D}"/>
    <dgm:cxn modelId="{7A2374F0-1C75-4C7C-9983-AD84B1C7097D}" type="presParOf" srcId="{5B3EACC4-B5BD-4FDB-8EFF-52AAC3D6CB80}" destId="{9AFBD878-ACFA-4853-8610-A9745DD549E8}" srcOrd="0" destOrd="0" presId="urn:microsoft.com/office/officeart/2018/5/layout/IconLeafLabelList"/>
    <dgm:cxn modelId="{2E82E280-4829-4C3E-A930-1B18F6618831}" type="presParOf" srcId="{9AFBD878-ACFA-4853-8610-A9745DD549E8}" destId="{469F9446-771C-4DAD-BA8F-7FD10C73A9F0}" srcOrd="0" destOrd="0" presId="urn:microsoft.com/office/officeart/2018/5/layout/IconLeafLabelList"/>
    <dgm:cxn modelId="{52E46F11-7790-43C0-BB70-CA4050962A91}" type="presParOf" srcId="{9AFBD878-ACFA-4853-8610-A9745DD549E8}" destId="{519A392E-E451-42D5-82B5-1019619BAA00}" srcOrd="1" destOrd="0" presId="urn:microsoft.com/office/officeart/2018/5/layout/IconLeafLabelList"/>
    <dgm:cxn modelId="{67892D49-4044-40BE-8B98-A67C0FF1E638}" type="presParOf" srcId="{9AFBD878-ACFA-4853-8610-A9745DD549E8}" destId="{CA1E4AA3-1815-44C8-A997-88CB84CFA886}" srcOrd="2" destOrd="0" presId="urn:microsoft.com/office/officeart/2018/5/layout/IconLeafLabelList"/>
    <dgm:cxn modelId="{10772D78-3EC3-4AB3-8B8E-7C0E60097467}" type="presParOf" srcId="{9AFBD878-ACFA-4853-8610-A9745DD549E8}" destId="{71E1991E-200A-4734-9D91-2D8DEE59ABEA}" srcOrd="3" destOrd="0" presId="urn:microsoft.com/office/officeart/2018/5/layout/IconLeafLabelList"/>
    <dgm:cxn modelId="{56852DE2-CDB0-4671-A32B-5E43E9C17D09}" type="presParOf" srcId="{5B3EACC4-B5BD-4FDB-8EFF-52AAC3D6CB80}" destId="{E8B5ED6F-C6B4-422A-9539-A98376B36E1A}" srcOrd="1" destOrd="0" presId="urn:microsoft.com/office/officeart/2018/5/layout/IconLeafLabelList"/>
    <dgm:cxn modelId="{0019BF42-D398-413C-8B7F-81C70833C77D}" type="presParOf" srcId="{5B3EACC4-B5BD-4FDB-8EFF-52AAC3D6CB80}" destId="{62843ABA-A7FD-4487-8E3E-EDF8314E48F5}" srcOrd="2" destOrd="0" presId="urn:microsoft.com/office/officeart/2018/5/layout/IconLeafLabelList"/>
    <dgm:cxn modelId="{310C3177-8418-49D3-B45E-11C94D213C85}" type="presParOf" srcId="{62843ABA-A7FD-4487-8E3E-EDF8314E48F5}" destId="{24200165-2F9B-461B-84A8-C89B808A2F40}" srcOrd="0" destOrd="0" presId="urn:microsoft.com/office/officeart/2018/5/layout/IconLeafLabelList"/>
    <dgm:cxn modelId="{4268566D-2542-4C57-A0A2-E1C007958094}" type="presParOf" srcId="{62843ABA-A7FD-4487-8E3E-EDF8314E48F5}" destId="{6C647F1E-F578-4B1F-9C47-C53EE89EE8E0}" srcOrd="1" destOrd="0" presId="urn:microsoft.com/office/officeart/2018/5/layout/IconLeafLabelList"/>
    <dgm:cxn modelId="{2EE98835-7A4E-4267-A1EF-D70457D8F587}" type="presParOf" srcId="{62843ABA-A7FD-4487-8E3E-EDF8314E48F5}" destId="{96352C2D-C335-4A34-98FA-DAE4E2D7F432}" srcOrd="2" destOrd="0" presId="urn:microsoft.com/office/officeart/2018/5/layout/IconLeafLabelList"/>
    <dgm:cxn modelId="{261E6AB3-9F57-4EE9-A9D1-E0816BD99107}" type="presParOf" srcId="{62843ABA-A7FD-4487-8E3E-EDF8314E48F5}" destId="{175C520D-4637-4FE7-BBD1-9684110C68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51376-CE78-459A-90DE-FE124E01D9D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E3F62-467B-44F8-B9A7-B4FD5263BFA2}">
      <dgm:prSet/>
      <dgm:spPr/>
      <dgm:t>
        <a:bodyPr/>
        <a:lstStyle/>
        <a:p>
          <a:r>
            <a:rPr lang="en-GB"/>
            <a:t>Built Django Apps</a:t>
          </a:r>
          <a:endParaRPr lang="en-US"/>
        </a:p>
      </dgm:t>
    </dgm:pt>
    <dgm:pt modelId="{D9B7C3FB-8815-412E-BE28-AE98F486FC03}" type="parTrans" cxnId="{0401749D-9CED-43E4-87C0-F985B0B2790E}">
      <dgm:prSet/>
      <dgm:spPr/>
      <dgm:t>
        <a:bodyPr/>
        <a:lstStyle/>
        <a:p>
          <a:endParaRPr lang="en-US"/>
        </a:p>
      </dgm:t>
    </dgm:pt>
    <dgm:pt modelId="{ED0FA5F1-2EA3-43F3-8EA3-106DC3A84F71}" type="sibTrans" cxnId="{0401749D-9CED-43E4-87C0-F985B0B2790E}">
      <dgm:prSet/>
      <dgm:spPr/>
      <dgm:t>
        <a:bodyPr/>
        <a:lstStyle/>
        <a:p>
          <a:endParaRPr lang="en-US"/>
        </a:p>
      </dgm:t>
    </dgm:pt>
    <dgm:pt modelId="{BCEE51EB-A037-4000-A0B4-36952A943325}">
      <dgm:prSet/>
      <dgm:spPr/>
      <dgm:t>
        <a:bodyPr/>
        <a:lstStyle/>
        <a:p>
          <a:r>
            <a:rPr lang="en-GB"/>
            <a:t>Designed React Components (and a custom hook)</a:t>
          </a:r>
          <a:endParaRPr lang="en-US"/>
        </a:p>
      </dgm:t>
    </dgm:pt>
    <dgm:pt modelId="{96E4D50D-92EC-46CC-81E4-249124DF83A1}" type="parTrans" cxnId="{35D71C6E-5E4F-4870-818E-2103B33FC85F}">
      <dgm:prSet/>
      <dgm:spPr/>
      <dgm:t>
        <a:bodyPr/>
        <a:lstStyle/>
        <a:p>
          <a:endParaRPr lang="en-US"/>
        </a:p>
      </dgm:t>
    </dgm:pt>
    <dgm:pt modelId="{2F60DB97-203C-45E9-8A83-3376CEA65199}" type="sibTrans" cxnId="{35D71C6E-5E4F-4870-818E-2103B33FC85F}">
      <dgm:prSet/>
      <dgm:spPr/>
      <dgm:t>
        <a:bodyPr/>
        <a:lstStyle/>
        <a:p>
          <a:endParaRPr lang="en-US"/>
        </a:p>
      </dgm:t>
    </dgm:pt>
    <dgm:pt modelId="{F8CF675E-DC4B-434A-8229-6EAF33ACF12C}">
      <dgm:prSet/>
      <dgm:spPr/>
      <dgm:t>
        <a:bodyPr/>
        <a:lstStyle/>
        <a:p>
          <a:r>
            <a:rPr lang="en-GB"/>
            <a:t>Imported them into the final project</a:t>
          </a:r>
          <a:endParaRPr lang="en-US"/>
        </a:p>
      </dgm:t>
    </dgm:pt>
    <dgm:pt modelId="{78E9A437-7487-4396-90C3-118519562941}" type="parTrans" cxnId="{677ED426-E774-4885-846E-711AEB4A0498}">
      <dgm:prSet/>
      <dgm:spPr/>
      <dgm:t>
        <a:bodyPr/>
        <a:lstStyle/>
        <a:p>
          <a:endParaRPr lang="en-US"/>
        </a:p>
      </dgm:t>
    </dgm:pt>
    <dgm:pt modelId="{B118B723-CD41-4BAD-A940-941AC582389E}" type="sibTrans" cxnId="{677ED426-E774-4885-846E-711AEB4A0498}">
      <dgm:prSet/>
      <dgm:spPr/>
      <dgm:t>
        <a:bodyPr/>
        <a:lstStyle/>
        <a:p>
          <a:endParaRPr lang="en-US"/>
        </a:p>
      </dgm:t>
    </dgm:pt>
    <dgm:pt modelId="{6EFC464B-AC5D-421F-B64C-D536678A29C6}">
      <dgm:prSet/>
      <dgm:spPr/>
      <dgm:t>
        <a:bodyPr/>
        <a:lstStyle/>
        <a:p>
          <a:r>
            <a:rPr lang="en-GB"/>
            <a:t>Venv </a:t>
          </a:r>
          <a:endParaRPr lang="en-US"/>
        </a:p>
      </dgm:t>
    </dgm:pt>
    <dgm:pt modelId="{5CC9CA9A-85ED-447D-8C4D-75B3925B6251}" type="parTrans" cxnId="{A7C08F02-451A-4BCC-A74B-85CBC8D42D4F}">
      <dgm:prSet/>
      <dgm:spPr/>
      <dgm:t>
        <a:bodyPr/>
        <a:lstStyle/>
        <a:p>
          <a:endParaRPr lang="en-US"/>
        </a:p>
      </dgm:t>
    </dgm:pt>
    <dgm:pt modelId="{BDE36AA2-CF17-46EA-BE44-6550CE7261CA}" type="sibTrans" cxnId="{A7C08F02-451A-4BCC-A74B-85CBC8D42D4F}">
      <dgm:prSet/>
      <dgm:spPr/>
      <dgm:t>
        <a:bodyPr/>
        <a:lstStyle/>
        <a:p>
          <a:endParaRPr lang="en-US"/>
        </a:p>
      </dgm:t>
    </dgm:pt>
    <dgm:pt modelId="{5F38A4C1-E5FB-4706-8CFE-CE933972E8E3}" type="pres">
      <dgm:prSet presAssocID="{D9551376-CE78-459A-90DE-FE124E01D9D4}" presName="matrix" presStyleCnt="0">
        <dgm:presLayoutVars>
          <dgm:chMax val="1"/>
          <dgm:dir/>
          <dgm:resizeHandles val="exact"/>
        </dgm:presLayoutVars>
      </dgm:prSet>
      <dgm:spPr/>
    </dgm:pt>
    <dgm:pt modelId="{8F50DC4A-1FC4-4036-9D23-89B6FA44546C}" type="pres">
      <dgm:prSet presAssocID="{D9551376-CE78-459A-90DE-FE124E01D9D4}" presName="diamond" presStyleLbl="bgShp" presStyleIdx="0" presStyleCnt="1"/>
      <dgm:spPr/>
    </dgm:pt>
    <dgm:pt modelId="{F66A626F-0CB6-4FAA-B321-491038FAB859}" type="pres">
      <dgm:prSet presAssocID="{D9551376-CE78-459A-90DE-FE124E01D9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5F178D-3E2A-48F9-99E7-CC8C448B07E3}" type="pres">
      <dgm:prSet presAssocID="{D9551376-CE78-459A-90DE-FE124E01D9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50CCF1-3160-4323-BB16-6C9BF4D27A92}" type="pres">
      <dgm:prSet presAssocID="{D9551376-CE78-459A-90DE-FE124E01D9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9F8479-F984-40E6-A7F6-D3468E4F933C}" type="pres">
      <dgm:prSet presAssocID="{D9551376-CE78-459A-90DE-FE124E01D9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C08F02-451A-4BCC-A74B-85CBC8D42D4F}" srcId="{D9551376-CE78-459A-90DE-FE124E01D9D4}" destId="{6EFC464B-AC5D-421F-B64C-D536678A29C6}" srcOrd="3" destOrd="0" parTransId="{5CC9CA9A-85ED-447D-8C4D-75B3925B6251}" sibTransId="{BDE36AA2-CF17-46EA-BE44-6550CE7261CA}"/>
    <dgm:cxn modelId="{677ED426-E774-4885-846E-711AEB4A0498}" srcId="{D9551376-CE78-459A-90DE-FE124E01D9D4}" destId="{F8CF675E-DC4B-434A-8229-6EAF33ACF12C}" srcOrd="2" destOrd="0" parTransId="{78E9A437-7487-4396-90C3-118519562941}" sibTransId="{B118B723-CD41-4BAD-A940-941AC582389E}"/>
    <dgm:cxn modelId="{81736A41-D677-477F-B7AA-0A8FE25BA0C0}" type="presOf" srcId="{BCEE51EB-A037-4000-A0B4-36952A943325}" destId="{955F178D-3E2A-48F9-99E7-CC8C448B07E3}" srcOrd="0" destOrd="0" presId="urn:microsoft.com/office/officeart/2005/8/layout/matrix3"/>
    <dgm:cxn modelId="{ED29F068-FC19-4C40-85E0-F05D87CC40E4}" type="presOf" srcId="{F8CF675E-DC4B-434A-8229-6EAF33ACF12C}" destId="{F350CCF1-3160-4323-BB16-6C9BF4D27A92}" srcOrd="0" destOrd="0" presId="urn:microsoft.com/office/officeart/2005/8/layout/matrix3"/>
    <dgm:cxn modelId="{5B12F168-538A-44B1-AF3D-82264F0EECBE}" type="presOf" srcId="{D9551376-CE78-459A-90DE-FE124E01D9D4}" destId="{5F38A4C1-E5FB-4706-8CFE-CE933972E8E3}" srcOrd="0" destOrd="0" presId="urn:microsoft.com/office/officeart/2005/8/layout/matrix3"/>
    <dgm:cxn modelId="{35D71C6E-5E4F-4870-818E-2103B33FC85F}" srcId="{D9551376-CE78-459A-90DE-FE124E01D9D4}" destId="{BCEE51EB-A037-4000-A0B4-36952A943325}" srcOrd="1" destOrd="0" parTransId="{96E4D50D-92EC-46CC-81E4-249124DF83A1}" sibTransId="{2F60DB97-203C-45E9-8A83-3376CEA65199}"/>
    <dgm:cxn modelId="{3E3EF285-B49B-40FB-BBE0-7A1F2E0BCC07}" type="presOf" srcId="{6EFC464B-AC5D-421F-B64C-D536678A29C6}" destId="{7D9F8479-F984-40E6-A7F6-D3468E4F933C}" srcOrd="0" destOrd="0" presId="urn:microsoft.com/office/officeart/2005/8/layout/matrix3"/>
    <dgm:cxn modelId="{049C3A8D-10D5-4E1F-88F5-6D029400D15C}" type="presOf" srcId="{92BE3F62-467B-44F8-B9A7-B4FD5263BFA2}" destId="{F66A626F-0CB6-4FAA-B321-491038FAB859}" srcOrd="0" destOrd="0" presId="urn:microsoft.com/office/officeart/2005/8/layout/matrix3"/>
    <dgm:cxn modelId="{0401749D-9CED-43E4-87C0-F985B0B2790E}" srcId="{D9551376-CE78-459A-90DE-FE124E01D9D4}" destId="{92BE3F62-467B-44F8-B9A7-B4FD5263BFA2}" srcOrd="0" destOrd="0" parTransId="{D9B7C3FB-8815-412E-BE28-AE98F486FC03}" sibTransId="{ED0FA5F1-2EA3-43F3-8EA3-106DC3A84F71}"/>
    <dgm:cxn modelId="{767C6FC6-B6FB-46E3-9F80-BA8C88F7FB51}" type="presParOf" srcId="{5F38A4C1-E5FB-4706-8CFE-CE933972E8E3}" destId="{8F50DC4A-1FC4-4036-9D23-89B6FA44546C}" srcOrd="0" destOrd="0" presId="urn:microsoft.com/office/officeart/2005/8/layout/matrix3"/>
    <dgm:cxn modelId="{693D40BD-0B11-4A6F-BB5F-CC60D98CEB3E}" type="presParOf" srcId="{5F38A4C1-E5FB-4706-8CFE-CE933972E8E3}" destId="{F66A626F-0CB6-4FAA-B321-491038FAB859}" srcOrd="1" destOrd="0" presId="urn:microsoft.com/office/officeart/2005/8/layout/matrix3"/>
    <dgm:cxn modelId="{8523CC14-51DF-4BC0-A37B-80142239585F}" type="presParOf" srcId="{5F38A4C1-E5FB-4706-8CFE-CE933972E8E3}" destId="{955F178D-3E2A-48F9-99E7-CC8C448B07E3}" srcOrd="2" destOrd="0" presId="urn:microsoft.com/office/officeart/2005/8/layout/matrix3"/>
    <dgm:cxn modelId="{E7EB2133-17AF-4904-9C2D-C67D837D1BB9}" type="presParOf" srcId="{5F38A4C1-E5FB-4706-8CFE-CE933972E8E3}" destId="{F350CCF1-3160-4323-BB16-6C9BF4D27A92}" srcOrd="3" destOrd="0" presId="urn:microsoft.com/office/officeart/2005/8/layout/matrix3"/>
    <dgm:cxn modelId="{A5677707-6069-4FCE-BC0C-105CDB84B4F7}" type="presParOf" srcId="{5F38A4C1-E5FB-4706-8CFE-CE933972E8E3}" destId="{7D9F8479-F984-40E6-A7F6-D3468E4F93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93767-D04D-4C2F-9ED6-85BE60085D9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BB9BE3-800F-4BA9-8CEB-28C3B8BFE1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 left it quite late, but the amount of practise stuff I’d done prior saved me.</a:t>
          </a:r>
          <a:endParaRPr lang="en-US"/>
        </a:p>
      </dgm:t>
    </dgm:pt>
    <dgm:pt modelId="{7CFCDCDA-E19D-4D59-81FC-BEEE09DCC7E7}" type="parTrans" cxnId="{3F397F63-1528-4F9C-B1CB-C717E8FCB62E}">
      <dgm:prSet/>
      <dgm:spPr/>
      <dgm:t>
        <a:bodyPr/>
        <a:lstStyle/>
        <a:p>
          <a:endParaRPr lang="en-US"/>
        </a:p>
      </dgm:t>
    </dgm:pt>
    <dgm:pt modelId="{D94F25B3-4B72-408D-B1E2-820D3483CDE1}" type="sibTrans" cxnId="{3F397F63-1528-4F9C-B1CB-C717E8FCB62E}">
      <dgm:prSet/>
      <dgm:spPr/>
      <dgm:t>
        <a:bodyPr/>
        <a:lstStyle/>
        <a:p>
          <a:endParaRPr lang="en-US"/>
        </a:p>
      </dgm:t>
    </dgm:pt>
    <dgm:pt modelId="{7CDB7129-CC2E-421F-B63E-A9F2B6E28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Modularity is key!!!</a:t>
          </a:r>
          <a:endParaRPr lang="en-US"/>
        </a:p>
      </dgm:t>
    </dgm:pt>
    <dgm:pt modelId="{671F772D-4734-4B21-B4E3-E1982599180A}" type="parTrans" cxnId="{87D234B2-C882-412D-BD8C-9C2CDEE665E2}">
      <dgm:prSet/>
      <dgm:spPr/>
      <dgm:t>
        <a:bodyPr/>
        <a:lstStyle/>
        <a:p>
          <a:endParaRPr lang="en-US"/>
        </a:p>
      </dgm:t>
    </dgm:pt>
    <dgm:pt modelId="{9C144162-861C-415E-9DA4-6AFE8F8C4D0C}" type="sibTrans" cxnId="{87D234B2-C882-412D-BD8C-9C2CDEE665E2}">
      <dgm:prSet/>
      <dgm:spPr/>
      <dgm:t>
        <a:bodyPr/>
        <a:lstStyle/>
        <a:p>
          <a:endParaRPr lang="en-US"/>
        </a:p>
      </dgm:t>
    </dgm:pt>
    <dgm:pt modelId="{48A1E016-86B7-426B-B1C3-AF6E32FFDB44}" type="pres">
      <dgm:prSet presAssocID="{B9893767-D04D-4C2F-9ED6-85BE60085D90}" presName="root" presStyleCnt="0">
        <dgm:presLayoutVars>
          <dgm:dir/>
          <dgm:resizeHandles val="exact"/>
        </dgm:presLayoutVars>
      </dgm:prSet>
      <dgm:spPr/>
    </dgm:pt>
    <dgm:pt modelId="{25F1442D-B098-4348-B1F9-2889E84B24C8}" type="pres">
      <dgm:prSet presAssocID="{7FBB9BE3-800F-4BA9-8CEB-28C3B8BFE12D}" presName="compNode" presStyleCnt="0"/>
      <dgm:spPr/>
    </dgm:pt>
    <dgm:pt modelId="{05B2C728-D4F1-4D65-9344-05E208CEFB92}" type="pres">
      <dgm:prSet presAssocID="{7FBB9BE3-800F-4BA9-8CEB-28C3B8BFE12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133F54A-9CED-41F6-B68E-DC59853CD50D}" type="pres">
      <dgm:prSet presAssocID="{7FBB9BE3-800F-4BA9-8CEB-28C3B8BFE1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395666C-2322-4127-90D8-2D722D832343}" type="pres">
      <dgm:prSet presAssocID="{7FBB9BE3-800F-4BA9-8CEB-28C3B8BFE12D}" presName="spaceRect" presStyleCnt="0"/>
      <dgm:spPr/>
    </dgm:pt>
    <dgm:pt modelId="{C6124582-206A-427E-9BCC-80AC4D6EB65E}" type="pres">
      <dgm:prSet presAssocID="{7FBB9BE3-800F-4BA9-8CEB-28C3B8BFE12D}" presName="textRect" presStyleLbl="revTx" presStyleIdx="0" presStyleCnt="2">
        <dgm:presLayoutVars>
          <dgm:chMax val="1"/>
          <dgm:chPref val="1"/>
        </dgm:presLayoutVars>
      </dgm:prSet>
      <dgm:spPr/>
    </dgm:pt>
    <dgm:pt modelId="{4B3A7356-5ED7-4F9B-9C10-8E64EC31F836}" type="pres">
      <dgm:prSet presAssocID="{D94F25B3-4B72-408D-B1E2-820D3483CDE1}" presName="sibTrans" presStyleCnt="0"/>
      <dgm:spPr/>
    </dgm:pt>
    <dgm:pt modelId="{544133F7-7DDE-4A4E-AB2E-34048B275B57}" type="pres">
      <dgm:prSet presAssocID="{7CDB7129-CC2E-421F-B63E-A9F2B6E2883D}" presName="compNode" presStyleCnt="0"/>
      <dgm:spPr/>
    </dgm:pt>
    <dgm:pt modelId="{3300087B-F992-4F21-9B9B-FE2812602FFD}" type="pres">
      <dgm:prSet presAssocID="{7CDB7129-CC2E-421F-B63E-A9F2B6E288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E8C69D5-D55E-4C48-82AB-92FF820CE5C0}" type="pres">
      <dgm:prSet presAssocID="{7CDB7129-CC2E-421F-B63E-A9F2B6E288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421896-A685-43D7-A023-A50577644251}" type="pres">
      <dgm:prSet presAssocID="{7CDB7129-CC2E-421F-B63E-A9F2B6E2883D}" presName="spaceRect" presStyleCnt="0"/>
      <dgm:spPr/>
    </dgm:pt>
    <dgm:pt modelId="{6265A378-8CCF-4DAE-9B33-D9159F0D63B1}" type="pres">
      <dgm:prSet presAssocID="{7CDB7129-CC2E-421F-B63E-A9F2B6E288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397F63-1528-4F9C-B1CB-C717E8FCB62E}" srcId="{B9893767-D04D-4C2F-9ED6-85BE60085D90}" destId="{7FBB9BE3-800F-4BA9-8CEB-28C3B8BFE12D}" srcOrd="0" destOrd="0" parTransId="{7CFCDCDA-E19D-4D59-81FC-BEEE09DCC7E7}" sibTransId="{D94F25B3-4B72-408D-B1E2-820D3483CDE1}"/>
    <dgm:cxn modelId="{A5B46FAF-00FD-4FEA-B7A0-751E24A55A46}" type="presOf" srcId="{B9893767-D04D-4C2F-9ED6-85BE60085D90}" destId="{48A1E016-86B7-426B-B1C3-AF6E32FFDB44}" srcOrd="0" destOrd="0" presId="urn:microsoft.com/office/officeart/2018/5/layout/IconLeafLabelList"/>
    <dgm:cxn modelId="{87D234B2-C882-412D-BD8C-9C2CDEE665E2}" srcId="{B9893767-D04D-4C2F-9ED6-85BE60085D90}" destId="{7CDB7129-CC2E-421F-B63E-A9F2B6E2883D}" srcOrd="1" destOrd="0" parTransId="{671F772D-4734-4B21-B4E3-E1982599180A}" sibTransId="{9C144162-861C-415E-9DA4-6AFE8F8C4D0C}"/>
    <dgm:cxn modelId="{E57F7FF2-0885-412D-93A2-62929B4DDB25}" type="presOf" srcId="{7FBB9BE3-800F-4BA9-8CEB-28C3B8BFE12D}" destId="{C6124582-206A-427E-9BCC-80AC4D6EB65E}" srcOrd="0" destOrd="0" presId="urn:microsoft.com/office/officeart/2018/5/layout/IconLeafLabelList"/>
    <dgm:cxn modelId="{B7AC00FF-1E9D-49E4-8429-E4CBF9FF977C}" type="presOf" srcId="{7CDB7129-CC2E-421F-B63E-A9F2B6E2883D}" destId="{6265A378-8CCF-4DAE-9B33-D9159F0D63B1}" srcOrd="0" destOrd="0" presId="urn:microsoft.com/office/officeart/2018/5/layout/IconLeafLabelList"/>
    <dgm:cxn modelId="{42BC0E1B-3F1B-40FA-ADCE-BF5796B7F6C5}" type="presParOf" srcId="{48A1E016-86B7-426B-B1C3-AF6E32FFDB44}" destId="{25F1442D-B098-4348-B1F9-2889E84B24C8}" srcOrd="0" destOrd="0" presId="urn:microsoft.com/office/officeart/2018/5/layout/IconLeafLabelList"/>
    <dgm:cxn modelId="{35F03224-F717-4EFC-9D88-ABC431BB0AF3}" type="presParOf" srcId="{25F1442D-B098-4348-B1F9-2889E84B24C8}" destId="{05B2C728-D4F1-4D65-9344-05E208CEFB92}" srcOrd="0" destOrd="0" presId="urn:microsoft.com/office/officeart/2018/5/layout/IconLeafLabelList"/>
    <dgm:cxn modelId="{2C6E0A2C-C620-4A31-AFF1-99C25196B738}" type="presParOf" srcId="{25F1442D-B098-4348-B1F9-2889E84B24C8}" destId="{9133F54A-9CED-41F6-B68E-DC59853CD50D}" srcOrd="1" destOrd="0" presId="urn:microsoft.com/office/officeart/2018/5/layout/IconLeafLabelList"/>
    <dgm:cxn modelId="{90FD6EA2-30F3-4361-AF84-9BFA5DFF7DC2}" type="presParOf" srcId="{25F1442D-B098-4348-B1F9-2889E84B24C8}" destId="{3395666C-2322-4127-90D8-2D722D832343}" srcOrd="2" destOrd="0" presId="urn:microsoft.com/office/officeart/2018/5/layout/IconLeafLabelList"/>
    <dgm:cxn modelId="{4394A61B-5202-49CD-9159-6C89EE965F0D}" type="presParOf" srcId="{25F1442D-B098-4348-B1F9-2889E84B24C8}" destId="{C6124582-206A-427E-9BCC-80AC4D6EB65E}" srcOrd="3" destOrd="0" presId="urn:microsoft.com/office/officeart/2018/5/layout/IconLeafLabelList"/>
    <dgm:cxn modelId="{6087AB6B-164C-47A8-8059-95BBA9605F8A}" type="presParOf" srcId="{48A1E016-86B7-426B-B1C3-AF6E32FFDB44}" destId="{4B3A7356-5ED7-4F9B-9C10-8E64EC31F836}" srcOrd="1" destOrd="0" presId="urn:microsoft.com/office/officeart/2018/5/layout/IconLeafLabelList"/>
    <dgm:cxn modelId="{E01DE750-F55A-430D-8DC5-E6C623DD6863}" type="presParOf" srcId="{48A1E016-86B7-426B-B1C3-AF6E32FFDB44}" destId="{544133F7-7DDE-4A4E-AB2E-34048B275B57}" srcOrd="2" destOrd="0" presId="urn:microsoft.com/office/officeart/2018/5/layout/IconLeafLabelList"/>
    <dgm:cxn modelId="{754286F1-01BB-4EA0-9B8D-83E7346E788A}" type="presParOf" srcId="{544133F7-7DDE-4A4E-AB2E-34048B275B57}" destId="{3300087B-F992-4F21-9B9B-FE2812602FFD}" srcOrd="0" destOrd="0" presId="urn:microsoft.com/office/officeart/2018/5/layout/IconLeafLabelList"/>
    <dgm:cxn modelId="{E59310E8-42E4-406C-8599-7CC0E3E208AA}" type="presParOf" srcId="{544133F7-7DDE-4A4E-AB2E-34048B275B57}" destId="{FE8C69D5-D55E-4C48-82AB-92FF820CE5C0}" srcOrd="1" destOrd="0" presId="urn:microsoft.com/office/officeart/2018/5/layout/IconLeafLabelList"/>
    <dgm:cxn modelId="{A5768771-F20A-4129-BDCE-F511850174D3}" type="presParOf" srcId="{544133F7-7DDE-4A4E-AB2E-34048B275B57}" destId="{EA421896-A685-43D7-A023-A50577644251}" srcOrd="2" destOrd="0" presId="urn:microsoft.com/office/officeart/2018/5/layout/IconLeafLabelList"/>
    <dgm:cxn modelId="{D57728D8-C575-4B8B-A7FD-1816E209CCEA}" type="presParOf" srcId="{544133F7-7DDE-4A4E-AB2E-34048B275B57}" destId="{6265A378-8CCF-4DAE-9B33-D9159F0D63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711A-BB92-434A-8F43-34CDE2B221D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0914D-B2C1-47E8-BE19-CABFA31EA2BF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718D-531E-402F-A159-D34DEF33E078}">
      <dsp:nvSpPr>
        <dsp:cNvPr id="0" name=""/>
        <dsp:cNvSpPr/>
      </dsp:nvSpPr>
      <dsp:spPr>
        <a:xfrm>
          <a:off x="1269008" y="595133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Basic familiarity with HTML/CSS</a:t>
          </a:r>
          <a:endParaRPr lang="en-US" sz="2500" kern="1200"/>
        </a:p>
      </dsp:txBody>
      <dsp:txXfrm>
        <a:off x="1269008" y="595133"/>
        <a:ext cx="9246591" cy="1098708"/>
      </dsp:txXfrm>
    </dsp:sp>
    <dsp:sp modelId="{87AEC5AA-657D-4158-A1CF-FEE3C6A65350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182C0-8138-42FD-871F-9C0A3DC9E4D9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743B-7A17-4292-9378-8E69B50AAA21}">
      <dsp:nvSpPr>
        <dsp:cNvPr id="0" name=""/>
        <dsp:cNvSpPr/>
      </dsp:nvSpPr>
      <dsp:spPr>
        <a:xfrm>
          <a:off x="1269008" y="1968520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Participated in a KCL WebDev hackathon (Got </a:t>
          </a:r>
          <a:r>
            <a:rPr lang="en-GB" sz="2500" i="1" kern="1200"/>
            <a:t>hard</a:t>
          </a:r>
          <a:r>
            <a:rPr lang="en-GB" sz="2500" kern="1200"/>
            <a:t> carried by my team)</a:t>
          </a:r>
          <a:endParaRPr lang="en-US" sz="2500" kern="1200"/>
        </a:p>
      </dsp:txBody>
      <dsp:txXfrm>
        <a:off x="1269008" y="1968520"/>
        <a:ext cx="9246591" cy="1098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F9446-771C-4DAD-BA8F-7FD10C73A9F0}">
      <dsp:nvSpPr>
        <dsp:cNvPr id="0" name=""/>
        <dsp:cNvSpPr/>
      </dsp:nvSpPr>
      <dsp:spPr>
        <a:xfrm>
          <a:off x="186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392E-E451-42D5-82B5-1019619BAA00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91E-200A-4734-9D91-2D8DEE59ABEA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Version control practise during FYH</a:t>
          </a:r>
          <a:endParaRPr lang="en-US" sz="1700" kern="1200"/>
        </a:p>
      </dsp:txBody>
      <dsp:txXfrm>
        <a:off x="1163265" y="3246839"/>
        <a:ext cx="3600000" cy="720000"/>
      </dsp:txXfrm>
    </dsp:sp>
    <dsp:sp modelId="{24200165-2F9B-461B-84A8-C89B808A2F40}">
      <dsp:nvSpPr>
        <dsp:cNvPr id="0" name=""/>
        <dsp:cNvSpPr/>
      </dsp:nvSpPr>
      <dsp:spPr>
        <a:xfrm>
          <a:off x="6095265" y="3668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47F1E-F578-4B1F-9C47-C53EE89EE8E0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520D-4637-4FE7-BBD1-9684110C684B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I have since uploaded all my worthwhile deeds to GitHub</a:t>
          </a:r>
          <a:endParaRPr lang="en-US" sz="1700" kern="1200"/>
        </a:p>
      </dsp:txBody>
      <dsp:txXfrm>
        <a:off x="5393265" y="324683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DC4A-1FC4-4036-9D23-89B6FA44546C}">
      <dsp:nvSpPr>
        <dsp:cNvPr id="0" name=""/>
        <dsp:cNvSpPr/>
      </dsp:nvSpPr>
      <dsp:spPr>
        <a:xfrm>
          <a:off x="580086" y="0"/>
          <a:ext cx="5843605" cy="58436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A626F-0CB6-4FAA-B321-491038FAB859}">
      <dsp:nvSpPr>
        <dsp:cNvPr id="0" name=""/>
        <dsp:cNvSpPr/>
      </dsp:nvSpPr>
      <dsp:spPr>
        <a:xfrm>
          <a:off x="1135228" y="555142"/>
          <a:ext cx="2279005" cy="22790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Built Django Apps</a:t>
          </a:r>
          <a:endParaRPr lang="en-US" sz="2300" kern="1200"/>
        </a:p>
      </dsp:txBody>
      <dsp:txXfrm>
        <a:off x="1246480" y="666394"/>
        <a:ext cx="2056501" cy="2056501"/>
      </dsp:txXfrm>
    </dsp:sp>
    <dsp:sp modelId="{955F178D-3E2A-48F9-99E7-CC8C448B07E3}">
      <dsp:nvSpPr>
        <dsp:cNvPr id="0" name=""/>
        <dsp:cNvSpPr/>
      </dsp:nvSpPr>
      <dsp:spPr>
        <a:xfrm>
          <a:off x="3589542" y="555142"/>
          <a:ext cx="2279005" cy="2279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Designed React Components (and a custom hook)</a:t>
          </a:r>
          <a:endParaRPr lang="en-US" sz="2300" kern="1200"/>
        </a:p>
      </dsp:txBody>
      <dsp:txXfrm>
        <a:off x="3700794" y="666394"/>
        <a:ext cx="2056501" cy="2056501"/>
      </dsp:txXfrm>
    </dsp:sp>
    <dsp:sp modelId="{F350CCF1-3160-4323-BB16-6C9BF4D27A92}">
      <dsp:nvSpPr>
        <dsp:cNvPr id="0" name=""/>
        <dsp:cNvSpPr/>
      </dsp:nvSpPr>
      <dsp:spPr>
        <a:xfrm>
          <a:off x="1135228" y="3009456"/>
          <a:ext cx="2279005" cy="22790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Imported them into the final project</a:t>
          </a:r>
          <a:endParaRPr lang="en-US" sz="2300" kern="1200"/>
        </a:p>
      </dsp:txBody>
      <dsp:txXfrm>
        <a:off x="1246480" y="3120708"/>
        <a:ext cx="2056501" cy="2056501"/>
      </dsp:txXfrm>
    </dsp:sp>
    <dsp:sp modelId="{7D9F8479-F984-40E6-A7F6-D3468E4F933C}">
      <dsp:nvSpPr>
        <dsp:cNvPr id="0" name=""/>
        <dsp:cNvSpPr/>
      </dsp:nvSpPr>
      <dsp:spPr>
        <a:xfrm>
          <a:off x="3589542" y="3009456"/>
          <a:ext cx="2279005" cy="2279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Venv </a:t>
          </a:r>
          <a:endParaRPr lang="en-US" sz="2300" kern="1200"/>
        </a:p>
      </dsp:txBody>
      <dsp:txXfrm>
        <a:off x="3700794" y="3120708"/>
        <a:ext cx="2056501" cy="2056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2C728-D4F1-4D65-9344-05E208CEFB92}">
      <dsp:nvSpPr>
        <dsp:cNvPr id="0" name=""/>
        <dsp:cNvSpPr/>
      </dsp:nvSpPr>
      <dsp:spPr>
        <a:xfrm>
          <a:off x="442378" y="53891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3F54A-9CED-41F6-B68E-DC59853CD50D}">
      <dsp:nvSpPr>
        <dsp:cNvPr id="0" name=""/>
        <dsp:cNvSpPr/>
      </dsp:nvSpPr>
      <dsp:spPr>
        <a:xfrm>
          <a:off x="727565" y="824099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4582-206A-427E-9BCC-80AC4D6EB65E}">
      <dsp:nvSpPr>
        <dsp:cNvPr id="0" name=""/>
        <dsp:cNvSpPr/>
      </dsp:nvSpPr>
      <dsp:spPr>
        <a:xfrm>
          <a:off x="14596" y="229391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I left it quite late, but the amount of practise stuff I’d done prior saved me.</a:t>
          </a:r>
          <a:endParaRPr lang="en-US" sz="1200" kern="1200"/>
        </a:p>
      </dsp:txBody>
      <dsp:txXfrm>
        <a:off x="14596" y="2293912"/>
        <a:ext cx="2193750" cy="720000"/>
      </dsp:txXfrm>
    </dsp:sp>
    <dsp:sp modelId="{3300087B-F992-4F21-9B9B-FE2812602FFD}">
      <dsp:nvSpPr>
        <dsp:cNvPr id="0" name=""/>
        <dsp:cNvSpPr/>
      </dsp:nvSpPr>
      <dsp:spPr>
        <a:xfrm>
          <a:off x="3020034" y="53891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C69D5-D55E-4C48-82AB-92FF820CE5C0}">
      <dsp:nvSpPr>
        <dsp:cNvPr id="0" name=""/>
        <dsp:cNvSpPr/>
      </dsp:nvSpPr>
      <dsp:spPr>
        <a:xfrm>
          <a:off x="3305221" y="82409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5A378-8CCF-4DAE-9B33-D9159F0D63B1}">
      <dsp:nvSpPr>
        <dsp:cNvPr id="0" name=""/>
        <dsp:cNvSpPr/>
      </dsp:nvSpPr>
      <dsp:spPr>
        <a:xfrm>
          <a:off x="2592253" y="229391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Modularity is key!!!</a:t>
          </a:r>
          <a:endParaRPr lang="en-US" sz="1200" kern="1200"/>
        </a:p>
      </dsp:txBody>
      <dsp:txXfrm>
        <a:off x="2592253" y="2293912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27" r:id="rId8"/>
    <p:sldLayoutId id="2147483728" r:id="rId9"/>
    <p:sldLayoutId id="2147483729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999FE-A8C7-846D-DD03-7945C44403A5}"/>
              </a:ext>
            </a:extLst>
          </p:cNvPr>
          <p:cNvSpPr txBox="1"/>
          <p:nvPr/>
        </p:nvSpPr>
        <p:spPr>
          <a:xfrm>
            <a:off x="838200" y="509847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 time at</a:t>
            </a:r>
            <a:endParaRPr lang="en-US" sz="44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BA8B4-F4E5-4B91-1403-B777B3FC5191}"/>
              </a:ext>
            </a:extLst>
          </p:cNvPr>
          <p:cNvSpPr txBox="1"/>
          <p:nvPr/>
        </p:nvSpPr>
        <p:spPr>
          <a:xfrm>
            <a:off x="838200" y="3634047"/>
            <a:ext cx="3962399" cy="181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200" b="1">
                <a:solidFill>
                  <a:schemeClr val="tx2"/>
                </a:solidFill>
              </a:rPr>
              <a:t>Omar Al-Mizan 08/03/2024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7A803-B570-48FE-7E16-C7188F91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1" r="-2" b="21642"/>
          <a:stretch/>
        </p:blipFill>
        <p:spPr>
          <a:xfrm>
            <a:off x="5186557" y="1853425"/>
            <a:ext cx="6402214" cy="22260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2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F64-D045-F83F-60F7-F1F3F98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6602-0D50-51F0-1F5C-0A9FEC91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Refactor my FYH project into react</a:t>
            </a:r>
          </a:p>
          <a:p>
            <a:r>
              <a:rPr lang="en-GB" dirty="0"/>
              <a:t>Fix up my styles</a:t>
            </a:r>
          </a:p>
          <a:p>
            <a:r>
              <a:rPr lang="en-GB" dirty="0"/>
              <a:t>Django Social Media Platform</a:t>
            </a:r>
          </a:p>
          <a:p>
            <a:r>
              <a:rPr lang="en-GB" dirty="0"/>
              <a:t>Host my portfolio site.</a:t>
            </a:r>
          </a:p>
        </p:txBody>
      </p:sp>
    </p:spTree>
    <p:extLst>
      <p:ext uri="{BB962C8B-B14F-4D97-AF65-F5344CB8AC3E}">
        <p14:creationId xmlns:p14="http://schemas.microsoft.com/office/powerpoint/2010/main" val="41560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774D0-E01C-0FCB-2031-2E0DFF91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tx2"/>
                </a:solidFill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2201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4F010-1ECD-EBCE-508D-72087536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/>
              <a:t>Where did I start?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57D67-D3CD-CD60-4EAD-69BBF5435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45715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2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498FC-4259-09F0-2098-2566E97D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3657600" cy="2831136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2011-FAF7-60AB-7E5C-ADCFA004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657365" cy="2585613"/>
          </a:xfrm>
        </p:spPr>
        <p:txBody>
          <a:bodyPr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I understand hooks now</a:t>
            </a:r>
          </a:p>
          <a:p>
            <a:r>
              <a:rPr lang="en-GB" sz="1800">
                <a:solidFill>
                  <a:schemeClr val="tx2"/>
                </a:solidFill>
              </a:rPr>
              <a:t>React routing vs Fresh server HTML</a:t>
            </a:r>
          </a:p>
          <a:p>
            <a:r>
              <a:rPr lang="en-GB" sz="1800">
                <a:solidFill>
                  <a:schemeClr val="tx2"/>
                </a:solidFill>
              </a:rPr>
              <a:t>Requests and JSON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9370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9631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34BC7-ED31-DA30-E66F-BC347F21D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4" b="22748"/>
          <a:stretch/>
        </p:blipFill>
        <p:spPr>
          <a:xfrm>
            <a:off x="5715000" y="461340"/>
            <a:ext cx="5791200" cy="283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E901F-2A20-AC88-BC11-EF1631479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61"/>
          <a:stretch/>
        </p:blipFill>
        <p:spPr>
          <a:xfrm>
            <a:off x="5707626" y="3429000"/>
            <a:ext cx="5791200" cy="28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CC31B-0A0B-5C50-ED1F-AA7C5C2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/>
              <a:t>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A964-F990-5FB2-F065-7A96E2C1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1"/>
                </a:solidFill>
              </a:rPr>
              <a:t>Practiced with a blog project</a:t>
            </a:r>
          </a:p>
          <a:p>
            <a:r>
              <a:rPr lang="en-GB" sz="1800">
                <a:solidFill>
                  <a:schemeClr val="tx1"/>
                </a:solidFill>
              </a:rPr>
              <a:t>Django models and ORM vs SQL</a:t>
            </a:r>
          </a:p>
          <a:p>
            <a:r>
              <a:rPr lang="en-GB" sz="1800">
                <a:solidFill>
                  <a:schemeClr val="tx1"/>
                </a:solidFill>
              </a:rPr>
              <a:t>Signal experimentation </a:t>
            </a:r>
          </a:p>
          <a:p>
            <a:r>
              <a:rPr lang="en-GB" sz="1800">
                <a:solidFill>
                  <a:schemeClr val="tx1"/>
                </a:solidFill>
              </a:rPr>
              <a:t>FYH backend debacle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42FE-489A-D75C-2AC5-B7C89529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069473"/>
            <a:ext cx="5585772" cy="29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D3846-0BE0-979C-5840-684D8249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GIT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9E5AC5F-7D02-064D-3AEB-86FB4BF58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356201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319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F990-7226-6347-DE42-4638C50E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GB" sz="3100"/>
              <a:t>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9DE75-D0F9-0057-591B-0865A3B99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68445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7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09239-08B8-5112-0946-3B7D5BA1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/>
              <a:t>Project Reflection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34299-7CCB-2C4D-C342-6D8014C9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174206"/>
            <a:ext cx="5585772" cy="2695135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C33627B-3286-0F2D-B325-3B61C5311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30217"/>
              </p:ext>
            </p:extLst>
          </p:nvPr>
        </p:nvGraphicFramePr>
        <p:xfrm>
          <a:off x="838200" y="2745362"/>
          <a:ext cx="4800600" cy="355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276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017E-E569-3A9D-F41C-2B50D07D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I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FCB8-2A88-2EFA-6506-D3CF7EBD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better at creating Models, Views and React </a:t>
            </a:r>
            <a:r>
              <a:rPr lang="en-GB" dirty="0" err="1"/>
              <a:t>Componetns</a:t>
            </a:r>
            <a:r>
              <a:rPr lang="en-GB" dirty="0"/>
              <a:t> than I am at UI design</a:t>
            </a:r>
          </a:p>
          <a:p>
            <a:r>
              <a:rPr lang="en-GB" dirty="0"/>
              <a:t>My design sense is pretty poor, so I’ll need to work on that</a:t>
            </a:r>
          </a:p>
          <a:p>
            <a:r>
              <a:rPr lang="en-GB" dirty="0"/>
              <a:t>I cannot use Figma to save my life</a:t>
            </a:r>
          </a:p>
          <a:p>
            <a:r>
              <a:rPr lang="en-GB" dirty="0"/>
              <a:t>READ THE DOCS</a:t>
            </a:r>
          </a:p>
        </p:txBody>
      </p:sp>
    </p:spTree>
    <p:extLst>
      <p:ext uri="{BB962C8B-B14F-4D97-AF65-F5344CB8AC3E}">
        <p14:creationId xmlns:p14="http://schemas.microsoft.com/office/powerpoint/2010/main" val="116094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8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6606C-2095-69CF-86CF-71CBE6AB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5181600" cy="2743200"/>
          </a:xfrm>
        </p:spPr>
        <p:txBody>
          <a:bodyPr>
            <a:normAutofit/>
          </a:bodyPr>
          <a:lstStyle/>
          <a:p>
            <a:r>
              <a:rPr lang="en-GB" sz="370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0A23-45BF-2C93-57ED-825055AF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381000"/>
            <a:ext cx="5181600" cy="2743200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bg1">
                    <a:alpha val="80000"/>
                  </a:schemeClr>
                </a:solidFill>
              </a:rPr>
              <a:t>KLA</a:t>
            </a:r>
          </a:p>
          <a:p>
            <a:r>
              <a:rPr lang="en-GB" sz="1800" dirty="0">
                <a:solidFill>
                  <a:schemeClr val="bg1">
                    <a:alpha val="80000"/>
                  </a:schemeClr>
                </a:solidFill>
              </a:rPr>
              <a:t>NET NINJA</a:t>
            </a:r>
          </a:p>
          <a:p>
            <a:r>
              <a:rPr lang="en-GB" sz="1800">
                <a:solidFill>
                  <a:schemeClr val="bg1">
                    <a:alpha val="80000"/>
                  </a:schemeClr>
                </a:solidFill>
              </a:rPr>
              <a:t>WebDev</a:t>
            </a:r>
            <a:r>
              <a:rPr lang="en-GB" sz="1800" dirty="0">
                <a:solidFill>
                  <a:schemeClr val="bg1">
                    <a:alpha val="80000"/>
                  </a:schemeClr>
                </a:solidFill>
              </a:rPr>
              <a:t> Simplified</a:t>
            </a:r>
            <a:br>
              <a:rPr lang="en-GB" sz="18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GB" sz="1800" dirty="0">
                <a:solidFill>
                  <a:schemeClr val="bg1">
                    <a:alpha val="80000"/>
                  </a:schemeClr>
                </a:solidFill>
              </a:rPr>
              <a:t>How to Become a Developer</a:t>
            </a:r>
          </a:p>
          <a:p>
            <a:r>
              <a:rPr lang="en-GB" sz="1800" dirty="0">
                <a:solidFill>
                  <a:schemeClr val="bg1">
                    <a:alpha val="80000"/>
                  </a:schemeClr>
                </a:solidFill>
              </a:rPr>
              <a:t>My mama for the moral support :)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062EF-CA2C-D8EF-EE4E-DB73B3D5C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56" r="38474"/>
          <a:stretch/>
        </p:blipFill>
        <p:spPr>
          <a:xfrm>
            <a:off x="843331" y="3623015"/>
            <a:ext cx="3124377" cy="263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AE886-3BF0-DC22-3069-E50CACE53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02" r="41018" b="-1"/>
          <a:stretch/>
        </p:blipFill>
        <p:spPr>
          <a:xfrm>
            <a:off x="4533877" y="3629743"/>
            <a:ext cx="3124245" cy="263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F5111-9E21-597D-1950-F25F0E7B7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40" r="54697"/>
          <a:stretch/>
        </p:blipFill>
        <p:spPr>
          <a:xfrm>
            <a:off x="8223473" y="3623327"/>
            <a:ext cx="3126937" cy="26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22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PowerPoint Presentation</vt:lpstr>
      <vt:lpstr>Where did I start?</vt:lpstr>
      <vt:lpstr>Frontend</vt:lpstr>
      <vt:lpstr>Backend </vt:lpstr>
      <vt:lpstr>GIT</vt:lpstr>
      <vt:lpstr>Programming</vt:lpstr>
      <vt:lpstr>Project Reflection</vt:lpstr>
      <vt:lpstr>What have I learned?</vt:lpstr>
      <vt:lpstr>Acknowledgements</vt:lpstr>
      <vt:lpstr>Next steps: 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Al-Mizan</dc:creator>
  <cp:lastModifiedBy>Omar Al-Mizan</cp:lastModifiedBy>
  <cp:revision>1</cp:revision>
  <dcterms:created xsi:type="dcterms:W3CDTF">2024-03-09T08:59:58Z</dcterms:created>
  <dcterms:modified xsi:type="dcterms:W3CDTF">2024-03-09T09:15:48Z</dcterms:modified>
</cp:coreProperties>
</file>