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8"/>
  </p:notesMasterIdLst>
  <p:sldIdLst>
    <p:sldId id="256" r:id="rId2"/>
    <p:sldId id="269" r:id="rId3"/>
    <p:sldId id="258" r:id="rId4"/>
    <p:sldId id="259" r:id="rId5"/>
    <p:sldId id="260" r:id="rId6"/>
    <p:sldId id="268" r:id="rId7"/>
    <p:sldId id="261" r:id="rId8"/>
    <p:sldId id="264" r:id="rId9"/>
    <p:sldId id="270" r:id="rId10"/>
    <p:sldId id="262" r:id="rId11"/>
    <p:sldId id="271" r:id="rId12"/>
    <p:sldId id="263" r:id="rId13"/>
    <p:sldId id="272" r:id="rId14"/>
    <p:sldId id="265" r:id="rId15"/>
    <p:sldId id="266" r:id="rId16"/>
    <p:sldId id="267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ebas Neue" panose="020B0606020202050201" pitchFamily="34" charset="0"/>
      <p:regular r:id="rId20"/>
    </p:embeddedFont>
    <p:embeddedFont>
      <p:font typeface="Grandstander" panose="020B0604020202020204" charset="0"/>
      <p:regular r:id="rId21"/>
      <p:bold r:id="rId22"/>
      <p:italic r:id="rId23"/>
      <p:boldItalic r:id="rId24"/>
    </p:embeddedFont>
    <p:embeddedFont>
      <p:font typeface="Rammetto One" panose="020B0604020202020204" charset="0"/>
      <p:regular r:id="rId25"/>
    </p:embeddedFont>
    <p:embeddedFont>
      <p:font typeface="Roboto Mono" panose="020F0502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e2600e9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e2600e9d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e15dc13151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e15dc13151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c8e7ea22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c8e7ea22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561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1c8e7ea22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1c8e7ea22c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c8e7ea22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c8e7ea22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73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f7b878ede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Google Shape;2263;gf7b878ede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e2719729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e2719729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e25697b0f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e25697b0f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1c8e7ea22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1c8e7ea22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13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f7083079d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f7083079d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c8e7ea22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c8e7ea22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1c8e7ea22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1c8e7ea22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c8e7ea22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c8e7ea22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07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1c8e7ea22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1c8e7ea22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1c8e7ea22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1c8e7ea22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c8e7ea22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c8e7ea22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4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530425" y="713760"/>
            <a:ext cx="6083102" cy="2871006"/>
            <a:chOff x="1530425" y="713760"/>
            <a:chExt cx="6083102" cy="2871006"/>
          </a:xfrm>
        </p:grpSpPr>
        <p:sp>
          <p:nvSpPr>
            <p:cNvPr id="12" name="Google Shape;12;p2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12388" y="1278875"/>
              <a:ext cx="217800" cy="2132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" name="Google Shape;23;p2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4;p2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910877" y="2889775"/>
            <a:ext cx="4269074" cy="1540025"/>
            <a:chOff x="3910877" y="2889775"/>
            <a:chExt cx="4269074" cy="1540025"/>
          </a:xfrm>
        </p:grpSpPr>
        <p:sp>
          <p:nvSpPr>
            <p:cNvPr id="27" name="Google Shape;27;p2"/>
            <p:cNvSpPr/>
            <p:nvPr/>
          </p:nvSpPr>
          <p:spPr>
            <a:xfrm>
              <a:off x="3910952" y="2889775"/>
              <a:ext cx="42690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10877" y="3193600"/>
              <a:ext cx="4269000" cy="123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35" name="Google Shape;35;p2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" name="Google Shape;37;p2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38;p2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10950" y="3193600"/>
              <a:ext cx="40056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oogle Shape;41;p2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1761425" y="1389725"/>
            <a:ext cx="5319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4175267" y="3384750"/>
            <a:ext cx="35382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1"/>
          <p:cNvGrpSpPr/>
          <p:nvPr/>
        </p:nvGrpSpPr>
        <p:grpSpPr>
          <a:xfrm>
            <a:off x="399423" y="713750"/>
            <a:ext cx="8345000" cy="2871025"/>
            <a:chOff x="-731290" y="713750"/>
            <a:chExt cx="8345000" cy="2871025"/>
          </a:xfrm>
        </p:grpSpPr>
        <p:sp>
          <p:nvSpPr>
            <p:cNvPr id="292" name="Google Shape;292;p11"/>
            <p:cNvSpPr/>
            <p:nvPr/>
          </p:nvSpPr>
          <p:spPr>
            <a:xfrm>
              <a:off x="-731090" y="713750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-731290" y="1061175"/>
              <a:ext cx="8344800" cy="2523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7312388" y="1278875"/>
              <a:ext cx="217800" cy="2305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-731085" y="1144450"/>
              <a:ext cx="80436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11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301" name="Google Shape;301;p11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11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3" name="Google Shape;303;p11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" name="Google Shape;304;p11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721507" y="2889775"/>
            <a:ext cx="4269074" cy="1540025"/>
            <a:chOff x="3910877" y="2889775"/>
            <a:chExt cx="4269074" cy="1540025"/>
          </a:xfrm>
        </p:grpSpPr>
        <p:sp>
          <p:nvSpPr>
            <p:cNvPr id="307" name="Google Shape;307;p11"/>
            <p:cNvSpPr/>
            <p:nvPr/>
          </p:nvSpPr>
          <p:spPr>
            <a:xfrm>
              <a:off x="3910952" y="2889775"/>
              <a:ext cx="42690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3910877" y="3193600"/>
              <a:ext cx="4269000" cy="123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1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7" name="Google Shape;317;p11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" name="Google Shape;318;p11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3910950" y="3193600"/>
              <a:ext cx="40056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1" name="Google Shape;321;p11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1"/>
          <p:cNvSpPr txBox="1">
            <a:spLocks noGrp="1"/>
          </p:cNvSpPr>
          <p:nvPr>
            <p:ph type="subTitle" idx="1"/>
          </p:nvPr>
        </p:nvSpPr>
        <p:spPr>
          <a:xfrm>
            <a:off x="956975" y="3399250"/>
            <a:ext cx="3552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5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3"/>
          <p:cNvGrpSpPr/>
          <p:nvPr/>
        </p:nvGrpSpPr>
        <p:grpSpPr>
          <a:xfrm>
            <a:off x="718125" y="939225"/>
            <a:ext cx="8026300" cy="3808225"/>
            <a:chOff x="689475" y="346350"/>
            <a:chExt cx="8026300" cy="3808225"/>
          </a:xfrm>
        </p:grpSpPr>
        <p:grpSp>
          <p:nvGrpSpPr>
            <p:cNvPr id="326" name="Google Shape;326;p13"/>
            <p:cNvGrpSpPr/>
            <p:nvPr/>
          </p:nvGrpSpPr>
          <p:grpSpPr>
            <a:xfrm>
              <a:off x="689475" y="346350"/>
              <a:ext cx="8026300" cy="3808225"/>
              <a:chOff x="689475" y="346350"/>
              <a:chExt cx="8026300" cy="3808225"/>
            </a:xfrm>
          </p:grpSpPr>
          <p:sp>
            <p:nvSpPr>
              <p:cNvPr id="327" name="Google Shape;327;p13"/>
              <p:cNvSpPr/>
              <p:nvPr/>
            </p:nvSpPr>
            <p:spPr>
              <a:xfrm>
                <a:off x="689575" y="346350"/>
                <a:ext cx="80262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689475" y="693775"/>
                <a:ext cx="8026200" cy="3460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689475" y="693775"/>
                <a:ext cx="7725000" cy="346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" name="Google Shape;334;p13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335" name="Google Shape;335;p13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13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37" name="Google Shape;337;p13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8" name="Google Shape;338;p13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13"/>
            <p:cNvSpPr/>
            <p:nvPr/>
          </p:nvSpPr>
          <p:spPr>
            <a:xfrm>
              <a:off x="8414550" y="911475"/>
              <a:ext cx="217800" cy="3243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13"/>
          <p:cNvGrpSpPr/>
          <p:nvPr/>
        </p:nvGrpSpPr>
        <p:grpSpPr>
          <a:xfrm>
            <a:off x="399625" y="348800"/>
            <a:ext cx="5999900" cy="1246825"/>
            <a:chOff x="2715950" y="346350"/>
            <a:chExt cx="5999900" cy="1246825"/>
          </a:xfrm>
        </p:grpSpPr>
        <p:grpSp>
          <p:nvGrpSpPr>
            <p:cNvPr id="342" name="Google Shape;342;p13"/>
            <p:cNvGrpSpPr/>
            <p:nvPr/>
          </p:nvGrpSpPr>
          <p:grpSpPr>
            <a:xfrm>
              <a:off x="2715950" y="346350"/>
              <a:ext cx="5999900" cy="1246825"/>
              <a:chOff x="2715950" y="346350"/>
              <a:chExt cx="5999900" cy="1246825"/>
            </a:xfrm>
          </p:grpSpPr>
          <p:sp>
            <p:nvSpPr>
              <p:cNvPr id="343" name="Google Shape;343;p13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2715950" y="693775"/>
                <a:ext cx="5999700" cy="899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2716150" y="693775"/>
                <a:ext cx="56985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0" name="Google Shape;350;p13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351" name="Google Shape;351;p13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13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3" name="Google Shape;353;p13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13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3"/>
            <p:cNvSpPr/>
            <p:nvPr/>
          </p:nvSpPr>
          <p:spPr>
            <a:xfrm>
              <a:off x="8414550" y="911475"/>
              <a:ext cx="217800" cy="672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7" name="Google Shape;357;p1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3"/>
          <p:cNvSpPr txBox="1">
            <a:spLocks noGrp="1"/>
          </p:cNvSpPr>
          <p:nvPr>
            <p:ph type="title"/>
          </p:nvPr>
        </p:nvSpPr>
        <p:spPr>
          <a:xfrm>
            <a:off x="1867001" y="1803650"/>
            <a:ext cx="254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866988" y="2295465"/>
            <a:ext cx="23364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2"/>
          </p:nvPr>
        </p:nvSpPr>
        <p:spPr>
          <a:xfrm>
            <a:off x="5527726" y="1803650"/>
            <a:ext cx="254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3"/>
          </p:nvPr>
        </p:nvSpPr>
        <p:spPr>
          <a:xfrm>
            <a:off x="5527713" y="2295465"/>
            <a:ext cx="23364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4"/>
          </p:nvPr>
        </p:nvSpPr>
        <p:spPr>
          <a:xfrm>
            <a:off x="1867001" y="3154335"/>
            <a:ext cx="254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5"/>
          </p:nvPr>
        </p:nvSpPr>
        <p:spPr>
          <a:xfrm>
            <a:off x="1866988" y="3651148"/>
            <a:ext cx="23364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6"/>
          </p:nvPr>
        </p:nvSpPr>
        <p:spPr>
          <a:xfrm>
            <a:off x="5527726" y="3154335"/>
            <a:ext cx="254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7"/>
          </p:nvPr>
        </p:nvSpPr>
        <p:spPr>
          <a:xfrm>
            <a:off x="5527713" y="3651148"/>
            <a:ext cx="23364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8"/>
          </p:nvPr>
        </p:nvSpPr>
        <p:spPr>
          <a:xfrm>
            <a:off x="715500" y="731717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">
    <p:bg>
      <p:bgPr>
        <a:solidFill>
          <a:schemeClr val="accent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"/>
          <p:cNvSpPr txBox="1"/>
          <p:nvPr/>
        </p:nvSpPr>
        <p:spPr>
          <a:xfrm>
            <a:off x="6037816" y="1661151"/>
            <a:ext cx="2339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Our numbers</a:t>
            </a:r>
            <a:endParaRPr/>
          </a:p>
        </p:txBody>
      </p:sp>
      <p:sp>
        <p:nvSpPr>
          <p:cNvPr id="369" name="Google Shape;369;p14"/>
          <p:cNvSpPr txBox="1"/>
          <p:nvPr/>
        </p:nvSpPr>
        <p:spPr>
          <a:xfrm>
            <a:off x="6037816" y="2159000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right here</a:t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399650" y="354946"/>
            <a:ext cx="8344800" cy="3507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4"/>
          <p:cNvSpPr/>
          <p:nvPr/>
        </p:nvSpPr>
        <p:spPr>
          <a:xfrm>
            <a:off x="399550" y="706021"/>
            <a:ext cx="8344800" cy="4084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4"/>
          <p:cNvSpPr/>
          <p:nvPr/>
        </p:nvSpPr>
        <p:spPr>
          <a:xfrm>
            <a:off x="8443250" y="905957"/>
            <a:ext cx="217800" cy="3884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4"/>
          <p:cNvSpPr/>
          <p:nvPr/>
        </p:nvSpPr>
        <p:spPr>
          <a:xfrm>
            <a:off x="8443238" y="420375"/>
            <a:ext cx="217800" cy="22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>
            <a:off x="8127034" y="420375"/>
            <a:ext cx="217800" cy="22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7810831" y="420375"/>
            <a:ext cx="217800" cy="22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>
            <a:off x="8175095" y="468945"/>
            <a:ext cx="121500" cy="12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14"/>
          <p:cNvGrpSpPr/>
          <p:nvPr/>
        </p:nvGrpSpPr>
        <p:grpSpPr>
          <a:xfrm>
            <a:off x="8516817" y="473542"/>
            <a:ext cx="71476" cy="116635"/>
            <a:chOff x="6781425" y="851350"/>
            <a:chExt cx="65400" cy="105600"/>
          </a:xfrm>
        </p:grpSpPr>
        <p:cxnSp>
          <p:nvCxnSpPr>
            <p:cNvPr id="378" name="Google Shape;378;p14"/>
            <p:cNvCxnSpPr/>
            <p:nvPr/>
          </p:nvCxnSpPr>
          <p:spPr>
            <a:xfrm>
              <a:off x="6783975" y="852100"/>
              <a:ext cx="60300" cy="1041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14"/>
            <p:cNvCxnSpPr/>
            <p:nvPr/>
          </p:nvCxnSpPr>
          <p:spPr>
            <a:xfrm flipH="1">
              <a:off x="6781425" y="851350"/>
              <a:ext cx="65400" cy="1056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80" name="Google Shape;380;p14"/>
          <p:cNvCxnSpPr/>
          <p:nvPr/>
        </p:nvCxnSpPr>
        <p:spPr>
          <a:xfrm rot="10800000">
            <a:off x="7864258" y="591874"/>
            <a:ext cx="111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14"/>
          <p:cNvSpPr/>
          <p:nvPr/>
        </p:nvSpPr>
        <p:spPr>
          <a:xfrm>
            <a:off x="8443238" y="706027"/>
            <a:ext cx="217800" cy="22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>
            <a:off x="8496516" y="767491"/>
            <a:ext cx="111000" cy="969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>
            <a:off x="399550" y="706046"/>
            <a:ext cx="8043600" cy="4084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p1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12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4"/>
          <p:cNvSpPr txBox="1">
            <a:spLocks noGrp="1"/>
          </p:cNvSpPr>
          <p:nvPr>
            <p:ph type="title"/>
          </p:nvPr>
        </p:nvSpPr>
        <p:spPr>
          <a:xfrm>
            <a:off x="766534" y="1651250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1"/>
          </p:nvPr>
        </p:nvSpPr>
        <p:spPr>
          <a:xfrm>
            <a:off x="766534" y="2143075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title" idx="2"/>
          </p:nvPr>
        </p:nvSpPr>
        <p:spPr>
          <a:xfrm>
            <a:off x="3402176" y="1651250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3"/>
          </p:nvPr>
        </p:nvSpPr>
        <p:spPr>
          <a:xfrm>
            <a:off x="3402176" y="2143075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title" idx="4"/>
          </p:nvPr>
        </p:nvSpPr>
        <p:spPr>
          <a:xfrm>
            <a:off x="766534" y="3419067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5"/>
          </p:nvPr>
        </p:nvSpPr>
        <p:spPr>
          <a:xfrm>
            <a:off x="766534" y="3915892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4"/>
          <p:cNvSpPr txBox="1">
            <a:spLocks noGrp="1"/>
          </p:cNvSpPr>
          <p:nvPr>
            <p:ph type="title" idx="6"/>
          </p:nvPr>
        </p:nvSpPr>
        <p:spPr>
          <a:xfrm>
            <a:off x="3402176" y="3419067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14"/>
          <p:cNvSpPr txBox="1">
            <a:spLocks noGrp="1"/>
          </p:cNvSpPr>
          <p:nvPr>
            <p:ph type="subTitle" idx="7"/>
          </p:nvPr>
        </p:nvSpPr>
        <p:spPr>
          <a:xfrm>
            <a:off x="3402150" y="3915892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 idx="8"/>
          </p:nvPr>
        </p:nvSpPr>
        <p:spPr>
          <a:xfrm>
            <a:off x="2077200" y="731724"/>
            <a:ext cx="498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4"/>
          <p:cNvSpPr txBox="1">
            <a:spLocks noGrp="1"/>
          </p:cNvSpPr>
          <p:nvPr>
            <p:ph type="title" idx="9"/>
          </p:nvPr>
        </p:nvSpPr>
        <p:spPr>
          <a:xfrm>
            <a:off x="6037766" y="1645226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5" name="Google Shape;395;p14"/>
          <p:cNvSpPr txBox="1">
            <a:spLocks noGrp="1"/>
          </p:cNvSpPr>
          <p:nvPr>
            <p:ph type="subTitle" idx="13"/>
          </p:nvPr>
        </p:nvSpPr>
        <p:spPr>
          <a:xfrm>
            <a:off x="6037766" y="2143075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4"/>
          <p:cNvSpPr txBox="1">
            <a:spLocks noGrp="1"/>
          </p:cNvSpPr>
          <p:nvPr>
            <p:ph type="title" idx="14"/>
          </p:nvPr>
        </p:nvSpPr>
        <p:spPr>
          <a:xfrm>
            <a:off x="6037766" y="3419067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5"/>
          <p:cNvGrpSpPr/>
          <p:nvPr/>
        </p:nvGrpSpPr>
        <p:grpSpPr>
          <a:xfrm>
            <a:off x="1530425" y="713760"/>
            <a:ext cx="6083102" cy="2871006"/>
            <a:chOff x="1530425" y="713760"/>
            <a:chExt cx="6083102" cy="2871006"/>
          </a:xfrm>
        </p:grpSpPr>
        <p:sp>
          <p:nvSpPr>
            <p:cNvPr id="399" name="Google Shape;399;p15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15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408" name="Google Shape;408;p15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5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10" name="Google Shape;410;p15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1" name="Google Shape;411;p15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15"/>
          <p:cNvGrpSpPr/>
          <p:nvPr/>
        </p:nvGrpSpPr>
        <p:grpSpPr>
          <a:xfrm>
            <a:off x="2257650" y="2889775"/>
            <a:ext cx="4628700" cy="1540025"/>
            <a:chOff x="3551475" y="2889775"/>
            <a:chExt cx="4628700" cy="1540025"/>
          </a:xfrm>
        </p:grpSpPr>
        <p:sp>
          <p:nvSpPr>
            <p:cNvPr id="414" name="Google Shape;414;p15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551475" y="3193600"/>
              <a:ext cx="4628400" cy="1236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15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422" name="Google Shape;422;p15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5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4" name="Google Shape;424;p15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15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551775" y="3193600"/>
              <a:ext cx="43647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8" name="Google Shape;428;p1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100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5"/>
          <p:cNvSpPr txBox="1">
            <a:spLocks noGrp="1"/>
          </p:cNvSpPr>
          <p:nvPr>
            <p:ph type="title"/>
          </p:nvPr>
        </p:nvSpPr>
        <p:spPr>
          <a:xfrm>
            <a:off x="2243625" y="3470300"/>
            <a:ext cx="4367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9pPr>
          </a:lstStyle>
          <a:p>
            <a:endParaRPr/>
          </a:p>
        </p:txBody>
      </p:sp>
      <p:sp>
        <p:nvSpPr>
          <p:cNvPr id="430" name="Google Shape;430;p15"/>
          <p:cNvSpPr txBox="1">
            <a:spLocks noGrp="1"/>
          </p:cNvSpPr>
          <p:nvPr>
            <p:ph type="subTitle" idx="1"/>
          </p:nvPr>
        </p:nvSpPr>
        <p:spPr>
          <a:xfrm>
            <a:off x="1947250" y="1367050"/>
            <a:ext cx="49605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3">
    <p:bg>
      <p:bgPr>
        <a:solidFill>
          <a:schemeClr val="accent2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6"/>
          <p:cNvGrpSpPr/>
          <p:nvPr/>
        </p:nvGrpSpPr>
        <p:grpSpPr>
          <a:xfrm>
            <a:off x="399500" y="348800"/>
            <a:ext cx="8344900" cy="4845440"/>
            <a:chOff x="370850" y="346372"/>
            <a:chExt cx="8344900" cy="4794617"/>
          </a:xfrm>
        </p:grpSpPr>
        <p:sp>
          <p:nvSpPr>
            <p:cNvPr id="433" name="Google Shape;433;p16"/>
            <p:cNvSpPr/>
            <p:nvPr/>
          </p:nvSpPr>
          <p:spPr>
            <a:xfrm>
              <a:off x="370950" y="346372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370850" y="693763"/>
              <a:ext cx="8344800" cy="44472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8414550" y="911461"/>
              <a:ext cx="217800" cy="4229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0850" y="693789"/>
              <a:ext cx="8043600" cy="444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6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442" name="Google Shape;442;p16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6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44" name="Google Shape;444;p16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5" name="Google Shape;445;p16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7" name="Google Shape;447;p1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12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16"/>
          <p:cNvGrpSpPr/>
          <p:nvPr/>
        </p:nvGrpSpPr>
        <p:grpSpPr>
          <a:xfrm>
            <a:off x="1678218" y="1077003"/>
            <a:ext cx="5787456" cy="3471720"/>
            <a:chOff x="3641900" y="-260375"/>
            <a:chExt cx="5073600" cy="3043500"/>
          </a:xfrm>
        </p:grpSpPr>
        <p:sp>
          <p:nvSpPr>
            <p:cNvPr id="449" name="Google Shape;449;p16"/>
            <p:cNvSpPr/>
            <p:nvPr/>
          </p:nvSpPr>
          <p:spPr>
            <a:xfrm>
              <a:off x="3641900" y="-260375"/>
              <a:ext cx="50736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641900" y="86725"/>
              <a:ext cx="5073600" cy="26964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8414550" y="304525"/>
              <a:ext cx="217800" cy="2478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641900" y="86725"/>
              <a:ext cx="4772400" cy="2591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6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458" name="Google Shape;458;p16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6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0" name="Google Shape;460;p16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1" name="Google Shape;461;p16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16"/>
          <p:cNvSpPr txBox="1">
            <a:spLocks noGrp="1"/>
          </p:cNvSpPr>
          <p:nvPr>
            <p:ph type="title"/>
          </p:nvPr>
        </p:nvSpPr>
        <p:spPr>
          <a:xfrm>
            <a:off x="2388238" y="3241700"/>
            <a:ext cx="4367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Grandstander"/>
              <a:buNone/>
              <a:defRPr sz="3000" b="1">
                <a:latin typeface="Grandstander"/>
                <a:ea typeface="Grandstander"/>
                <a:cs typeface="Grandstander"/>
                <a:sym typeface="Grandstander"/>
              </a:defRPr>
            </a:lvl9pPr>
          </a:lstStyle>
          <a:p>
            <a:endParaRPr/>
          </a:p>
        </p:txBody>
      </p:sp>
      <p:sp>
        <p:nvSpPr>
          <p:cNvPr id="464" name="Google Shape;464;p16"/>
          <p:cNvSpPr txBox="1">
            <a:spLocks noGrp="1"/>
          </p:cNvSpPr>
          <p:nvPr>
            <p:ph type="subTitle" idx="1"/>
          </p:nvPr>
        </p:nvSpPr>
        <p:spPr>
          <a:xfrm>
            <a:off x="2091750" y="1929025"/>
            <a:ext cx="4960500" cy="14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None/>
              <a:defRPr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bg>
      <p:bgPr>
        <a:solidFill>
          <a:schemeClr val="l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7"/>
          <p:cNvGrpSpPr/>
          <p:nvPr/>
        </p:nvGrpSpPr>
        <p:grpSpPr>
          <a:xfrm>
            <a:off x="399625" y="348800"/>
            <a:ext cx="7163225" cy="4080900"/>
            <a:chOff x="408850" y="364000"/>
            <a:chExt cx="7163225" cy="4080900"/>
          </a:xfrm>
        </p:grpSpPr>
        <p:sp>
          <p:nvSpPr>
            <p:cNvPr id="467" name="Google Shape;467;p17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7270825" y="929092"/>
              <a:ext cx="217800" cy="3500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17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476" name="Google Shape;476;p17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7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78" name="Google Shape;478;p17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9" name="Google Shape;479;p17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17"/>
          <p:cNvGrpSpPr/>
          <p:nvPr/>
        </p:nvGrpSpPr>
        <p:grpSpPr>
          <a:xfrm>
            <a:off x="5216600" y="1919925"/>
            <a:ext cx="3527700" cy="2871025"/>
            <a:chOff x="5187825" y="346350"/>
            <a:chExt cx="3527700" cy="2871025"/>
          </a:xfrm>
        </p:grpSpPr>
        <p:sp>
          <p:nvSpPr>
            <p:cNvPr id="482" name="Google Shape;482;p17"/>
            <p:cNvSpPr/>
            <p:nvPr/>
          </p:nvSpPr>
          <p:spPr>
            <a:xfrm>
              <a:off x="5187825" y="346350"/>
              <a:ext cx="35277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187825" y="693775"/>
              <a:ext cx="3527700" cy="25236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8414550" y="911475"/>
              <a:ext cx="217800" cy="23058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187825" y="693775"/>
              <a:ext cx="3226500" cy="24333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17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491" name="Google Shape;491;p17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7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3" name="Google Shape;493;p17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Google Shape;494;p17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6" name="Google Shape;496;p1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7"/>
          <p:cNvSpPr txBox="1">
            <a:spLocks noGrp="1"/>
          </p:cNvSpPr>
          <p:nvPr>
            <p:ph type="subTitle" idx="1"/>
          </p:nvPr>
        </p:nvSpPr>
        <p:spPr>
          <a:xfrm>
            <a:off x="928450" y="2571750"/>
            <a:ext cx="35277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bg>
      <p:bgPr>
        <a:solidFill>
          <a:schemeClr val="accent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8"/>
          <p:cNvGrpSpPr/>
          <p:nvPr/>
        </p:nvGrpSpPr>
        <p:grpSpPr>
          <a:xfrm>
            <a:off x="718125" y="939225"/>
            <a:ext cx="8026300" cy="3808225"/>
            <a:chOff x="689475" y="346350"/>
            <a:chExt cx="8026300" cy="3808225"/>
          </a:xfrm>
        </p:grpSpPr>
        <p:grpSp>
          <p:nvGrpSpPr>
            <p:cNvPr id="500" name="Google Shape;500;p18"/>
            <p:cNvGrpSpPr/>
            <p:nvPr/>
          </p:nvGrpSpPr>
          <p:grpSpPr>
            <a:xfrm>
              <a:off x="689475" y="346350"/>
              <a:ext cx="8026300" cy="3808225"/>
              <a:chOff x="689475" y="346350"/>
              <a:chExt cx="8026300" cy="3808225"/>
            </a:xfrm>
          </p:grpSpPr>
          <p:sp>
            <p:nvSpPr>
              <p:cNvPr id="501" name="Google Shape;501;p18"/>
              <p:cNvSpPr/>
              <p:nvPr/>
            </p:nvSpPr>
            <p:spPr>
              <a:xfrm>
                <a:off x="689575" y="346350"/>
                <a:ext cx="80262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8"/>
              <p:cNvSpPr/>
              <p:nvPr/>
            </p:nvSpPr>
            <p:spPr>
              <a:xfrm>
                <a:off x="689475" y="693775"/>
                <a:ext cx="8026200" cy="3460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8"/>
              <p:cNvSpPr/>
              <p:nvPr/>
            </p:nvSpPr>
            <p:spPr>
              <a:xfrm>
                <a:off x="689475" y="693775"/>
                <a:ext cx="7725000" cy="346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8" name="Google Shape;508;p1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509" name="Google Shape;509;p1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1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11" name="Google Shape;511;p1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2" name="Google Shape;512;p1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18"/>
            <p:cNvSpPr/>
            <p:nvPr/>
          </p:nvSpPr>
          <p:spPr>
            <a:xfrm>
              <a:off x="8414550" y="911475"/>
              <a:ext cx="217800" cy="3243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2423938" y="543275"/>
            <a:ext cx="4628700" cy="1540025"/>
            <a:chOff x="3551475" y="2889775"/>
            <a:chExt cx="4628700" cy="1540025"/>
          </a:xfrm>
        </p:grpSpPr>
        <p:sp>
          <p:nvSpPr>
            <p:cNvPr id="516" name="Google Shape;516;p18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3551475" y="3193600"/>
              <a:ext cx="4628400" cy="1236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18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524" name="Google Shape;524;p18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8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26" name="Google Shape;526;p18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7" name="Google Shape;527;p18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551775" y="3193600"/>
              <a:ext cx="43647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18"/>
          <p:cNvSpPr txBox="1">
            <a:spLocks noGrp="1"/>
          </p:cNvSpPr>
          <p:nvPr>
            <p:ph type="subTitle" idx="1"/>
          </p:nvPr>
        </p:nvSpPr>
        <p:spPr>
          <a:xfrm>
            <a:off x="2322000" y="2297950"/>
            <a:ext cx="4500000" cy="24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naheim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"/>
              <a:buChar char="■"/>
              <a:defRPr/>
            </a:lvl9pPr>
          </a:lstStyle>
          <a:p>
            <a:endParaRPr/>
          </a:p>
        </p:txBody>
      </p:sp>
      <p:pic>
        <p:nvPicPr>
          <p:cNvPr id="531" name="Google Shape;531;p1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12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bg>
      <p:bgPr>
        <a:solidFill>
          <a:schemeClr val="accent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9"/>
          <p:cNvGrpSpPr/>
          <p:nvPr/>
        </p:nvGrpSpPr>
        <p:grpSpPr>
          <a:xfrm>
            <a:off x="1530425" y="1926792"/>
            <a:ext cx="6083102" cy="2871006"/>
            <a:chOff x="1530425" y="713760"/>
            <a:chExt cx="6083102" cy="2871006"/>
          </a:xfrm>
        </p:grpSpPr>
        <p:sp>
          <p:nvSpPr>
            <p:cNvPr id="534" name="Google Shape;534;p19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" name="Google Shape;542;p19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543" name="Google Shape;543;p1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1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45" name="Google Shape;545;p19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19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19"/>
          <p:cNvSpPr txBox="1">
            <a:spLocks noGrp="1"/>
          </p:cNvSpPr>
          <p:nvPr>
            <p:ph type="title"/>
          </p:nvPr>
        </p:nvSpPr>
        <p:spPr>
          <a:xfrm>
            <a:off x="2448300" y="2384544"/>
            <a:ext cx="42474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49" name="Google Shape;549;p19"/>
          <p:cNvGrpSpPr/>
          <p:nvPr/>
        </p:nvGrpSpPr>
        <p:grpSpPr>
          <a:xfrm>
            <a:off x="3547675" y="478300"/>
            <a:ext cx="2048650" cy="1540025"/>
            <a:chOff x="6131400" y="2889775"/>
            <a:chExt cx="2048650" cy="1540025"/>
          </a:xfrm>
        </p:grpSpPr>
        <p:sp>
          <p:nvSpPr>
            <p:cNvPr id="550" name="Google Shape;550;p19"/>
            <p:cNvSpPr/>
            <p:nvPr/>
          </p:nvSpPr>
          <p:spPr>
            <a:xfrm>
              <a:off x="6131650" y="2889775"/>
              <a:ext cx="204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6131400" y="3193600"/>
              <a:ext cx="2048400" cy="1236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19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558" name="Google Shape;558;p1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0" name="Google Shape;560;p19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1" name="Google Shape;561;p19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6131400" y="3193600"/>
              <a:ext cx="17850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19"/>
          <p:cNvGrpSpPr/>
          <p:nvPr/>
        </p:nvGrpSpPr>
        <p:grpSpPr>
          <a:xfrm>
            <a:off x="2257650" y="3107808"/>
            <a:ext cx="4628700" cy="1540025"/>
            <a:chOff x="3551475" y="2889775"/>
            <a:chExt cx="4628700" cy="1540025"/>
          </a:xfrm>
        </p:grpSpPr>
        <p:sp>
          <p:nvSpPr>
            <p:cNvPr id="565" name="Google Shape;565;p19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3551475" y="3193600"/>
              <a:ext cx="4628400" cy="1236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19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573" name="Google Shape;573;p1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75" name="Google Shape;575;p19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6" name="Google Shape;576;p19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551775" y="3193600"/>
              <a:ext cx="43647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19"/>
          <p:cNvSpPr txBox="1">
            <a:spLocks noGrp="1"/>
          </p:cNvSpPr>
          <p:nvPr>
            <p:ph type="subTitle" idx="1"/>
          </p:nvPr>
        </p:nvSpPr>
        <p:spPr>
          <a:xfrm>
            <a:off x="2505950" y="3556478"/>
            <a:ext cx="38700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9"/>
          <p:cNvSpPr/>
          <p:nvPr/>
        </p:nvSpPr>
        <p:spPr>
          <a:xfrm rot="2700000">
            <a:off x="7919639" y="3083570"/>
            <a:ext cx="183706" cy="18370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"/>
          <p:cNvSpPr/>
          <p:nvPr/>
        </p:nvSpPr>
        <p:spPr>
          <a:xfrm rot="2700000">
            <a:off x="1032622" y="3083570"/>
            <a:ext cx="183706" cy="18370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2" name="Google Shape;582;p19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-12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">
    <p:bg>
      <p:bgPr>
        <a:solidFill>
          <a:schemeClr val="accent2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0"/>
          <p:cNvGrpSpPr/>
          <p:nvPr/>
        </p:nvGrpSpPr>
        <p:grpSpPr>
          <a:xfrm>
            <a:off x="1530449" y="348810"/>
            <a:ext cx="6083102" cy="2871006"/>
            <a:chOff x="1530425" y="713760"/>
            <a:chExt cx="6083102" cy="2871006"/>
          </a:xfrm>
        </p:grpSpPr>
        <p:sp>
          <p:nvSpPr>
            <p:cNvPr id="585" name="Google Shape;585;p20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20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594" name="Google Shape;594;p20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20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96" name="Google Shape;596;p20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7" name="Google Shape;597;p20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0"/>
          <p:cNvGrpSpPr/>
          <p:nvPr/>
        </p:nvGrpSpPr>
        <p:grpSpPr>
          <a:xfrm>
            <a:off x="990387" y="1853600"/>
            <a:ext cx="7163225" cy="4080900"/>
            <a:chOff x="408850" y="364000"/>
            <a:chExt cx="7163225" cy="4080900"/>
          </a:xfrm>
        </p:grpSpPr>
        <p:sp>
          <p:nvSpPr>
            <p:cNvPr id="600" name="Google Shape;600;p20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270825" y="929092"/>
              <a:ext cx="217800" cy="3500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20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609" name="Google Shape;609;p20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20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1" name="Google Shape;611;p20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2" name="Google Shape;612;p20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" name="Google Shape;614;p20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62" y="-18508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0"/>
          <p:cNvSpPr txBox="1">
            <a:spLocks noGrp="1"/>
          </p:cNvSpPr>
          <p:nvPr>
            <p:ph type="subTitle" idx="1"/>
          </p:nvPr>
        </p:nvSpPr>
        <p:spPr>
          <a:xfrm>
            <a:off x="2554050" y="2806250"/>
            <a:ext cx="40359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2700000">
            <a:off x="7923652" y="1046595"/>
            <a:ext cx="183706" cy="18370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 rot="2700000">
            <a:off x="1036634" y="1046595"/>
            <a:ext cx="183706" cy="18370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1530425" y="713760"/>
            <a:ext cx="6083102" cy="2871006"/>
            <a:chOff x="1530425" y="713760"/>
            <a:chExt cx="6083102" cy="2871006"/>
          </a:xfrm>
        </p:grpSpPr>
        <p:sp>
          <p:nvSpPr>
            <p:cNvPr id="46" name="Google Shape;46;p3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55" name="Google Shape;55;p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7" name="Google Shape;57;p3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3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399625" y="348800"/>
            <a:ext cx="2048650" cy="1540025"/>
            <a:chOff x="6131400" y="2889775"/>
            <a:chExt cx="2048650" cy="1540025"/>
          </a:xfrm>
        </p:grpSpPr>
        <p:sp>
          <p:nvSpPr>
            <p:cNvPr id="61" name="Google Shape;61;p3"/>
            <p:cNvSpPr/>
            <p:nvPr/>
          </p:nvSpPr>
          <p:spPr>
            <a:xfrm>
              <a:off x="6131650" y="2889775"/>
              <a:ext cx="204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131400" y="3193600"/>
              <a:ext cx="2048400" cy="123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69" name="Google Shape;69;p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1" name="Google Shape;71;p3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72;p3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131400" y="3193600"/>
              <a:ext cx="1785000" cy="11592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2337575" y="2889775"/>
            <a:ext cx="4628700" cy="1540025"/>
            <a:chOff x="3551475" y="2889775"/>
            <a:chExt cx="4628700" cy="1540025"/>
          </a:xfrm>
        </p:grpSpPr>
        <p:sp>
          <p:nvSpPr>
            <p:cNvPr id="76" name="Google Shape;76;p3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551475" y="3193600"/>
              <a:ext cx="4628400" cy="1236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916700" y="3384000"/>
              <a:ext cx="190500" cy="1045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3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6" name="Google Shape;86;p3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3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551775" y="3193600"/>
              <a:ext cx="4364700" cy="115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2448300" y="1857128"/>
            <a:ext cx="42474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subTitle" idx="1"/>
          </p:nvPr>
        </p:nvSpPr>
        <p:spPr>
          <a:xfrm>
            <a:off x="2585875" y="3332278"/>
            <a:ext cx="38700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258938" y="1547975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">
    <p:bg>
      <p:bgPr>
        <a:solidFill>
          <a:schemeClr val="accent2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1"/>
          <p:cNvGrpSpPr/>
          <p:nvPr/>
        </p:nvGrpSpPr>
        <p:grpSpPr>
          <a:xfrm>
            <a:off x="624333" y="939225"/>
            <a:ext cx="7895471" cy="3808225"/>
            <a:chOff x="689475" y="346350"/>
            <a:chExt cx="8026300" cy="3808225"/>
          </a:xfrm>
        </p:grpSpPr>
        <p:grpSp>
          <p:nvGrpSpPr>
            <p:cNvPr id="620" name="Google Shape;620;p21"/>
            <p:cNvGrpSpPr/>
            <p:nvPr/>
          </p:nvGrpSpPr>
          <p:grpSpPr>
            <a:xfrm>
              <a:off x="689475" y="346350"/>
              <a:ext cx="8026300" cy="3808225"/>
              <a:chOff x="689475" y="346350"/>
              <a:chExt cx="8026300" cy="3808225"/>
            </a:xfrm>
          </p:grpSpPr>
          <p:sp>
            <p:nvSpPr>
              <p:cNvPr id="621" name="Google Shape;621;p21"/>
              <p:cNvSpPr/>
              <p:nvPr/>
            </p:nvSpPr>
            <p:spPr>
              <a:xfrm>
                <a:off x="689575" y="346350"/>
                <a:ext cx="80262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689475" y="693775"/>
                <a:ext cx="8026200" cy="3460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689475" y="693775"/>
                <a:ext cx="7725000" cy="346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2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29" name="Google Shape;629;p2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2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31" name="Google Shape;631;p2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2" name="Google Shape;632;p2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1"/>
            <p:cNvSpPr/>
            <p:nvPr/>
          </p:nvSpPr>
          <p:spPr>
            <a:xfrm>
              <a:off x="8414550" y="911475"/>
              <a:ext cx="217800" cy="3243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1"/>
          <p:cNvGrpSpPr/>
          <p:nvPr/>
        </p:nvGrpSpPr>
        <p:grpSpPr>
          <a:xfrm>
            <a:off x="2744525" y="151425"/>
            <a:ext cx="5999900" cy="1997125"/>
            <a:chOff x="2715950" y="346350"/>
            <a:chExt cx="5999900" cy="1997125"/>
          </a:xfrm>
        </p:grpSpPr>
        <p:grpSp>
          <p:nvGrpSpPr>
            <p:cNvPr id="636" name="Google Shape;636;p21"/>
            <p:cNvGrpSpPr/>
            <p:nvPr/>
          </p:nvGrpSpPr>
          <p:grpSpPr>
            <a:xfrm>
              <a:off x="2715950" y="346350"/>
              <a:ext cx="5999900" cy="1997125"/>
              <a:chOff x="2715950" y="346350"/>
              <a:chExt cx="5999900" cy="1997125"/>
            </a:xfrm>
          </p:grpSpPr>
          <p:sp>
            <p:nvSpPr>
              <p:cNvPr id="637" name="Google Shape;637;p21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>
                <a:off x="2715950" y="693775"/>
                <a:ext cx="5999700" cy="1649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2716150" y="693775"/>
                <a:ext cx="5698500" cy="15459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45" name="Google Shape;645;p2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6" name="Google Shape;646;p2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47" name="Google Shape;647;p2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8" name="Google Shape;648;p2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0" name="Google Shape;650;p21"/>
            <p:cNvSpPr/>
            <p:nvPr/>
          </p:nvSpPr>
          <p:spPr>
            <a:xfrm>
              <a:off x="8414550" y="911475"/>
              <a:ext cx="217800" cy="1431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1" name="Google Shape;651;p21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0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1"/>
          <p:cNvSpPr txBox="1">
            <a:spLocks noGrp="1"/>
          </p:cNvSpPr>
          <p:nvPr>
            <p:ph type="body" idx="1"/>
          </p:nvPr>
        </p:nvSpPr>
        <p:spPr>
          <a:xfrm>
            <a:off x="1816800" y="2342450"/>
            <a:ext cx="5510400" cy="20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21"/>
          <p:cNvSpPr txBox="1">
            <a:spLocks noGrp="1"/>
          </p:cNvSpPr>
          <p:nvPr>
            <p:ph type="title"/>
          </p:nvPr>
        </p:nvSpPr>
        <p:spPr>
          <a:xfrm>
            <a:off x="2775250" y="738000"/>
            <a:ext cx="56418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bg>
      <p:bgPr>
        <a:solidFill>
          <a:schemeClr val="accent2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22"/>
          <p:cNvGrpSpPr/>
          <p:nvPr/>
        </p:nvGrpSpPr>
        <p:grpSpPr>
          <a:xfrm>
            <a:off x="399225" y="1682850"/>
            <a:ext cx="8345300" cy="3120625"/>
            <a:chOff x="370575" y="346350"/>
            <a:chExt cx="8345300" cy="3120625"/>
          </a:xfrm>
        </p:grpSpPr>
        <p:grpSp>
          <p:nvGrpSpPr>
            <p:cNvPr id="656" name="Google Shape;656;p22"/>
            <p:cNvGrpSpPr/>
            <p:nvPr/>
          </p:nvGrpSpPr>
          <p:grpSpPr>
            <a:xfrm>
              <a:off x="370575" y="346350"/>
              <a:ext cx="8345300" cy="3120625"/>
              <a:chOff x="370575" y="346350"/>
              <a:chExt cx="8345300" cy="3120625"/>
            </a:xfrm>
          </p:grpSpPr>
          <p:sp>
            <p:nvSpPr>
              <p:cNvPr id="657" name="Google Shape;657;p22"/>
              <p:cNvSpPr/>
              <p:nvPr/>
            </p:nvSpPr>
            <p:spPr>
              <a:xfrm>
                <a:off x="370775" y="346350"/>
                <a:ext cx="8345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2"/>
              <p:cNvSpPr/>
              <p:nvPr/>
            </p:nvSpPr>
            <p:spPr>
              <a:xfrm>
                <a:off x="370575" y="693775"/>
                <a:ext cx="8345100" cy="27732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370775" y="693775"/>
                <a:ext cx="8043600" cy="2669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4" name="Google Shape;664;p2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65" name="Google Shape;665;p2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6" name="Google Shape;666;p2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67" name="Google Shape;667;p2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8" name="Google Shape;668;p2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2"/>
            <p:cNvSpPr/>
            <p:nvPr/>
          </p:nvSpPr>
          <p:spPr>
            <a:xfrm>
              <a:off x="8414550" y="911475"/>
              <a:ext cx="217800" cy="255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22"/>
          <p:cNvGrpSpPr/>
          <p:nvPr/>
        </p:nvGrpSpPr>
        <p:grpSpPr>
          <a:xfrm>
            <a:off x="399500" y="314800"/>
            <a:ext cx="8345000" cy="1190125"/>
            <a:chOff x="370850" y="346350"/>
            <a:chExt cx="8345000" cy="1190125"/>
          </a:xfrm>
        </p:grpSpPr>
        <p:grpSp>
          <p:nvGrpSpPr>
            <p:cNvPr id="672" name="Google Shape;672;p22"/>
            <p:cNvGrpSpPr/>
            <p:nvPr/>
          </p:nvGrpSpPr>
          <p:grpSpPr>
            <a:xfrm>
              <a:off x="370850" y="346350"/>
              <a:ext cx="8345000" cy="1190125"/>
              <a:chOff x="370850" y="346350"/>
              <a:chExt cx="8345000" cy="1190125"/>
            </a:xfrm>
          </p:grpSpPr>
          <p:sp>
            <p:nvSpPr>
              <p:cNvPr id="673" name="Google Shape;673;p22"/>
              <p:cNvSpPr/>
              <p:nvPr/>
            </p:nvSpPr>
            <p:spPr>
              <a:xfrm>
                <a:off x="371050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370850" y="693775"/>
                <a:ext cx="8344800" cy="8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>
                <a:off x="371050" y="693775"/>
                <a:ext cx="8043600" cy="8427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0" name="Google Shape;680;p2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681" name="Google Shape;681;p2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2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83" name="Google Shape;683;p2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4" name="Google Shape;684;p2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22"/>
            <p:cNvSpPr/>
            <p:nvPr/>
          </p:nvSpPr>
          <p:spPr>
            <a:xfrm>
              <a:off x="8414550" y="911475"/>
              <a:ext cx="217800" cy="6249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7" name="Google Shape;687;p22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1" y="-11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22"/>
          <p:cNvSpPr txBox="1">
            <a:spLocks noGrp="1"/>
          </p:cNvSpPr>
          <p:nvPr>
            <p:ph type="title"/>
          </p:nvPr>
        </p:nvSpPr>
        <p:spPr>
          <a:xfrm>
            <a:off x="2094900" y="731942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9">
    <p:bg>
      <p:bgPr>
        <a:solidFill>
          <a:schemeClr val="accent2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3"/>
          <p:cNvGrpSpPr/>
          <p:nvPr/>
        </p:nvGrpSpPr>
        <p:grpSpPr>
          <a:xfrm>
            <a:off x="399500" y="348800"/>
            <a:ext cx="8344900" cy="4845440"/>
            <a:chOff x="370850" y="346372"/>
            <a:chExt cx="8344900" cy="4794617"/>
          </a:xfrm>
        </p:grpSpPr>
        <p:sp>
          <p:nvSpPr>
            <p:cNvPr id="691" name="Google Shape;691;p23"/>
            <p:cNvSpPr/>
            <p:nvPr/>
          </p:nvSpPr>
          <p:spPr>
            <a:xfrm>
              <a:off x="370950" y="346372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370850" y="693763"/>
              <a:ext cx="8344800" cy="44472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8414550" y="911461"/>
              <a:ext cx="217800" cy="4229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370850" y="693789"/>
              <a:ext cx="8043600" cy="444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23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700" name="Google Shape;700;p2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2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02" name="Google Shape;702;p23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3" name="Google Shape;703;p23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5" name="Google Shape;705;p2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12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3"/>
          <p:cNvSpPr txBox="1">
            <a:spLocks noGrp="1"/>
          </p:cNvSpPr>
          <p:nvPr>
            <p:ph type="title"/>
          </p:nvPr>
        </p:nvSpPr>
        <p:spPr>
          <a:xfrm>
            <a:off x="799145" y="2910750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7" name="Google Shape;707;p23"/>
          <p:cNvSpPr txBox="1">
            <a:spLocks noGrp="1"/>
          </p:cNvSpPr>
          <p:nvPr>
            <p:ph type="subTitle" idx="1"/>
          </p:nvPr>
        </p:nvSpPr>
        <p:spPr>
          <a:xfrm>
            <a:off x="799145" y="3422550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3"/>
          <p:cNvSpPr txBox="1">
            <a:spLocks noGrp="1"/>
          </p:cNvSpPr>
          <p:nvPr>
            <p:ph type="title" idx="2"/>
          </p:nvPr>
        </p:nvSpPr>
        <p:spPr>
          <a:xfrm>
            <a:off x="3402150" y="2925725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23"/>
          <p:cNvSpPr txBox="1">
            <a:spLocks noGrp="1"/>
          </p:cNvSpPr>
          <p:nvPr>
            <p:ph type="subTitle" idx="3"/>
          </p:nvPr>
        </p:nvSpPr>
        <p:spPr>
          <a:xfrm>
            <a:off x="3402150" y="3422550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3"/>
          <p:cNvSpPr txBox="1">
            <a:spLocks noGrp="1"/>
          </p:cNvSpPr>
          <p:nvPr>
            <p:ph type="title" idx="4"/>
          </p:nvPr>
        </p:nvSpPr>
        <p:spPr>
          <a:xfrm>
            <a:off x="2077200" y="731724"/>
            <a:ext cx="498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3"/>
          <p:cNvSpPr txBox="1">
            <a:spLocks noGrp="1"/>
          </p:cNvSpPr>
          <p:nvPr>
            <p:ph type="title" idx="5"/>
          </p:nvPr>
        </p:nvSpPr>
        <p:spPr>
          <a:xfrm>
            <a:off x="6005155" y="2925725"/>
            <a:ext cx="2339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2" name="Google Shape;712;p23"/>
          <p:cNvSpPr txBox="1">
            <a:spLocks noGrp="1"/>
          </p:cNvSpPr>
          <p:nvPr>
            <p:ph type="subTitle" idx="6"/>
          </p:nvPr>
        </p:nvSpPr>
        <p:spPr>
          <a:xfrm>
            <a:off x="6005155" y="3422550"/>
            <a:ext cx="2339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_1_1_2">
    <p:bg>
      <p:bgPr>
        <a:solidFill>
          <a:schemeClr val="lt2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2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5" name="Google Shape;715;p24"/>
          <p:cNvGrpSpPr/>
          <p:nvPr/>
        </p:nvGrpSpPr>
        <p:grpSpPr>
          <a:xfrm>
            <a:off x="399625" y="348800"/>
            <a:ext cx="7163225" cy="4080900"/>
            <a:chOff x="408850" y="364000"/>
            <a:chExt cx="7163225" cy="4080900"/>
          </a:xfrm>
        </p:grpSpPr>
        <p:sp>
          <p:nvSpPr>
            <p:cNvPr id="716" name="Google Shape;716;p24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7270825" y="929092"/>
              <a:ext cx="217800" cy="3500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4" name="Google Shape;724;p24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725" name="Google Shape;725;p2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2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7" name="Google Shape;727;p24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8" name="Google Shape;728;p24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24"/>
          <p:cNvGrpSpPr/>
          <p:nvPr/>
        </p:nvGrpSpPr>
        <p:grpSpPr>
          <a:xfrm>
            <a:off x="5422414" y="1516020"/>
            <a:ext cx="3322035" cy="3275138"/>
            <a:chOff x="5187825" y="-260375"/>
            <a:chExt cx="3527700" cy="3477900"/>
          </a:xfrm>
        </p:grpSpPr>
        <p:sp>
          <p:nvSpPr>
            <p:cNvPr id="731" name="Google Shape;731;p24"/>
            <p:cNvSpPr/>
            <p:nvPr/>
          </p:nvSpPr>
          <p:spPr>
            <a:xfrm>
              <a:off x="5187825" y="-260375"/>
              <a:ext cx="35277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187825" y="86725"/>
              <a:ext cx="3527700" cy="3130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8414550" y="304525"/>
              <a:ext cx="217800" cy="2912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187825" y="86725"/>
              <a:ext cx="3226500" cy="30405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9" name="Google Shape;739;p24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740" name="Google Shape;740;p24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24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42" name="Google Shape;742;p24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3" name="Google Shape;743;p24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5" name="Google Shape;745;p2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24"/>
          <p:cNvSpPr txBox="1">
            <a:spLocks noGrp="1"/>
          </p:cNvSpPr>
          <p:nvPr>
            <p:ph type="title"/>
          </p:nvPr>
        </p:nvSpPr>
        <p:spPr>
          <a:xfrm>
            <a:off x="715500" y="1699475"/>
            <a:ext cx="45690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4"/>
          <p:cNvSpPr txBox="1">
            <a:spLocks noGrp="1"/>
          </p:cNvSpPr>
          <p:nvPr>
            <p:ph type="subTitle" idx="1"/>
          </p:nvPr>
        </p:nvSpPr>
        <p:spPr>
          <a:xfrm>
            <a:off x="715500" y="2431425"/>
            <a:ext cx="40683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7">
    <p:bg>
      <p:bgPr>
        <a:solidFill>
          <a:schemeClr val="accent2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25"/>
          <p:cNvGrpSpPr/>
          <p:nvPr/>
        </p:nvGrpSpPr>
        <p:grpSpPr>
          <a:xfrm>
            <a:off x="449934" y="339675"/>
            <a:ext cx="8248495" cy="3120625"/>
            <a:chOff x="370575" y="346350"/>
            <a:chExt cx="8345300" cy="3120625"/>
          </a:xfrm>
        </p:grpSpPr>
        <p:grpSp>
          <p:nvGrpSpPr>
            <p:cNvPr id="750" name="Google Shape;750;p25"/>
            <p:cNvGrpSpPr/>
            <p:nvPr/>
          </p:nvGrpSpPr>
          <p:grpSpPr>
            <a:xfrm>
              <a:off x="370575" y="346350"/>
              <a:ext cx="8345300" cy="3120625"/>
              <a:chOff x="370575" y="346350"/>
              <a:chExt cx="8345300" cy="3120625"/>
            </a:xfrm>
          </p:grpSpPr>
          <p:sp>
            <p:nvSpPr>
              <p:cNvPr id="751" name="Google Shape;751;p25"/>
              <p:cNvSpPr/>
              <p:nvPr/>
            </p:nvSpPr>
            <p:spPr>
              <a:xfrm>
                <a:off x="370775" y="346350"/>
                <a:ext cx="8345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5"/>
              <p:cNvSpPr/>
              <p:nvPr/>
            </p:nvSpPr>
            <p:spPr>
              <a:xfrm>
                <a:off x="370575" y="693775"/>
                <a:ext cx="8345100" cy="27732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370775" y="693775"/>
                <a:ext cx="8043600" cy="2669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8" name="Google Shape;758;p2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59" name="Google Shape;759;p2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2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61" name="Google Shape;761;p2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2" name="Google Shape;762;p2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25"/>
            <p:cNvSpPr/>
            <p:nvPr/>
          </p:nvSpPr>
          <p:spPr>
            <a:xfrm>
              <a:off x="8414550" y="911475"/>
              <a:ext cx="217800" cy="2555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25"/>
          <p:cNvSpPr txBox="1">
            <a:spLocks noGrp="1"/>
          </p:cNvSpPr>
          <p:nvPr>
            <p:ph type="title"/>
          </p:nvPr>
        </p:nvSpPr>
        <p:spPr>
          <a:xfrm>
            <a:off x="714200" y="823175"/>
            <a:ext cx="3495900" cy="15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5"/>
          <p:cNvSpPr txBox="1">
            <a:spLocks noGrp="1"/>
          </p:cNvSpPr>
          <p:nvPr>
            <p:ph type="subTitle" idx="1"/>
          </p:nvPr>
        </p:nvSpPr>
        <p:spPr>
          <a:xfrm>
            <a:off x="4348875" y="974100"/>
            <a:ext cx="40683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7" name="Google Shape;767;p2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341879" y="-5143511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8" name="Google Shape;768;p25"/>
          <p:cNvGrpSpPr/>
          <p:nvPr/>
        </p:nvGrpSpPr>
        <p:grpSpPr>
          <a:xfrm>
            <a:off x="955675" y="2332340"/>
            <a:ext cx="7994797" cy="2561097"/>
            <a:chOff x="370575" y="346350"/>
            <a:chExt cx="8345300" cy="3120625"/>
          </a:xfrm>
        </p:grpSpPr>
        <p:grpSp>
          <p:nvGrpSpPr>
            <p:cNvPr id="769" name="Google Shape;769;p25"/>
            <p:cNvGrpSpPr/>
            <p:nvPr/>
          </p:nvGrpSpPr>
          <p:grpSpPr>
            <a:xfrm>
              <a:off x="370575" y="346350"/>
              <a:ext cx="8345300" cy="3120625"/>
              <a:chOff x="370575" y="346350"/>
              <a:chExt cx="8345300" cy="3120625"/>
            </a:xfrm>
          </p:grpSpPr>
          <p:sp>
            <p:nvSpPr>
              <p:cNvPr id="770" name="Google Shape;770;p25"/>
              <p:cNvSpPr/>
              <p:nvPr/>
            </p:nvSpPr>
            <p:spPr>
              <a:xfrm>
                <a:off x="370775" y="346350"/>
                <a:ext cx="8345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370575" y="693775"/>
                <a:ext cx="8345100" cy="27732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370775" y="693775"/>
                <a:ext cx="8043600" cy="2669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7" name="Google Shape;777;p2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78" name="Google Shape;778;p2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9" name="Google Shape;779;p2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80" name="Google Shape;780;p2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1" name="Google Shape;781;p2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3" name="Google Shape;783;p25"/>
            <p:cNvSpPr/>
            <p:nvPr/>
          </p:nvSpPr>
          <p:spPr>
            <a:xfrm>
              <a:off x="8414550" y="911475"/>
              <a:ext cx="217800" cy="255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BLANK_1_1_1_2_1">
    <p:bg>
      <p:bgPr>
        <a:solidFill>
          <a:schemeClr val="lt2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2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6" name="Google Shape;786;p26"/>
          <p:cNvGrpSpPr/>
          <p:nvPr/>
        </p:nvGrpSpPr>
        <p:grpSpPr>
          <a:xfrm>
            <a:off x="399625" y="348800"/>
            <a:ext cx="5999900" cy="4080925"/>
            <a:chOff x="2715950" y="346350"/>
            <a:chExt cx="5999900" cy="4080925"/>
          </a:xfrm>
        </p:grpSpPr>
        <p:grpSp>
          <p:nvGrpSpPr>
            <p:cNvPr id="787" name="Google Shape;787;p26"/>
            <p:cNvGrpSpPr/>
            <p:nvPr/>
          </p:nvGrpSpPr>
          <p:grpSpPr>
            <a:xfrm>
              <a:off x="2715950" y="346350"/>
              <a:ext cx="5999900" cy="4080925"/>
              <a:chOff x="2715950" y="346350"/>
              <a:chExt cx="5999900" cy="4080925"/>
            </a:xfrm>
          </p:grpSpPr>
          <p:sp>
            <p:nvSpPr>
              <p:cNvPr id="788" name="Google Shape;788;p26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>
                <a:off x="2715950" y="693775"/>
                <a:ext cx="5999700" cy="37335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2716150" y="693775"/>
                <a:ext cx="5698500" cy="37335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6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5" name="Google Shape;795;p26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796" name="Google Shape;796;p26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26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98" name="Google Shape;798;p26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9" name="Google Shape;799;p26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1" name="Google Shape;801;p26"/>
            <p:cNvSpPr/>
            <p:nvPr/>
          </p:nvSpPr>
          <p:spPr>
            <a:xfrm>
              <a:off x="8414550" y="911475"/>
              <a:ext cx="217800" cy="3515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6"/>
          <p:cNvGrpSpPr/>
          <p:nvPr/>
        </p:nvGrpSpPr>
        <p:grpSpPr>
          <a:xfrm>
            <a:off x="3670675" y="1386375"/>
            <a:ext cx="5073600" cy="3043500"/>
            <a:chOff x="3641900" y="-260375"/>
            <a:chExt cx="5073600" cy="3043500"/>
          </a:xfrm>
        </p:grpSpPr>
        <p:sp>
          <p:nvSpPr>
            <p:cNvPr id="803" name="Google Shape;803;p26"/>
            <p:cNvSpPr/>
            <p:nvPr/>
          </p:nvSpPr>
          <p:spPr>
            <a:xfrm>
              <a:off x="3641900" y="-260375"/>
              <a:ext cx="50736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3641900" y="86725"/>
              <a:ext cx="5073600" cy="26964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8414550" y="304525"/>
              <a:ext cx="217800" cy="2478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3641900" y="86725"/>
              <a:ext cx="4772400" cy="2591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812" name="Google Shape;812;p26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26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14" name="Google Shape;814;p26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26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 txBox="1">
            <a:spLocks noGrp="1"/>
          </p:cNvSpPr>
          <p:nvPr>
            <p:ph type="subTitle" idx="1"/>
          </p:nvPr>
        </p:nvSpPr>
        <p:spPr>
          <a:xfrm>
            <a:off x="715500" y="1637609"/>
            <a:ext cx="24801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6"/>
          <p:cNvSpPr txBox="1">
            <a:spLocks noGrp="1"/>
          </p:cNvSpPr>
          <p:nvPr>
            <p:ph type="title"/>
          </p:nvPr>
        </p:nvSpPr>
        <p:spPr>
          <a:xfrm>
            <a:off x="715500" y="750109"/>
            <a:ext cx="40677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0">
    <p:bg>
      <p:bgPr>
        <a:solidFill>
          <a:schemeClr val="accent2"/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27"/>
          <p:cNvGrpSpPr/>
          <p:nvPr/>
        </p:nvGrpSpPr>
        <p:grpSpPr>
          <a:xfrm>
            <a:off x="689077" y="1702876"/>
            <a:ext cx="7756122" cy="2900309"/>
            <a:chOff x="370575" y="346350"/>
            <a:chExt cx="8345300" cy="3120625"/>
          </a:xfrm>
        </p:grpSpPr>
        <p:grpSp>
          <p:nvGrpSpPr>
            <p:cNvPr id="821" name="Google Shape;821;p27"/>
            <p:cNvGrpSpPr/>
            <p:nvPr/>
          </p:nvGrpSpPr>
          <p:grpSpPr>
            <a:xfrm>
              <a:off x="370575" y="346350"/>
              <a:ext cx="8345300" cy="3120625"/>
              <a:chOff x="370575" y="346350"/>
              <a:chExt cx="8345300" cy="3120625"/>
            </a:xfrm>
          </p:grpSpPr>
          <p:sp>
            <p:nvSpPr>
              <p:cNvPr id="822" name="Google Shape;822;p27"/>
              <p:cNvSpPr/>
              <p:nvPr/>
            </p:nvSpPr>
            <p:spPr>
              <a:xfrm>
                <a:off x="370775" y="346350"/>
                <a:ext cx="8345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370575" y="693775"/>
                <a:ext cx="8345100" cy="27732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370775" y="693775"/>
                <a:ext cx="8043600" cy="2669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2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830" name="Google Shape;830;p2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2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32" name="Google Shape;832;p2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3" name="Google Shape;833;p2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5" name="Google Shape;835;p27"/>
            <p:cNvSpPr/>
            <p:nvPr/>
          </p:nvSpPr>
          <p:spPr>
            <a:xfrm>
              <a:off x="8414550" y="911475"/>
              <a:ext cx="217800" cy="2555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27"/>
          <p:cNvGrpSpPr/>
          <p:nvPr/>
        </p:nvGrpSpPr>
        <p:grpSpPr>
          <a:xfrm>
            <a:off x="399500" y="314800"/>
            <a:ext cx="8345000" cy="1190125"/>
            <a:chOff x="370850" y="346350"/>
            <a:chExt cx="8345000" cy="1190125"/>
          </a:xfrm>
        </p:grpSpPr>
        <p:grpSp>
          <p:nvGrpSpPr>
            <p:cNvPr id="837" name="Google Shape;837;p27"/>
            <p:cNvGrpSpPr/>
            <p:nvPr/>
          </p:nvGrpSpPr>
          <p:grpSpPr>
            <a:xfrm>
              <a:off x="370850" y="346350"/>
              <a:ext cx="8345000" cy="1190125"/>
              <a:chOff x="370850" y="346350"/>
              <a:chExt cx="8345000" cy="1190125"/>
            </a:xfrm>
          </p:grpSpPr>
          <p:sp>
            <p:nvSpPr>
              <p:cNvPr id="838" name="Google Shape;838;p27"/>
              <p:cNvSpPr/>
              <p:nvPr/>
            </p:nvSpPr>
            <p:spPr>
              <a:xfrm>
                <a:off x="371050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370850" y="693775"/>
                <a:ext cx="8344800" cy="8427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371050" y="693775"/>
                <a:ext cx="8043600" cy="8427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5" name="Google Shape;845;p2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846" name="Google Shape;846;p2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2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48" name="Google Shape;848;p2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9" name="Google Shape;849;p2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27"/>
            <p:cNvSpPr/>
            <p:nvPr/>
          </p:nvSpPr>
          <p:spPr>
            <a:xfrm>
              <a:off x="8414550" y="911475"/>
              <a:ext cx="217800" cy="6249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2" name="Google Shape;852;p2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1" y="-11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27"/>
          <p:cNvSpPr txBox="1">
            <a:spLocks noGrp="1"/>
          </p:cNvSpPr>
          <p:nvPr>
            <p:ph type="title"/>
          </p:nvPr>
        </p:nvSpPr>
        <p:spPr>
          <a:xfrm>
            <a:off x="2094900" y="741467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27"/>
          <p:cNvSpPr txBox="1">
            <a:spLocks noGrp="1"/>
          </p:cNvSpPr>
          <p:nvPr>
            <p:ph type="subTitle" idx="1"/>
          </p:nvPr>
        </p:nvSpPr>
        <p:spPr>
          <a:xfrm>
            <a:off x="5154150" y="2669713"/>
            <a:ext cx="29457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2">
          <p15:clr>
            <a:srgbClr val="FA7B17"/>
          </p15:clr>
        </p15:guide>
        <p15:guide id="2" pos="550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2">
    <p:bg>
      <p:bgPr>
        <a:solidFill>
          <a:schemeClr val="lt2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28"/>
          <p:cNvGrpSpPr/>
          <p:nvPr/>
        </p:nvGrpSpPr>
        <p:grpSpPr>
          <a:xfrm>
            <a:off x="399225" y="1682850"/>
            <a:ext cx="8345300" cy="3120625"/>
            <a:chOff x="370575" y="346350"/>
            <a:chExt cx="8345300" cy="3120625"/>
          </a:xfrm>
        </p:grpSpPr>
        <p:grpSp>
          <p:nvGrpSpPr>
            <p:cNvPr id="857" name="Google Shape;857;p28"/>
            <p:cNvGrpSpPr/>
            <p:nvPr/>
          </p:nvGrpSpPr>
          <p:grpSpPr>
            <a:xfrm>
              <a:off x="370575" y="346350"/>
              <a:ext cx="8345300" cy="3120625"/>
              <a:chOff x="370575" y="346350"/>
              <a:chExt cx="8345300" cy="3120625"/>
            </a:xfrm>
          </p:grpSpPr>
          <p:sp>
            <p:nvSpPr>
              <p:cNvPr id="858" name="Google Shape;858;p28"/>
              <p:cNvSpPr/>
              <p:nvPr/>
            </p:nvSpPr>
            <p:spPr>
              <a:xfrm>
                <a:off x="370775" y="346350"/>
                <a:ext cx="8345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370575" y="693775"/>
                <a:ext cx="8345100" cy="27732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370775" y="693775"/>
                <a:ext cx="8043600" cy="2669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5" name="Google Shape;865;p2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866" name="Google Shape;866;p2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7" name="Google Shape;867;p2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68" name="Google Shape;868;p2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9" name="Google Shape;869;p2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1" name="Google Shape;871;p28"/>
            <p:cNvSpPr/>
            <p:nvPr/>
          </p:nvSpPr>
          <p:spPr>
            <a:xfrm>
              <a:off x="8414550" y="911475"/>
              <a:ext cx="217800" cy="2555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28"/>
          <p:cNvGrpSpPr/>
          <p:nvPr/>
        </p:nvGrpSpPr>
        <p:grpSpPr>
          <a:xfrm>
            <a:off x="399500" y="314800"/>
            <a:ext cx="8345000" cy="1190125"/>
            <a:chOff x="370850" y="346350"/>
            <a:chExt cx="8345000" cy="1190125"/>
          </a:xfrm>
        </p:grpSpPr>
        <p:grpSp>
          <p:nvGrpSpPr>
            <p:cNvPr id="873" name="Google Shape;873;p28"/>
            <p:cNvGrpSpPr/>
            <p:nvPr/>
          </p:nvGrpSpPr>
          <p:grpSpPr>
            <a:xfrm>
              <a:off x="370850" y="346350"/>
              <a:ext cx="8345000" cy="1190125"/>
              <a:chOff x="370850" y="346350"/>
              <a:chExt cx="8345000" cy="1190125"/>
            </a:xfrm>
          </p:grpSpPr>
          <p:sp>
            <p:nvSpPr>
              <p:cNvPr id="874" name="Google Shape;874;p28"/>
              <p:cNvSpPr/>
              <p:nvPr/>
            </p:nvSpPr>
            <p:spPr>
              <a:xfrm>
                <a:off x="371050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370850" y="693775"/>
                <a:ext cx="8344800" cy="8427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371050" y="693775"/>
                <a:ext cx="8043600" cy="8427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1" name="Google Shape;881;p2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882" name="Google Shape;882;p2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3" name="Google Shape;883;p2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84" name="Google Shape;884;p2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5" name="Google Shape;885;p2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7" name="Google Shape;887;p28"/>
            <p:cNvSpPr/>
            <p:nvPr/>
          </p:nvSpPr>
          <p:spPr>
            <a:xfrm>
              <a:off x="8414550" y="911475"/>
              <a:ext cx="217800" cy="6249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8" name="Google Shape;888;p2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196" y="-11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28"/>
          <p:cNvSpPr txBox="1">
            <a:spLocks noGrp="1"/>
          </p:cNvSpPr>
          <p:nvPr>
            <p:ph type="title"/>
          </p:nvPr>
        </p:nvSpPr>
        <p:spPr>
          <a:xfrm>
            <a:off x="2094900" y="741467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28"/>
          <p:cNvSpPr txBox="1">
            <a:spLocks noGrp="1"/>
          </p:cNvSpPr>
          <p:nvPr>
            <p:ph type="subTitle" idx="1"/>
          </p:nvPr>
        </p:nvSpPr>
        <p:spPr>
          <a:xfrm>
            <a:off x="5154150" y="2669713"/>
            <a:ext cx="29457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1">
    <p:bg>
      <p:bgPr>
        <a:solidFill>
          <a:schemeClr val="accent2"/>
        </a:soli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9"/>
          <p:cNvGrpSpPr/>
          <p:nvPr/>
        </p:nvGrpSpPr>
        <p:grpSpPr>
          <a:xfrm>
            <a:off x="399500" y="1155475"/>
            <a:ext cx="8205125" cy="3274250"/>
            <a:chOff x="510650" y="346350"/>
            <a:chExt cx="8205125" cy="3274250"/>
          </a:xfrm>
        </p:grpSpPr>
        <p:grpSp>
          <p:nvGrpSpPr>
            <p:cNvPr id="893" name="Google Shape;893;p29"/>
            <p:cNvGrpSpPr/>
            <p:nvPr/>
          </p:nvGrpSpPr>
          <p:grpSpPr>
            <a:xfrm>
              <a:off x="510650" y="346350"/>
              <a:ext cx="8205125" cy="3274250"/>
              <a:chOff x="510650" y="346350"/>
              <a:chExt cx="8205125" cy="3274250"/>
            </a:xfrm>
          </p:grpSpPr>
          <p:sp>
            <p:nvSpPr>
              <p:cNvPr id="894" name="Google Shape;894;p29"/>
              <p:cNvSpPr/>
              <p:nvPr/>
            </p:nvSpPr>
            <p:spPr>
              <a:xfrm>
                <a:off x="510775" y="346350"/>
                <a:ext cx="82050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510650" y="693800"/>
                <a:ext cx="8205000" cy="2926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510775" y="693800"/>
                <a:ext cx="7903800" cy="2792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1" name="Google Shape;901;p29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02" name="Google Shape;902;p29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29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04" name="Google Shape;904;p29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5" name="Google Shape;905;p29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7" name="Google Shape;907;p29"/>
            <p:cNvSpPr/>
            <p:nvPr/>
          </p:nvSpPr>
          <p:spPr>
            <a:xfrm>
              <a:off x="8414550" y="911475"/>
              <a:ext cx="217800" cy="2709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29"/>
          <p:cNvGrpSpPr/>
          <p:nvPr/>
        </p:nvGrpSpPr>
        <p:grpSpPr>
          <a:xfrm>
            <a:off x="4432325" y="693550"/>
            <a:ext cx="4312050" cy="3135300"/>
            <a:chOff x="4403550" y="-260375"/>
            <a:chExt cx="4312050" cy="3135300"/>
          </a:xfrm>
        </p:grpSpPr>
        <p:sp>
          <p:nvSpPr>
            <p:cNvPr id="909" name="Google Shape;909;p29"/>
            <p:cNvSpPr/>
            <p:nvPr/>
          </p:nvSpPr>
          <p:spPr>
            <a:xfrm>
              <a:off x="4403550" y="-260375"/>
              <a:ext cx="43119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4403700" y="86725"/>
              <a:ext cx="4311900" cy="2788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8414550" y="304525"/>
              <a:ext cx="217800" cy="2570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4403550" y="86725"/>
              <a:ext cx="4011000" cy="2702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29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918" name="Google Shape;918;p29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29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20" name="Google Shape;920;p29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1" name="Google Shape;921;p29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3" name="Google Shape;923;p29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29"/>
          <p:cNvSpPr txBox="1">
            <a:spLocks noGrp="1"/>
          </p:cNvSpPr>
          <p:nvPr>
            <p:ph type="subTitle" idx="1"/>
          </p:nvPr>
        </p:nvSpPr>
        <p:spPr>
          <a:xfrm>
            <a:off x="944100" y="2199625"/>
            <a:ext cx="30153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9"/>
          <p:cNvSpPr txBox="1">
            <a:spLocks noGrp="1"/>
          </p:cNvSpPr>
          <p:nvPr>
            <p:ph type="title" hasCustomPrompt="1"/>
          </p:nvPr>
        </p:nvSpPr>
        <p:spPr>
          <a:xfrm>
            <a:off x="4432325" y="1761675"/>
            <a:ext cx="4032600" cy="11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5">
    <p:bg>
      <p:bgPr>
        <a:solidFill>
          <a:schemeClr val="accent2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30"/>
          <p:cNvGrpSpPr/>
          <p:nvPr/>
        </p:nvGrpSpPr>
        <p:grpSpPr>
          <a:xfrm>
            <a:off x="1572050" y="348800"/>
            <a:ext cx="5999900" cy="4080925"/>
            <a:chOff x="2715950" y="346350"/>
            <a:chExt cx="5999900" cy="4080925"/>
          </a:xfrm>
        </p:grpSpPr>
        <p:grpSp>
          <p:nvGrpSpPr>
            <p:cNvPr id="928" name="Google Shape;928;p30"/>
            <p:cNvGrpSpPr/>
            <p:nvPr/>
          </p:nvGrpSpPr>
          <p:grpSpPr>
            <a:xfrm>
              <a:off x="2715950" y="346350"/>
              <a:ext cx="5999900" cy="4080925"/>
              <a:chOff x="2715950" y="346350"/>
              <a:chExt cx="5999900" cy="4080925"/>
            </a:xfrm>
          </p:grpSpPr>
          <p:sp>
            <p:nvSpPr>
              <p:cNvPr id="929" name="Google Shape;929;p30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2715950" y="693775"/>
                <a:ext cx="5999700" cy="37335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2716150" y="693775"/>
                <a:ext cx="5698500" cy="37335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6" name="Google Shape;936;p30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37" name="Google Shape;937;p30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30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39" name="Google Shape;939;p30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0" name="Google Shape;940;p30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0"/>
            <p:cNvSpPr/>
            <p:nvPr/>
          </p:nvSpPr>
          <p:spPr>
            <a:xfrm>
              <a:off x="8414550" y="911475"/>
              <a:ext cx="217800" cy="3515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30"/>
          <p:cNvSpPr txBox="1">
            <a:spLocks noGrp="1"/>
          </p:cNvSpPr>
          <p:nvPr>
            <p:ph type="title"/>
          </p:nvPr>
        </p:nvSpPr>
        <p:spPr>
          <a:xfrm>
            <a:off x="1877975" y="1415700"/>
            <a:ext cx="50478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944" name="Google Shape;944;p30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63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>
            <a:off x="-100" y="0"/>
            <a:ext cx="9144025" cy="5143466"/>
            <a:chOff x="-428375" y="346372"/>
            <a:chExt cx="9144025" cy="5089517"/>
          </a:xfrm>
        </p:grpSpPr>
        <p:sp>
          <p:nvSpPr>
            <p:cNvPr id="95" name="Google Shape;95;p4"/>
            <p:cNvSpPr/>
            <p:nvPr/>
          </p:nvSpPr>
          <p:spPr>
            <a:xfrm>
              <a:off x="-428375" y="346372"/>
              <a:ext cx="91440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428350" y="693764"/>
              <a:ext cx="9144000" cy="4742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414550" y="911456"/>
              <a:ext cx="217800" cy="4524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-428375" y="693789"/>
              <a:ext cx="8842800" cy="47421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4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04" name="Google Shape;104;p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6" name="Google Shape;106;p4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4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53361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15500" y="1386375"/>
            <a:ext cx="7713000" cy="3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0">
    <p:bg>
      <p:bgPr>
        <a:solidFill>
          <a:schemeClr val="accent2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1"/>
          <p:cNvSpPr txBox="1">
            <a:spLocks noGrp="1"/>
          </p:cNvSpPr>
          <p:nvPr>
            <p:ph type="title"/>
          </p:nvPr>
        </p:nvSpPr>
        <p:spPr>
          <a:xfrm>
            <a:off x="702475" y="658150"/>
            <a:ext cx="7739100" cy="1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947" name="Google Shape;947;p31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BLANK_1_1_1_2_1_1">
    <p:bg>
      <p:bgPr>
        <a:solidFill>
          <a:schemeClr val="lt2"/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32"/>
          <p:cNvGrpSpPr/>
          <p:nvPr/>
        </p:nvGrpSpPr>
        <p:grpSpPr>
          <a:xfrm>
            <a:off x="399625" y="934625"/>
            <a:ext cx="5999900" cy="3274238"/>
            <a:chOff x="2715950" y="346350"/>
            <a:chExt cx="5999900" cy="3274238"/>
          </a:xfrm>
        </p:grpSpPr>
        <p:grpSp>
          <p:nvGrpSpPr>
            <p:cNvPr id="950" name="Google Shape;950;p32"/>
            <p:cNvGrpSpPr/>
            <p:nvPr/>
          </p:nvGrpSpPr>
          <p:grpSpPr>
            <a:xfrm>
              <a:off x="2715950" y="346350"/>
              <a:ext cx="5999900" cy="3274238"/>
              <a:chOff x="2715950" y="346350"/>
              <a:chExt cx="5999900" cy="3274238"/>
            </a:xfrm>
          </p:grpSpPr>
          <p:sp>
            <p:nvSpPr>
              <p:cNvPr id="951" name="Google Shape;951;p32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2"/>
              <p:cNvSpPr/>
              <p:nvPr/>
            </p:nvSpPr>
            <p:spPr>
              <a:xfrm>
                <a:off x="2715950" y="693788"/>
                <a:ext cx="5999700" cy="2926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2"/>
              <p:cNvSpPr/>
              <p:nvPr/>
            </p:nvSpPr>
            <p:spPr>
              <a:xfrm>
                <a:off x="2716150" y="693788"/>
                <a:ext cx="5698500" cy="2792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8" name="Google Shape;958;p3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59" name="Google Shape;959;p3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0" name="Google Shape;960;p3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61" name="Google Shape;961;p3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2" name="Google Shape;962;p3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4" name="Google Shape;964;p32"/>
            <p:cNvSpPr/>
            <p:nvPr/>
          </p:nvSpPr>
          <p:spPr>
            <a:xfrm>
              <a:off x="8414550" y="911475"/>
              <a:ext cx="217800" cy="2574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32"/>
          <p:cNvGrpSpPr/>
          <p:nvPr/>
        </p:nvGrpSpPr>
        <p:grpSpPr>
          <a:xfrm>
            <a:off x="3972475" y="693550"/>
            <a:ext cx="4771900" cy="3736200"/>
            <a:chOff x="3943700" y="-260375"/>
            <a:chExt cx="4771900" cy="3736200"/>
          </a:xfrm>
        </p:grpSpPr>
        <p:sp>
          <p:nvSpPr>
            <p:cNvPr id="966" name="Google Shape;966;p32"/>
            <p:cNvSpPr/>
            <p:nvPr/>
          </p:nvSpPr>
          <p:spPr>
            <a:xfrm>
              <a:off x="3943700" y="-260375"/>
              <a:ext cx="4771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943800" y="86725"/>
              <a:ext cx="4771800" cy="3389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8414550" y="304525"/>
              <a:ext cx="217800" cy="317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943800" y="86725"/>
              <a:ext cx="4470600" cy="32742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4" name="Google Shape;974;p32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975" name="Google Shape;975;p32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32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77" name="Google Shape;977;p32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8" name="Google Shape;978;p32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0" name="Google Shape;980;p32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32"/>
          <p:cNvSpPr txBox="1">
            <a:spLocks noGrp="1"/>
          </p:cNvSpPr>
          <p:nvPr>
            <p:ph type="subTitle" idx="1"/>
          </p:nvPr>
        </p:nvSpPr>
        <p:spPr>
          <a:xfrm>
            <a:off x="715500" y="2428150"/>
            <a:ext cx="29457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2"/>
          <p:cNvSpPr txBox="1">
            <a:spLocks noGrp="1"/>
          </p:cNvSpPr>
          <p:nvPr>
            <p:ph type="title"/>
          </p:nvPr>
        </p:nvSpPr>
        <p:spPr>
          <a:xfrm>
            <a:off x="715500" y="1406525"/>
            <a:ext cx="2945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BLANK_1_1_1_2_1_1_1">
    <p:bg>
      <p:bgPr>
        <a:solidFill>
          <a:schemeClr val="accent5"/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33"/>
          <p:cNvGrpSpPr/>
          <p:nvPr/>
        </p:nvGrpSpPr>
        <p:grpSpPr>
          <a:xfrm>
            <a:off x="399500" y="1155475"/>
            <a:ext cx="8205125" cy="3274250"/>
            <a:chOff x="510650" y="346350"/>
            <a:chExt cx="8205125" cy="3274250"/>
          </a:xfrm>
        </p:grpSpPr>
        <p:grpSp>
          <p:nvGrpSpPr>
            <p:cNvPr id="985" name="Google Shape;985;p33"/>
            <p:cNvGrpSpPr/>
            <p:nvPr/>
          </p:nvGrpSpPr>
          <p:grpSpPr>
            <a:xfrm>
              <a:off x="510650" y="346350"/>
              <a:ext cx="8205125" cy="3274250"/>
              <a:chOff x="510650" y="346350"/>
              <a:chExt cx="8205125" cy="3274250"/>
            </a:xfrm>
          </p:grpSpPr>
          <p:sp>
            <p:nvSpPr>
              <p:cNvPr id="986" name="Google Shape;986;p33"/>
              <p:cNvSpPr/>
              <p:nvPr/>
            </p:nvSpPr>
            <p:spPr>
              <a:xfrm>
                <a:off x="510775" y="346350"/>
                <a:ext cx="82050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510650" y="693800"/>
                <a:ext cx="8205000" cy="2926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510775" y="693800"/>
                <a:ext cx="7903800" cy="2792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33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994" name="Google Shape;994;p33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5" name="Google Shape;995;p33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96" name="Google Shape;996;p33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7" name="Google Shape;997;p33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9" name="Google Shape;999;p33"/>
            <p:cNvSpPr/>
            <p:nvPr/>
          </p:nvSpPr>
          <p:spPr>
            <a:xfrm>
              <a:off x="8414550" y="911475"/>
              <a:ext cx="217800" cy="2709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3"/>
          <p:cNvGrpSpPr/>
          <p:nvPr/>
        </p:nvGrpSpPr>
        <p:grpSpPr>
          <a:xfrm>
            <a:off x="4432325" y="693550"/>
            <a:ext cx="4312050" cy="3135300"/>
            <a:chOff x="4403550" y="-260375"/>
            <a:chExt cx="4312050" cy="3135300"/>
          </a:xfrm>
        </p:grpSpPr>
        <p:sp>
          <p:nvSpPr>
            <p:cNvPr id="1001" name="Google Shape;1001;p33"/>
            <p:cNvSpPr/>
            <p:nvPr/>
          </p:nvSpPr>
          <p:spPr>
            <a:xfrm>
              <a:off x="4403550" y="-260375"/>
              <a:ext cx="43119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4403700" y="86725"/>
              <a:ext cx="4311900" cy="2788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8414550" y="304525"/>
              <a:ext cx="217800" cy="2570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4403550" y="86725"/>
              <a:ext cx="4011000" cy="2702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8414538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8098334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7782131" y="-195736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8146395" y="-147676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33"/>
            <p:cNvGrpSpPr/>
            <p:nvPr/>
          </p:nvGrpSpPr>
          <p:grpSpPr>
            <a:xfrm>
              <a:off x="8488117" y="-143140"/>
              <a:ext cx="71476" cy="115410"/>
              <a:chOff x="6781425" y="296084"/>
              <a:chExt cx="65400" cy="105600"/>
            </a:xfrm>
          </p:grpSpPr>
          <p:cxnSp>
            <p:nvCxnSpPr>
              <p:cNvPr id="1010" name="Google Shape;1010;p33"/>
              <p:cNvCxnSpPr/>
              <p:nvPr/>
            </p:nvCxnSpPr>
            <p:spPr>
              <a:xfrm>
                <a:off x="6783975" y="296834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33"/>
              <p:cNvCxnSpPr/>
              <p:nvPr/>
            </p:nvCxnSpPr>
            <p:spPr>
              <a:xfrm flipH="1">
                <a:off x="6781425" y="296084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12" name="Google Shape;1012;p33"/>
            <p:cNvCxnSpPr/>
            <p:nvPr/>
          </p:nvCxnSpPr>
          <p:spPr>
            <a:xfrm rot="10800000">
              <a:off x="7835558" y="-26036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3" name="Google Shape;1013;p33"/>
            <p:cNvSpPr/>
            <p:nvPr/>
          </p:nvSpPr>
          <p:spPr>
            <a:xfrm>
              <a:off x="8414538" y="8671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8467816" y="14753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15" name="Google Shape;1015;p3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33"/>
          <p:cNvSpPr txBox="1">
            <a:spLocks noGrp="1"/>
          </p:cNvSpPr>
          <p:nvPr>
            <p:ph type="subTitle" idx="1"/>
          </p:nvPr>
        </p:nvSpPr>
        <p:spPr>
          <a:xfrm>
            <a:off x="715500" y="2776424"/>
            <a:ext cx="28089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33"/>
          <p:cNvSpPr txBox="1">
            <a:spLocks noGrp="1"/>
          </p:cNvSpPr>
          <p:nvPr>
            <p:ph type="title"/>
          </p:nvPr>
        </p:nvSpPr>
        <p:spPr>
          <a:xfrm>
            <a:off x="715500" y="1748680"/>
            <a:ext cx="26286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_1_1_2">
    <p:bg>
      <p:bgPr>
        <a:solidFill>
          <a:schemeClr val="accent5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Google Shape;1019;p3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0" name="Google Shape;1020;p34"/>
          <p:cNvGrpSpPr/>
          <p:nvPr/>
        </p:nvGrpSpPr>
        <p:grpSpPr>
          <a:xfrm>
            <a:off x="399625" y="1518225"/>
            <a:ext cx="8344800" cy="3625275"/>
            <a:chOff x="370875" y="1761550"/>
            <a:chExt cx="8344800" cy="3625275"/>
          </a:xfrm>
        </p:grpSpPr>
        <p:grpSp>
          <p:nvGrpSpPr>
            <p:cNvPr id="1021" name="Google Shape;1021;p34"/>
            <p:cNvGrpSpPr/>
            <p:nvPr/>
          </p:nvGrpSpPr>
          <p:grpSpPr>
            <a:xfrm>
              <a:off x="370875" y="1761550"/>
              <a:ext cx="8344800" cy="3625225"/>
              <a:chOff x="370875" y="346350"/>
              <a:chExt cx="8344800" cy="3625225"/>
            </a:xfrm>
          </p:grpSpPr>
          <p:sp>
            <p:nvSpPr>
              <p:cNvPr id="1022" name="Google Shape;1022;p34"/>
              <p:cNvSpPr/>
              <p:nvPr/>
            </p:nvSpPr>
            <p:spPr>
              <a:xfrm>
                <a:off x="3708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4"/>
              <p:cNvSpPr/>
              <p:nvPr/>
            </p:nvSpPr>
            <p:spPr>
              <a:xfrm>
                <a:off x="370875" y="693775"/>
                <a:ext cx="8344800" cy="3277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4"/>
              <p:cNvSpPr/>
              <p:nvPr/>
            </p:nvSpPr>
            <p:spPr>
              <a:xfrm>
                <a:off x="370875" y="693775"/>
                <a:ext cx="8043600" cy="3177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9" name="Google Shape;1029;p3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030" name="Google Shape;1030;p3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1" name="Google Shape;1031;p3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32" name="Google Shape;1032;p3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3" name="Google Shape;1033;p3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34"/>
            <p:cNvSpPr/>
            <p:nvPr/>
          </p:nvSpPr>
          <p:spPr>
            <a:xfrm>
              <a:off x="8414550" y="2323825"/>
              <a:ext cx="217800" cy="3063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9625" y="348800"/>
            <a:ext cx="8029000" cy="1169425"/>
            <a:chOff x="686750" y="346350"/>
            <a:chExt cx="8029000" cy="1169425"/>
          </a:xfrm>
        </p:grpSpPr>
        <p:grpSp>
          <p:nvGrpSpPr>
            <p:cNvPr id="1037" name="Google Shape;1037;p34"/>
            <p:cNvGrpSpPr/>
            <p:nvPr/>
          </p:nvGrpSpPr>
          <p:grpSpPr>
            <a:xfrm>
              <a:off x="686750" y="346350"/>
              <a:ext cx="8029000" cy="1169425"/>
              <a:chOff x="686750" y="346350"/>
              <a:chExt cx="8029000" cy="1169425"/>
            </a:xfrm>
          </p:grpSpPr>
          <p:sp>
            <p:nvSpPr>
              <p:cNvPr id="1038" name="Google Shape;1038;p34"/>
              <p:cNvSpPr/>
              <p:nvPr/>
            </p:nvSpPr>
            <p:spPr>
              <a:xfrm>
                <a:off x="686850" y="346350"/>
                <a:ext cx="80289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686750" y="693775"/>
                <a:ext cx="8028900" cy="822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686850" y="693775"/>
                <a:ext cx="77277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5" name="Google Shape;1045;p3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046" name="Google Shape;1046;p3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3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48" name="Google Shape;1048;p3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9" name="Google Shape;1049;p3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1" name="Google Shape;1051;p34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34"/>
          <p:cNvSpPr txBox="1">
            <a:spLocks noGrp="1"/>
          </p:cNvSpPr>
          <p:nvPr>
            <p:ph type="subTitle" idx="1"/>
          </p:nvPr>
        </p:nvSpPr>
        <p:spPr>
          <a:xfrm>
            <a:off x="715500" y="3138850"/>
            <a:ext cx="24378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3" name="Google Shape;1053;p34"/>
          <p:cNvSpPr txBox="1">
            <a:spLocks noGrp="1"/>
          </p:cNvSpPr>
          <p:nvPr>
            <p:ph type="subTitle" idx="2"/>
          </p:nvPr>
        </p:nvSpPr>
        <p:spPr>
          <a:xfrm>
            <a:off x="3843400" y="1908025"/>
            <a:ext cx="4419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4" name="Google Shape;1054;p34"/>
          <p:cNvSpPr txBox="1">
            <a:spLocks noGrp="1"/>
          </p:cNvSpPr>
          <p:nvPr>
            <p:ph type="subTitle" idx="3"/>
          </p:nvPr>
        </p:nvSpPr>
        <p:spPr>
          <a:xfrm>
            <a:off x="715500" y="3621850"/>
            <a:ext cx="2437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5" name="Google Shape;1055;p34"/>
          <p:cNvSpPr txBox="1">
            <a:spLocks noGrp="1"/>
          </p:cNvSpPr>
          <p:nvPr>
            <p:ph type="subTitle" idx="4"/>
          </p:nvPr>
        </p:nvSpPr>
        <p:spPr>
          <a:xfrm>
            <a:off x="3843400" y="2391025"/>
            <a:ext cx="44196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6" name="Google Shape;1056;p34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44667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34"/>
          <p:cNvSpPr txBox="1">
            <a:spLocks noGrp="1"/>
          </p:cNvSpPr>
          <p:nvPr>
            <p:ph type="subTitle" idx="5"/>
          </p:nvPr>
        </p:nvSpPr>
        <p:spPr>
          <a:xfrm>
            <a:off x="715500" y="2042650"/>
            <a:ext cx="3069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_1_2_1">
    <p:bg>
      <p:bgPr>
        <a:solidFill>
          <a:schemeClr val="lt2"/>
        </a:solidFill>
        <a:effectLst/>
      </p:bgPr>
    </p:bg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3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0" name="Google Shape;1060;p35"/>
          <p:cNvGrpSpPr/>
          <p:nvPr/>
        </p:nvGrpSpPr>
        <p:grpSpPr>
          <a:xfrm>
            <a:off x="399625" y="1518225"/>
            <a:ext cx="8344800" cy="3625275"/>
            <a:chOff x="370875" y="1761550"/>
            <a:chExt cx="8344800" cy="3625275"/>
          </a:xfrm>
        </p:grpSpPr>
        <p:grpSp>
          <p:nvGrpSpPr>
            <p:cNvPr id="1061" name="Google Shape;1061;p35"/>
            <p:cNvGrpSpPr/>
            <p:nvPr/>
          </p:nvGrpSpPr>
          <p:grpSpPr>
            <a:xfrm>
              <a:off x="370875" y="1761550"/>
              <a:ext cx="8344800" cy="3625225"/>
              <a:chOff x="370875" y="346350"/>
              <a:chExt cx="8344800" cy="3625225"/>
            </a:xfrm>
          </p:grpSpPr>
          <p:sp>
            <p:nvSpPr>
              <p:cNvPr id="1062" name="Google Shape;1062;p35"/>
              <p:cNvSpPr/>
              <p:nvPr/>
            </p:nvSpPr>
            <p:spPr>
              <a:xfrm>
                <a:off x="3708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5"/>
              <p:cNvSpPr/>
              <p:nvPr/>
            </p:nvSpPr>
            <p:spPr>
              <a:xfrm>
                <a:off x="370875" y="693775"/>
                <a:ext cx="8344800" cy="32778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370875" y="693775"/>
                <a:ext cx="8043600" cy="3177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9" name="Google Shape;1069;p3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070" name="Google Shape;1070;p3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Google Shape;1071;p3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72" name="Google Shape;1072;p3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73" name="Google Shape;1073;p3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5" name="Google Shape;1075;p35"/>
            <p:cNvSpPr/>
            <p:nvPr/>
          </p:nvSpPr>
          <p:spPr>
            <a:xfrm>
              <a:off x="8414550" y="2323825"/>
              <a:ext cx="217800" cy="3063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5"/>
          <p:cNvGrpSpPr/>
          <p:nvPr/>
        </p:nvGrpSpPr>
        <p:grpSpPr>
          <a:xfrm>
            <a:off x="399625" y="348800"/>
            <a:ext cx="8029000" cy="1169425"/>
            <a:chOff x="686750" y="346350"/>
            <a:chExt cx="8029000" cy="1169425"/>
          </a:xfrm>
        </p:grpSpPr>
        <p:grpSp>
          <p:nvGrpSpPr>
            <p:cNvPr id="1077" name="Google Shape;1077;p35"/>
            <p:cNvGrpSpPr/>
            <p:nvPr/>
          </p:nvGrpSpPr>
          <p:grpSpPr>
            <a:xfrm>
              <a:off x="686750" y="346350"/>
              <a:ext cx="8029000" cy="1169425"/>
              <a:chOff x="686750" y="346350"/>
              <a:chExt cx="8029000" cy="1169425"/>
            </a:xfrm>
          </p:grpSpPr>
          <p:sp>
            <p:nvSpPr>
              <p:cNvPr id="1078" name="Google Shape;1078;p35"/>
              <p:cNvSpPr/>
              <p:nvPr/>
            </p:nvSpPr>
            <p:spPr>
              <a:xfrm>
                <a:off x="686850" y="346350"/>
                <a:ext cx="80289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686750" y="693775"/>
                <a:ext cx="8028900" cy="8220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686850" y="693775"/>
                <a:ext cx="77277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5" name="Google Shape;1085;p3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086" name="Google Shape;1086;p3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7" name="Google Shape;1087;p3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88" name="Google Shape;1088;p3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89" name="Google Shape;1089;p3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1" name="Google Shape;1091;p35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5"/>
          <p:cNvSpPr txBox="1">
            <a:spLocks noGrp="1"/>
          </p:cNvSpPr>
          <p:nvPr>
            <p:ph type="subTitle" idx="1"/>
          </p:nvPr>
        </p:nvSpPr>
        <p:spPr>
          <a:xfrm>
            <a:off x="715500" y="1908450"/>
            <a:ext cx="2868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3" name="Google Shape;1093;p35"/>
          <p:cNvSpPr txBox="1">
            <a:spLocks noGrp="1"/>
          </p:cNvSpPr>
          <p:nvPr>
            <p:ph type="subTitle" idx="2"/>
          </p:nvPr>
        </p:nvSpPr>
        <p:spPr>
          <a:xfrm>
            <a:off x="3843450" y="1908450"/>
            <a:ext cx="42255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4" name="Google Shape;1094;p35"/>
          <p:cNvSpPr txBox="1">
            <a:spLocks noGrp="1"/>
          </p:cNvSpPr>
          <p:nvPr>
            <p:ph type="subTitle" idx="3"/>
          </p:nvPr>
        </p:nvSpPr>
        <p:spPr>
          <a:xfrm>
            <a:off x="715500" y="2391450"/>
            <a:ext cx="2868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5" name="Google Shape;1095;p35"/>
          <p:cNvSpPr txBox="1">
            <a:spLocks noGrp="1"/>
          </p:cNvSpPr>
          <p:nvPr>
            <p:ph type="subTitle" idx="4"/>
          </p:nvPr>
        </p:nvSpPr>
        <p:spPr>
          <a:xfrm>
            <a:off x="3843400" y="2391450"/>
            <a:ext cx="4225500" cy="22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6" name="Google Shape;1096;p35"/>
          <p:cNvSpPr txBox="1">
            <a:spLocks noGrp="1"/>
          </p:cNvSpPr>
          <p:nvPr>
            <p:ph type="title"/>
          </p:nvPr>
        </p:nvSpPr>
        <p:spPr>
          <a:xfrm>
            <a:off x="715500" y="713775"/>
            <a:ext cx="26814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35"/>
          <p:cNvSpPr txBox="1">
            <a:spLocks noGrp="1"/>
          </p:cNvSpPr>
          <p:nvPr>
            <p:ph type="subTitle" idx="5"/>
          </p:nvPr>
        </p:nvSpPr>
        <p:spPr>
          <a:xfrm>
            <a:off x="715500" y="3146193"/>
            <a:ext cx="2868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8" name="Google Shape;1098;p35"/>
          <p:cNvSpPr txBox="1">
            <a:spLocks noGrp="1"/>
          </p:cNvSpPr>
          <p:nvPr>
            <p:ph type="subTitle" idx="6"/>
          </p:nvPr>
        </p:nvSpPr>
        <p:spPr>
          <a:xfrm>
            <a:off x="715500" y="3629200"/>
            <a:ext cx="2868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9" name="Google Shape;1099;p35"/>
          <p:cNvSpPr txBox="1">
            <a:spLocks noGrp="1"/>
          </p:cNvSpPr>
          <p:nvPr>
            <p:ph type="subTitle" idx="7"/>
          </p:nvPr>
        </p:nvSpPr>
        <p:spPr>
          <a:xfrm>
            <a:off x="4262000" y="713775"/>
            <a:ext cx="35202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_1_1_1">
    <p:bg>
      <p:bgPr>
        <a:solidFill>
          <a:schemeClr val="accent5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37"/>
          <p:cNvGrpSpPr/>
          <p:nvPr/>
        </p:nvGrpSpPr>
        <p:grpSpPr>
          <a:xfrm>
            <a:off x="4683700" y="1761550"/>
            <a:ext cx="4052400" cy="3456675"/>
            <a:chOff x="4663275" y="1761550"/>
            <a:chExt cx="4052400" cy="3456675"/>
          </a:xfrm>
        </p:grpSpPr>
        <p:grpSp>
          <p:nvGrpSpPr>
            <p:cNvPr id="1137" name="Google Shape;1137;p37"/>
            <p:cNvGrpSpPr/>
            <p:nvPr/>
          </p:nvGrpSpPr>
          <p:grpSpPr>
            <a:xfrm>
              <a:off x="4663275" y="1761550"/>
              <a:ext cx="4052400" cy="3456625"/>
              <a:chOff x="4663275" y="346350"/>
              <a:chExt cx="4052400" cy="3456625"/>
            </a:xfrm>
          </p:grpSpPr>
          <p:sp>
            <p:nvSpPr>
              <p:cNvPr id="1138" name="Google Shape;1138;p37"/>
              <p:cNvSpPr/>
              <p:nvPr/>
            </p:nvSpPr>
            <p:spPr>
              <a:xfrm>
                <a:off x="4663275" y="346350"/>
                <a:ext cx="40524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4807575" y="693775"/>
                <a:ext cx="3908100" cy="31092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4663275" y="693775"/>
                <a:ext cx="3751200" cy="31092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5" name="Google Shape;1145;p3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146" name="Google Shape;1146;p3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3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48" name="Google Shape;1148;p3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9" name="Google Shape;1149;p3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1" name="Google Shape;1151;p37"/>
            <p:cNvSpPr/>
            <p:nvPr/>
          </p:nvSpPr>
          <p:spPr>
            <a:xfrm>
              <a:off x="8414550" y="2323825"/>
              <a:ext cx="217800" cy="2894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37"/>
          <p:cNvGrpSpPr/>
          <p:nvPr/>
        </p:nvGrpSpPr>
        <p:grpSpPr>
          <a:xfrm>
            <a:off x="399625" y="1761550"/>
            <a:ext cx="4052400" cy="3456675"/>
            <a:chOff x="4663275" y="1761550"/>
            <a:chExt cx="4052400" cy="3456675"/>
          </a:xfrm>
        </p:grpSpPr>
        <p:grpSp>
          <p:nvGrpSpPr>
            <p:cNvPr id="1153" name="Google Shape;1153;p37"/>
            <p:cNvGrpSpPr/>
            <p:nvPr/>
          </p:nvGrpSpPr>
          <p:grpSpPr>
            <a:xfrm>
              <a:off x="4663275" y="1761550"/>
              <a:ext cx="4052400" cy="3456625"/>
              <a:chOff x="4663275" y="346350"/>
              <a:chExt cx="4052400" cy="3456625"/>
            </a:xfrm>
          </p:grpSpPr>
          <p:sp>
            <p:nvSpPr>
              <p:cNvPr id="1154" name="Google Shape;1154;p37"/>
              <p:cNvSpPr/>
              <p:nvPr/>
            </p:nvSpPr>
            <p:spPr>
              <a:xfrm>
                <a:off x="4663275" y="346350"/>
                <a:ext cx="40524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4807575" y="693775"/>
                <a:ext cx="3908100" cy="31092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4663275" y="693775"/>
                <a:ext cx="3751200" cy="31092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1" name="Google Shape;1161;p3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162" name="Google Shape;1162;p3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3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64" name="Google Shape;1164;p3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65" name="Google Shape;1165;p3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7" name="Google Shape;1167;p37"/>
            <p:cNvSpPr/>
            <p:nvPr/>
          </p:nvSpPr>
          <p:spPr>
            <a:xfrm>
              <a:off x="8414550" y="2323825"/>
              <a:ext cx="217800" cy="2894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37"/>
          <p:cNvSpPr txBox="1">
            <a:spLocks noGrp="1"/>
          </p:cNvSpPr>
          <p:nvPr>
            <p:ph type="subTitle" idx="1"/>
          </p:nvPr>
        </p:nvSpPr>
        <p:spPr>
          <a:xfrm>
            <a:off x="1030175" y="2262725"/>
            <a:ext cx="24873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9" name="Google Shape;1169;p37"/>
          <p:cNvSpPr txBox="1">
            <a:spLocks noGrp="1"/>
          </p:cNvSpPr>
          <p:nvPr>
            <p:ph type="subTitle" idx="2"/>
          </p:nvPr>
        </p:nvSpPr>
        <p:spPr>
          <a:xfrm>
            <a:off x="5319300" y="2262725"/>
            <a:ext cx="24873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70" name="Google Shape;1170;p37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171" name="Google Shape;1171;p37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172" name="Google Shape;1172;p37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3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180" name="Google Shape;1180;p3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1" name="Google Shape;1181;p3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82" name="Google Shape;1182;p3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83" name="Google Shape;1183;p3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5" name="Google Shape;1185;p37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6" name="Google Shape;1186;p3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37"/>
          <p:cNvSpPr txBox="1">
            <a:spLocks noGrp="1"/>
          </p:cNvSpPr>
          <p:nvPr>
            <p:ph type="subTitle" idx="3"/>
          </p:nvPr>
        </p:nvSpPr>
        <p:spPr>
          <a:xfrm>
            <a:off x="1030175" y="2764750"/>
            <a:ext cx="24873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37"/>
          <p:cNvSpPr txBox="1">
            <a:spLocks noGrp="1"/>
          </p:cNvSpPr>
          <p:nvPr>
            <p:ph type="subTitle" idx="4"/>
          </p:nvPr>
        </p:nvSpPr>
        <p:spPr>
          <a:xfrm>
            <a:off x="5319300" y="2764750"/>
            <a:ext cx="24873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37"/>
          <p:cNvSpPr txBox="1">
            <a:spLocks noGrp="1"/>
          </p:cNvSpPr>
          <p:nvPr>
            <p:ph type="title"/>
          </p:nvPr>
        </p:nvSpPr>
        <p:spPr>
          <a:xfrm>
            <a:off x="715500" y="732825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1">
    <p:bg>
      <p:bgPr>
        <a:solidFill>
          <a:schemeClr val="accent5"/>
        </a:solidFill>
        <a:effectLst/>
      </p:bgPr>
    </p:bg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38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192" name="Google Shape;1192;p38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193" name="Google Shape;1193;p38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0" name="Google Shape;1200;p3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201" name="Google Shape;1201;p3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2" name="Google Shape;1202;p3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03" name="Google Shape;1203;p3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4" name="Google Shape;1204;p3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6" name="Google Shape;1206;p38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6048577" y="1761550"/>
            <a:ext cx="2695848" cy="2668275"/>
            <a:chOff x="6019852" y="1761550"/>
            <a:chExt cx="2695848" cy="2668275"/>
          </a:xfrm>
        </p:grpSpPr>
        <p:grpSp>
          <p:nvGrpSpPr>
            <p:cNvPr id="1208" name="Google Shape;1208;p3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209" name="Google Shape;1209;p3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3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217" name="Google Shape;1217;p3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8" name="Google Shape;1218;p3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19" name="Google Shape;1219;p3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0" name="Google Shape;1220;p3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2" name="Google Shape;1222;p3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3224076" y="1761550"/>
            <a:ext cx="2695848" cy="2668275"/>
            <a:chOff x="6019852" y="1761550"/>
            <a:chExt cx="2695848" cy="2668275"/>
          </a:xfrm>
        </p:grpSpPr>
        <p:grpSp>
          <p:nvGrpSpPr>
            <p:cNvPr id="1224" name="Google Shape;1224;p3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225" name="Google Shape;1225;p3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2" name="Google Shape;1232;p3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233" name="Google Shape;1233;p3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4" name="Google Shape;1234;p3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35" name="Google Shape;1235;p3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36" name="Google Shape;1236;p3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3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99627" y="1761550"/>
            <a:ext cx="2695848" cy="2668275"/>
            <a:chOff x="6019852" y="1761550"/>
            <a:chExt cx="2695848" cy="2668275"/>
          </a:xfrm>
        </p:grpSpPr>
        <p:grpSp>
          <p:nvGrpSpPr>
            <p:cNvPr id="1240" name="Google Shape;1240;p3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241" name="Google Shape;1241;p3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8" name="Google Shape;1248;p3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249" name="Google Shape;1249;p3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0" name="Google Shape;1250;p3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51" name="Google Shape;1251;p3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2" name="Google Shape;1252;p3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3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5" name="Google Shape;1255;p3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38"/>
          <p:cNvSpPr txBox="1">
            <a:spLocks noGrp="1"/>
          </p:cNvSpPr>
          <p:nvPr>
            <p:ph type="title"/>
          </p:nvPr>
        </p:nvSpPr>
        <p:spPr>
          <a:xfrm>
            <a:off x="6371000" y="2805050"/>
            <a:ext cx="17610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7" name="Google Shape;1257;p38"/>
          <p:cNvSpPr txBox="1">
            <a:spLocks noGrp="1"/>
          </p:cNvSpPr>
          <p:nvPr>
            <p:ph type="subTitle" idx="1"/>
          </p:nvPr>
        </p:nvSpPr>
        <p:spPr>
          <a:xfrm>
            <a:off x="6371000" y="33029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38"/>
          <p:cNvSpPr txBox="1">
            <a:spLocks noGrp="1"/>
          </p:cNvSpPr>
          <p:nvPr>
            <p:ph type="title" idx="2"/>
          </p:nvPr>
        </p:nvSpPr>
        <p:spPr>
          <a:xfrm>
            <a:off x="3543250" y="2805050"/>
            <a:ext cx="17610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9" name="Google Shape;1259;p38"/>
          <p:cNvSpPr txBox="1">
            <a:spLocks noGrp="1"/>
          </p:cNvSpPr>
          <p:nvPr>
            <p:ph type="subTitle" idx="3"/>
          </p:nvPr>
        </p:nvSpPr>
        <p:spPr>
          <a:xfrm>
            <a:off x="3543250" y="33029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38"/>
          <p:cNvSpPr txBox="1">
            <a:spLocks noGrp="1"/>
          </p:cNvSpPr>
          <p:nvPr>
            <p:ph type="title" idx="4"/>
          </p:nvPr>
        </p:nvSpPr>
        <p:spPr>
          <a:xfrm>
            <a:off x="715500" y="2805050"/>
            <a:ext cx="17610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1" name="Google Shape;1261;p38"/>
          <p:cNvSpPr txBox="1">
            <a:spLocks noGrp="1"/>
          </p:cNvSpPr>
          <p:nvPr>
            <p:ph type="subTitle" idx="5"/>
          </p:nvPr>
        </p:nvSpPr>
        <p:spPr>
          <a:xfrm>
            <a:off x="715500" y="3302975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38"/>
          <p:cNvSpPr txBox="1">
            <a:spLocks noGrp="1"/>
          </p:cNvSpPr>
          <p:nvPr>
            <p:ph type="title" idx="6"/>
          </p:nvPr>
        </p:nvSpPr>
        <p:spPr>
          <a:xfrm>
            <a:off x="715500" y="73282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bg>
      <p:bgPr>
        <a:solidFill>
          <a:schemeClr val="accent2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39"/>
          <p:cNvGrpSpPr/>
          <p:nvPr/>
        </p:nvGrpSpPr>
        <p:grpSpPr>
          <a:xfrm>
            <a:off x="399500" y="348800"/>
            <a:ext cx="8344900" cy="4845440"/>
            <a:chOff x="370850" y="346372"/>
            <a:chExt cx="8344900" cy="4794617"/>
          </a:xfrm>
        </p:grpSpPr>
        <p:sp>
          <p:nvSpPr>
            <p:cNvPr id="1265" name="Google Shape;1265;p39"/>
            <p:cNvSpPr/>
            <p:nvPr/>
          </p:nvSpPr>
          <p:spPr>
            <a:xfrm>
              <a:off x="370950" y="346372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70850" y="693763"/>
              <a:ext cx="8344800" cy="44472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8414550" y="911461"/>
              <a:ext cx="217800" cy="4229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70850" y="693789"/>
              <a:ext cx="8043600" cy="444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3" name="Google Shape;1273;p39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274" name="Google Shape;1274;p3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3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6" name="Google Shape;1276;p39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7" name="Google Shape;1277;p39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79" name="Google Shape;1279;p39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112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39"/>
          <p:cNvSpPr txBox="1">
            <a:spLocks noGrp="1"/>
          </p:cNvSpPr>
          <p:nvPr>
            <p:ph type="title"/>
          </p:nvPr>
        </p:nvSpPr>
        <p:spPr>
          <a:xfrm>
            <a:off x="1977839" y="19824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1" name="Google Shape;1281;p39"/>
          <p:cNvSpPr txBox="1">
            <a:spLocks noGrp="1"/>
          </p:cNvSpPr>
          <p:nvPr>
            <p:ph type="subTitle" idx="1"/>
          </p:nvPr>
        </p:nvSpPr>
        <p:spPr>
          <a:xfrm>
            <a:off x="1977839" y="24928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39"/>
          <p:cNvSpPr txBox="1">
            <a:spLocks noGrp="1"/>
          </p:cNvSpPr>
          <p:nvPr>
            <p:ph type="title" idx="2"/>
          </p:nvPr>
        </p:nvSpPr>
        <p:spPr>
          <a:xfrm>
            <a:off x="1977839" y="3211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3" name="Google Shape;1283;p39"/>
          <p:cNvSpPr txBox="1">
            <a:spLocks noGrp="1"/>
          </p:cNvSpPr>
          <p:nvPr>
            <p:ph type="subTitle" idx="3"/>
          </p:nvPr>
        </p:nvSpPr>
        <p:spPr>
          <a:xfrm>
            <a:off x="1977839" y="37311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39"/>
          <p:cNvSpPr txBox="1">
            <a:spLocks noGrp="1"/>
          </p:cNvSpPr>
          <p:nvPr>
            <p:ph type="title" idx="4"/>
          </p:nvPr>
        </p:nvSpPr>
        <p:spPr>
          <a:xfrm>
            <a:off x="5851034" y="19824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5" name="Google Shape;1285;p39"/>
          <p:cNvSpPr txBox="1">
            <a:spLocks noGrp="1"/>
          </p:cNvSpPr>
          <p:nvPr>
            <p:ph type="subTitle" idx="5"/>
          </p:nvPr>
        </p:nvSpPr>
        <p:spPr>
          <a:xfrm>
            <a:off x="5851034" y="24928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9"/>
          <p:cNvSpPr txBox="1">
            <a:spLocks noGrp="1"/>
          </p:cNvSpPr>
          <p:nvPr>
            <p:ph type="title" idx="6"/>
          </p:nvPr>
        </p:nvSpPr>
        <p:spPr>
          <a:xfrm>
            <a:off x="5851034" y="3211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7" name="Google Shape;1287;p39"/>
          <p:cNvSpPr txBox="1">
            <a:spLocks noGrp="1"/>
          </p:cNvSpPr>
          <p:nvPr>
            <p:ph type="subTitle" idx="7"/>
          </p:nvPr>
        </p:nvSpPr>
        <p:spPr>
          <a:xfrm>
            <a:off x="5851034" y="37311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9"/>
          <p:cNvSpPr txBox="1">
            <a:spLocks noGrp="1"/>
          </p:cNvSpPr>
          <p:nvPr>
            <p:ph type="title" idx="8"/>
          </p:nvPr>
        </p:nvSpPr>
        <p:spPr>
          <a:xfrm>
            <a:off x="2094900" y="723300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1">
    <p:bg>
      <p:bgPr>
        <a:solidFill>
          <a:schemeClr val="lt2"/>
        </a:solidFill>
        <a:effectLst/>
      </p:bgPr>
    </p:bg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0"/>
          <p:cNvGrpSpPr/>
          <p:nvPr/>
        </p:nvGrpSpPr>
        <p:grpSpPr>
          <a:xfrm>
            <a:off x="399225" y="1682850"/>
            <a:ext cx="8345300" cy="3120625"/>
            <a:chOff x="370575" y="346350"/>
            <a:chExt cx="8345300" cy="3120625"/>
          </a:xfrm>
        </p:grpSpPr>
        <p:grpSp>
          <p:nvGrpSpPr>
            <p:cNvPr id="1291" name="Google Shape;1291;p40"/>
            <p:cNvGrpSpPr/>
            <p:nvPr/>
          </p:nvGrpSpPr>
          <p:grpSpPr>
            <a:xfrm>
              <a:off x="370575" y="346350"/>
              <a:ext cx="8345300" cy="3120625"/>
              <a:chOff x="370575" y="346350"/>
              <a:chExt cx="8345300" cy="3120625"/>
            </a:xfrm>
          </p:grpSpPr>
          <p:sp>
            <p:nvSpPr>
              <p:cNvPr id="1292" name="Google Shape;1292;p40"/>
              <p:cNvSpPr/>
              <p:nvPr/>
            </p:nvSpPr>
            <p:spPr>
              <a:xfrm>
                <a:off x="370775" y="346350"/>
                <a:ext cx="8345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0"/>
              <p:cNvSpPr/>
              <p:nvPr/>
            </p:nvSpPr>
            <p:spPr>
              <a:xfrm>
                <a:off x="370575" y="693775"/>
                <a:ext cx="8345100" cy="27732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0"/>
              <p:cNvSpPr/>
              <p:nvPr/>
            </p:nvSpPr>
            <p:spPr>
              <a:xfrm>
                <a:off x="370775" y="693775"/>
                <a:ext cx="8043600" cy="2669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0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0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0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0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9" name="Google Shape;1299;p40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300" name="Google Shape;1300;p40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1" name="Google Shape;1301;p40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02" name="Google Shape;1302;p40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03" name="Google Shape;1303;p40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0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5" name="Google Shape;1305;p40"/>
            <p:cNvSpPr/>
            <p:nvPr/>
          </p:nvSpPr>
          <p:spPr>
            <a:xfrm>
              <a:off x="8414550" y="911475"/>
              <a:ext cx="217800" cy="2555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40"/>
          <p:cNvGrpSpPr/>
          <p:nvPr/>
        </p:nvGrpSpPr>
        <p:grpSpPr>
          <a:xfrm>
            <a:off x="399425" y="348800"/>
            <a:ext cx="8345000" cy="1190125"/>
            <a:chOff x="370850" y="346350"/>
            <a:chExt cx="8345000" cy="1190125"/>
          </a:xfrm>
        </p:grpSpPr>
        <p:grpSp>
          <p:nvGrpSpPr>
            <p:cNvPr id="1307" name="Google Shape;1307;p40"/>
            <p:cNvGrpSpPr/>
            <p:nvPr/>
          </p:nvGrpSpPr>
          <p:grpSpPr>
            <a:xfrm>
              <a:off x="370850" y="346350"/>
              <a:ext cx="8345000" cy="1190125"/>
              <a:chOff x="370850" y="346350"/>
              <a:chExt cx="8345000" cy="1190125"/>
            </a:xfrm>
          </p:grpSpPr>
          <p:sp>
            <p:nvSpPr>
              <p:cNvPr id="1308" name="Google Shape;1308;p40"/>
              <p:cNvSpPr/>
              <p:nvPr/>
            </p:nvSpPr>
            <p:spPr>
              <a:xfrm>
                <a:off x="371050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0"/>
              <p:cNvSpPr/>
              <p:nvPr/>
            </p:nvSpPr>
            <p:spPr>
              <a:xfrm>
                <a:off x="370850" y="693775"/>
                <a:ext cx="8344800" cy="8427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0"/>
              <p:cNvSpPr/>
              <p:nvPr/>
            </p:nvSpPr>
            <p:spPr>
              <a:xfrm>
                <a:off x="371050" y="693775"/>
                <a:ext cx="8043600" cy="8427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0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0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0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0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5" name="Google Shape;1315;p40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316" name="Google Shape;1316;p40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40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8" name="Google Shape;1318;p40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9" name="Google Shape;1319;p40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0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1" name="Google Shape;1321;p40"/>
            <p:cNvSpPr/>
            <p:nvPr/>
          </p:nvSpPr>
          <p:spPr>
            <a:xfrm>
              <a:off x="8414550" y="911475"/>
              <a:ext cx="217800" cy="6249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2" name="Google Shape;1322;p40"/>
          <p:cNvSpPr txBox="1">
            <a:spLocks noGrp="1"/>
          </p:cNvSpPr>
          <p:nvPr>
            <p:ph type="title"/>
          </p:nvPr>
        </p:nvSpPr>
        <p:spPr>
          <a:xfrm>
            <a:off x="1751213" y="2176425"/>
            <a:ext cx="2511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1323" name="Google Shape;1323;p40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40"/>
          <p:cNvSpPr txBox="1">
            <a:spLocks noGrp="1"/>
          </p:cNvSpPr>
          <p:nvPr>
            <p:ph type="subTitle" idx="1"/>
          </p:nvPr>
        </p:nvSpPr>
        <p:spPr>
          <a:xfrm>
            <a:off x="1751213" y="2685075"/>
            <a:ext cx="251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5" name="Google Shape;1325;p40"/>
          <p:cNvSpPr txBox="1">
            <a:spLocks noGrp="1"/>
          </p:cNvSpPr>
          <p:nvPr>
            <p:ph type="title" idx="2"/>
          </p:nvPr>
        </p:nvSpPr>
        <p:spPr>
          <a:xfrm>
            <a:off x="5316063" y="2176425"/>
            <a:ext cx="2511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6" name="Google Shape;1326;p40"/>
          <p:cNvSpPr txBox="1">
            <a:spLocks noGrp="1"/>
          </p:cNvSpPr>
          <p:nvPr>
            <p:ph type="subTitle" idx="3"/>
          </p:nvPr>
        </p:nvSpPr>
        <p:spPr>
          <a:xfrm>
            <a:off x="5316063" y="2685075"/>
            <a:ext cx="251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7" name="Google Shape;1327;p40"/>
          <p:cNvSpPr txBox="1">
            <a:spLocks noGrp="1"/>
          </p:cNvSpPr>
          <p:nvPr>
            <p:ph type="title" idx="4"/>
          </p:nvPr>
        </p:nvSpPr>
        <p:spPr>
          <a:xfrm>
            <a:off x="1751213" y="3398175"/>
            <a:ext cx="2511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5"/>
          </p:nvPr>
        </p:nvSpPr>
        <p:spPr>
          <a:xfrm>
            <a:off x="1751213" y="3916350"/>
            <a:ext cx="251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40"/>
          <p:cNvSpPr txBox="1">
            <a:spLocks noGrp="1"/>
          </p:cNvSpPr>
          <p:nvPr>
            <p:ph type="title" idx="6"/>
          </p:nvPr>
        </p:nvSpPr>
        <p:spPr>
          <a:xfrm>
            <a:off x="5316063" y="3398175"/>
            <a:ext cx="2511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0" name="Google Shape;1330;p40"/>
          <p:cNvSpPr txBox="1">
            <a:spLocks noGrp="1"/>
          </p:cNvSpPr>
          <p:nvPr>
            <p:ph type="subTitle" idx="7"/>
          </p:nvPr>
        </p:nvSpPr>
        <p:spPr>
          <a:xfrm>
            <a:off x="5316063" y="3916350"/>
            <a:ext cx="251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8"/>
          </p:nvPr>
        </p:nvSpPr>
        <p:spPr>
          <a:xfrm>
            <a:off x="715500" y="73282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o columns 2">
  <p:cSld name="CUSTOM_12">
    <p:bg>
      <p:bgPr>
        <a:solidFill>
          <a:schemeClr val="accent2"/>
        </a:solidFill>
        <a:effectLst/>
      </p:bgPr>
    </p:bg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41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334" name="Google Shape;1334;p41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335" name="Google Shape;1335;p41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1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1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2" name="Google Shape;1342;p4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343" name="Google Shape;1343;p4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4" name="Google Shape;1344;p4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45" name="Google Shape;1345;p4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46" name="Google Shape;1346;p4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41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41"/>
          <p:cNvGrpSpPr/>
          <p:nvPr/>
        </p:nvGrpSpPr>
        <p:grpSpPr>
          <a:xfrm>
            <a:off x="6048577" y="1761550"/>
            <a:ext cx="2695848" cy="2668275"/>
            <a:chOff x="6019852" y="1761550"/>
            <a:chExt cx="2695848" cy="2668275"/>
          </a:xfrm>
        </p:grpSpPr>
        <p:grpSp>
          <p:nvGrpSpPr>
            <p:cNvPr id="1350" name="Google Shape;1350;p41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351" name="Google Shape;1351;p41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1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1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8" name="Google Shape;1358;p4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359" name="Google Shape;1359;p4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0" name="Google Shape;1360;p4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61" name="Google Shape;1361;p4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2" name="Google Shape;1362;p4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4" name="Google Shape;1364;p41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1"/>
          <p:cNvGrpSpPr/>
          <p:nvPr/>
        </p:nvGrpSpPr>
        <p:grpSpPr>
          <a:xfrm>
            <a:off x="3224076" y="1761550"/>
            <a:ext cx="2695848" cy="2668275"/>
            <a:chOff x="6019852" y="1761550"/>
            <a:chExt cx="2695848" cy="2668275"/>
          </a:xfrm>
        </p:grpSpPr>
        <p:grpSp>
          <p:nvGrpSpPr>
            <p:cNvPr id="1366" name="Google Shape;1366;p41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367" name="Google Shape;1367;p41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1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1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4" name="Google Shape;1374;p4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375" name="Google Shape;1375;p4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6" name="Google Shape;1376;p4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77" name="Google Shape;1377;p4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8" name="Google Shape;1378;p4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0" name="Google Shape;1380;p41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41"/>
          <p:cNvGrpSpPr/>
          <p:nvPr/>
        </p:nvGrpSpPr>
        <p:grpSpPr>
          <a:xfrm>
            <a:off x="399627" y="1761550"/>
            <a:ext cx="2695848" cy="2668275"/>
            <a:chOff x="6019852" y="1761550"/>
            <a:chExt cx="2695848" cy="2668275"/>
          </a:xfrm>
        </p:grpSpPr>
        <p:grpSp>
          <p:nvGrpSpPr>
            <p:cNvPr id="1382" name="Google Shape;1382;p41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383" name="Google Shape;1383;p41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1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1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1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1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1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1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0" name="Google Shape;1390;p41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391" name="Google Shape;1391;p41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2" name="Google Shape;1392;p41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93" name="Google Shape;1393;p41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4" name="Google Shape;1394;p41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1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1396;p41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7" name="Google Shape;1397;p41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50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41"/>
          <p:cNvSpPr txBox="1">
            <a:spLocks noGrp="1"/>
          </p:cNvSpPr>
          <p:nvPr>
            <p:ph type="title"/>
          </p:nvPr>
        </p:nvSpPr>
        <p:spPr>
          <a:xfrm>
            <a:off x="6371000" y="3014600"/>
            <a:ext cx="1761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9" name="Google Shape;1399;p41"/>
          <p:cNvSpPr txBox="1">
            <a:spLocks noGrp="1"/>
          </p:cNvSpPr>
          <p:nvPr>
            <p:ph type="subTitle" idx="1"/>
          </p:nvPr>
        </p:nvSpPr>
        <p:spPr>
          <a:xfrm>
            <a:off x="6371000" y="3522050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41"/>
          <p:cNvSpPr txBox="1">
            <a:spLocks noGrp="1"/>
          </p:cNvSpPr>
          <p:nvPr>
            <p:ph type="title" idx="2"/>
          </p:nvPr>
        </p:nvSpPr>
        <p:spPr>
          <a:xfrm>
            <a:off x="715500" y="3014600"/>
            <a:ext cx="1761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1" name="Google Shape;1401;p41"/>
          <p:cNvSpPr txBox="1">
            <a:spLocks noGrp="1"/>
          </p:cNvSpPr>
          <p:nvPr>
            <p:ph type="subTitle" idx="3"/>
          </p:nvPr>
        </p:nvSpPr>
        <p:spPr>
          <a:xfrm>
            <a:off x="715500" y="3522050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41"/>
          <p:cNvSpPr txBox="1">
            <a:spLocks noGrp="1"/>
          </p:cNvSpPr>
          <p:nvPr>
            <p:ph type="title" idx="4"/>
          </p:nvPr>
        </p:nvSpPr>
        <p:spPr>
          <a:xfrm>
            <a:off x="2077200" y="71377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5"/>
          <p:cNvGrpSpPr/>
          <p:nvPr/>
        </p:nvGrpSpPr>
        <p:grpSpPr>
          <a:xfrm>
            <a:off x="4836299" y="1761550"/>
            <a:ext cx="3908126" cy="2668275"/>
            <a:chOff x="4807574" y="1761550"/>
            <a:chExt cx="3908126" cy="2668275"/>
          </a:xfrm>
        </p:grpSpPr>
        <p:grpSp>
          <p:nvGrpSpPr>
            <p:cNvPr id="114" name="Google Shape;114;p5"/>
            <p:cNvGrpSpPr/>
            <p:nvPr/>
          </p:nvGrpSpPr>
          <p:grpSpPr>
            <a:xfrm>
              <a:off x="4807574" y="1761550"/>
              <a:ext cx="3908126" cy="2668225"/>
              <a:chOff x="4807574" y="346350"/>
              <a:chExt cx="3908126" cy="2668225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4807574" y="346350"/>
                <a:ext cx="3908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4807575" y="693775"/>
                <a:ext cx="36069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23" name="Google Shape;123;p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5" name="Google Shape;125;p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" name="Google Shape;126;p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128;p5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399624" y="1761550"/>
            <a:ext cx="3908126" cy="2668275"/>
            <a:chOff x="4807574" y="1761550"/>
            <a:chExt cx="3908126" cy="2668275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4807574" y="1761550"/>
              <a:ext cx="3908126" cy="2668225"/>
              <a:chOff x="4807574" y="346350"/>
              <a:chExt cx="3908126" cy="2668225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4807574" y="346350"/>
                <a:ext cx="39081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4807575" y="693775"/>
                <a:ext cx="36069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39" name="Google Shape;139;p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1" name="Google Shape;141;p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" name="Google Shape;142;p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" name="Google Shape;144;p5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 txBox="1">
            <a:spLocks noGrp="1"/>
          </p:cNvSpPr>
          <p:nvPr>
            <p:ph type="subTitle" idx="1"/>
          </p:nvPr>
        </p:nvSpPr>
        <p:spPr>
          <a:xfrm>
            <a:off x="709999" y="2803809"/>
            <a:ext cx="2982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2"/>
          </p:nvPr>
        </p:nvSpPr>
        <p:spPr>
          <a:xfrm>
            <a:off x="5162224" y="2801286"/>
            <a:ext cx="2982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>
            <a:off x="709999" y="3299032"/>
            <a:ext cx="29829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4"/>
          </p:nvPr>
        </p:nvSpPr>
        <p:spPr>
          <a:xfrm>
            <a:off x="5162224" y="3299032"/>
            <a:ext cx="29829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50" name="Google Shape;150;p5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8" name="Google Shape;158;p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59" name="Google Shape;159;p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Google Shape;160;p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1" name="Google Shape;161;p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5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5" name="Google Shape;165;p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715500" y="725886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1">
    <p:bg>
      <p:bgPr>
        <a:solidFill>
          <a:schemeClr val="accent2"/>
        </a:solidFill>
        <a:effectLst/>
      </p:bgPr>
    </p:bg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42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3" name="Google Shape;1413;p4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414" name="Google Shape;1414;p4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5" name="Google Shape;1415;p4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16" name="Google Shape;1416;p4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7" name="Google Shape;1417;p4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9" name="Google Shape;1419;p42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42"/>
          <p:cNvGrpSpPr/>
          <p:nvPr/>
        </p:nvGrpSpPr>
        <p:grpSpPr>
          <a:xfrm>
            <a:off x="6048577" y="1761550"/>
            <a:ext cx="2695848" cy="2668275"/>
            <a:chOff x="6019852" y="1761550"/>
            <a:chExt cx="2695848" cy="2668275"/>
          </a:xfrm>
        </p:grpSpPr>
        <p:grpSp>
          <p:nvGrpSpPr>
            <p:cNvPr id="1421" name="Google Shape;1421;p42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422" name="Google Shape;1422;p42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9" name="Google Shape;1429;p4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430" name="Google Shape;1430;p4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1" name="Google Shape;1431;p4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32" name="Google Shape;1432;p4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3" name="Google Shape;1433;p4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5" name="Google Shape;1435;p42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42"/>
          <p:cNvGrpSpPr/>
          <p:nvPr/>
        </p:nvGrpSpPr>
        <p:grpSpPr>
          <a:xfrm>
            <a:off x="3224076" y="1761550"/>
            <a:ext cx="2695848" cy="2668275"/>
            <a:chOff x="6019852" y="1761550"/>
            <a:chExt cx="2695848" cy="2668275"/>
          </a:xfrm>
        </p:grpSpPr>
        <p:grpSp>
          <p:nvGrpSpPr>
            <p:cNvPr id="1437" name="Google Shape;1437;p42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438" name="Google Shape;1438;p42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5" name="Google Shape;1445;p4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446" name="Google Shape;1446;p4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7" name="Google Shape;1447;p4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48" name="Google Shape;1448;p4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9" name="Google Shape;1449;p4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1" name="Google Shape;1451;p42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42"/>
          <p:cNvGrpSpPr/>
          <p:nvPr/>
        </p:nvGrpSpPr>
        <p:grpSpPr>
          <a:xfrm>
            <a:off x="399627" y="1761550"/>
            <a:ext cx="2695848" cy="2668275"/>
            <a:chOff x="6019852" y="1761550"/>
            <a:chExt cx="2695848" cy="2668275"/>
          </a:xfrm>
        </p:grpSpPr>
        <p:grpSp>
          <p:nvGrpSpPr>
            <p:cNvPr id="1453" name="Google Shape;1453;p42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454" name="Google Shape;1454;p42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2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2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2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1" name="Google Shape;1461;p42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462" name="Google Shape;1462;p42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3" name="Google Shape;1463;p42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64" name="Google Shape;1464;p42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65" name="Google Shape;1465;p42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7" name="Google Shape;1467;p42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8" name="Google Shape;1468;p42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50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42"/>
          <p:cNvSpPr txBox="1">
            <a:spLocks noGrp="1"/>
          </p:cNvSpPr>
          <p:nvPr>
            <p:ph type="title"/>
          </p:nvPr>
        </p:nvSpPr>
        <p:spPr>
          <a:xfrm>
            <a:off x="2077200" y="71377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solidFill>
          <a:schemeClr val="accent5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1" name="Google Shape;1471;p43"/>
          <p:cNvGrpSpPr/>
          <p:nvPr/>
        </p:nvGrpSpPr>
        <p:grpSpPr>
          <a:xfrm>
            <a:off x="399500" y="348800"/>
            <a:ext cx="8344900" cy="4845440"/>
            <a:chOff x="370850" y="346372"/>
            <a:chExt cx="8344900" cy="4794617"/>
          </a:xfrm>
        </p:grpSpPr>
        <p:sp>
          <p:nvSpPr>
            <p:cNvPr id="1472" name="Google Shape;1472;p43"/>
            <p:cNvSpPr/>
            <p:nvPr/>
          </p:nvSpPr>
          <p:spPr>
            <a:xfrm>
              <a:off x="370950" y="346372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370850" y="693763"/>
              <a:ext cx="8344800" cy="44472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8414550" y="911461"/>
              <a:ext cx="217800" cy="4229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370850" y="693789"/>
              <a:ext cx="8043600" cy="444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43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481" name="Google Shape;1481;p4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4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83" name="Google Shape;1483;p43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4" name="Google Shape;1484;p43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86" name="Google Shape;1486;p4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43"/>
          <p:cNvSpPr txBox="1">
            <a:spLocks noGrp="1"/>
          </p:cNvSpPr>
          <p:nvPr>
            <p:ph type="title"/>
          </p:nvPr>
        </p:nvSpPr>
        <p:spPr>
          <a:xfrm>
            <a:off x="715500" y="174176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8" name="Google Shape;1488;p43"/>
          <p:cNvSpPr txBox="1">
            <a:spLocks noGrp="1"/>
          </p:cNvSpPr>
          <p:nvPr>
            <p:ph type="subTitle" idx="1"/>
          </p:nvPr>
        </p:nvSpPr>
        <p:spPr>
          <a:xfrm>
            <a:off x="715500" y="225208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43"/>
          <p:cNvSpPr txBox="1">
            <a:spLocks noGrp="1"/>
          </p:cNvSpPr>
          <p:nvPr>
            <p:ph type="title" idx="2"/>
          </p:nvPr>
        </p:nvSpPr>
        <p:spPr>
          <a:xfrm>
            <a:off x="3299794" y="174176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0" name="Google Shape;1490;p43"/>
          <p:cNvSpPr txBox="1">
            <a:spLocks noGrp="1"/>
          </p:cNvSpPr>
          <p:nvPr>
            <p:ph type="subTitle" idx="3"/>
          </p:nvPr>
        </p:nvSpPr>
        <p:spPr>
          <a:xfrm>
            <a:off x="3299794" y="225208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43"/>
          <p:cNvSpPr txBox="1">
            <a:spLocks noGrp="1"/>
          </p:cNvSpPr>
          <p:nvPr>
            <p:ph type="title" idx="4"/>
          </p:nvPr>
        </p:nvSpPr>
        <p:spPr>
          <a:xfrm>
            <a:off x="715500" y="297061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2" name="Google Shape;1492;p43"/>
          <p:cNvSpPr txBox="1">
            <a:spLocks noGrp="1"/>
          </p:cNvSpPr>
          <p:nvPr>
            <p:ph type="subTitle" idx="5"/>
          </p:nvPr>
        </p:nvSpPr>
        <p:spPr>
          <a:xfrm>
            <a:off x="715500" y="348093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43"/>
          <p:cNvSpPr txBox="1">
            <a:spLocks noGrp="1"/>
          </p:cNvSpPr>
          <p:nvPr>
            <p:ph type="title" idx="6"/>
          </p:nvPr>
        </p:nvSpPr>
        <p:spPr>
          <a:xfrm>
            <a:off x="3299794" y="297061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4" name="Google Shape;1494;p43"/>
          <p:cNvSpPr txBox="1">
            <a:spLocks noGrp="1"/>
          </p:cNvSpPr>
          <p:nvPr>
            <p:ph type="subTitle" idx="7"/>
          </p:nvPr>
        </p:nvSpPr>
        <p:spPr>
          <a:xfrm>
            <a:off x="3299794" y="348093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43"/>
          <p:cNvSpPr txBox="1">
            <a:spLocks noGrp="1"/>
          </p:cNvSpPr>
          <p:nvPr>
            <p:ph type="title" idx="8"/>
          </p:nvPr>
        </p:nvSpPr>
        <p:spPr>
          <a:xfrm>
            <a:off x="5884095" y="174176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6" name="Google Shape;1496;p43"/>
          <p:cNvSpPr txBox="1">
            <a:spLocks noGrp="1"/>
          </p:cNvSpPr>
          <p:nvPr>
            <p:ph type="subTitle" idx="9"/>
          </p:nvPr>
        </p:nvSpPr>
        <p:spPr>
          <a:xfrm>
            <a:off x="5884095" y="225208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7" name="Google Shape;1497;p43"/>
          <p:cNvSpPr txBox="1">
            <a:spLocks noGrp="1"/>
          </p:cNvSpPr>
          <p:nvPr>
            <p:ph type="title" idx="13"/>
          </p:nvPr>
        </p:nvSpPr>
        <p:spPr>
          <a:xfrm>
            <a:off x="5884095" y="297061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8" name="Google Shape;1498;p43"/>
          <p:cNvSpPr txBox="1">
            <a:spLocks noGrp="1"/>
          </p:cNvSpPr>
          <p:nvPr>
            <p:ph type="subTitle" idx="14"/>
          </p:nvPr>
        </p:nvSpPr>
        <p:spPr>
          <a:xfrm>
            <a:off x="5884095" y="348093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9" name="Google Shape;1499;p43"/>
          <p:cNvSpPr txBox="1">
            <a:spLocks noGrp="1"/>
          </p:cNvSpPr>
          <p:nvPr>
            <p:ph type="title" idx="15"/>
          </p:nvPr>
        </p:nvSpPr>
        <p:spPr>
          <a:xfrm>
            <a:off x="715500" y="731942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8">
    <p:bg>
      <p:bgPr>
        <a:solidFill>
          <a:schemeClr val="accent2"/>
        </a:solidFill>
        <a:effectLst/>
      </p:bgPr>
    </p:bg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1" name="Google Shape;1501;p44"/>
          <p:cNvGrpSpPr/>
          <p:nvPr/>
        </p:nvGrpSpPr>
        <p:grpSpPr>
          <a:xfrm>
            <a:off x="399500" y="348800"/>
            <a:ext cx="8344900" cy="4845440"/>
            <a:chOff x="370850" y="346372"/>
            <a:chExt cx="8344900" cy="4794617"/>
          </a:xfrm>
        </p:grpSpPr>
        <p:sp>
          <p:nvSpPr>
            <p:cNvPr id="1502" name="Google Shape;1502;p44"/>
            <p:cNvSpPr/>
            <p:nvPr/>
          </p:nvSpPr>
          <p:spPr>
            <a:xfrm>
              <a:off x="370950" y="346372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370850" y="693763"/>
              <a:ext cx="8344800" cy="44472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8414550" y="911461"/>
              <a:ext cx="217800" cy="4229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370850" y="693789"/>
              <a:ext cx="8043600" cy="444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0" name="Google Shape;1510;p44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511" name="Google Shape;1511;p44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4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13" name="Google Shape;1513;p44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4" name="Google Shape;1514;p44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6" name="Google Shape;1516;p4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112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1517;p44"/>
          <p:cNvSpPr txBox="1">
            <a:spLocks noGrp="1"/>
          </p:cNvSpPr>
          <p:nvPr>
            <p:ph type="title"/>
          </p:nvPr>
        </p:nvSpPr>
        <p:spPr>
          <a:xfrm>
            <a:off x="715500" y="197036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8" name="Google Shape;1518;p44"/>
          <p:cNvSpPr txBox="1">
            <a:spLocks noGrp="1"/>
          </p:cNvSpPr>
          <p:nvPr>
            <p:ph type="subTitle" idx="1"/>
          </p:nvPr>
        </p:nvSpPr>
        <p:spPr>
          <a:xfrm>
            <a:off x="715500" y="248068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9" name="Google Shape;1519;p44"/>
          <p:cNvSpPr txBox="1">
            <a:spLocks noGrp="1"/>
          </p:cNvSpPr>
          <p:nvPr>
            <p:ph type="title" idx="2"/>
          </p:nvPr>
        </p:nvSpPr>
        <p:spPr>
          <a:xfrm>
            <a:off x="3299794" y="197036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0" name="Google Shape;1520;p44"/>
          <p:cNvSpPr txBox="1">
            <a:spLocks noGrp="1"/>
          </p:cNvSpPr>
          <p:nvPr>
            <p:ph type="subTitle" idx="3"/>
          </p:nvPr>
        </p:nvSpPr>
        <p:spPr>
          <a:xfrm>
            <a:off x="3299794" y="248068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1" name="Google Shape;1521;p44"/>
          <p:cNvSpPr txBox="1">
            <a:spLocks noGrp="1"/>
          </p:cNvSpPr>
          <p:nvPr>
            <p:ph type="title" idx="4"/>
          </p:nvPr>
        </p:nvSpPr>
        <p:spPr>
          <a:xfrm>
            <a:off x="2010900" y="3592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2" name="Google Shape;1522;p44"/>
          <p:cNvSpPr txBox="1">
            <a:spLocks noGrp="1"/>
          </p:cNvSpPr>
          <p:nvPr>
            <p:ph type="subTitle" idx="5"/>
          </p:nvPr>
        </p:nvSpPr>
        <p:spPr>
          <a:xfrm>
            <a:off x="2010900" y="41025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3" name="Google Shape;1523;p44"/>
          <p:cNvSpPr txBox="1">
            <a:spLocks noGrp="1"/>
          </p:cNvSpPr>
          <p:nvPr>
            <p:ph type="title" idx="6"/>
          </p:nvPr>
        </p:nvSpPr>
        <p:spPr>
          <a:xfrm>
            <a:off x="5884095" y="197036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4" name="Google Shape;1524;p44"/>
          <p:cNvSpPr txBox="1">
            <a:spLocks noGrp="1"/>
          </p:cNvSpPr>
          <p:nvPr>
            <p:ph type="subTitle" idx="7"/>
          </p:nvPr>
        </p:nvSpPr>
        <p:spPr>
          <a:xfrm>
            <a:off x="5884095" y="248068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5" name="Google Shape;1525;p44"/>
          <p:cNvSpPr txBox="1">
            <a:spLocks noGrp="1"/>
          </p:cNvSpPr>
          <p:nvPr>
            <p:ph type="title" idx="8"/>
          </p:nvPr>
        </p:nvSpPr>
        <p:spPr>
          <a:xfrm>
            <a:off x="4594676" y="3592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6" name="Google Shape;1526;p44"/>
          <p:cNvSpPr txBox="1">
            <a:spLocks noGrp="1"/>
          </p:cNvSpPr>
          <p:nvPr>
            <p:ph type="subTitle" idx="9"/>
          </p:nvPr>
        </p:nvSpPr>
        <p:spPr>
          <a:xfrm>
            <a:off x="4594676" y="41025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7" name="Google Shape;1527;p44"/>
          <p:cNvSpPr txBox="1">
            <a:spLocks noGrp="1"/>
          </p:cNvSpPr>
          <p:nvPr>
            <p:ph type="title" idx="13"/>
          </p:nvPr>
        </p:nvSpPr>
        <p:spPr>
          <a:xfrm>
            <a:off x="2094900" y="731942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_1">
    <p:bg>
      <p:bgPr>
        <a:solidFill>
          <a:schemeClr val="lt2"/>
        </a:solidFill>
        <a:effectLst/>
      </p:bgPr>
    </p:bg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9" name="Google Shape;1529;p45"/>
          <p:cNvGrpSpPr/>
          <p:nvPr/>
        </p:nvGrpSpPr>
        <p:grpSpPr>
          <a:xfrm>
            <a:off x="399625" y="348800"/>
            <a:ext cx="7739075" cy="1829425"/>
            <a:chOff x="976775" y="346350"/>
            <a:chExt cx="7739075" cy="1829425"/>
          </a:xfrm>
        </p:grpSpPr>
        <p:grpSp>
          <p:nvGrpSpPr>
            <p:cNvPr id="1530" name="Google Shape;1530;p45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1531" name="Google Shape;1531;p45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5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5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4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539" name="Google Shape;1539;p4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0" name="Google Shape;1540;p4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41" name="Google Shape;1541;p4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2" name="Google Shape;1542;p4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4" name="Google Shape;1544;p45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399625" y="2774100"/>
            <a:ext cx="7739075" cy="1829425"/>
            <a:chOff x="976775" y="346350"/>
            <a:chExt cx="7739075" cy="1829425"/>
          </a:xfrm>
        </p:grpSpPr>
        <p:grpSp>
          <p:nvGrpSpPr>
            <p:cNvPr id="1546" name="Google Shape;1546;p45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1547" name="Google Shape;1547;p45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5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5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4" name="Google Shape;1554;p4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555" name="Google Shape;1555;p4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6" name="Google Shape;1556;p4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57" name="Google Shape;1557;p4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8" name="Google Shape;1558;p4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0" name="Google Shape;1560;p45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45"/>
          <p:cNvGrpSpPr/>
          <p:nvPr/>
        </p:nvGrpSpPr>
        <p:grpSpPr>
          <a:xfrm>
            <a:off x="1005225" y="1657038"/>
            <a:ext cx="7739075" cy="1829425"/>
            <a:chOff x="976775" y="346350"/>
            <a:chExt cx="7739075" cy="1829425"/>
          </a:xfrm>
        </p:grpSpPr>
        <p:grpSp>
          <p:nvGrpSpPr>
            <p:cNvPr id="1562" name="Google Shape;1562;p45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1563" name="Google Shape;1563;p45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5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5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5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5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5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5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0" name="Google Shape;1570;p45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571" name="Google Shape;1571;p45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2" name="Google Shape;1572;p45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73" name="Google Shape;1573;p45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74" name="Google Shape;1574;p45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5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6" name="Google Shape;1576;p45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77" name="Google Shape;1577;p4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62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45"/>
          <p:cNvSpPr txBox="1">
            <a:spLocks noGrp="1"/>
          </p:cNvSpPr>
          <p:nvPr>
            <p:ph type="subTitle" idx="1"/>
          </p:nvPr>
        </p:nvSpPr>
        <p:spPr>
          <a:xfrm>
            <a:off x="2053175" y="1297359"/>
            <a:ext cx="5037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45"/>
          <p:cNvSpPr txBox="1">
            <a:spLocks noGrp="1"/>
          </p:cNvSpPr>
          <p:nvPr>
            <p:ph type="subTitle" idx="2"/>
          </p:nvPr>
        </p:nvSpPr>
        <p:spPr>
          <a:xfrm>
            <a:off x="2053175" y="2852799"/>
            <a:ext cx="5037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0" name="Google Shape;1580;p45"/>
          <p:cNvSpPr txBox="1">
            <a:spLocks noGrp="1"/>
          </p:cNvSpPr>
          <p:nvPr>
            <p:ph type="subTitle" idx="3"/>
          </p:nvPr>
        </p:nvSpPr>
        <p:spPr>
          <a:xfrm>
            <a:off x="2053175" y="4083774"/>
            <a:ext cx="5037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9">
    <p:bg>
      <p:bgPr>
        <a:solidFill>
          <a:schemeClr val="accent2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" name="Google Shape;1582;p4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3" name="Google Shape;1583;p46"/>
          <p:cNvGrpSpPr/>
          <p:nvPr/>
        </p:nvGrpSpPr>
        <p:grpSpPr>
          <a:xfrm>
            <a:off x="990387" y="531300"/>
            <a:ext cx="7163225" cy="4080900"/>
            <a:chOff x="408850" y="364000"/>
            <a:chExt cx="7163225" cy="4080900"/>
          </a:xfrm>
        </p:grpSpPr>
        <p:sp>
          <p:nvSpPr>
            <p:cNvPr id="1584" name="Google Shape;1584;p46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7270837" y="929100"/>
              <a:ext cx="217800" cy="35157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6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1593" name="Google Shape;1593;p46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46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95" name="Google Shape;1595;p46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6" name="Google Shape;1596;p46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98" name="Google Shape;1598;p4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62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46"/>
          <p:cNvSpPr txBox="1">
            <a:spLocks noGrp="1"/>
          </p:cNvSpPr>
          <p:nvPr>
            <p:ph type="subTitle" idx="1"/>
          </p:nvPr>
        </p:nvSpPr>
        <p:spPr>
          <a:xfrm>
            <a:off x="5249708" y="1846731"/>
            <a:ext cx="2236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" name="Google Shape;1600;p46"/>
          <p:cNvSpPr txBox="1">
            <a:spLocks noGrp="1"/>
          </p:cNvSpPr>
          <p:nvPr>
            <p:ph type="subTitle" idx="2"/>
          </p:nvPr>
        </p:nvSpPr>
        <p:spPr>
          <a:xfrm>
            <a:off x="1657506" y="1846731"/>
            <a:ext cx="2236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46"/>
          <p:cNvSpPr txBox="1">
            <a:spLocks noGrp="1"/>
          </p:cNvSpPr>
          <p:nvPr>
            <p:ph type="title" hasCustomPrompt="1"/>
          </p:nvPr>
        </p:nvSpPr>
        <p:spPr>
          <a:xfrm>
            <a:off x="1657653" y="1259394"/>
            <a:ext cx="22368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2" name="Google Shape;1602;p46"/>
          <p:cNvSpPr txBox="1">
            <a:spLocks noGrp="1"/>
          </p:cNvSpPr>
          <p:nvPr>
            <p:ph type="title" idx="3" hasCustomPrompt="1"/>
          </p:nvPr>
        </p:nvSpPr>
        <p:spPr>
          <a:xfrm>
            <a:off x="5249703" y="1259394"/>
            <a:ext cx="22368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3" name="Google Shape;1603;p46"/>
          <p:cNvSpPr txBox="1">
            <a:spLocks noGrp="1"/>
          </p:cNvSpPr>
          <p:nvPr>
            <p:ph type="subTitle" idx="4"/>
          </p:nvPr>
        </p:nvSpPr>
        <p:spPr>
          <a:xfrm>
            <a:off x="5249694" y="3362106"/>
            <a:ext cx="2236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4" name="Google Shape;1604;p46"/>
          <p:cNvSpPr txBox="1">
            <a:spLocks noGrp="1"/>
          </p:cNvSpPr>
          <p:nvPr>
            <p:ph type="subTitle" idx="5"/>
          </p:nvPr>
        </p:nvSpPr>
        <p:spPr>
          <a:xfrm>
            <a:off x="1657492" y="3362106"/>
            <a:ext cx="2236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46"/>
          <p:cNvSpPr txBox="1">
            <a:spLocks noGrp="1"/>
          </p:cNvSpPr>
          <p:nvPr>
            <p:ph type="title" idx="6" hasCustomPrompt="1"/>
          </p:nvPr>
        </p:nvSpPr>
        <p:spPr>
          <a:xfrm>
            <a:off x="1657653" y="2774769"/>
            <a:ext cx="22368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6" name="Google Shape;1606;p46"/>
          <p:cNvSpPr txBox="1">
            <a:spLocks noGrp="1"/>
          </p:cNvSpPr>
          <p:nvPr>
            <p:ph type="title" idx="7" hasCustomPrompt="1"/>
          </p:nvPr>
        </p:nvSpPr>
        <p:spPr>
          <a:xfrm>
            <a:off x="5249652" y="2774769"/>
            <a:ext cx="22368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1_2">
    <p:bg>
      <p:bgPr>
        <a:solidFill>
          <a:schemeClr val="accent5"/>
        </a:solidFill>
        <a:effectLst/>
      </p:bgPr>
    </p:bg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oogle Shape;1608;p47"/>
          <p:cNvGrpSpPr/>
          <p:nvPr/>
        </p:nvGrpSpPr>
        <p:grpSpPr>
          <a:xfrm>
            <a:off x="398975" y="713775"/>
            <a:ext cx="4092625" cy="3715875"/>
            <a:chOff x="4623075" y="1761550"/>
            <a:chExt cx="4092625" cy="3715875"/>
          </a:xfrm>
        </p:grpSpPr>
        <p:grpSp>
          <p:nvGrpSpPr>
            <p:cNvPr id="1609" name="Google Shape;1609;p47"/>
            <p:cNvGrpSpPr/>
            <p:nvPr/>
          </p:nvGrpSpPr>
          <p:grpSpPr>
            <a:xfrm>
              <a:off x="4623075" y="1761550"/>
              <a:ext cx="4092625" cy="3715825"/>
              <a:chOff x="4623075" y="346350"/>
              <a:chExt cx="4092625" cy="3715825"/>
            </a:xfrm>
          </p:grpSpPr>
          <p:sp>
            <p:nvSpPr>
              <p:cNvPr id="1610" name="Google Shape;1610;p47"/>
              <p:cNvSpPr/>
              <p:nvPr/>
            </p:nvSpPr>
            <p:spPr>
              <a:xfrm>
                <a:off x="4623075" y="346350"/>
                <a:ext cx="40926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7"/>
              <p:cNvSpPr/>
              <p:nvPr/>
            </p:nvSpPr>
            <p:spPr>
              <a:xfrm>
                <a:off x="4623100" y="693775"/>
                <a:ext cx="4092600" cy="33684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7"/>
              <p:cNvSpPr/>
              <p:nvPr/>
            </p:nvSpPr>
            <p:spPr>
              <a:xfrm>
                <a:off x="4623075" y="693775"/>
                <a:ext cx="3791400" cy="3368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7" name="Google Shape;1617;p4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618" name="Google Shape;1618;p4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4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20" name="Google Shape;1620;p4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1" name="Google Shape;1621;p4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3" name="Google Shape;1623;p47"/>
            <p:cNvSpPr/>
            <p:nvPr/>
          </p:nvSpPr>
          <p:spPr>
            <a:xfrm>
              <a:off x="8414550" y="2323825"/>
              <a:ext cx="217800" cy="31536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7"/>
          <p:cNvGrpSpPr/>
          <p:nvPr/>
        </p:nvGrpSpPr>
        <p:grpSpPr>
          <a:xfrm>
            <a:off x="4651675" y="713775"/>
            <a:ext cx="4092625" cy="3715875"/>
            <a:chOff x="4623075" y="1761550"/>
            <a:chExt cx="4092625" cy="3715875"/>
          </a:xfrm>
        </p:grpSpPr>
        <p:grpSp>
          <p:nvGrpSpPr>
            <p:cNvPr id="1625" name="Google Shape;1625;p47"/>
            <p:cNvGrpSpPr/>
            <p:nvPr/>
          </p:nvGrpSpPr>
          <p:grpSpPr>
            <a:xfrm>
              <a:off x="4623075" y="1761550"/>
              <a:ext cx="4092625" cy="3715825"/>
              <a:chOff x="4623075" y="346350"/>
              <a:chExt cx="4092625" cy="3715825"/>
            </a:xfrm>
          </p:grpSpPr>
          <p:sp>
            <p:nvSpPr>
              <p:cNvPr id="1626" name="Google Shape;1626;p47"/>
              <p:cNvSpPr/>
              <p:nvPr/>
            </p:nvSpPr>
            <p:spPr>
              <a:xfrm>
                <a:off x="4623075" y="346350"/>
                <a:ext cx="40926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>
                <a:off x="4623100" y="693775"/>
                <a:ext cx="4092600" cy="33684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7"/>
              <p:cNvSpPr/>
              <p:nvPr/>
            </p:nvSpPr>
            <p:spPr>
              <a:xfrm>
                <a:off x="4623075" y="693775"/>
                <a:ext cx="3791400" cy="33684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3" name="Google Shape;1633;p4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634" name="Google Shape;1634;p4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5" name="Google Shape;1635;p4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36" name="Google Shape;1636;p4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37" name="Google Shape;1637;p4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9" name="Google Shape;1639;p47"/>
            <p:cNvSpPr/>
            <p:nvPr/>
          </p:nvSpPr>
          <p:spPr>
            <a:xfrm>
              <a:off x="8414550" y="2323825"/>
              <a:ext cx="217800" cy="31536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4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-37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47"/>
          <p:cNvSpPr txBox="1">
            <a:spLocks noGrp="1"/>
          </p:cNvSpPr>
          <p:nvPr>
            <p:ph type="subTitle" idx="1"/>
          </p:nvPr>
        </p:nvSpPr>
        <p:spPr>
          <a:xfrm>
            <a:off x="680025" y="2725025"/>
            <a:ext cx="3219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47"/>
          <p:cNvSpPr txBox="1">
            <a:spLocks noGrp="1"/>
          </p:cNvSpPr>
          <p:nvPr>
            <p:ph type="subTitle" idx="2"/>
          </p:nvPr>
        </p:nvSpPr>
        <p:spPr>
          <a:xfrm>
            <a:off x="4977925" y="2725025"/>
            <a:ext cx="3157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o columns 3">
  <p:cSld name="CUSTOM_24">
    <p:bg>
      <p:bgPr>
        <a:solidFill>
          <a:schemeClr val="accent2"/>
        </a:solidFill>
        <a:effectLst/>
      </p:bgPr>
    </p:bg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644;p48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645" name="Google Shape;1645;p48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646" name="Google Shape;1646;p48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8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8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3" name="Google Shape;1653;p4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654" name="Google Shape;1654;p4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5" name="Google Shape;1655;p4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56" name="Google Shape;1656;p4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57" name="Google Shape;1657;p4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9" name="Google Shape;1659;p48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48"/>
          <p:cNvGrpSpPr/>
          <p:nvPr/>
        </p:nvGrpSpPr>
        <p:grpSpPr>
          <a:xfrm>
            <a:off x="3222616" y="1913950"/>
            <a:ext cx="2695848" cy="2668275"/>
            <a:chOff x="6019852" y="1761550"/>
            <a:chExt cx="2695848" cy="2668275"/>
          </a:xfrm>
        </p:grpSpPr>
        <p:grpSp>
          <p:nvGrpSpPr>
            <p:cNvPr id="1661" name="Google Shape;1661;p4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662" name="Google Shape;1662;p4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69" name="Google Shape;1669;p4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670" name="Google Shape;1670;p4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4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72" name="Google Shape;1672;p4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73" name="Google Shape;1673;p4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5" name="Google Shape;1675;p4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8"/>
          <p:cNvGrpSpPr/>
          <p:nvPr/>
        </p:nvGrpSpPr>
        <p:grpSpPr>
          <a:xfrm>
            <a:off x="437727" y="1913950"/>
            <a:ext cx="2695848" cy="2668275"/>
            <a:chOff x="6019852" y="1761550"/>
            <a:chExt cx="2695848" cy="2668275"/>
          </a:xfrm>
        </p:grpSpPr>
        <p:grpSp>
          <p:nvGrpSpPr>
            <p:cNvPr id="1677" name="Google Shape;1677;p4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678" name="Google Shape;1678;p4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5" name="Google Shape;1685;p4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686" name="Google Shape;1686;p4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4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88" name="Google Shape;1688;p4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89" name="Google Shape;1689;p4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1" name="Google Shape;1691;p4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2" name="Google Shape;1692;p4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9021587" y="-1036525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48"/>
          <p:cNvSpPr txBox="1">
            <a:spLocks noGrp="1"/>
          </p:cNvSpPr>
          <p:nvPr>
            <p:ph type="title"/>
          </p:nvPr>
        </p:nvSpPr>
        <p:spPr>
          <a:xfrm>
            <a:off x="3552614" y="3167000"/>
            <a:ext cx="1761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4" name="Google Shape;1694;p48"/>
          <p:cNvSpPr txBox="1">
            <a:spLocks noGrp="1"/>
          </p:cNvSpPr>
          <p:nvPr>
            <p:ph type="subTitle" idx="1"/>
          </p:nvPr>
        </p:nvSpPr>
        <p:spPr>
          <a:xfrm>
            <a:off x="3552614" y="3674450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48"/>
          <p:cNvSpPr txBox="1">
            <a:spLocks noGrp="1"/>
          </p:cNvSpPr>
          <p:nvPr>
            <p:ph type="title" idx="2"/>
          </p:nvPr>
        </p:nvSpPr>
        <p:spPr>
          <a:xfrm>
            <a:off x="753600" y="3167000"/>
            <a:ext cx="1761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6" name="Google Shape;1696;p48"/>
          <p:cNvSpPr txBox="1">
            <a:spLocks noGrp="1"/>
          </p:cNvSpPr>
          <p:nvPr>
            <p:ph type="subTitle" idx="3"/>
          </p:nvPr>
        </p:nvSpPr>
        <p:spPr>
          <a:xfrm>
            <a:off x="753600" y="3674450"/>
            <a:ext cx="1761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48"/>
          <p:cNvSpPr txBox="1">
            <a:spLocks noGrp="1"/>
          </p:cNvSpPr>
          <p:nvPr>
            <p:ph type="title" idx="4"/>
          </p:nvPr>
        </p:nvSpPr>
        <p:spPr>
          <a:xfrm>
            <a:off x="2077200" y="713775"/>
            <a:ext cx="49896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98" name="Google Shape;1698;p48"/>
          <p:cNvGrpSpPr/>
          <p:nvPr/>
        </p:nvGrpSpPr>
        <p:grpSpPr>
          <a:xfrm>
            <a:off x="6007504" y="1898375"/>
            <a:ext cx="2695848" cy="2668275"/>
            <a:chOff x="6019852" y="1761550"/>
            <a:chExt cx="2695848" cy="2668275"/>
          </a:xfrm>
        </p:grpSpPr>
        <p:grpSp>
          <p:nvGrpSpPr>
            <p:cNvPr id="1699" name="Google Shape;1699;p4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1700" name="Google Shape;1700;p4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7" name="Google Shape;1707;p4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708" name="Google Shape;1708;p4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9" name="Google Shape;1709;p4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10" name="Google Shape;1710;p4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11" name="Google Shape;1711;p4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3" name="Google Shape;1713;p4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16">
    <p:bg>
      <p:bgPr>
        <a:solidFill>
          <a:schemeClr val="accen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5" name="Google Shape;1715;p49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6" name="Google Shape;1716;p49"/>
          <p:cNvGrpSpPr/>
          <p:nvPr/>
        </p:nvGrpSpPr>
        <p:grpSpPr>
          <a:xfrm>
            <a:off x="702450" y="2745850"/>
            <a:ext cx="7739075" cy="1829425"/>
            <a:chOff x="976775" y="346350"/>
            <a:chExt cx="7739075" cy="1829425"/>
          </a:xfrm>
        </p:grpSpPr>
        <p:grpSp>
          <p:nvGrpSpPr>
            <p:cNvPr id="1717" name="Google Shape;1717;p49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1718" name="Google Shape;1718;p49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9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9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9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9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9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9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5" name="Google Shape;1725;p49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726" name="Google Shape;1726;p49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27" name="Google Shape;1727;p49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28" name="Google Shape;1728;p49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29" name="Google Shape;1729;p49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9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1" name="Google Shape;1731;p49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2" name="Google Shape;1732;p49"/>
          <p:cNvSpPr txBox="1">
            <a:spLocks noGrp="1"/>
          </p:cNvSpPr>
          <p:nvPr>
            <p:ph type="title" hasCustomPrompt="1"/>
          </p:nvPr>
        </p:nvSpPr>
        <p:spPr>
          <a:xfrm>
            <a:off x="2053200" y="3313484"/>
            <a:ext cx="50376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3" name="Google Shape;1733;p49"/>
          <p:cNvSpPr txBox="1">
            <a:spLocks noGrp="1"/>
          </p:cNvSpPr>
          <p:nvPr>
            <p:ph type="subTitle" idx="1"/>
          </p:nvPr>
        </p:nvSpPr>
        <p:spPr>
          <a:xfrm>
            <a:off x="2053200" y="3922174"/>
            <a:ext cx="5037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4" name="Google Shape;1734;p49"/>
          <p:cNvGrpSpPr/>
          <p:nvPr/>
        </p:nvGrpSpPr>
        <p:grpSpPr>
          <a:xfrm>
            <a:off x="702450" y="591700"/>
            <a:ext cx="7739075" cy="1829425"/>
            <a:chOff x="976775" y="346350"/>
            <a:chExt cx="7739075" cy="1829425"/>
          </a:xfrm>
        </p:grpSpPr>
        <p:grpSp>
          <p:nvGrpSpPr>
            <p:cNvPr id="1735" name="Google Shape;1735;p49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1736" name="Google Shape;1736;p49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9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9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9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9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9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9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3" name="Google Shape;1743;p49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744" name="Google Shape;1744;p49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5" name="Google Shape;1745;p49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46" name="Google Shape;1746;p49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7" name="Google Shape;1747;p49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9" name="Google Shape;1749;p49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0" name="Google Shape;1750;p49"/>
          <p:cNvSpPr txBox="1">
            <a:spLocks noGrp="1"/>
          </p:cNvSpPr>
          <p:nvPr>
            <p:ph type="title" idx="2" hasCustomPrompt="1"/>
          </p:nvPr>
        </p:nvSpPr>
        <p:spPr>
          <a:xfrm>
            <a:off x="2053200" y="1159334"/>
            <a:ext cx="5037600" cy="6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200"/>
              <a:buNone/>
              <a:defRPr sz="6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1" name="Google Shape;1751;p49"/>
          <p:cNvSpPr txBox="1">
            <a:spLocks noGrp="1"/>
          </p:cNvSpPr>
          <p:nvPr>
            <p:ph type="subTitle" idx="3"/>
          </p:nvPr>
        </p:nvSpPr>
        <p:spPr>
          <a:xfrm>
            <a:off x="2053200" y="1768024"/>
            <a:ext cx="50376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">
    <p:bg>
      <p:bgPr>
        <a:solidFill>
          <a:schemeClr val="lt2"/>
        </a:solidFill>
        <a:effectLst/>
      </p:bgPr>
    </p:bg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" name="Google Shape;1753;p50"/>
          <p:cNvGrpSpPr/>
          <p:nvPr/>
        </p:nvGrpSpPr>
        <p:grpSpPr>
          <a:xfrm>
            <a:off x="1530425" y="348810"/>
            <a:ext cx="6083102" cy="4080920"/>
            <a:chOff x="1530425" y="713760"/>
            <a:chExt cx="6083102" cy="4080920"/>
          </a:xfrm>
        </p:grpSpPr>
        <p:sp>
          <p:nvSpPr>
            <p:cNvPr id="1754" name="Google Shape;1754;p50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0"/>
            <p:cNvSpPr/>
            <p:nvPr/>
          </p:nvSpPr>
          <p:spPr>
            <a:xfrm>
              <a:off x="1530425" y="1061180"/>
              <a:ext cx="608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0"/>
            <p:cNvSpPr/>
            <p:nvPr/>
          </p:nvSpPr>
          <p:spPr>
            <a:xfrm>
              <a:off x="7312400" y="1278875"/>
              <a:ext cx="217800" cy="35157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0"/>
            <p:cNvSpPr/>
            <p:nvPr/>
          </p:nvSpPr>
          <p:spPr>
            <a:xfrm>
              <a:off x="1530425" y="1144450"/>
              <a:ext cx="5781900" cy="355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0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0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50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1763" name="Google Shape;1763;p50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50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65" name="Google Shape;1765;p50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6" name="Google Shape;1766;p50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0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50"/>
          <p:cNvGrpSpPr/>
          <p:nvPr/>
        </p:nvGrpSpPr>
        <p:grpSpPr>
          <a:xfrm>
            <a:off x="4072150" y="2889700"/>
            <a:ext cx="4532550" cy="1843725"/>
            <a:chOff x="3647400" y="2889775"/>
            <a:chExt cx="4532550" cy="1843725"/>
          </a:xfrm>
        </p:grpSpPr>
        <p:sp>
          <p:nvSpPr>
            <p:cNvPr id="1769" name="Google Shape;1769;p50"/>
            <p:cNvSpPr/>
            <p:nvPr/>
          </p:nvSpPr>
          <p:spPr>
            <a:xfrm>
              <a:off x="3647550" y="2889775"/>
              <a:ext cx="4532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3647400" y="3193600"/>
              <a:ext cx="4532400" cy="15399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7916700" y="3384000"/>
              <a:ext cx="190500" cy="13494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" name="Google Shape;1776;p50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1777" name="Google Shape;1777;p50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50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79" name="Google Shape;1779;p50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0" name="Google Shape;1780;p50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647475" y="3193600"/>
              <a:ext cx="4269000" cy="1454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50"/>
          <p:cNvGrpSpPr/>
          <p:nvPr/>
        </p:nvGrpSpPr>
        <p:grpSpPr>
          <a:xfrm>
            <a:off x="539300" y="2320225"/>
            <a:ext cx="3796250" cy="2109525"/>
            <a:chOff x="4383625" y="2889775"/>
            <a:chExt cx="3796250" cy="2109525"/>
          </a:xfrm>
        </p:grpSpPr>
        <p:sp>
          <p:nvSpPr>
            <p:cNvPr id="1784" name="Google Shape;1784;p50"/>
            <p:cNvSpPr/>
            <p:nvPr/>
          </p:nvSpPr>
          <p:spPr>
            <a:xfrm>
              <a:off x="4383625" y="2889775"/>
              <a:ext cx="37962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4383675" y="3193600"/>
              <a:ext cx="3796200" cy="1805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7916700" y="3384000"/>
              <a:ext cx="190500" cy="16152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1" name="Google Shape;1791;p50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1792" name="Google Shape;1792;p50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50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94" name="Google Shape;1794;p50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5" name="Google Shape;1795;p50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4383625" y="3193600"/>
              <a:ext cx="3532800" cy="1722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98" name="Google Shape;1798;p50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9" name="Google Shape;1799;p50"/>
          <p:cNvSpPr txBox="1">
            <a:spLocks noGrp="1"/>
          </p:cNvSpPr>
          <p:nvPr>
            <p:ph type="subTitle" idx="1"/>
          </p:nvPr>
        </p:nvSpPr>
        <p:spPr>
          <a:xfrm>
            <a:off x="2213250" y="1628350"/>
            <a:ext cx="4717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00" name="Google Shape;1800;p50"/>
          <p:cNvSpPr txBox="1"/>
          <p:nvPr/>
        </p:nvSpPr>
        <p:spPr>
          <a:xfrm>
            <a:off x="4506975" y="3363225"/>
            <a:ext cx="36135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1" name="Google Shape;1801;p50"/>
          <p:cNvSpPr txBox="1">
            <a:spLocks noGrp="1"/>
          </p:cNvSpPr>
          <p:nvPr>
            <p:ph type="subTitle" idx="2"/>
          </p:nvPr>
        </p:nvSpPr>
        <p:spPr>
          <a:xfrm>
            <a:off x="1052850" y="2790975"/>
            <a:ext cx="25380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">
    <p:bg>
      <p:bgPr>
        <a:solidFill>
          <a:schemeClr val="lt2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3" name="Google Shape;1803;p51"/>
          <p:cNvGrpSpPr/>
          <p:nvPr/>
        </p:nvGrpSpPr>
        <p:grpSpPr>
          <a:xfrm>
            <a:off x="399625" y="348800"/>
            <a:ext cx="8344800" cy="4436725"/>
            <a:chOff x="370975" y="346350"/>
            <a:chExt cx="8344800" cy="4436725"/>
          </a:xfrm>
        </p:grpSpPr>
        <p:sp>
          <p:nvSpPr>
            <p:cNvPr id="1804" name="Google Shape;1804;p51"/>
            <p:cNvSpPr/>
            <p:nvPr/>
          </p:nvSpPr>
          <p:spPr>
            <a:xfrm>
              <a:off x="370975" y="346350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370975" y="693775"/>
              <a:ext cx="8344800" cy="4089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370975" y="693775"/>
              <a:ext cx="8043600" cy="394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51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813" name="Google Shape;1813;p51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51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15" name="Google Shape;1815;p51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6" name="Google Shape;1816;p51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18" name="Google Shape;1818;p51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9" name="Google Shape;1819;p51"/>
          <p:cNvSpPr txBox="1">
            <a:spLocks noGrp="1"/>
          </p:cNvSpPr>
          <p:nvPr>
            <p:ph type="title"/>
          </p:nvPr>
        </p:nvSpPr>
        <p:spPr>
          <a:xfrm>
            <a:off x="715500" y="731487"/>
            <a:ext cx="7701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>
            <a:off x="399500" y="348800"/>
            <a:ext cx="8344925" cy="4436700"/>
            <a:chOff x="370850" y="346363"/>
            <a:chExt cx="8344925" cy="4436700"/>
          </a:xfrm>
        </p:grpSpPr>
        <p:sp>
          <p:nvSpPr>
            <p:cNvPr id="169" name="Google Shape;169;p6"/>
            <p:cNvSpPr/>
            <p:nvPr/>
          </p:nvSpPr>
          <p:spPr>
            <a:xfrm>
              <a:off x="370975" y="346363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70850" y="693763"/>
              <a:ext cx="8344800" cy="408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370975" y="693788"/>
              <a:ext cx="8043600" cy="394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6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78" name="Google Shape;178;p6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6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0" name="Google Shape;180;p6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6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3" name="Google Shape;183;p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715500" y="731942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">
  <p:cSld name="CUSTOM_25">
    <p:bg>
      <p:bgPr>
        <a:solidFill>
          <a:schemeClr val="lt2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52"/>
          <p:cNvGrpSpPr/>
          <p:nvPr/>
        </p:nvGrpSpPr>
        <p:grpSpPr>
          <a:xfrm>
            <a:off x="399625" y="348800"/>
            <a:ext cx="8344800" cy="4436725"/>
            <a:chOff x="370975" y="346350"/>
            <a:chExt cx="8344800" cy="4436725"/>
          </a:xfrm>
        </p:grpSpPr>
        <p:sp>
          <p:nvSpPr>
            <p:cNvPr id="1822" name="Google Shape;1822;p52"/>
            <p:cNvSpPr/>
            <p:nvPr/>
          </p:nvSpPr>
          <p:spPr>
            <a:xfrm>
              <a:off x="370975" y="346350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370975" y="693775"/>
              <a:ext cx="8344800" cy="4089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370975" y="693775"/>
              <a:ext cx="8043600" cy="394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2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2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52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831" name="Google Shape;1831;p52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52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33" name="Google Shape;1833;p52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4" name="Google Shape;1834;p52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2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36" name="Google Shape;1836;p52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52"/>
          <p:cNvSpPr txBox="1">
            <a:spLocks noGrp="1"/>
          </p:cNvSpPr>
          <p:nvPr>
            <p:ph type="title"/>
          </p:nvPr>
        </p:nvSpPr>
        <p:spPr>
          <a:xfrm>
            <a:off x="715500" y="731487"/>
            <a:ext cx="7701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52"/>
          <p:cNvSpPr txBox="1">
            <a:spLocks noGrp="1"/>
          </p:cNvSpPr>
          <p:nvPr>
            <p:ph type="body" idx="1"/>
          </p:nvPr>
        </p:nvSpPr>
        <p:spPr>
          <a:xfrm flipH="1">
            <a:off x="2173350" y="1961450"/>
            <a:ext cx="4797300" cy="20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">
    <p:bg>
      <p:bgPr>
        <a:solidFill>
          <a:schemeClr val="accent2"/>
        </a:solidFill>
        <a:effectLst/>
      </p:bgPr>
    </p:bg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53"/>
          <p:cNvGrpSpPr/>
          <p:nvPr/>
        </p:nvGrpSpPr>
        <p:grpSpPr>
          <a:xfrm>
            <a:off x="399500" y="348800"/>
            <a:ext cx="8344900" cy="4845440"/>
            <a:chOff x="370850" y="346372"/>
            <a:chExt cx="8344900" cy="4794617"/>
          </a:xfrm>
        </p:grpSpPr>
        <p:sp>
          <p:nvSpPr>
            <p:cNvPr id="1841" name="Google Shape;1841;p53"/>
            <p:cNvSpPr/>
            <p:nvPr/>
          </p:nvSpPr>
          <p:spPr>
            <a:xfrm>
              <a:off x="370950" y="346372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3"/>
            <p:cNvSpPr/>
            <p:nvPr/>
          </p:nvSpPr>
          <p:spPr>
            <a:xfrm>
              <a:off x="370850" y="693763"/>
              <a:ext cx="8344800" cy="4447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3"/>
            <p:cNvSpPr/>
            <p:nvPr/>
          </p:nvSpPr>
          <p:spPr>
            <a:xfrm>
              <a:off x="8414550" y="911461"/>
              <a:ext cx="217800" cy="4229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3"/>
            <p:cNvSpPr/>
            <p:nvPr/>
          </p:nvSpPr>
          <p:spPr>
            <a:xfrm>
              <a:off x="370850" y="693789"/>
              <a:ext cx="8043600" cy="4447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3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3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3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3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9" name="Google Shape;1849;p53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850" name="Google Shape;1850;p53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1" name="Google Shape;1851;p53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52" name="Google Shape;1852;p53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3" name="Google Shape;1853;p53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3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5" name="Google Shape;1855;p53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6068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6" name="Google Shape;1856;p53"/>
          <p:cNvSpPr txBox="1">
            <a:spLocks noGrp="1"/>
          </p:cNvSpPr>
          <p:nvPr>
            <p:ph type="title"/>
          </p:nvPr>
        </p:nvSpPr>
        <p:spPr>
          <a:xfrm>
            <a:off x="715500" y="731942"/>
            <a:ext cx="61881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">
    <p:bg>
      <p:bgPr>
        <a:solidFill>
          <a:schemeClr val="accent5"/>
        </a:solidFill>
        <a:effectLst/>
      </p:bgPr>
    </p:bg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54"/>
          <p:cNvGrpSpPr/>
          <p:nvPr/>
        </p:nvGrpSpPr>
        <p:grpSpPr>
          <a:xfrm>
            <a:off x="399625" y="348800"/>
            <a:ext cx="8344800" cy="1169425"/>
            <a:chOff x="370975" y="346350"/>
            <a:chExt cx="8344800" cy="1169425"/>
          </a:xfrm>
        </p:grpSpPr>
        <p:grpSp>
          <p:nvGrpSpPr>
            <p:cNvPr id="1859" name="Google Shape;1859;p54"/>
            <p:cNvGrpSpPr/>
            <p:nvPr/>
          </p:nvGrpSpPr>
          <p:grpSpPr>
            <a:xfrm>
              <a:off x="370975" y="346350"/>
              <a:ext cx="8344800" cy="1169425"/>
              <a:chOff x="370975" y="346350"/>
              <a:chExt cx="8344800" cy="1169425"/>
            </a:xfrm>
          </p:grpSpPr>
          <p:sp>
            <p:nvSpPr>
              <p:cNvPr id="1860" name="Google Shape;1860;p54"/>
              <p:cNvSpPr/>
              <p:nvPr/>
            </p:nvSpPr>
            <p:spPr>
              <a:xfrm>
                <a:off x="370975" y="346350"/>
                <a:ext cx="8344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4"/>
              <p:cNvSpPr/>
              <p:nvPr/>
            </p:nvSpPr>
            <p:spPr>
              <a:xfrm>
                <a:off x="402050" y="693775"/>
                <a:ext cx="8313600" cy="8220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4"/>
              <p:cNvSpPr/>
              <p:nvPr/>
            </p:nvSpPr>
            <p:spPr>
              <a:xfrm>
                <a:off x="370975" y="693775"/>
                <a:ext cx="80436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7" name="Google Shape;1867;p5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868" name="Google Shape;1868;p5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9" name="Google Shape;1869;p5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70" name="Google Shape;1870;p5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71" name="Google Shape;1871;p5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3" name="Google Shape;1873;p54"/>
            <p:cNvSpPr/>
            <p:nvPr/>
          </p:nvSpPr>
          <p:spPr>
            <a:xfrm>
              <a:off x="8414550" y="911475"/>
              <a:ext cx="217800" cy="6042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4" name="Google Shape;1874;p54"/>
          <p:cNvSpPr txBox="1">
            <a:spLocks noGrp="1"/>
          </p:cNvSpPr>
          <p:nvPr>
            <p:ph type="title"/>
          </p:nvPr>
        </p:nvSpPr>
        <p:spPr>
          <a:xfrm>
            <a:off x="715500" y="731942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75" name="Google Shape;1875;p54"/>
          <p:cNvGrpSpPr/>
          <p:nvPr/>
        </p:nvGrpSpPr>
        <p:grpSpPr>
          <a:xfrm>
            <a:off x="4792575" y="1980400"/>
            <a:ext cx="3951600" cy="2744475"/>
            <a:chOff x="4763975" y="1761550"/>
            <a:chExt cx="3951600" cy="2744475"/>
          </a:xfrm>
        </p:grpSpPr>
        <p:grpSp>
          <p:nvGrpSpPr>
            <p:cNvPr id="1876" name="Google Shape;1876;p54"/>
            <p:cNvGrpSpPr/>
            <p:nvPr/>
          </p:nvGrpSpPr>
          <p:grpSpPr>
            <a:xfrm>
              <a:off x="4763975" y="1761550"/>
              <a:ext cx="3951600" cy="2744425"/>
              <a:chOff x="4763975" y="346350"/>
              <a:chExt cx="3951600" cy="2744425"/>
            </a:xfrm>
          </p:grpSpPr>
          <p:sp>
            <p:nvSpPr>
              <p:cNvPr id="1877" name="Google Shape;1877;p54"/>
              <p:cNvSpPr/>
              <p:nvPr/>
            </p:nvSpPr>
            <p:spPr>
              <a:xfrm>
                <a:off x="4763975" y="346350"/>
                <a:ext cx="39516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4"/>
              <p:cNvSpPr/>
              <p:nvPr/>
            </p:nvSpPr>
            <p:spPr>
              <a:xfrm>
                <a:off x="4763976" y="693775"/>
                <a:ext cx="3951600" cy="23970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4"/>
              <p:cNvSpPr/>
              <p:nvPr/>
            </p:nvSpPr>
            <p:spPr>
              <a:xfrm>
                <a:off x="4764026" y="693775"/>
                <a:ext cx="3650400" cy="23133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4" name="Google Shape;1884;p5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885" name="Google Shape;1885;p5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5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87" name="Google Shape;1887;p5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8" name="Google Shape;1888;p5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0" name="Google Shape;1890;p54"/>
            <p:cNvSpPr/>
            <p:nvPr/>
          </p:nvSpPr>
          <p:spPr>
            <a:xfrm>
              <a:off x="8414551" y="2323825"/>
              <a:ext cx="217800" cy="21822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54"/>
          <p:cNvGrpSpPr/>
          <p:nvPr/>
        </p:nvGrpSpPr>
        <p:grpSpPr>
          <a:xfrm>
            <a:off x="399574" y="1628850"/>
            <a:ext cx="4633676" cy="2800875"/>
            <a:chOff x="4082024" y="1761550"/>
            <a:chExt cx="4633676" cy="2800875"/>
          </a:xfrm>
        </p:grpSpPr>
        <p:grpSp>
          <p:nvGrpSpPr>
            <p:cNvPr id="1892" name="Google Shape;1892;p54"/>
            <p:cNvGrpSpPr/>
            <p:nvPr/>
          </p:nvGrpSpPr>
          <p:grpSpPr>
            <a:xfrm>
              <a:off x="4082024" y="1761550"/>
              <a:ext cx="4633676" cy="2800825"/>
              <a:chOff x="4082024" y="346350"/>
              <a:chExt cx="4633676" cy="2800825"/>
            </a:xfrm>
          </p:grpSpPr>
          <p:sp>
            <p:nvSpPr>
              <p:cNvPr id="1893" name="Google Shape;1893;p54"/>
              <p:cNvSpPr/>
              <p:nvPr/>
            </p:nvSpPr>
            <p:spPr>
              <a:xfrm>
                <a:off x="4082024" y="346350"/>
                <a:ext cx="46335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4"/>
              <p:cNvSpPr/>
              <p:nvPr/>
            </p:nvSpPr>
            <p:spPr>
              <a:xfrm>
                <a:off x="4082200" y="693775"/>
                <a:ext cx="4633500" cy="24534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4"/>
              <p:cNvSpPr/>
              <p:nvPr/>
            </p:nvSpPr>
            <p:spPr>
              <a:xfrm>
                <a:off x="4082075" y="693775"/>
                <a:ext cx="4332300" cy="23214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4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4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4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54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0" name="Google Shape;1900;p54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901" name="Google Shape;1901;p54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54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03" name="Google Shape;1903;p54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04" name="Google Shape;1904;p54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54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6" name="Google Shape;1906;p54"/>
            <p:cNvSpPr/>
            <p:nvPr/>
          </p:nvSpPr>
          <p:spPr>
            <a:xfrm>
              <a:off x="8414550" y="2323825"/>
              <a:ext cx="217800" cy="2238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07" name="Google Shape;1907;p54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">
    <p:bg>
      <p:bgPr>
        <a:solidFill>
          <a:schemeClr val="accent5"/>
        </a:solidFill>
        <a:effectLst/>
      </p:bgPr>
    </p:bg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55"/>
          <p:cNvGrpSpPr/>
          <p:nvPr/>
        </p:nvGrpSpPr>
        <p:grpSpPr>
          <a:xfrm>
            <a:off x="399500" y="348800"/>
            <a:ext cx="8344925" cy="4436700"/>
            <a:chOff x="370850" y="346363"/>
            <a:chExt cx="8344925" cy="4436700"/>
          </a:xfrm>
        </p:grpSpPr>
        <p:sp>
          <p:nvSpPr>
            <p:cNvPr id="1910" name="Google Shape;1910;p55"/>
            <p:cNvSpPr/>
            <p:nvPr/>
          </p:nvSpPr>
          <p:spPr>
            <a:xfrm>
              <a:off x="370975" y="346363"/>
              <a:ext cx="83448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5"/>
            <p:cNvSpPr/>
            <p:nvPr/>
          </p:nvSpPr>
          <p:spPr>
            <a:xfrm>
              <a:off x="370850" y="693763"/>
              <a:ext cx="8344800" cy="4089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5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5"/>
            <p:cNvSpPr/>
            <p:nvPr/>
          </p:nvSpPr>
          <p:spPr>
            <a:xfrm>
              <a:off x="370975" y="693788"/>
              <a:ext cx="8043600" cy="39429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5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5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5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5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8" name="Google Shape;1918;p55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919" name="Google Shape;1919;p55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55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21" name="Google Shape;1921;p55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2" name="Google Shape;1922;p55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5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4" name="Google Shape;1924;p55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55"/>
          <p:cNvSpPr/>
          <p:nvPr/>
        </p:nvSpPr>
        <p:spPr>
          <a:xfrm rot="-5400000">
            <a:off x="208725" y="2002500"/>
            <a:ext cx="1045800" cy="104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55"/>
          <p:cNvSpPr/>
          <p:nvPr/>
        </p:nvSpPr>
        <p:spPr>
          <a:xfrm>
            <a:off x="7955600" y="9420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55"/>
          <p:cNvSpPr/>
          <p:nvPr/>
        </p:nvSpPr>
        <p:spPr>
          <a:xfrm rot="2700000">
            <a:off x="7993647" y="4207970"/>
            <a:ext cx="183706" cy="183706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55"/>
          <p:cNvSpPr/>
          <p:nvPr/>
        </p:nvSpPr>
        <p:spPr>
          <a:xfrm>
            <a:off x="321500" y="419091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2">
    <p:bg>
      <p:bgPr>
        <a:solidFill>
          <a:schemeClr val="accent3"/>
        </a:solidFill>
        <a:effectLst/>
      </p:bgPr>
    </p:bg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56"/>
          <p:cNvGrpSpPr/>
          <p:nvPr/>
        </p:nvGrpSpPr>
        <p:grpSpPr>
          <a:xfrm>
            <a:off x="1691775" y="713775"/>
            <a:ext cx="5760462" cy="3716000"/>
            <a:chOff x="2955363" y="346363"/>
            <a:chExt cx="5760462" cy="3716000"/>
          </a:xfrm>
        </p:grpSpPr>
        <p:sp>
          <p:nvSpPr>
            <p:cNvPr id="1931" name="Google Shape;1931;p56"/>
            <p:cNvSpPr/>
            <p:nvPr/>
          </p:nvSpPr>
          <p:spPr>
            <a:xfrm>
              <a:off x="2955525" y="346363"/>
              <a:ext cx="57603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6"/>
            <p:cNvSpPr/>
            <p:nvPr/>
          </p:nvSpPr>
          <p:spPr>
            <a:xfrm>
              <a:off x="2955363" y="693763"/>
              <a:ext cx="5760300" cy="3368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6"/>
            <p:cNvSpPr/>
            <p:nvPr/>
          </p:nvSpPr>
          <p:spPr>
            <a:xfrm>
              <a:off x="8414563" y="911462"/>
              <a:ext cx="217800" cy="31509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6"/>
            <p:cNvSpPr/>
            <p:nvPr/>
          </p:nvSpPr>
          <p:spPr>
            <a:xfrm>
              <a:off x="2955538" y="693788"/>
              <a:ext cx="5459100" cy="3239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6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6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6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6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56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940" name="Google Shape;1940;p56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1" name="Google Shape;1941;p56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42" name="Google Shape;1942;p56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3" name="Google Shape;1943;p56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6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45" name="Google Shape;1945;p56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6" name="Google Shape;1946;p56"/>
          <p:cNvSpPr/>
          <p:nvPr/>
        </p:nvSpPr>
        <p:spPr>
          <a:xfrm rot="-5400000">
            <a:off x="8081800" y="3383975"/>
            <a:ext cx="1045800" cy="104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56"/>
          <p:cNvSpPr/>
          <p:nvPr/>
        </p:nvSpPr>
        <p:spPr>
          <a:xfrm>
            <a:off x="7955600" y="24418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56"/>
          <p:cNvSpPr/>
          <p:nvPr/>
        </p:nvSpPr>
        <p:spPr>
          <a:xfrm rot="2700000">
            <a:off x="4251547" y="4208020"/>
            <a:ext cx="183706" cy="18370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56"/>
          <p:cNvSpPr/>
          <p:nvPr/>
        </p:nvSpPr>
        <p:spPr>
          <a:xfrm>
            <a:off x="2040175" y="141421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56"/>
          <p:cNvSpPr/>
          <p:nvPr/>
        </p:nvSpPr>
        <p:spPr>
          <a:xfrm rot="-5400000">
            <a:off x="108438" y="1184488"/>
            <a:ext cx="1315316" cy="374073"/>
          </a:xfrm>
          <a:custGeom>
            <a:avLst/>
            <a:gdLst/>
            <a:ahLst/>
            <a:cxnLst/>
            <a:rect l="l" t="t" r="r" b="b"/>
            <a:pathLst>
              <a:path w="133264" h="37900" extrusionOk="0">
                <a:moveTo>
                  <a:pt x="21658" y="0"/>
                </a:moveTo>
                <a:cubicBezTo>
                  <a:pt x="21237" y="0"/>
                  <a:pt x="20814" y="13"/>
                  <a:pt x="20391" y="38"/>
                </a:cubicBezTo>
                <a:cubicBezTo>
                  <a:pt x="11734" y="531"/>
                  <a:pt x="4491" y="6099"/>
                  <a:pt x="0" y="15665"/>
                </a:cubicBezTo>
                <a:lnTo>
                  <a:pt x="13849" y="22155"/>
                </a:lnTo>
                <a:cubicBezTo>
                  <a:pt x="15251" y="19131"/>
                  <a:pt x="17691" y="15510"/>
                  <a:pt x="21261" y="15289"/>
                </a:cubicBezTo>
                <a:cubicBezTo>
                  <a:pt x="21361" y="15284"/>
                  <a:pt x="21460" y="15282"/>
                  <a:pt x="21560" y="15282"/>
                </a:cubicBezTo>
                <a:cubicBezTo>
                  <a:pt x="23619" y="15282"/>
                  <a:pt x="25700" y="16296"/>
                  <a:pt x="27037" y="18054"/>
                </a:cubicBezTo>
                <a:cubicBezTo>
                  <a:pt x="28179" y="19507"/>
                  <a:pt x="29101" y="21402"/>
                  <a:pt x="30126" y="23401"/>
                </a:cubicBezTo>
                <a:cubicBezTo>
                  <a:pt x="33082" y="29226"/>
                  <a:pt x="37453" y="37891"/>
                  <a:pt x="49687" y="37891"/>
                </a:cubicBezTo>
                <a:cubicBezTo>
                  <a:pt x="50184" y="37891"/>
                  <a:pt x="50695" y="37877"/>
                  <a:pt x="51218" y="37848"/>
                </a:cubicBezTo>
                <a:cubicBezTo>
                  <a:pt x="62576" y="37199"/>
                  <a:pt x="67599" y="28489"/>
                  <a:pt x="70960" y="22752"/>
                </a:cubicBezTo>
                <a:cubicBezTo>
                  <a:pt x="74411" y="16838"/>
                  <a:pt x="75690" y="15433"/>
                  <a:pt x="78304" y="15433"/>
                </a:cubicBezTo>
                <a:cubicBezTo>
                  <a:pt x="78512" y="15433"/>
                  <a:pt x="78729" y="15441"/>
                  <a:pt x="78956" y="15458"/>
                </a:cubicBezTo>
                <a:cubicBezTo>
                  <a:pt x="81072" y="15562"/>
                  <a:pt x="83291" y="16911"/>
                  <a:pt x="84589" y="18910"/>
                </a:cubicBezTo>
                <a:cubicBezTo>
                  <a:pt x="85394" y="20156"/>
                  <a:pt x="86212" y="21623"/>
                  <a:pt x="86965" y="23129"/>
                </a:cubicBezTo>
                <a:cubicBezTo>
                  <a:pt x="89937" y="28762"/>
                  <a:pt x="94428" y="37199"/>
                  <a:pt x="106279" y="37900"/>
                </a:cubicBezTo>
                <a:lnTo>
                  <a:pt x="107784" y="37900"/>
                </a:lnTo>
                <a:cubicBezTo>
                  <a:pt x="122607" y="37900"/>
                  <a:pt x="129473" y="25024"/>
                  <a:pt x="133263" y="17989"/>
                </a:cubicBezTo>
                <a:lnTo>
                  <a:pt x="119739" y="10798"/>
                </a:lnTo>
                <a:cubicBezTo>
                  <a:pt x="115429" y="18895"/>
                  <a:pt x="112613" y="22616"/>
                  <a:pt x="107758" y="22616"/>
                </a:cubicBezTo>
                <a:cubicBezTo>
                  <a:pt x="107554" y="22616"/>
                  <a:pt x="107347" y="22610"/>
                  <a:pt x="107135" y="22597"/>
                </a:cubicBezTo>
                <a:cubicBezTo>
                  <a:pt x="104332" y="22428"/>
                  <a:pt x="103462" y="21558"/>
                  <a:pt x="100490" y="15990"/>
                </a:cubicBezTo>
                <a:cubicBezTo>
                  <a:pt x="99620" y="14264"/>
                  <a:pt x="98594" y="12369"/>
                  <a:pt x="97348" y="10474"/>
                </a:cubicBezTo>
                <a:cubicBezTo>
                  <a:pt x="93351" y="4425"/>
                  <a:pt x="86809" y="583"/>
                  <a:pt x="79826" y="142"/>
                </a:cubicBezTo>
                <a:cubicBezTo>
                  <a:pt x="79365" y="117"/>
                  <a:pt x="78914" y="105"/>
                  <a:pt x="78472" y="105"/>
                </a:cubicBezTo>
                <a:cubicBezTo>
                  <a:pt x="66457" y="105"/>
                  <a:pt x="61203" y="9072"/>
                  <a:pt x="57760" y="15068"/>
                </a:cubicBezTo>
                <a:cubicBezTo>
                  <a:pt x="54463" y="20702"/>
                  <a:pt x="53061" y="22376"/>
                  <a:pt x="50349" y="22532"/>
                </a:cubicBezTo>
                <a:cubicBezTo>
                  <a:pt x="50018" y="22550"/>
                  <a:pt x="49716" y="22563"/>
                  <a:pt x="49438" y="22563"/>
                </a:cubicBezTo>
                <a:cubicBezTo>
                  <a:pt x="47175" y="22563"/>
                  <a:pt x="46448" y="21731"/>
                  <a:pt x="43755" y="16483"/>
                </a:cubicBezTo>
                <a:cubicBezTo>
                  <a:pt x="42561" y="14043"/>
                  <a:pt x="41159" y="11291"/>
                  <a:pt x="39108" y="8695"/>
                </a:cubicBezTo>
                <a:cubicBezTo>
                  <a:pt x="34881" y="3198"/>
                  <a:pt x="28401" y="0"/>
                  <a:pt x="2165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miter lim="1297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56"/>
          <p:cNvSpPr/>
          <p:nvPr/>
        </p:nvSpPr>
        <p:spPr>
          <a:xfrm>
            <a:off x="579050" y="2441850"/>
            <a:ext cx="259800" cy="259800"/>
          </a:xfrm>
          <a:prstGeom prst="star4">
            <a:avLst>
              <a:gd name="adj" fmla="val 1818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56"/>
          <p:cNvSpPr/>
          <p:nvPr/>
        </p:nvSpPr>
        <p:spPr>
          <a:xfrm rot="2700000">
            <a:off x="4708747" y="4352020"/>
            <a:ext cx="183706" cy="18370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bg>
      <p:bgPr>
        <a:solidFill>
          <a:schemeClr val="lt2"/>
        </a:solidFill>
        <a:effectLst/>
      </p:bgPr>
    </p:bg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57"/>
          <p:cNvGrpSpPr/>
          <p:nvPr/>
        </p:nvGrpSpPr>
        <p:grpSpPr>
          <a:xfrm>
            <a:off x="3742100" y="1338200"/>
            <a:ext cx="5002275" cy="3091525"/>
            <a:chOff x="3713450" y="346363"/>
            <a:chExt cx="5002275" cy="3091525"/>
          </a:xfrm>
        </p:grpSpPr>
        <p:sp>
          <p:nvSpPr>
            <p:cNvPr id="1955" name="Google Shape;1955;p57"/>
            <p:cNvSpPr/>
            <p:nvPr/>
          </p:nvSpPr>
          <p:spPr>
            <a:xfrm>
              <a:off x="3713525" y="346363"/>
              <a:ext cx="50022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>
              <a:off x="3713450" y="693763"/>
              <a:ext cx="5002200" cy="2744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>
              <a:off x="8414550" y="911467"/>
              <a:ext cx="217800" cy="25263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>
              <a:off x="3713525" y="693788"/>
              <a:ext cx="4701000" cy="27441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7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7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7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3" name="Google Shape;1963;p57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964" name="Google Shape;1964;p57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57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66" name="Google Shape;1966;p57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7" name="Google Shape;1967;p57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7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57"/>
          <p:cNvGrpSpPr/>
          <p:nvPr/>
        </p:nvGrpSpPr>
        <p:grpSpPr>
          <a:xfrm>
            <a:off x="414825" y="348800"/>
            <a:ext cx="5002275" cy="4436700"/>
            <a:chOff x="3713450" y="346363"/>
            <a:chExt cx="5002275" cy="4436700"/>
          </a:xfrm>
        </p:grpSpPr>
        <p:sp>
          <p:nvSpPr>
            <p:cNvPr id="1970" name="Google Shape;1970;p57"/>
            <p:cNvSpPr/>
            <p:nvPr/>
          </p:nvSpPr>
          <p:spPr>
            <a:xfrm>
              <a:off x="3713525" y="346363"/>
              <a:ext cx="50022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7"/>
            <p:cNvSpPr/>
            <p:nvPr/>
          </p:nvSpPr>
          <p:spPr>
            <a:xfrm>
              <a:off x="3713450" y="693763"/>
              <a:ext cx="5002200" cy="40893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7"/>
            <p:cNvSpPr/>
            <p:nvPr/>
          </p:nvSpPr>
          <p:spPr>
            <a:xfrm>
              <a:off x="8414550" y="911475"/>
              <a:ext cx="217800" cy="38715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7"/>
            <p:cNvSpPr/>
            <p:nvPr/>
          </p:nvSpPr>
          <p:spPr>
            <a:xfrm>
              <a:off x="3713525" y="693788"/>
              <a:ext cx="4701000" cy="39429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7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7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7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7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8" name="Google Shape;1978;p57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1979" name="Google Shape;1979;p57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0" name="Google Shape;1980;p57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81" name="Google Shape;1981;p57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2" name="Google Shape;1982;p57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7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4" name="Google Shape;1984;p5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5" name="Google Shape;1985;p57"/>
          <p:cNvGrpSpPr/>
          <p:nvPr/>
        </p:nvGrpSpPr>
        <p:grpSpPr>
          <a:xfrm>
            <a:off x="539290" y="3275016"/>
            <a:ext cx="1556278" cy="1154718"/>
            <a:chOff x="539290" y="3275016"/>
            <a:chExt cx="1556278" cy="1154718"/>
          </a:xfrm>
        </p:grpSpPr>
        <p:grpSp>
          <p:nvGrpSpPr>
            <p:cNvPr id="1986" name="Google Shape;1986;p57"/>
            <p:cNvGrpSpPr/>
            <p:nvPr/>
          </p:nvGrpSpPr>
          <p:grpSpPr>
            <a:xfrm>
              <a:off x="539290" y="3275016"/>
              <a:ext cx="1556278" cy="1154718"/>
              <a:chOff x="6585815" y="3302000"/>
              <a:chExt cx="1495990" cy="1109985"/>
            </a:xfrm>
          </p:grpSpPr>
          <p:sp>
            <p:nvSpPr>
              <p:cNvPr id="1987" name="Google Shape;1987;p57"/>
              <p:cNvSpPr/>
              <p:nvPr/>
            </p:nvSpPr>
            <p:spPr>
              <a:xfrm>
                <a:off x="6602784" y="3901571"/>
                <a:ext cx="630348" cy="370466"/>
              </a:xfrm>
              <a:custGeom>
                <a:avLst/>
                <a:gdLst/>
                <a:ahLst/>
                <a:cxnLst/>
                <a:rect l="l" t="t" r="r" b="b"/>
                <a:pathLst>
                  <a:path w="41566" h="24429" extrusionOk="0">
                    <a:moveTo>
                      <a:pt x="40560" y="1"/>
                    </a:moveTo>
                    <a:cubicBezTo>
                      <a:pt x="26770" y="6507"/>
                      <a:pt x="13234" y="13560"/>
                      <a:pt x="0" y="21135"/>
                    </a:cubicBezTo>
                    <a:cubicBezTo>
                      <a:pt x="1130" y="21414"/>
                      <a:pt x="2292" y="21551"/>
                      <a:pt x="3454" y="21551"/>
                    </a:cubicBezTo>
                    <a:cubicBezTo>
                      <a:pt x="5405" y="21551"/>
                      <a:pt x="7355" y="21163"/>
                      <a:pt x="9152" y="20399"/>
                    </a:cubicBezTo>
                    <a:lnTo>
                      <a:pt x="9152" y="20399"/>
                    </a:lnTo>
                    <a:cubicBezTo>
                      <a:pt x="8066" y="21746"/>
                      <a:pt x="9343" y="23925"/>
                      <a:pt x="11022" y="24321"/>
                    </a:cubicBezTo>
                    <a:cubicBezTo>
                      <a:pt x="11334" y="24395"/>
                      <a:pt x="11647" y="24428"/>
                      <a:pt x="11960" y="24428"/>
                    </a:cubicBezTo>
                    <a:cubicBezTo>
                      <a:pt x="13334" y="24428"/>
                      <a:pt x="14704" y="23786"/>
                      <a:pt x="15937" y="23110"/>
                    </a:cubicBezTo>
                    <a:cubicBezTo>
                      <a:pt x="25699" y="17792"/>
                      <a:pt x="33703" y="9826"/>
                      <a:pt x="41566" y="1973"/>
                    </a:cubicBezTo>
                    <a:cubicBezTo>
                      <a:pt x="41233" y="1315"/>
                      <a:pt x="40892" y="659"/>
                      <a:pt x="405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7"/>
              <p:cNvSpPr/>
              <p:nvPr/>
            </p:nvSpPr>
            <p:spPr>
              <a:xfrm>
                <a:off x="6585815" y="3893155"/>
                <a:ext cx="655143" cy="385297"/>
              </a:xfrm>
              <a:custGeom>
                <a:avLst/>
                <a:gdLst/>
                <a:ahLst/>
                <a:cxnLst/>
                <a:rect l="l" t="t" r="r" b="b"/>
                <a:pathLst>
                  <a:path w="43201" h="25407" extrusionOk="0">
                    <a:moveTo>
                      <a:pt x="41488" y="1102"/>
                    </a:moveTo>
                    <a:lnTo>
                      <a:pt x="42169" y="2441"/>
                    </a:lnTo>
                    <a:cubicBezTo>
                      <a:pt x="34499" y="10113"/>
                      <a:pt x="26548" y="18014"/>
                      <a:pt x="16858" y="23299"/>
                    </a:cubicBezTo>
                    <a:cubicBezTo>
                      <a:pt x="15652" y="23957"/>
                      <a:pt x="14361" y="24568"/>
                      <a:pt x="13077" y="24568"/>
                    </a:cubicBezTo>
                    <a:cubicBezTo>
                      <a:pt x="12791" y="24568"/>
                      <a:pt x="12506" y="24536"/>
                      <a:pt x="12236" y="24473"/>
                    </a:cubicBezTo>
                    <a:cubicBezTo>
                      <a:pt x="11437" y="24283"/>
                      <a:pt x="10684" y="23569"/>
                      <a:pt x="10399" y="22744"/>
                    </a:cubicBezTo>
                    <a:cubicBezTo>
                      <a:pt x="10287" y="22411"/>
                      <a:pt x="10161" y="21770"/>
                      <a:pt x="10597" y="21222"/>
                    </a:cubicBezTo>
                    <a:lnTo>
                      <a:pt x="11658" y="19916"/>
                    </a:lnTo>
                    <a:lnTo>
                      <a:pt x="10113" y="20574"/>
                    </a:lnTo>
                    <a:cubicBezTo>
                      <a:pt x="8385" y="21302"/>
                      <a:pt x="6475" y="21683"/>
                      <a:pt x="4573" y="21683"/>
                    </a:cubicBezTo>
                    <a:cubicBezTo>
                      <a:pt x="3805" y="21683"/>
                      <a:pt x="3044" y="21628"/>
                      <a:pt x="2291" y="21500"/>
                    </a:cubicBezTo>
                    <a:cubicBezTo>
                      <a:pt x="15051" y="14233"/>
                      <a:pt x="28230" y="7378"/>
                      <a:pt x="41488" y="1102"/>
                    </a:cubicBezTo>
                    <a:close/>
                    <a:moveTo>
                      <a:pt x="41869" y="0"/>
                    </a:moveTo>
                    <a:lnTo>
                      <a:pt x="41504" y="175"/>
                    </a:lnTo>
                    <a:cubicBezTo>
                      <a:pt x="27762" y="6657"/>
                      <a:pt x="14108" y="13774"/>
                      <a:pt x="912" y="21327"/>
                    </a:cubicBezTo>
                    <a:lnTo>
                      <a:pt x="1" y="21850"/>
                    </a:lnTo>
                    <a:lnTo>
                      <a:pt x="1014" y="22095"/>
                    </a:lnTo>
                    <a:cubicBezTo>
                      <a:pt x="2173" y="22381"/>
                      <a:pt x="3369" y="22523"/>
                      <a:pt x="4573" y="22523"/>
                    </a:cubicBezTo>
                    <a:cubicBezTo>
                      <a:pt x="6245" y="22523"/>
                      <a:pt x="7926" y="22246"/>
                      <a:pt x="9488" y="21707"/>
                    </a:cubicBezTo>
                    <a:lnTo>
                      <a:pt x="9488" y="21707"/>
                    </a:lnTo>
                    <a:cubicBezTo>
                      <a:pt x="9415" y="22126"/>
                      <a:pt x="9455" y="22571"/>
                      <a:pt x="9606" y="23022"/>
                    </a:cubicBezTo>
                    <a:cubicBezTo>
                      <a:pt x="9986" y="24115"/>
                      <a:pt x="10962" y="25026"/>
                      <a:pt x="12046" y="25289"/>
                    </a:cubicBezTo>
                    <a:cubicBezTo>
                      <a:pt x="12379" y="25369"/>
                      <a:pt x="12721" y="25407"/>
                      <a:pt x="13077" y="25407"/>
                    </a:cubicBezTo>
                    <a:cubicBezTo>
                      <a:pt x="14543" y="25407"/>
                      <a:pt x="15954" y="24751"/>
                      <a:pt x="17261" y="24037"/>
                    </a:cubicBezTo>
                    <a:cubicBezTo>
                      <a:pt x="27144" y="18647"/>
                      <a:pt x="35195" y="10604"/>
                      <a:pt x="42985" y="2821"/>
                    </a:cubicBezTo>
                    <a:lnTo>
                      <a:pt x="43200" y="2608"/>
                    </a:lnTo>
                    <a:lnTo>
                      <a:pt x="41869" y="0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7"/>
              <p:cNvSpPr/>
              <p:nvPr/>
            </p:nvSpPr>
            <p:spPr>
              <a:xfrm>
                <a:off x="6980605" y="3994984"/>
                <a:ext cx="107687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4968" extrusionOk="0">
                    <a:moveTo>
                      <a:pt x="5727" y="1"/>
                    </a:moveTo>
                    <a:cubicBezTo>
                      <a:pt x="5712" y="1"/>
                      <a:pt x="5697" y="2"/>
                      <a:pt x="5682" y="5"/>
                    </a:cubicBezTo>
                    <a:cubicBezTo>
                      <a:pt x="3828" y="458"/>
                      <a:pt x="2116" y="1393"/>
                      <a:pt x="737" y="2715"/>
                    </a:cubicBezTo>
                    <a:cubicBezTo>
                      <a:pt x="531" y="2915"/>
                      <a:pt x="301" y="3153"/>
                      <a:pt x="166" y="3461"/>
                    </a:cubicBezTo>
                    <a:cubicBezTo>
                      <a:pt x="1" y="3826"/>
                      <a:pt x="16" y="4206"/>
                      <a:pt x="191" y="4492"/>
                    </a:cubicBezTo>
                    <a:cubicBezTo>
                      <a:pt x="389" y="4800"/>
                      <a:pt x="752" y="4967"/>
                      <a:pt x="1220" y="4967"/>
                    </a:cubicBezTo>
                    <a:cubicBezTo>
                      <a:pt x="1395" y="4967"/>
                      <a:pt x="1585" y="4942"/>
                      <a:pt x="1783" y="4895"/>
                    </a:cubicBezTo>
                    <a:cubicBezTo>
                      <a:pt x="3890" y="4419"/>
                      <a:pt x="5587" y="2945"/>
                      <a:pt x="7013" y="1599"/>
                    </a:cubicBezTo>
                    <a:cubicBezTo>
                      <a:pt x="7093" y="1519"/>
                      <a:pt x="7101" y="1384"/>
                      <a:pt x="7021" y="1298"/>
                    </a:cubicBezTo>
                    <a:cubicBezTo>
                      <a:pt x="6975" y="1256"/>
                      <a:pt x="6918" y="1234"/>
                      <a:pt x="6862" y="1234"/>
                    </a:cubicBezTo>
                    <a:cubicBezTo>
                      <a:pt x="6812" y="1234"/>
                      <a:pt x="6762" y="1252"/>
                      <a:pt x="6720" y="1289"/>
                    </a:cubicBezTo>
                    <a:cubicBezTo>
                      <a:pt x="5342" y="2605"/>
                      <a:pt x="3700" y="4039"/>
                      <a:pt x="1695" y="4492"/>
                    </a:cubicBezTo>
                    <a:cubicBezTo>
                      <a:pt x="1602" y="4509"/>
                      <a:pt x="1417" y="4543"/>
                      <a:pt x="1218" y="4543"/>
                    </a:cubicBezTo>
                    <a:cubicBezTo>
                      <a:pt x="963" y="4543"/>
                      <a:pt x="685" y="4487"/>
                      <a:pt x="547" y="4269"/>
                    </a:cubicBezTo>
                    <a:cubicBezTo>
                      <a:pt x="429" y="4071"/>
                      <a:pt x="467" y="3809"/>
                      <a:pt x="547" y="3636"/>
                    </a:cubicBezTo>
                    <a:cubicBezTo>
                      <a:pt x="649" y="3398"/>
                      <a:pt x="847" y="3191"/>
                      <a:pt x="1030" y="3025"/>
                    </a:cubicBezTo>
                    <a:cubicBezTo>
                      <a:pt x="2354" y="1749"/>
                      <a:pt x="3995" y="846"/>
                      <a:pt x="5785" y="418"/>
                    </a:cubicBezTo>
                    <a:cubicBezTo>
                      <a:pt x="5897" y="395"/>
                      <a:pt x="5967" y="275"/>
                      <a:pt x="5935" y="165"/>
                    </a:cubicBezTo>
                    <a:cubicBezTo>
                      <a:pt x="5915" y="67"/>
                      <a:pt x="5828" y="1"/>
                      <a:pt x="57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7"/>
              <p:cNvSpPr/>
              <p:nvPr/>
            </p:nvSpPr>
            <p:spPr>
              <a:xfrm>
                <a:off x="7019062" y="4054413"/>
                <a:ext cx="40733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1" extrusionOk="0">
                    <a:moveTo>
                      <a:pt x="1112" y="0"/>
                    </a:moveTo>
                    <a:cubicBezTo>
                      <a:pt x="1074" y="0"/>
                      <a:pt x="1035" y="10"/>
                      <a:pt x="999" y="32"/>
                    </a:cubicBezTo>
                    <a:cubicBezTo>
                      <a:pt x="285" y="478"/>
                      <a:pt x="0" y="1491"/>
                      <a:pt x="381" y="2244"/>
                    </a:cubicBezTo>
                    <a:cubicBezTo>
                      <a:pt x="666" y="2823"/>
                      <a:pt x="1307" y="3180"/>
                      <a:pt x="1942" y="3180"/>
                    </a:cubicBezTo>
                    <a:cubicBezTo>
                      <a:pt x="2140" y="3180"/>
                      <a:pt x="2338" y="3148"/>
                      <a:pt x="2520" y="3068"/>
                    </a:cubicBezTo>
                    <a:cubicBezTo>
                      <a:pt x="2631" y="3028"/>
                      <a:pt x="2686" y="2910"/>
                      <a:pt x="2638" y="2800"/>
                    </a:cubicBezTo>
                    <a:cubicBezTo>
                      <a:pt x="2609" y="2718"/>
                      <a:pt x="2529" y="2667"/>
                      <a:pt x="2444" y="2667"/>
                    </a:cubicBezTo>
                    <a:cubicBezTo>
                      <a:pt x="2419" y="2667"/>
                      <a:pt x="2394" y="2671"/>
                      <a:pt x="2370" y="2680"/>
                    </a:cubicBezTo>
                    <a:cubicBezTo>
                      <a:pt x="2235" y="2734"/>
                      <a:pt x="2090" y="2759"/>
                      <a:pt x="1944" y="2759"/>
                    </a:cubicBezTo>
                    <a:cubicBezTo>
                      <a:pt x="1463" y="2759"/>
                      <a:pt x="966" y="2486"/>
                      <a:pt x="753" y="2054"/>
                    </a:cubicBezTo>
                    <a:cubicBezTo>
                      <a:pt x="476" y="1499"/>
                      <a:pt x="689" y="715"/>
                      <a:pt x="1221" y="390"/>
                    </a:cubicBezTo>
                    <a:cubicBezTo>
                      <a:pt x="1324" y="327"/>
                      <a:pt x="1354" y="200"/>
                      <a:pt x="1292" y="97"/>
                    </a:cubicBezTo>
                    <a:cubicBezTo>
                      <a:pt x="1251" y="35"/>
                      <a:pt x="1183" y="0"/>
                      <a:pt x="11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7"/>
              <p:cNvSpPr/>
              <p:nvPr/>
            </p:nvSpPr>
            <p:spPr>
              <a:xfrm>
                <a:off x="6922434" y="4064088"/>
                <a:ext cx="109021" cy="78797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5196" extrusionOk="0">
                    <a:moveTo>
                      <a:pt x="4439" y="1"/>
                    </a:moveTo>
                    <a:cubicBezTo>
                      <a:pt x="4415" y="1"/>
                      <a:pt x="4391" y="4"/>
                      <a:pt x="4367" y="13"/>
                    </a:cubicBezTo>
                    <a:cubicBezTo>
                      <a:pt x="2924" y="583"/>
                      <a:pt x="1657" y="1527"/>
                      <a:pt x="699" y="2755"/>
                    </a:cubicBezTo>
                    <a:cubicBezTo>
                      <a:pt x="143" y="3469"/>
                      <a:pt x="1" y="4134"/>
                      <a:pt x="301" y="4625"/>
                    </a:cubicBezTo>
                    <a:cubicBezTo>
                      <a:pt x="491" y="4943"/>
                      <a:pt x="864" y="5148"/>
                      <a:pt x="1292" y="5188"/>
                    </a:cubicBezTo>
                    <a:cubicBezTo>
                      <a:pt x="1347" y="5195"/>
                      <a:pt x="1402" y="5195"/>
                      <a:pt x="1459" y="5195"/>
                    </a:cubicBezTo>
                    <a:cubicBezTo>
                      <a:pt x="1760" y="5195"/>
                      <a:pt x="2053" y="5125"/>
                      <a:pt x="2330" y="5045"/>
                    </a:cubicBezTo>
                    <a:cubicBezTo>
                      <a:pt x="4153" y="4515"/>
                      <a:pt x="5857" y="3436"/>
                      <a:pt x="7118" y="2010"/>
                    </a:cubicBezTo>
                    <a:cubicBezTo>
                      <a:pt x="7188" y="1924"/>
                      <a:pt x="7180" y="1797"/>
                      <a:pt x="7093" y="1717"/>
                    </a:cubicBezTo>
                    <a:cubicBezTo>
                      <a:pt x="7053" y="1681"/>
                      <a:pt x="7004" y="1663"/>
                      <a:pt x="6955" y="1663"/>
                    </a:cubicBezTo>
                    <a:cubicBezTo>
                      <a:pt x="6899" y="1663"/>
                      <a:pt x="6843" y="1687"/>
                      <a:pt x="6800" y="1734"/>
                    </a:cubicBezTo>
                    <a:cubicBezTo>
                      <a:pt x="5596" y="3096"/>
                      <a:pt x="3962" y="4127"/>
                      <a:pt x="2211" y="4642"/>
                    </a:cubicBezTo>
                    <a:cubicBezTo>
                      <a:pt x="1974" y="4715"/>
                      <a:pt x="1726" y="4776"/>
                      <a:pt x="1477" y="4776"/>
                    </a:cubicBezTo>
                    <a:cubicBezTo>
                      <a:pt x="1426" y="4776"/>
                      <a:pt x="1375" y="4773"/>
                      <a:pt x="1324" y="4768"/>
                    </a:cubicBezTo>
                    <a:cubicBezTo>
                      <a:pt x="1031" y="4745"/>
                      <a:pt x="784" y="4610"/>
                      <a:pt x="666" y="4412"/>
                    </a:cubicBezTo>
                    <a:cubicBezTo>
                      <a:pt x="373" y="3944"/>
                      <a:pt x="824" y="3278"/>
                      <a:pt x="1031" y="3008"/>
                    </a:cubicBezTo>
                    <a:cubicBezTo>
                      <a:pt x="1942" y="1844"/>
                      <a:pt x="3146" y="948"/>
                      <a:pt x="4525" y="410"/>
                    </a:cubicBezTo>
                    <a:cubicBezTo>
                      <a:pt x="4628" y="363"/>
                      <a:pt x="4683" y="243"/>
                      <a:pt x="4645" y="132"/>
                    </a:cubicBezTo>
                    <a:cubicBezTo>
                      <a:pt x="4608" y="52"/>
                      <a:pt x="4526" y="1"/>
                      <a:pt x="44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7"/>
              <p:cNvSpPr/>
              <p:nvPr/>
            </p:nvSpPr>
            <p:spPr>
              <a:xfrm>
                <a:off x="6907300" y="4046922"/>
                <a:ext cx="45434" cy="49954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3294" extrusionOk="0">
                    <a:moveTo>
                      <a:pt x="1115" y="1"/>
                    </a:moveTo>
                    <a:cubicBezTo>
                      <a:pt x="1075" y="1"/>
                      <a:pt x="1034" y="12"/>
                      <a:pt x="999" y="36"/>
                    </a:cubicBezTo>
                    <a:cubicBezTo>
                      <a:pt x="245" y="551"/>
                      <a:pt x="0" y="1677"/>
                      <a:pt x="468" y="2453"/>
                    </a:cubicBezTo>
                    <a:cubicBezTo>
                      <a:pt x="793" y="2984"/>
                      <a:pt x="1427" y="3294"/>
                      <a:pt x="2052" y="3294"/>
                    </a:cubicBezTo>
                    <a:cubicBezTo>
                      <a:pt x="2330" y="3294"/>
                      <a:pt x="2608" y="3237"/>
                      <a:pt x="2853" y="3104"/>
                    </a:cubicBezTo>
                    <a:cubicBezTo>
                      <a:pt x="2956" y="3047"/>
                      <a:pt x="2996" y="2921"/>
                      <a:pt x="2940" y="2818"/>
                    </a:cubicBezTo>
                    <a:cubicBezTo>
                      <a:pt x="2902" y="2746"/>
                      <a:pt x="2830" y="2706"/>
                      <a:pt x="2755" y="2706"/>
                    </a:cubicBezTo>
                    <a:cubicBezTo>
                      <a:pt x="2721" y="2706"/>
                      <a:pt x="2687" y="2714"/>
                      <a:pt x="2655" y="2731"/>
                    </a:cubicBezTo>
                    <a:cubicBezTo>
                      <a:pt x="2466" y="2834"/>
                      <a:pt x="2254" y="2882"/>
                      <a:pt x="2040" y="2882"/>
                    </a:cubicBezTo>
                    <a:cubicBezTo>
                      <a:pt x="1563" y="2882"/>
                      <a:pt x="1078" y="2642"/>
                      <a:pt x="831" y="2231"/>
                    </a:cubicBezTo>
                    <a:cubicBezTo>
                      <a:pt x="468" y="1637"/>
                      <a:pt x="658" y="774"/>
                      <a:pt x="1229" y="384"/>
                    </a:cubicBezTo>
                    <a:cubicBezTo>
                      <a:pt x="1324" y="321"/>
                      <a:pt x="1354" y="186"/>
                      <a:pt x="1284" y="91"/>
                    </a:cubicBezTo>
                    <a:cubicBezTo>
                      <a:pt x="1245" y="32"/>
                      <a:pt x="1181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7"/>
              <p:cNvSpPr/>
              <p:nvPr/>
            </p:nvSpPr>
            <p:spPr>
              <a:xfrm>
                <a:off x="6848402" y="4079707"/>
                <a:ext cx="84636" cy="79298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5229" extrusionOk="0">
                    <a:moveTo>
                      <a:pt x="4504" y="0"/>
                    </a:moveTo>
                    <a:cubicBezTo>
                      <a:pt x="4480" y="0"/>
                      <a:pt x="4455" y="5"/>
                      <a:pt x="4430" y="13"/>
                    </a:cubicBezTo>
                    <a:cubicBezTo>
                      <a:pt x="3138" y="489"/>
                      <a:pt x="1910" y="1425"/>
                      <a:pt x="761" y="2796"/>
                    </a:cubicBezTo>
                    <a:cubicBezTo>
                      <a:pt x="168" y="3500"/>
                      <a:pt x="0" y="4143"/>
                      <a:pt x="286" y="4633"/>
                    </a:cubicBezTo>
                    <a:cubicBezTo>
                      <a:pt x="508" y="5021"/>
                      <a:pt x="968" y="5229"/>
                      <a:pt x="1594" y="5229"/>
                    </a:cubicBezTo>
                    <a:cubicBezTo>
                      <a:pt x="1697" y="5229"/>
                      <a:pt x="1807" y="5229"/>
                      <a:pt x="1919" y="5212"/>
                    </a:cubicBezTo>
                    <a:cubicBezTo>
                      <a:pt x="3203" y="5086"/>
                      <a:pt x="4462" y="4578"/>
                      <a:pt x="5476" y="3777"/>
                    </a:cubicBezTo>
                    <a:cubicBezTo>
                      <a:pt x="5563" y="3707"/>
                      <a:pt x="5581" y="3572"/>
                      <a:pt x="5508" y="3485"/>
                    </a:cubicBezTo>
                    <a:cubicBezTo>
                      <a:pt x="5467" y="3429"/>
                      <a:pt x="5407" y="3401"/>
                      <a:pt x="5345" y="3401"/>
                    </a:cubicBezTo>
                    <a:cubicBezTo>
                      <a:pt x="5300" y="3401"/>
                      <a:pt x="5255" y="3415"/>
                      <a:pt x="5215" y="3445"/>
                    </a:cubicBezTo>
                    <a:cubicBezTo>
                      <a:pt x="4264" y="4198"/>
                      <a:pt x="3083" y="4673"/>
                      <a:pt x="1879" y="4801"/>
                    </a:cubicBezTo>
                    <a:cubicBezTo>
                      <a:pt x="1801" y="4807"/>
                      <a:pt x="1709" y="4812"/>
                      <a:pt x="1613" y="4812"/>
                    </a:cubicBezTo>
                    <a:cubicBezTo>
                      <a:pt x="1260" y="4812"/>
                      <a:pt x="831" y="4744"/>
                      <a:pt x="651" y="4428"/>
                    </a:cubicBezTo>
                    <a:cubicBezTo>
                      <a:pt x="413" y="4008"/>
                      <a:pt x="753" y="3452"/>
                      <a:pt x="1086" y="3064"/>
                    </a:cubicBezTo>
                    <a:cubicBezTo>
                      <a:pt x="2180" y="1750"/>
                      <a:pt x="3361" y="854"/>
                      <a:pt x="4573" y="401"/>
                    </a:cubicBezTo>
                    <a:cubicBezTo>
                      <a:pt x="4685" y="362"/>
                      <a:pt x="4740" y="244"/>
                      <a:pt x="4700" y="133"/>
                    </a:cubicBezTo>
                    <a:cubicBezTo>
                      <a:pt x="4669" y="52"/>
                      <a:pt x="4591" y="0"/>
                      <a:pt x="45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7"/>
              <p:cNvSpPr/>
              <p:nvPr/>
            </p:nvSpPr>
            <p:spPr>
              <a:xfrm>
                <a:off x="6898869" y="4135861"/>
                <a:ext cx="42932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029" extrusionOk="0">
                    <a:moveTo>
                      <a:pt x="2118" y="0"/>
                    </a:moveTo>
                    <a:cubicBezTo>
                      <a:pt x="2079" y="0"/>
                      <a:pt x="2040" y="12"/>
                      <a:pt x="2005" y="35"/>
                    </a:cubicBezTo>
                    <a:cubicBezTo>
                      <a:pt x="1420" y="424"/>
                      <a:pt x="761" y="860"/>
                      <a:pt x="381" y="1541"/>
                    </a:cubicBezTo>
                    <a:cubicBezTo>
                      <a:pt x="1" y="2231"/>
                      <a:pt x="18" y="3245"/>
                      <a:pt x="706" y="3743"/>
                    </a:cubicBezTo>
                    <a:cubicBezTo>
                      <a:pt x="999" y="3958"/>
                      <a:pt x="1349" y="4029"/>
                      <a:pt x="1697" y="4029"/>
                    </a:cubicBezTo>
                    <a:cubicBezTo>
                      <a:pt x="2015" y="4029"/>
                      <a:pt x="2338" y="3974"/>
                      <a:pt x="2648" y="3911"/>
                    </a:cubicBezTo>
                    <a:cubicBezTo>
                      <a:pt x="2759" y="3886"/>
                      <a:pt x="2831" y="3776"/>
                      <a:pt x="2806" y="3665"/>
                    </a:cubicBezTo>
                    <a:cubicBezTo>
                      <a:pt x="2786" y="3561"/>
                      <a:pt x="2698" y="3494"/>
                      <a:pt x="2602" y="3494"/>
                    </a:cubicBezTo>
                    <a:cubicBezTo>
                      <a:pt x="2589" y="3494"/>
                      <a:pt x="2575" y="3495"/>
                      <a:pt x="2561" y="3498"/>
                    </a:cubicBezTo>
                    <a:cubicBezTo>
                      <a:pt x="2270" y="3557"/>
                      <a:pt x="1976" y="3609"/>
                      <a:pt x="1702" y="3609"/>
                    </a:cubicBezTo>
                    <a:cubicBezTo>
                      <a:pt x="1422" y="3609"/>
                      <a:pt x="1164" y="3555"/>
                      <a:pt x="952" y="3403"/>
                    </a:cubicBezTo>
                    <a:cubicBezTo>
                      <a:pt x="461" y="3047"/>
                      <a:pt x="461" y="2262"/>
                      <a:pt x="754" y="1739"/>
                    </a:cubicBezTo>
                    <a:cubicBezTo>
                      <a:pt x="1079" y="1153"/>
                      <a:pt x="1690" y="740"/>
                      <a:pt x="2235" y="385"/>
                    </a:cubicBezTo>
                    <a:cubicBezTo>
                      <a:pt x="2331" y="320"/>
                      <a:pt x="2355" y="194"/>
                      <a:pt x="2291" y="99"/>
                    </a:cubicBezTo>
                    <a:cubicBezTo>
                      <a:pt x="2251" y="34"/>
                      <a:pt x="2185" y="0"/>
                      <a:pt x="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7"/>
              <p:cNvSpPr/>
              <p:nvPr/>
            </p:nvSpPr>
            <p:spPr>
              <a:xfrm>
                <a:off x="6746376" y="4133450"/>
                <a:ext cx="190624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8485" extrusionOk="0">
                    <a:moveTo>
                      <a:pt x="12330" y="1"/>
                    </a:moveTo>
                    <a:cubicBezTo>
                      <a:pt x="12289" y="1"/>
                      <a:pt x="12249" y="12"/>
                      <a:pt x="12213" y="36"/>
                    </a:cubicBezTo>
                    <a:lnTo>
                      <a:pt x="126" y="8104"/>
                    </a:lnTo>
                    <a:cubicBezTo>
                      <a:pt x="24" y="8167"/>
                      <a:pt x="1" y="8294"/>
                      <a:pt x="64" y="8389"/>
                    </a:cubicBezTo>
                    <a:cubicBezTo>
                      <a:pt x="104" y="8452"/>
                      <a:pt x="174" y="8484"/>
                      <a:pt x="239" y="8484"/>
                    </a:cubicBezTo>
                    <a:cubicBezTo>
                      <a:pt x="279" y="8484"/>
                      <a:pt x="317" y="8477"/>
                      <a:pt x="357" y="8452"/>
                    </a:cubicBezTo>
                    <a:lnTo>
                      <a:pt x="12451" y="384"/>
                    </a:lnTo>
                    <a:cubicBezTo>
                      <a:pt x="12546" y="321"/>
                      <a:pt x="12569" y="194"/>
                      <a:pt x="12506" y="98"/>
                    </a:cubicBezTo>
                    <a:cubicBezTo>
                      <a:pt x="12466" y="34"/>
                      <a:pt x="12398" y="1"/>
                      <a:pt x="123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7"/>
              <p:cNvSpPr/>
              <p:nvPr/>
            </p:nvSpPr>
            <p:spPr>
              <a:xfrm>
                <a:off x="6765134" y="4172498"/>
                <a:ext cx="141338" cy="98163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6473" extrusionOk="0">
                    <a:moveTo>
                      <a:pt x="9079" y="1"/>
                    </a:moveTo>
                    <a:cubicBezTo>
                      <a:pt x="9039" y="1"/>
                      <a:pt x="8998" y="12"/>
                      <a:pt x="8962" y="36"/>
                    </a:cubicBezTo>
                    <a:lnTo>
                      <a:pt x="118" y="6082"/>
                    </a:lnTo>
                    <a:cubicBezTo>
                      <a:pt x="23" y="6155"/>
                      <a:pt x="0" y="6282"/>
                      <a:pt x="63" y="6377"/>
                    </a:cubicBezTo>
                    <a:cubicBezTo>
                      <a:pt x="103" y="6440"/>
                      <a:pt x="166" y="6472"/>
                      <a:pt x="238" y="6472"/>
                    </a:cubicBezTo>
                    <a:cubicBezTo>
                      <a:pt x="278" y="6472"/>
                      <a:pt x="316" y="6455"/>
                      <a:pt x="356" y="6432"/>
                    </a:cubicBezTo>
                    <a:lnTo>
                      <a:pt x="9200" y="386"/>
                    </a:lnTo>
                    <a:cubicBezTo>
                      <a:pt x="9295" y="321"/>
                      <a:pt x="9320" y="186"/>
                      <a:pt x="9255" y="91"/>
                    </a:cubicBezTo>
                    <a:cubicBezTo>
                      <a:pt x="9211" y="32"/>
                      <a:pt x="9146" y="1"/>
                      <a:pt x="9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7"/>
              <p:cNvSpPr/>
              <p:nvPr/>
            </p:nvSpPr>
            <p:spPr>
              <a:xfrm>
                <a:off x="7344248" y="4137120"/>
                <a:ext cx="304544" cy="27486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18125" extrusionOk="0">
                    <a:moveTo>
                      <a:pt x="1680" y="0"/>
                    </a:moveTo>
                    <a:cubicBezTo>
                      <a:pt x="1628" y="0"/>
                      <a:pt x="1574" y="10"/>
                      <a:pt x="1522" y="31"/>
                    </a:cubicBezTo>
                    <a:cubicBezTo>
                      <a:pt x="1308" y="119"/>
                      <a:pt x="1205" y="357"/>
                      <a:pt x="1292" y="579"/>
                    </a:cubicBezTo>
                    <a:lnTo>
                      <a:pt x="6833" y="14328"/>
                    </a:lnTo>
                    <a:cubicBezTo>
                      <a:pt x="6745" y="14416"/>
                      <a:pt x="6673" y="14519"/>
                      <a:pt x="6625" y="14637"/>
                    </a:cubicBezTo>
                    <a:cubicBezTo>
                      <a:pt x="5621" y="14705"/>
                      <a:pt x="4611" y="14740"/>
                      <a:pt x="3589" y="14740"/>
                    </a:cubicBezTo>
                    <a:cubicBezTo>
                      <a:pt x="3305" y="14740"/>
                      <a:pt x="3020" y="14737"/>
                      <a:pt x="2734" y="14732"/>
                    </a:cubicBezTo>
                    <a:cubicBezTo>
                      <a:pt x="2640" y="14730"/>
                      <a:pt x="2543" y="14729"/>
                      <a:pt x="2445" y="14729"/>
                    </a:cubicBezTo>
                    <a:cubicBezTo>
                      <a:pt x="2024" y="14729"/>
                      <a:pt x="1574" y="14755"/>
                      <a:pt x="1150" y="14922"/>
                    </a:cubicBezTo>
                    <a:cubicBezTo>
                      <a:pt x="571" y="15144"/>
                      <a:pt x="1" y="15700"/>
                      <a:pt x="16" y="16428"/>
                    </a:cubicBezTo>
                    <a:cubicBezTo>
                      <a:pt x="24" y="16658"/>
                      <a:pt x="214" y="16841"/>
                      <a:pt x="436" y="16841"/>
                    </a:cubicBezTo>
                    <a:lnTo>
                      <a:pt x="452" y="16841"/>
                    </a:lnTo>
                    <a:cubicBezTo>
                      <a:pt x="682" y="16831"/>
                      <a:pt x="864" y="16641"/>
                      <a:pt x="857" y="16404"/>
                    </a:cubicBezTo>
                    <a:cubicBezTo>
                      <a:pt x="849" y="16095"/>
                      <a:pt x="1150" y="15818"/>
                      <a:pt x="1450" y="15707"/>
                    </a:cubicBezTo>
                    <a:cubicBezTo>
                      <a:pt x="1741" y="15590"/>
                      <a:pt x="2070" y="15569"/>
                      <a:pt x="2442" y="15569"/>
                    </a:cubicBezTo>
                    <a:cubicBezTo>
                      <a:pt x="2547" y="15569"/>
                      <a:pt x="2655" y="15571"/>
                      <a:pt x="2766" y="15572"/>
                    </a:cubicBezTo>
                    <a:cubicBezTo>
                      <a:pt x="3034" y="15577"/>
                      <a:pt x="3303" y="15580"/>
                      <a:pt x="3571" y="15580"/>
                    </a:cubicBezTo>
                    <a:cubicBezTo>
                      <a:pt x="4526" y="15580"/>
                      <a:pt x="5484" y="15549"/>
                      <a:pt x="6435" y="15492"/>
                    </a:cubicBezTo>
                    <a:cubicBezTo>
                      <a:pt x="6650" y="15993"/>
                      <a:pt x="7236" y="16135"/>
                      <a:pt x="7434" y="16183"/>
                    </a:cubicBezTo>
                    <a:cubicBezTo>
                      <a:pt x="8678" y="16468"/>
                      <a:pt x="9954" y="16499"/>
                      <a:pt x="11198" y="16523"/>
                    </a:cubicBezTo>
                    <a:cubicBezTo>
                      <a:pt x="11690" y="16539"/>
                      <a:pt x="12189" y="16546"/>
                      <a:pt x="12681" y="16571"/>
                    </a:cubicBezTo>
                    <a:cubicBezTo>
                      <a:pt x="14789" y="16689"/>
                      <a:pt x="16255" y="17149"/>
                      <a:pt x="17294" y="18030"/>
                    </a:cubicBezTo>
                    <a:cubicBezTo>
                      <a:pt x="17372" y="18092"/>
                      <a:pt x="17467" y="18125"/>
                      <a:pt x="17562" y="18125"/>
                    </a:cubicBezTo>
                    <a:cubicBezTo>
                      <a:pt x="17689" y="18125"/>
                      <a:pt x="17807" y="18077"/>
                      <a:pt x="17887" y="17973"/>
                    </a:cubicBezTo>
                    <a:cubicBezTo>
                      <a:pt x="18037" y="17800"/>
                      <a:pt x="18014" y="17537"/>
                      <a:pt x="17839" y="17387"/>
                    </a:cubicBezTo>
                    <a:cubicBezTo>
                      <a:pt x="16651" y="16388"/>
                      <a:pt x="15026" y="15865"/>
                      <a:pt x="12729" y="15738"/>
                    </a:cubicBezTo>
                    <a:cubicBezTo>
                      <a:pt x="12221" y="15707"/>
                      <a:pt x="11721" y="15700"/>
                      <a:pt x="11215" y="15683"/>
                    </a:cubicBezTo>
                    <a:cubicBezTo>
                      <a:pt x="10542" y="15667"/>
                      <a:pt x="9883" y="15652"/>
                      <a:pt x="9241" y="15595"/>
                    </a:cubicBezTo>
                    <a:cubicBezTo>
                      <a:pt x="9281" y="15548"/>
                      <a:pt x="9305" y="15492"/>
                      <a:pt x="9328" y="15445"/>
                    </a:cubicBezTo>
                    <a:cubicBezTo>
                      <a:pt x="10374" y="15422"/>
                      <a:pt x="11420" y="15279"/>
                      <a:pt x="12444" y="15129"/>
                    </a:cubicBezTo>
                    <a:cubicBezTo>
                      <a:pt x="13526" y="14981"/>
                      <a:pt x="14641" y="14827"/>
                      <a:pt x="15735" y="14827"/>
                    </a:cubicBezTo>
                    <a:cubicBezTo>
                      <a:pt x="16042" y="14827"/>
                      <a:pt x="16348" y="14839"/>
                      <a:pt x="16651" y="14867"/>
                    </a:cubicBezTo>
                    <a:cubicBezTo>
                      <a:pt x="17514" y="14947"/>
                      <a:pt x="18663" y="15215"/>
                      <a:pt x="19266" y="16055"/>
                    </a:cubicBezTo>
                    <a:cubicBezTo>
                      <a:pt x="19346" y="16166"/>
                      <a:pt x="19471" y="16230"/>
                      <a:pt x="19606" y="16230"/>
                    </a:cubicBezTo>
                    <a:cubicBezTo>
                      <a:pt x="19694" y="16230"/>
                      <a:pt x="19774" y="16206"/>
                      <a:pt x="19852" y="16151"/>
                    </a:cubicBezTo>
                    <a:cubicBezTo>
                      <a:pt x="20034" y="16016"/>
                      <a:pt x="20082" y="15755"/>
                      <a:pt x="19947" y="15565"/>
                    </a:cubicBezTo>
                    <a:cubicBezTo>
                      <a:pt x="19321" y="14701"/>
                      <a:pt x="18212" y="14169"/>
                      <a:pt x="16731" y="14026"/>
                    </a:cubicBezTo>
                    <a:cubicBezTo>
                      <a:pt x="16403" y="13997"/>
                      <a:pt x="16075" y="13984"/>
                      <a:pt x="15748" y="13984"/>
                    </a:cubicBezTo>
                    <a:cubicBezTo>
                      <a:pt x="14595" y="13984"/>
                      <a:pt x="13447" y="14144"/>
                      <a:pt x="12324" y="14304"/>
                    </a:cubicBezTo>
                    <a:cubicBezTo>
                      <a:pt x="11221" y="14454"/>
                      <a:pt x="10156" y="14603"/>
                      <a:pt x="9108" y="14603"/>
                    </a:cubicBezTo>
                    <a:cubicBezTo>
                      <a:pt x="8989" y="14603"/>
                      <a:pt x="8869" y="14601"/>
                      <a:pt x="8750" y="14597"/>
                    </a:cubicBezTo>
                    <a:cubicBezTo>
                      <a:pt x="8425" y="14384"/>
                      <a:pt x="8029" y="14201"/>
                      <a:pt x="7664" y="14146"/>
                    </a:cubicBezTo>
                    <a:lnTo>
                      <a:pt x="2068" y="262"/>
                    </a:lnTo>
                    <a:cubicBezTo>
                      <a:pt x="2003" y="99"/>
                      <a:pt x="1846" y="0"/>
                      <a:pt x="16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7"/>
              <p:cNvSpPr/>
              <p:nvPr/>
            </p:nvSpPr>
            <p:spPr>
              <a:xfrm>
                <a:off x="7484853" y="4143898"/>
                <a:ext cx="304544" cy="19958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13161" extrusionOk="0">
                    <a:moveTo>
                      <a:pt x="2261" y="0"/>
                    </a:moveTo>
                    <a:cubicBezTo>
                      <a:pt x="2192" y="0"/>
                      <a:pt x="2124" y="17"/>
                      <a:pt x="2061" y="52"/>
                    </a:cubicBezTo>
                    <a:cubicBezTo>
                      <a:pt x="1855" y="163"/>
                      <a:pt x="1783" y="425"/>
                      <a:pt x="1895" y="623"/>
                    </a:cubicBezTo>
                    <a:lnTo>
                      <a:pt x="6793" y="9404"/>
                    </a:lnTo>
                    <a:cubicBezTo>
                      <a:pt x="6721" y="9482"/>
                      <a:pt x="6665" y="9577"/>
                      <a:pt x="6626" y="9672"/>
                    </a:cubicBezTo>
                    <a:cubicBezTo>
                      <a:pt x="5621" y="9741"/>
                      <a:pt x="4612" y="9776"/>
                      <a:pt x="3594" y="9776"/>
                    </a:cubicBezTo>
                    <a:cubicBezTo>
                      <a:pt x="3311" y="9776"/>
                      <a:pt x="3028" y="9773"/>
                      <a:pt x="2744" y="9768"/>
                    </a:cubicBezTo>
                    <a:cubicBezTo>
                      <a:pt x="2649" y="9766"/>
                      <a:pt x="2552" y="9765"/>
                      <a:pt x="2453" y="9765"/>
                    </a:cubicBezTo>
                    <a:cubicBezTo>
                      <a:pt x="2029" y="9765"/>
                      <a:pt x="1574" y="9791"/>
                      <a:pt x="1150" y="9958"/>
                    </a:cubicBezTo>
                    <a:cubicBezTo>
                      <a:pt x="572" y="10180"/>
                      <a:pt x="1" y="10726"/>
                      <a:pt x="24" y="11464"/>
                    </a:cubicBezTo>
                    <a:cubicBezTo>
                      <a:pt x="24" y="11694"/>
                      <a:pt x="214" y="11877"/>
                      <a:pt x="444" y="11877"/>
                    </a:cubicBezTo>
                    <a:lnTo>
                      <a:pt x="452" y="11877"/>
                    </a:lnTo>
                    <a:cubicBezTo>
                      <a:pt x="682" y="11867"/>
                      <a:pt x="864" y="11677"/>
                      <a:pt x="864" y="11439"/>
                    </a:cubicBezTo>
                    <a:cubicBezTo>
                      <a:pt x="857" y="11131"/>
                      <a:pt x="1150" y="10854"/>
                      <a:pt x="1450" y="10736"/>
                    </a:cubicBezTo>
                    <a:cubicBezTo>
                      <a:pt x="1739" y="10625"/>
                      <a:pt x="2066" y="10605"/>
                      <a:pt x="2434" y="10605"/>
                    </a:cubicBezTo>
                    <a:cubicBezTo>
                      <a:pt x="2542" y="10605"/>
                      <a:pt x="2652" y="10606"/>
                      <a:pt x="2766" y="10608"/>
                    </a:cubicBezTo>
                    <a:cubicBezTo>
                      <a:pt x="3034" y="10613"/>
                      <a:pt x="3303" y="10616"/>
                      <a:pt x="3571" y="10616"/>
                    </a:cubicBezTo>
                    <a:cubicBezTo>
                      <a:pt x="4526" y="10616"/>
                      <a:pt x="5484" y="10585"/>
                      <a:pt x="6435" y="10528"/>
                    </a:cubicBezTo>
                    <a:cubicBezTo>
                      <a:pt x="6650" y="11029"/>
                      <a:pt x="7236" y="11171"/>
                      <a:pt x="7434" y="11219"/>
                    </a:cubicBezTo>
                    <a:cubicBezTo>
                      <a:pt x="8678" y="11504"/>
                      <a:pt x="9954" y="11534"/>
                      <a:pt x="11190" y="11559"/>
                    </a:cubicBezTo>
                    <a:cubicBezTo>
                      <a:pt x="11690" y="11567"/>
                      <a:pt x="12181" y="11582"/>
                      <a:pt x="12681" y="11607"/>
                    </a:cubicBezTo>
                    <a:cubicBezTo>
                      <a:pt x="14789" y="11725"/>
                      <a:pt x="16255" y="12185"/>
                      <a:pt x="17301" y="13066"/>
                    </a:cubicBezTo>
                    <a:cubicBezTo>
                      <a:pt x="17372" y="13128"/>
                      <a:pt x="17474" y="13161"/>
                      <a:pt x="17569" y="13161"/>
                    </a:cubicBezTo>
                    <a:cubicBezTo>
                      <a:pt x="17689" y="13161"/>
                      <a:pt x="17807" y="13113"/>
                      <a:pt x="17887" y="13008"/>
                    </a:cubicBezTo>
                    <a:cubicBezTo>
                      <a:pt x="18037" y="12835"/>
                      <a:pt x="18015" y="12565"/>
                      <a:pt x="17840" y="12423"/>
                    </a:cubicBezTo>
                    <a:cubicBezTo>
                      <a:pt x="16651" y="11424"/>
                      <a:pt x="15027" y="10901"/>
                      <a:pt x="12729" y="10774"/>
                    </a:cubicBezTo>
                    <a:cubicBezTo>
                      <a:pt x="12221" y="10743"/>
                      <a:pt x="11713" y="10736"/>
                      <a:pt x="11215" y="10719"/>
                    </a:cubicBezTo>
                    <a:cubicBezTo>
                      <a:pt x="10532" y="10703"/>
                      <a:pt x="9884" y="10688"/>
                      <a:pt x="9241" y="10631"/>
                    </a:cubicBezTo>
                    <a:cubicBezTo>
                      <a:pt x="9281" y="10583"/>
                      <a:pt x="9305" y="10528"/>
                      <a:pt x="9328" y="10473"/>
                    </a:cubicBezTo>
                    <a:cubicBezTo>
                      <a:pt x="10374" y="10458"/>
                      <a:pt x="11420" y="10315"/>
                      <a:pt x="12444" y="10165"/>
                    </a:cubicBezTo>
                    <a:cubicBezTo>
                      <a:pt x="13520" y="10017"/>
                      <a:pt x="14630" y="9859"/>
                      <a:pt x="15718" y="9859"/>
                    </a:cubicBezTo>
                    <a:cubicBezTo>
                      <a:pt x="16031" y="9859"/>
                      <a:pt x="16343" y="9872"/>
                      <a:pt x="16651" y="9903"/>
                    </a:cubicBezTo>
                    <a:cubicBezTo>
                      <a:pt x="17514" y="9982"/>
                      <a:pt x="18663" y="10251"/>
                      <a:pt x="19266" y="11091"/>
                    </a:cubicBezTo>
                    <a:cubicBezTo>
                      <a:pt x="19346" y="11202"/>
                      <a:pt x="19481" y="11266"/>
                      <a:pt x="19606" y="11266"/>
                    </a:cubicBezTo>
                    <a:cubicBezTo>
                      <a:pt x="19694" y="11266"/>
                      <a:pt x="19781" y="11242"/>
                      <a:pt x="19852" y="11186"/>
                    </a:cubicBezTo>
                    <a:cubicBezTo>
                      <a:pt x="20042" y="11051"/>
                      <a:pt x="20082" y="10791"/>
                      <a:pt x="19947" y="10601"/>
                    </a:cubicBezTo>
                    <a:cubicBezTo>
                      <a:pt x="19321" y="9737"/>
                      <a:pt x="18212" y="9205"/>
                      <a:pt x="16731" y="9062"/>
                    </a:cubicBezTo>
                    <a:cubicBezTo>
                      <a:pt x="16403" y="9032"/>
                      <a:pt x="16076" y="9020"/>
                      <a:pt x="15748" y="9020"/>
                    </a:cubicBezTo>
                    <a:cubicBezTo>
                      <a:pt x="14595" y="9020"/>
                      <a:pt x="13447" y="9180"/>
                      <a:pt x="12324" y="9340"/>
                    </a:cubicBezTo>
                    <a:cubicBezTo>
                      <a:pt x="11221" y="9490"/>
                      <a:pt x="10156" y="9639"/>
                      <a:pt x="9108" y="9639"/>
                    </a:cubicBezTo>
                    <a:cubicBezTo>
                      <a:pt x="8989" y="9639"/>
                      <a:pt x="8869" y="9637"/>
                      <a:pt x="8750" y="9632"/>
                    </a:cubicBezTo>
                    <a:cubicBezTo>
                      <a:pt x="8417" y="9412"/>
                      <a:pt x="7997" y="9222"/>
                      <a:pt x="7616" y="9174"/>
                    </a:cubicBezTo>
                    <a:lnTo>
                      <a:pt x="2631" y="218"/>
                    </a:lnTo>
                    <a:cubicBezTo>
                      <a:pt x="2551" y="78"/>
                      <a:pt x="2407" y="0"/>
                      <a:pt x="2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7"/>
              <p:cNvSpPr/>
              <p:nvPr/>
            </p:nvSpPr>
            <p:spPr>
              <a:xfrm>
                <a:off x="7056670" y="3397142"/>
                <a:ext cx="993429" cy="754262"/>
              </a:xfrm>
              <a:custGeom>
                <a:avLst/>
                <a:gdLst/>
                <a:ahLst/>
                <a:cxnLst/>
                <a:rect l="l" t="t" r="r" b="b"/>
                <a:pathLst>
                  <a:path w="65508" h="49737" extrusionOk="0">
                    <a:moveTo>
                      <a:pt x="51008" y="1"/>
                    </a:moveTo>
                    <a:cubicBezTo>
                      <a:pt x="49432" y="1"/>
                      <a:pt x="47892" y="256"/>
                      <a:pt x="46471" y="844"/>
                    </a:cubicBezTo>
                    <a:cubicBezTo>
                      <a:pt x="41661" y="2841"/>
                      <a:pt x="40385" y="6953"/>
                      <a:pt x="36763" y="10702"/>
                    </a:cubicBezTo>
                    <a:cubicBezTo>
                      <a:pt x="33150" y="14450"/>
                      <a:pt x="30424" y="18199"/>
                      <a:pt x="26558" y="21686"/>
                    </a:cubicBezTo>
                    <a:cubicBezTo>
                      <a:pt x="18712" y="28763"/>
                      <a:pt x="8552" y="32709"/>
                      <a:pt x="0" y="38931"/>
                    </a:cubicBezTo>
                    <a:cubicBezTo>
                      <a:pt x="6243" y="45311"/>
                      <a:pt x="17257" y="49736"/>
                      <a:pt x="26688" y="49736"/>
                    </a:cubicBezTo>
                    <a:cubicBezTo>
                      <a:pt x="28081" y="49736"/>
                      <a:pt x="29439" y="49640"/>
                      <a:pt x="30742" y="49439"/>
                    </a:cubicBezTo>
                    <a:cubicBezTo>
                      <a:pt x="40860" y="47877"/>
                      <a:pt x="47502" y="43773"/>
                      <a:pt x="52122" y="34626"/>
                    </a:cubicBezTo>
                    <a:cubicBezTo>
                      <a:pt x="54326" y="30277"/>
                      <a:pt x="55665" y="22233"/>
                      <a:pt x="57297" y="17644"/>
                    </a:cubicBezTo>
                    <a:cubicBezTo>
                      <a:pt x="58921" y="13049"/>
                      <a:pt x="61807" y="9395"/>
                      <a:pt x="65508" y="6224"/>
                    </a:cubicBezTo>
                    <a:cubicBezTo>
                      <a:pt x="62728" y="3253"/>
                      <a:pt x="56636" y="1"/>
                      <a:pt x="510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7"/>
              <p:cNvSpPr/>
              <p:nvPr/>
            </p:nvSpPr>
            <p:spPr>
              <a:xfrm>
                <a:off x="7047056" y="3390803"/>
                <a:ext cx="1012158" cy="766909"/>
              </a:xfrm>
              <a:custGeom>
                <a:avLst/>
                <a:gdLst/>
                <a:ahLst/>
                <a:cxnLst/>
                <a:rect l="l" t="t" r="r" b="b"/>
                <a:pathLst>
                  <a:path w="66743" h="50571" extrusionOk="0">
                    <a:moveTo>
                      <a:pt x="51647" y="841"/>
                    </a:moveTo>
                    <a:cubicBezTo>
                      <a:pt x="56782" y="841"/>
                      <a:pt x="62616" y="3727"/>
                      <a:pt x="65531" y="6610"/>
                    </a:cubicBezTo>
                    <a:cubicBezTo>
                      <a:pt x="61625" y="10043"/>
                      <a:pt x="59010" y="13742"/>
                      <a:pt x="57536" y="17919"/>
                    </a:cubicBezTo>
                    <a:cubicBezTo>
                      <a:pt x="56885" y="19743"/>
                      <a:pt x="56299" y="22073"/>
                      <a:pt x="55664" y="24536"/>
                    </a:cubicBezTo>
                    <a:cubicBezTo>
                      <a:pt x="54698" y="28332"/>
                      <a:pt x="53699" y="32256"/>
                      <a:pt x="52383" y="34854"/>
                    </a:cubicBezTo>
                    <a:cubicBezTo>
                      <a:pt x="48033" y="43470"/>
                      <a:pt x="41732" y="47835"/>
                      <a:pt x="31304" y="49437"/>
                    </a:cubicBezTo>
                    <a:cubicBezTo>
                      <a:pt x="30052" y="49634"/>
                      <a:pt x="28704" y="49730"/>
                      <a:pt x="27317" y="49730"/>
                    </a:cubicBezTo>
                    <a:cubicBezTo>
                      <a:pt x="18100" y="49730"/>
                      <a:pt x="7481" y="45498"/>
                      <a:pt x="1285" y="39396"/>
                    </a:cubicBezTo>
                    <a:cubicBezTo>
                      <a:pt x="4724" y="36931"/>
                      <a:pt x="8480" y="34792"/>
                      <a:pt x="12118" y="32707"/>
                    </a:cubicBezTo>
                    <a:cubicBezTo>
                      <a:pt x="17404" y="29689"/>
                      <a:pt x="22872" y="26566"/>
                      <a:pt x="27477" y="22414"/>
                    </a:cubicBezTo>
                    <a:cubicBezTo>
                      <a:pt x="29837" y="20289"/>
                      <a:pt x="31732" y="18109"/>
                      <a:pt x="33736" y="15812"/>
                    </a:cubicBezTo>
                    <a:cubicBezTo>
                      <a:pt x="34990" y="14370"/>
                      <a:pt x="36289" y="12879"/>
                      <a:pt x="37708" y="11413"/>
                    </a:cubicBezTo>
                    <a:cubicBezTo>
                      <a:pt x="38951" y="10121"/>
                      <a:pt x="39910" y="8797"/>
                      <a:pt x="40838" y="7531"/>
                    </a:cubicBezTo>
                    <a:cubicBezTo>
                      <a:pt x="42636" y="5058"/>
                      <a:pt x="44189" y="2926"/>
                      <a:pt x="47265" y="1650"/>
                    </a:cubicBezTo>
                    <a:cubicBezTo>
                      <a:pt x="48564" y="1112"/>
                      <a:pt x="50038" y="841"/>
                      <a:pt x="51647" y="841"/>
                    </a:cubicBezTo>
                    <a:close/>
                    <a:moveTo>
                      <a:pt x="51647" y="1"/>
                    </a:moveTo>
                    <a:cubicBezTo>
                      <a:pt x="49928" y="1"/>
                      <a:pt x="48351" y="296"/>
                      <a:pt x="46947" y="881"/>
                    </a:cubicBezTo>
                    <a:cubicBezTo>
                      <a:pt x="43651" y="2236"/>
                      <a:pt x="41955" y="4566"/>
                      <a:pt x="40163" y="7030"/>
                    </a:cubicBezTo>
                    <a:cubicBezTo>
                      <a:pt x="39244" y="8284"/>
                      <a:pt x="38301" y="9575"/>
                      <a:pt x="37097" y="10827"/>
                    </a:cubicBezTo>
                    <a:cubicBezTo>
                      <a:pt x="35671" y="12308"/>
                      <a:pt x="34362" y="13807"/>
                      <a:pt x="33103" y="15256"/>
                    </a:cubicBezTo>
                    <a:cubicBezTo>
                      <a:pt x="31113" y="17539"/>
                      <a:pt x="29236" y="19696"/>
                      <a:pt x="26914" y="21795"/>
                    </a:cubicBezTo>
                    <a:cubicBezTo>
                      <a:pt x="22372" y="25885"/>
                      <a:pt x="16951" y="28983"/>
                      <a:pt x="11698" y="31986"/>
                    </a:cubicBezTo>
                    <a:cubicBezTo>
                      <a:pt x="7902" y="34151"/>
                      <a:pt x="3978" y="36393"/>
                      <a:pt x="389" y="39008"/>
                    </a:cubicBezTo>
                    <a:lnTo>
                      <a:pt x="1" y="39293"/>
                    </a:lnTo>
                    <a:lnTo>
                      <a:pt x="334" y="39642"/>
                    </a:lnTo>
                    <a:cubicBezTo>
                      <a:pt x="6626" y="46076"/>
                      <a:pt x="17720" y="50570"/>
                      <a:pt x="27317" y="50570"/>
                    </a:cubicBezTo>
                    <a:cubicBezTo>
                      <a:pt x="28751" y="50570"/>
                      <a:pt x="30130" y="50467"/>
                      <a:pt x="31439" y="50270"/>
                    </a:cubicBezTo>
                    <a:cubicBezTo>
                      <a:pt x="42160" y="48613"/>
                      <a:pt x="48644" y="44119"/>
                      <a:pt x="53136" y="35235"/>
                    </a:cubicBezTo>
                    <a:cubicBezTo>
                      <a:pt x="54492" y="32557"/>
                      <a:pt x="55499" y="28578"/>
                      <a:pt x="56482" y="24743"/>
                    </a:cubicBezTo>
                    <a:cubicBezTo>
                      <a:pt x="57108" y="22294"/>
                      <a:pt x="57693" y="19989"/>
                      <a:pt x="58327" y="18197"/>
                    </a:cubicBezTo>
                    <a:cubicBezTo>
                      <a:pt x="59793" y="14045"/>
                      <a:pt x="62441" y="10367"/>
                      <a:pt x="66410" y="6960"/>
                    </a:cubicBezTo>
                    <a:lnTo>
                      <a:pt x="66743" y="6675"/>
                    </a:lnTo>
                    <a:lnTo>
                      <a:pt x="66442" y="6350"/>
                    </a:lnTo>
                    <a:cubicBezTo>
                      <a:pt x="63567" y="3274"/>
                      <a:pt x="57401" y="1"/>
                      <a:pt x="51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7"/>
              <p:cNvSpPr/>
              <p:nvPr/>
            </p:nvSpPr>
            <p:spPr>
              <a:xfrm>
                <a:off x="7960985" y="3438874"/>
                <a:ext cx="120820" cy="130662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8616" extrusionOk="0">
                    <a:moveTo>
                      <a:pt x="2032" y="1"/>
                    </a:moveTo>
                    <a:cubicBezTo>
                      <a:pt x="2018" y="1"/>
                      <a:pt x="2004" y="1"/>
                      <a:pt x="1990" y="1"/>
                    </a:cubicBezTo>
                    <a:cubicBezTo>
                      <a:pt x="1174" y="34"/>
                      <a:pt x="722" y="952"/>
                      <a:pt x="531" y="1753"/>
                    </a:cubicBezTo>
                    <a:cubicBezTo>
                      <a:pt x="1" y="4020"/>
                      <a:pt x="208" y="6460"/>
                      <a:pt x="1102" y="8615"/>
                    </a:cubicBezTo>
                    <a:cubicBezTo>
                      <a:pt x="3289" y="7126"/>
                      <a:pt x="5581" y="5787"/>
                      <a:pt x="7966" y="4621"/>
                    </a:cubicBezTo>
                    <a:cubicBezTo>
                      <a:pt x="6570" y="2949"/>
                      <a:pt x="4915" y="1515"/>
                      <a:pt x="3061" y="382"/>
                    </a:cubicBezTo>
                    <a:cubicBezTo>
                      <a:pt x="2748" y="191"/>
                      <a:pt x="2404" y="1"/>
                      <a:pt x="20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7"/>
              <p:cNvSpPr/>
              <p:nvPr/>
            </p:nvSpPr>
            <p:spPr>
              <a:xfrm>
                <a:off x="7758858" y="3417629"/>
                <a:ext cx="189896" cy="125885"/>
              </a:xfrm>
              <a:custGeom>
                <a:avLst/>
                <a:gdLst/>
                <a:ahLst/>
                <a:cxnLst/>
                <a:rect l="l" t="t" r="r" b="b"/>
                <a:pathLst>
                  <a:path w="12522" h="8301" extrusionOk="0">
                    <a:moveTo>
                      <a:pt x="4156" y="0"/>
                    </a:moveTo>
                    <a:cubicBezTo>
                      <a:pt x="3575" y="0"/>
                      <a:pt x="2999" y="67"/>
                      <a:pt x="2449" y="246"/>
                    </a:cubicBezTo>
                    <a:cubicBezTo>
                      <a:pt x="1420" y="571"/>
                      <a:pt x="484" y="1347"/>
                      <a:pt x="214" y="2393"/>
                    </a:cubicBezTo>
                    <a:cubicBezTo>
                      <a:pt x="1" y="3217"/>
                      <a:pt x="231" y="4105"/>
                      <a:pt x="682" y="4826"/>
                    </a:cubicBezTo>
                    <a:cubicBezTo>
                      <a:pt x="1134" y="5547"/>
                      <a:pt x="1800" y="6117"/>
                      <a:pt x="2496" y="6600"/>
                    </a:cubicBezTo>
                    <a:cubicBezTo>
                      <a:pt x="3916" y="7593"/>
                      <a:pt x="5607" y="8300"/>
                      <a:pt x="7334" y="8300"/>
                    </a:cubicBezTo>
                    <a:cubicBezTo>
                      <a:pt x="7457" y="8300"/>
                      <a:pt x="7580" y="8297"/>
                      <a:pt x="7704" y="8289"/>
                    </a:cubicBezTo>
                    <a:cubicBezTo>
                      <a:pt x="9558" y="8187"/>
                      <a:pt x="11420" y="7116"/>
                      <a:pt x="12126" y="5397"/>
                    </a:cubicBezTo>
                    <a:cubicBezTo>
                      <a:pt x="12521" y="4438"/>
                      <a:pt x="12506" y="3257"/>
                      <a:pt x="11863" y="2441"/>
                    </a:cubicBezTo>
                    <a:cubicBezTo>
                      <a:pt x="11420" y="1885"/>
                      <a:pt x="10754" y="1570"/>
                      <a:pt x="10096" y="1307"/>
                    </a:cubicBezTo>
                    <a:cubicBezTo>
                      <a:pt x="8670" y="729"/>
                      <a:pt x="7173" y="333"/>
                      <a:pt x="5651" y="119"/>
                    </a:cubicBezTo>
                    <a:cubicBezTo>
                      <a:pt x="5157" y="49"/>
                      <a:pt x="4655" y="0"/>
                      <a:pt x="4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7"/>
              <p:cNvSpPr/>
              <p:nvPr/>
            </p:nvSpPr>
            <p:spPr>
              <a:xfrm>
                <a:off x="7846827" y="3544737"/>
                <a:ext cx="105897" cy="175383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11565" extrusionOk="0">
                    <a:moveTo>
                      <a:pt x="5216" y="0"/>
                    </a:moveTo>
                    <a:cubicBezTo>
                      <a:pt x="5152" y="0"/>
                      <a:pt x="5089" y="4"/>
                      <a:pt x="5026" y="10"/>
                    </a:cubicBezTo>
                    <a:cubicBezTo>
                      <a:pt x="4360" y="73"/>
                      <a:pt x="3757" y="453"/>
                      <a:pt x="3234" y="881"/>
                    </a:cubicBezTo>
                    <a:cubicBezTo>
                      <a:pt x="1712" y="2127"/>
                      <a:pt x="659" y="3941"/>
                      <a:pt x="334" y="5883"/>
                    </a:cubicBezTo>
                    <a:cubicBezTo>
                      <a:pt x="1" y="7823"/>
                      <a:pt x="396" y="9885"/>
                      <a:pt x="1427" y="11565"/>
                    </a:cubicBezTo>
                    <a:cubicBezTo>
                      <a:pt x="2553" y="11319"/>
                      <a:pt x="3179" y="10130"/>
                      <a:pt x="3647" y="9077"/>
                    </a:cubicBezTo>
                    <a:cubicBezTo>
                      <a:pt x="4573" y="7000"/>
                      <a:pt x="5492" y="4932"/>
                      <a:pt x="6420" y="2863"/>
                    </a:cubicBezTo>
                    <a:cubicBezTo>
                      <a:pt x="6698" y="2230"/>
                      <a:pt x="6983" y="1509"/>
                      <a:pt x="6713" y="874"/>
                    </a:cubicBezTo>
                    <a:cubicBezTo>
                      <a:pt x="6468" y="306"/>
                      <a:pt x="5834" y="0"/>
                      <a:pt x="5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7"/>
              <p:cNvSpPr/>
              <p:nvPr/>
            </p:nvSpPr>
            <p:spPr>
              <a:xfrm>
                <a:off x="7721706" y="3317983"/>
                <a:ext cx="113950" cy="101833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6715" extrusionOk="0">
                    <a:moveTo>
                      <a:pt x="2846" y="0"/>
                    </a:moveTo>
                    <a:cubicBezTo>
                      <a:pt x="914" y="1569"/>
                      <a:pt x="1" y="4297"/>
                      <a:pt x="611" y="6714"/>
                    </a:cubicBezTo>
                    <a:cubicBezTo>
                      <a:pt x="2675" y="5720"/>
                      <a:pt x="4967" y="5198"/>
                      <a:pt x="7260" y="5198"/>
                    </a:cubicBezTo>
                    <a:cubicBezTo>
                      <a:pt x="7345" y="5198"/>
                      <a:pt x="7429" y="5199"/>
                      <a:pt x="7514" y="5200"/>
                    </a:cubicBezTo>
                    <a:cubicBezTo>
                      <a:pt x="6572" y="4955"/>
                      <a:pt x="5747" y="4289"/>
                      <a:pt x="5319" y="3416"/>
                    </a:cubicBezTo>
                    <a:cubicBezTo>
                      <a:pt x="4883" y="2545"/>
                      <a:pt x="4843" y="1491"/>
                      <a:pt x="5209" y="588"/>
                    </a:cubicBezTo>
                    <a:lnTo>
                      <a:pt x="5209" y="588"/>
                    </a:lnTo>
                    <a:cubicBezTo>
                      <a:pt x="4463" y="1181"/>
                      <a:pt x="3830" y="1902"/>
                      <a:pt x="3339" y="2720"/>
                    </a:cubicBezTo>
                    <a:cubicBezTo>
                      <a:pt x="2846" y="1912"/>
                      <a:pt x="2673" y="929"/>
                      <a:pt x="2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7"/>
              <p:cNvSpPr/>
              <p:nvPr/>
            </p:nvSpPr>
            <p:spPr>
              <a:xfrm>
                <a:off x="7714988" y="3302000"/>
                <a:ext cx="173457" cy="126931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8370" extrusionOk="0">
                    <a:moveTo>
                      <a:pt x="2814" y="2100"/>
                    </a:moveTo>
                    <a:cubicBezTo>
                      <a:pt x="2869" y="2766"/>
                      <a:pt x="3076" y="3417"/>
                      <a:pt x="3417" y="3995"/>
                    </a:cubicBezTo>
                    <a:lnTo>
                      <a:pt x="3782" y="4590"/>
                    </a:lnTo>
                    <a:lnTo>
                      <a:pt x="4138" y="3995"/>
                    </a:lnTo>
                    <a:cubicBezTo>
                      <a:pt x="4383" y="3584"/>
                      <a:pt x="4668" y="3204"/>
                      <a:pt x="4986" y="2846"/>
                    </a:cubicBezTo>
                    <a:lnTo>
                      <a:pt x="4986" y="2846"/>
                    </a:lnTo>
                    <a:cubicBezTo>
                      <a:pt x="4971" y="3472"/>
                      <a:pt x="5104" y="4097"/>
                      <a:pt x="5381" y="4660"/>
                    </a:cubicBezTo>
                    <a:cubicBezTo>
                      <a:pt x="5619" y="5128"/>
                      <a:pt x="5960" y="5549"/>
                      <a:pt x="6365" y="5889"/>
                    </a:cubicBezTo>
                    <a:cubicBezTo>
                      <a:pt x="4645" y="6039"/>
                      <a:pt x="2941" y="6467"/>
                      <a:pt x="1364" y="7165"/>
                    </a:cubicBezTo>
                    <a:cubicBezTo>
                      <a:pt x="1087" y="5391"/>
                      <a:pt x="1650" y="3464"/>
                      <a:pt x="2814" y="2100"/>
                    </a:cubicBezTo>
                    <a:close/>
                    <a:moveTo>
                      <a:pt x="3915" y="1"/>
                    </a:moveTo>
                    <a:lnTo>
                      <a:pt x="3029" y="731"/>
                    </a:lnTo>
                    <a:cubicBezTo>
                      <a:pt x="952" y="2410"/>
                      <a:pt x="1" y="5279"/>
                      <a:pt x="651" y="7871"/>
                    </a:cubicBezTo>
                    <a:lnTo>
                      <a:pt x="777" y="8369"/>
                    </a:lnTo>
                    <a:lnTo>
                      <a:pt x="1237" y="8149"/>
                    </a:lnTo>
                    <a:cubicBezTo>
                      <a:pt x="3242" y="7181"/>
                      <a:pt x="5484" y="6665"/>
                      <a:pt x="7711" y="6665"/>
                    </a:cubicBezTo>
                    <a:lnTo>
                      <a:pt x="11437" y="6730"/>
                    </a:lnTo>
                    <a:lnTo>
                      <a:pt x="8061" y="5842"/>
                    </a:lnTo>
                    <a:cubicBezTo>
                      <a:pt x="7236" y="5629"/>
                      <a:pt x="6515" y="5048"/>
                      <a:pt x="6135" y="4280"/>
                    </a:cubicBezTo>
                    <a:cubicBezTo>
                      <a:pt x="5754" y="3519"/>
                      <a:pt x="5722" y="2593"/>
                      <a:pt x="6040" y="1800"/>
                    </a:cubicBezTo>
                    <a:lnTo>
                      <a:pt x="6658" y="311"/>
                    </a:lnTo>
                    <a:lnTo>
                      <a:pt x="5399" y="1317"/>
                    </a:lnTo>
                    <a:cubicBezTo>
                      <a:pt x="4803" y="1785"/>
                      <a:pt x="4288" y="2323"/>
                      <a:pt x="3845" y="2926"/>
                    </a:cubicBezTo>
                    <a:cubicBezTo>
                      <a:pt x="3639" y="2355"/>
                      <a:pt x="3592" y="1730"/>
                      <a:pt x="3702" y="1134"/>
                    </a:cubicBezTo>
                    <a:lnTo>
                      <a:pt x="3915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7"/>
              <p:cNvSpPr/>
              <p:nvPr/>
            </p:nvSpPr>
            <p:spPr>
              <a:xfrm>
                <a:off x="7834923" y="3447305"/>
                <a:ext cx="47603" cy="47603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39" extrusionOk="0">
                    <a:moveTo>
                      <a:pt x="1569" y="1"/>
                    </a:moveTo>
                    <a:cubicBezTo>
                      <a:pt x="706" y="1"/>
                      <a:pt x="0" y="706"/>
                      <a:pt x="0" y="1570"/>
                    </a:cubicBezTo>
                    <a:cubicBezTo>
                      <a:pt x="0" y="2433"/>
                      <a:pt x="706" y="3139"/>
                      <a:pt x="1569" y="3139"/>
                    </a:cubicBezTo>
                    <a:cubicBezTo>
                      <a:pt x="2435" y="3139"/>
                      <a:pt x="3138" y="2433"/>
                      <a:pt x="3138" y="1570"/>
                    </a:cubicBezTo>
                    <a:cubicBezTo>
                      <a:pt x="3138" y="706"/>
                      <a:pt x="2435" y="1"/>
                      <a:pt x="15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7"/>
              <p:cNvSpPr/>
              <p:nvPr/>
            </p:nvSpPr>
            <p:spPr>
              <a:xfrm>
                <a:off x="7817272" y="3433157"/>
                <a:ext cx="53002" cy="71852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4738" extrusionOk="0">
                    <a:moveTo>
                      <a:pt x="2563" y="0"/>
                    </a:moveTo>
                    <a:cubicBezTo>
                      <a:pt x="1758" y="0"/>
                      <a:pt x="953" y="416"/>
                      <a:pt x="523" y="1099"/>
                    </a:cubicBezTo>
                    <a:cubicBezTo>
                      <a:pt x="0" y="1932"/>
                      <a:pt x="63" y="3089"/>
                      <a:pt x="673" y="3857"/>
                    </a:cubicBezTo>
                    <a:cubicBezTo>
                      <a:pt x="1126" y="4420"/>
                      <a:pt x="1847" y="4738"/>
                      <a:pt x="2568" y="4738"/>
                    </a:cubicBezTo>
                    <a:cubicBezTo>
                      <a:pt x="2828" y="4738"/>
                      <a:pt x="3083" y="4698"/>
                      <a:pt x="3336" y="4610"/>
                    </a:cubicBezTo>
                    <a:cubicBezTo>
                      <a:pt x="3439" y="4570"/>
                      <a:pt x="3494" y="4452"/>
                      <a:pt x="3464" y="4340"/>
                    </a:cubicBezTo>
                    <a:cubicBezTo>
                      <a:pt x="3433" y="4254"/>
                      <a:pt x="3353" y="4202"/>
                      <a:pt x="3267" y="4202"/>
                    </a:cubicBezTo>
                    <a:cubicBezTo>
                      <a:pt x="3243" y="4202"/>
                      <a:pt x="3218" y="4206"/>
                      <a:pt x="3194" y="4215"/>
                    </a:cubicBezTo>
                    <a:cubicBezTo>
                      <a:pt x="2990" y="4286"/>
                      <a:pt x="2777" y="4319"/>
                      <a:pt x="2563" y="4319"/>
                    </a:cubicBezTo>
                    <a:cubicBezTo>
                      <a:pt x="1969" y="4319"/>
                      <a:pt x="1374" y="4057"/>
                      <a:pt x="1006" y="3597"/>
                    </a:cubicBezTo>
                    <a:cubicBezTo>
                      <a:pt x="498" y="2961"/>
                      <a:pt x="443" y="2010"/>
                      <a:pt x="879" y="1322"/>
                    </a:cubicBezTo>
                    <a:cubicBezTo>
                      <a:pt x="1232" y="760"/>
                      <a:pt x="1898" y="418"/>
                      <a:pt x="2566" y="418"/>
                    </a:cubicBezTo>
                    <a:cubicBezTo>
                      <a:pt x="2707" y="418"/>
                      <a:pt x="2849" y="434"/>
                      <a:pt x="2988" y="466"/>
                    </a:cubicBezTo>
                    <a:cubicBezTo>
                      <a:pt x="3006" y="471"/>
                      <a:pt x="3024" y="474"/>
                      <a:pt x="3042" y="474"/>
                    </a:cubicBezTo>
                    <a:cubicBezTo>
                      <a:pt x="3132" y="474"/>
                      <a:pt x="3213" y="408"/>
                      <a:pt x="3234" y="316"/>
                    </a:cubicBezTo>
                    <a:cubicBezTo>
                      <a:pt x="3266" y="196"/>
                      <a:pt x="3194" y="85"/>
                      <a:pt x="3083" y="61"/>
                    </a:cubicBezTo>
                    <a:cubicBezTo>
                      <a:pt x="2912" y="20"/>
                      <a:pt x="2738" y="0"/>
                      <a:pt x="2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7"/>
              <p:cNvSpPr/>
              <p:nvPr/>
            </p:nvSpPr>
            <p:spPr>
              <a:xfrm>
                <a:off x="7182974" y="4048817"/>
                <a:ext cx="53259" cy="21898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444" extrusionOk="0">
                    <a:moveTo>
                      <a:pt x="423" y="1"/>
                    </a:moveTo>
                    <a:cubicBezTo>
                      <a:pt x="228" y="1"/>
                      <a:pt x="101" y="38"/>
                      <a:pt x="72" y="116"/>
                    </a:cubicBezTo>
                    <a:cubicBezTo>
                      <a:pt x="0" y="339"/>
                      <a:pt x="683" y="782"/>
                      <a:pt x="1609" y="1115"/>
                    </a:cubicBezTo>
                    <a:cubicBezTo>
                      <a:pt x="2203" y="1328"/>
                      <a:pt x="2750" y="1443"/>
                      <a:pt x="3088" y="1443"/>
                    </a:cubicBezTo>
                    <a:cubicBezTo>
                      <a:pt x="3279" y="1443"/>
                      <a:pt x="3403" y="1406"/>
                      <a:pt x="3431" y="1330"/>
                    </a:cubicBezTo>
                    <a:cubicBezTo>
                      <a:pt x="3511" y="1107"/>
                      <a:pt x="2823" y="664"/>
                      <a:pt x="1894" y="331"/>
                    </a:cubicBezTo>
                    <a:cubicBezTo>
                      <a:pt x="1306" y="115"/>
                      <a:pt x="762" y="1"/>
                      <a:pt x="4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7"/>
              <p:cNvSpPr/>
              <p:nvPr/>
            </p:nvSpPr>
            <p:spPr>
              <a:xfrm>
                <a:off x="7264210" y="4079192"/>
                <a:ext cx="45935" cy="16636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1097" extrusionOk="0">
                    <a:moveTo>
                      <a:pt x="554" y="1"/>
                    </a:moveTo>
                    <a:cubicBezTo>
                      <a:pt x="303" y="1"/>
                      <a:pt x="129" y="50"/>
                      <a:pt x="88" y="150"/>
                    </a:cubicBezTo>
                    <a:cubicBezTo>
                      <a:pt x="1" y="365"/>
                      <a:pt x="594" y="753"/>
                      <a:pt x="1420" y="1006"/>
                    </a:cubicBezTo>
                    <a:cubicBezTo>
                      <a:pt x="1745" y="1067"/>
                      <a:pt x="2051" y="1097"/>
                      <a:pt x="2306" y="1097"/>
                    </a:cubicBezTo>
                    <a:cubicBezTo>
                      <a:pt x="2714" y="1097"/>
                      <a:pt x="2990" y="1021"/>
                      <a:pt x="3004" y="881"/>
                    </a:cubicBezTo>
                    <a:cubicBezTo>
                      <a:pt x="3029" y="643"/>
                      <a:pt x="2411" y="340"/>
                      <a:pt x="1625" y="190"/>
                    </a:cubicBezTo>
                    <a:cubicBezTo>
                      <a:pt x="1222" y="64"/>
                      <a:pt x="838" y="1"/>
                      <a:pt x="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7"/>
              <p:cNvSpPr/>
              <p:nvPr/>
            </p:nvSpPr>
            <p:spPr>
              <a:xfrm>
                <a:off x="7348691" y="4097177"/>
                <a:ext cx="44236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989" extrusionOk="0">
                    <a:moveTo>
                      <a:pt x="747" y="1"/>
                    </a:moveTo>
                    <a:cubicBezTo>
                      <a:pt x="348" y="1"/>
                      <a:pt x="71" y="80"/>
                      <a:pt x="41" y="225"/>
                    </a:cubicBezTo>
                    <a:cubicBezTo>
                      <a:pt x="1" y="455"/>
                      <a:pt x="596" y="763"/>
                      <a:pt x="1380" y="906"/>
                    </a:cubicBezTo>
                    <a:cubicBezTo>
                      <a:pt x="1670" y="962"/>
                      <a:pt x="1944" y="988"/>
                      <a:pt x="2177" y="988"/>
                    </a:cubicBezTo>
                    <a:cubicBezTo>
                      <a:pt x="2573" y="988"/>
                      <a:pt x="2848" y="911"/>
                      <a:pt x="2878" y="771"/>
                    </a:cubicBezTo>
                    <a:cubicBezTo>
                      <a:pt x="2916" y="541"/>
                      <a:pt x="2323" y="233"/>
                      <a:pt x="1538" y="83"/>
                    </a:cubicBezTo>
                    <a:cubicBezTo>
                      <a:pt x="1250" y="27"/>
                      <a:pt x="978" y="1"/>
                      <a:pt x="7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57"/>
              <p:cNvSpPr/>
              <p:nvPr/>
            </p:nvSpPr>
            <p:spPr>
              <a:xfrm>
                <a:off x="7433066" y="4107307"/>
                <a:ext cx="45328" cy="12769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842" extrusionOk="0">
                    <a:moveTo>
                      <a:pt x="1499" y="0"/>
                    </a:moveTo>
                    <a:cubicBezTo>
                      <a:pt x="673" y="0"/>
                      <a:pt x="0" y="191"/>
                      <a:pt x="0" y="421"/>
                    </a:cubicBezTo>
                    <a:cubicBezTo>
                      <a:pt x="0" y="651"/>
                      <a:pt x="673" y="841"/>
                      <a:pt x="1499" y="841"/>
                    </a:cubicBezTo>
                    <a:cubicBezTo>
                      <a:pt x="2322" y="841"/>
                      <a:pt x="2988" y="651"/>
                      <a:pt x="2988" y="421"/>
                    </a:cubicBezTo>
                    <a:cubicBezTo>
                      <a:pt x="2988" y="191"/>
                      <a:pt x="2322" y="0"/>
                      <a:pt x="1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57"/>
              <p:cNvSpPr/>
              <p:nvPr/>
            </p:nvSpPr>
            <p:spPr>
              <a:xfrm>
                <a:off x="7510587" y="4097207"/>
                <a:ext cx="65862" cy="17364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1145" extrusionOk="0">
                    <a:moveTo>
                      <a:pt x="3603" y="1"/>
                    </a:moveTo>
                    <a:cubicBezTo>
                      <a:pt x="3206" y="1"/>
                      <a:pt x="2675" y="54"/>
                      <a:pt x="2100" y="159"/>
                    </a:cubicBezTo>
                    <a:cubicBezTo>
                      <a:pt x="919" y="381"/>
                      <a:pt x="1" y="746"/>
                      <a:pt x="48" y="967"/>
                    </a:cubicBezTo>
                    <a:cubicBezTo>
                      <a:pt x="68" y="1085"/>
                      <a:pt x="339" y="1145"/>
                      <a:pt x="757" y="1145"/>
                    </a:cubicBezTo>
                    <a:cubicBezTo>
                      <a:pt x="1152" y="1145"/>
                      <a:pt x="1680" y="1091"/>
                      <a:pt x="2251" y="984"/>
                    </a:cubicBezTo>
                    <a:cubicBezTo>
                      <a:pt x="3432" y="769"/>
                      <a:pt x="4343" y="406"/>
                      <a:pt x="4303" y="176"/>
                    </a:cubicBezTo>
                    <a:cubicBezTo>
                      <a:pt x="4282" y="58"/>
                      <a:pt x="4015" y="1"/>
                      <a:pt x="3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57"/>
              <p:cNvSpPr/>
              <p:nvPr/>
            </p:nvSpPr>
            <p:spPr>
              <a:xfrm>
                <a:off x="7607442" y="4066408"/>
                <a:ext cx="53866" cy="25492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1681" extrusionOk="0">
                    <a:moveTo>
                      <a:pt x="3202" y="1"/>
                    </a:moveTo>
                    <a:cubicBezTo>
                      <a:pt x="2877" y="1"/>
                      <a:pt x="2266" y="194"/>
                      <a:pt x="1617" y="518"/>
                    </a:cubicBezTo>
                    <a:cubicBezTo>
                      <a:pt x="689" y="875"/>
                      <a:pt x="0" y="1351"/>
                      <a:pt x="71" y="1571"/>
                    </a:cubicBezTo>
                    <a:cubicBezTo>
                      <a:pt x="97" y="1645"/>
                      <a:pt x="208" y="1681"/>
                      <a:pt x="379" y="1681"/>
                    </a:cubicBezTo>
                    <a:cubicBezTo>
                      <a:pt x="723" y="1681"/>
                      <a:pt x="1312" y="1538"/>
                      <a:pt x="1957" y="1278"/>
                    </a:cubicBezTo>
                    <a:cubicBezTo>
                      <a:pt x="2886" y="820"/>
                      <a:pt x="3551" y="280"/>
                      <a:pt x="3431" y="82"/>
                    </a:cubicBezTo>
                    <a:cubicBezTo>
                      <a:pt x="3402" y="27"/>
                      <a:pt x="3321" y="1"/>
                      <a:pt x="3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7"/>
              <p:cNvSpPr/>
              <p:nvPr/>
            </p:nvSpPr>
            <p:spPr>
              <a:xfrm>
                <a:off x="7680989" y="4021567"/>
                <a:ext cx="48558" cy="34167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2253" extrusionOk="0">
                    <a:moveTo>
                      <a:pt x="2924" y="0"/>
                    </a:moveTo>
                    <a:cubicBezTo>
                      <a:pt x="2636" y="0"/>
                      <a:pt x="2011" y="306"/>
                      <a:pt x="1355" y="789"/>
                    </a:cubicBezTo>
                    <a:cubicBezTo>
                      <a:pt x="546" y="1383"/>
                      <a:pt x="0" y="2008"/>
                      <a:pt x="135" y="2198"/>
                    </a:cubicBezTo>
                    <a:cubicBezTo>
                      <a:pt x="163" y="2235"/>
                      <a:pt x="212" y="2252"/>
                      <a:pt x="281" y="2252"/>
                    </a:cubicBezTo>
                    <a:cubicBezTo>
                      <a:pt x="570" y="2252"/>
                      <a:pt x="1193" y="1943"/>
                      <a:pt x="1847" y="1462"/>
                    </a:cubicBezTo>
                    <a:cubicBezTo>
                      <a:pt x="2656" y="877"/>
                      <a:pt x="3201" y="241"/>
                      <a:pt x="3066" y="51"/>
                    </a:cubicBezTo>
                    <a:cubicBezTo>
                      <a:pt x="3040" y="17"/>
                      <a:pt x="2991" y="0"/>
                      <a:pt x="2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7"/>
              <p:cNvSpPr/>
              <p:nvPr/>
            </p:nvSpPr>
            <p:spPr>
              <a:xfrm>
                <a:off x="7746378" y="3968491"/>
                <a:ext cx="37852" cy="3512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316" extrusionOk="0">
                    <a:moveTo>
                      <a:pt x="2216" y="1"/>
                    </a:moveTo>
                    <a:cubicBezTo>
                      <a:pt x="1964" y="1"/>
                      <a:pt x="1448" y="347"/>
                      <a:pt x="942" y="866"/>
                    </a:cubicBezTo>
                    <a:cubicBezTo>
                      <a:pt x="348" y="1484"/>
                      <a:pt x="0" y="2117"/>
                      <a:pt x="166" y="2275"/>
                    </a:cubicBezTo>
                    <a:cubicBezTo>
                      <a:pt x="193" y="2302"/>
                      <a:pt x="232" y="2315"/>
                      <a:pt x="280" y="2315"/>
                    </a:cubicBezTo>
                    <a:cubicBezTo>
                      <a:pt x="533" y="2315"/>
                      <a:pt x="1047" y="1969"/>
                      <a:pt x="1545" y="1451"/>
                    </a:cubicBezTo>
                    <a:cubicBezTo>
                      <a:pt x="2147" y="833"/>
                      <a:pt x="2496" y="200"/>
                      <a:pt x="2330" y="40"/>
                    </a:cubicBezTo>
                    <a:cubicBezTo>
                      <a:pt x="2303" y="14"/>
                      <a:pt x="2265" y="1"/>
                      <a:pt x="22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7"/>
              <p:cNvSpPr/>
              <p:nvPr/>
            </p:nvSpPr>
            <p:spPr>
              <a:xfrm>
                <a:off x="7796845" y="3901070"/>
                <a:ext cx="32317" cy="3873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554" extrusionOk="0">
                    <a:moveTo>
                      <a:pt x="1856" y="0"/>
                    </a:moveTo>
                    <a:cubicBezTo>
                      <a:pt x="1618" y="0"/>
                      <a:pt x="1154" y="443"/>
                      <a:pt x="761" y="1072"/>
                    </a:cubicBezTo>
                    <a:cubicBezTo>
                      <a:pt x="261" y="1721"/>
                      <a:pt x="1" y="2371"/>
                      <a:pt x="174" y="2521"/>
                    </a:cubicBezTo>
                    <a:cubicBezTo>
                      <a:pt x="197" y="2543"/>
                      <a:pt x="228" y="2554"/>
                      <a:pt x="266" y="2554"/>
                    </a:cubicBezTo>
                    <a:cubicBezTo>
                      <a:pt x="500" y="2554"/>
                      <a:pt x="993" y="2148"/>
                      <a:pt x="1450" y="1555"/>
                    </a:cubicBezTo>
                    <a:cubicBezTo>
                      <a:pt x="1918" y="817"/>
                      <a:pt x="2131" y="129"/>
                      <a:pt x="1925" y="17"/>
                    </a:cubicBezTo>
                    <a:cubicBezTo>
                      <a:pt x="1905" y="6"/>
                      <a:pt x="1882" y="0"/>
                      <a:pt x="18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7"/>
              <p:cNvSpPr/>
              <p:nvPr/>
            </p:nvSpPr>
            <p:spPr>
              <a:xfrm>
                <a:off x="7830480" y="3825430"/>
                <a:ext cx="25128" cy="43129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844" extrusionOk="0">
                    <a:moveTo>
                      <a:pt x="1413" y="1"/>
                    </a:moveTo>
                    <a:cubicBezTo>
                      <a:pt x="1183" y="1"/>
                      <a:pt x="842" y="568"/>
                      <a:pt x="540" y="1288"/>
                    </a:cubicBezTo>
                    <a:cubicBezTo>
                      <a:pt x="198" y="2034"/>
                      <a:pt x="0" y="2692"/>
                      <a:pt x="198" y="2827"/>
                    </a:cubicBezTo>
                    <a:cubicBezTo>
                      <a:pt x="216" y="2838"/>
                      <a:pt x="238" y="2844"/>
                      <a:pt x="263" y="2844"/>
                    </a:cubicBezTo>
                    <a:cubicBezTo>
                      <a:pt x="493" y="2844"/>
                      <a:pt x="972" y="2359"/>
                      <a:pt x="1309" y="1629"/>
                    </a:cubicBezTo>
                    <a:cubicBezTo>
                      <a:pt x="1657" y="805"/>
                      <a:pt x="1657" y="59"/>
                      <a:pt x="1444" y="4"/>
                    </a:cubicBezTo>
                    <a:cubicBezTo>
                      <a:pt x="1434" y="2"/>
                      <a:pt x="1423" y="1"/>
                      <a:pt x="14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7"/>
              <p:cNvSpPr/>
              <p:nvPr/>
            </p:nvSpPr>
            <p:spPr>
              <a:xfrm>
                <a:off x="7245088" y="4038657"/>
                <a:ext cx="50029" cy="20761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369" extrusionOk="0">
                    <a:moveTo>
                      <a:pt x="457" y="0"/>
                    </a:moveTo>
                    <a:cubicBezTo>
                      <a:pt x="249" y="0"/>
                      <a:pt x="112" y="42"/>
                      <a:pt x="81" y="130"/>
                    </a:cubicBezTo>
                    <a:cubicBezTo>
                      <a:pt x="1" y="351"/>
                      <a:pt x="644" y="771"/>
                      <a:pt x="1507" y="1081"/>
                    </a:cubicBezTo>
                    <a:cubicBezTo>
                      <a:pt x="2036" y="1268"/>
                      <a:pt x="2524" y="1368"/>
                      <a:pt x="2844" y="1368"/>
                    </a:cubicBezTo>
                    <a:cubicBezTo>
                      <a:pt x="3051" y="1368"/>
                      <a:pt x="3188" y="1326"/>
                      <a:pt x="3219" y="1239"/>
                    </a:cubicBezTo>
                    <a:cubicBezTo>
                      <a:pt x="3299" y="1024"/>
                      <a:pt x="2656" y="596"/>
                      <a:pt x="1793" y="288"/>
                    </a:cubicBezTo>
                    <a:cubicBezTo>
                      <a:pt x="1265" y="100"/>
                      <a:pt x="777" y="0"/>
                      <a:pt x="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7"/>
              <p:cNvSpPr/>
              <p:nvPr/>
            </p:nvSpPr>
            <p:spPr>
              <a:xfrm>
                <a:off x="7323685" y="4061131"/>
                <a:ext cx="39945" cy="14983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988" extrusionOk="0">
                    <a:moveTo>
                      <a:pt x="690" y="0"/>
                    </a:moveTo>
                    <a:cubicBezTo>
                      <a:pt x="332" y="0"/>
                      <a:pt x="78" y="77"/>
                      <a:pt x="48" y="217"/>
                    </a:cubicBezTo>
                    <a:cubicBezTo>
                      <a:pt x="1" y="445"/>
                      <a:pt x="524" y="755"/>
                      <a:pt x="1222" y="906"/>
                    </a:cubicBezTo>
                    <a:cubicBezTo>
                      <a:pt x="1483" y="961"/>
                      <a:pt x="1730" y="988"/>
                      <a:pt x="1940" y="988"/>
                    </a:cubicBezTo>
                    <a:cubicBezTo>
                      <a:pt x="2297" y="988"/>
                      <a:pt x="2548" y="911"/>
                      <a:pt x="2578" y="771"/>
                    </a:cubicBezTo>
                    <a:cubicBezTo>
                      <a:pt x="2633" y="540"/>
                      <a:pt x="2102" y="232"/>
                      <a:pt x="1404" y="82"/>
                    </a:cubicBezTo>
                    <a:cubicBezTo>
                      <a:pt x="1146" y="27"/>
                      <a:pt x="900" y="0"/>
                      <a:pt x="6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7"/>
              <p:cNvSpPr/>
              <p:nvPr/>
            </p:nvSpPr>
            <p:spPr>
              <a:xfrm>
                <a:off x="7407939" y="4075279"/>
                <a:ext cx="45813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873" extrusionOk="0">
                    <a:moveTo>
                      <a:pt x="1100" y="1"/>
                    </a:moveTo>
                    <a:cubicBezTo>
                      <a:pt x="489" y="1"/>
                      <a:pt x="36" y="119"/>
                      <a:pt x="18" y="305"/>
                    </a:cubicBezTo>
                    <a:cubicBezTo>
                      <a:pt x="0" y="536"/>
                      <a:pt x="651" y="781"/>
                      <a:pt x="1474" y="853"/>
                    </a:cubicBezTo>
                    <a:cubicBezTo>
                      <a:pt x="1628" y="866"/>
                      <a:pt x="1776" y="873"/>
                      <a:pt x="1916" y="873"/>
                    </a:cubicBezTo>
                    <a:cubicBezTo>
                      <a:pt x="2530" y="873"/>
                      <a:pt x="2985" y="752"/>
                      <a:pt x="3004" y="558"/>
                    </a:cubicBezTo>
                    <a:cubicBezTo>
                      <a:pt x="3021" y="330"/>
                      <a:pt x="2370" y="83"/>
                      <a:pt x="1547" y="20"/>
                    </a:cubicBezTo>
                    <a:cubicBezTo>
                      <a:pt x="1392" y="7"/>
                      <a:pt x="1242" y="1"/>
                      <a:pt x="1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7"/>
              <p:cNvSpPr/>
              <p:nvPr/>
            </p:nvSpPr>
            <p:spPr>
              <a:xfrm>
                <a:off x="7496514" y="4064300"/>
                <a:ext cx="53259" cy="15999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055" extrusionOk="0">
                    <a:moveTo>
                      <a:pt x="2973" y="0"/>
                    </a:moveTo>
                    <a:cubicBezTo>
                      <a:pt x="2646" y="0"/>
                      <a:pt x="2176" y="68"/>
                      <a:pt x="1665" y="166"/>
                    </a:cubicBezTo>
                    <a:cubicBezTo>
                      <a:pt x="754" y="316"/>
                      <a:pt x="0" y="514"/>
                      <a:pt x="0" y="752"/>
                    </a:cubicBezTo>
                    <a:cubicBezTo>
                      <a:pt x="0" y="914"/>
                      <a:pt x="433" y="1055"/>
                      <a:pt x="1054" y="1055"/>
                    </a:cubicBezTo>
                    <a:cubicBezTo>
                      <a:pt x="1285" y="1055"/>
                      <a:pt x="1543" y="1035"/>
                      <a:pt x="1815" y="990"/>
                    </a:cubicBezTo>
                    <a:cubicBezTo>
                      <a:pt x="2806" y="799"/>
                      <a:pt x="3511" y="349"/>
                      <a:pt x="3432" y="141"/>
                    </a:cubicBezTo>
                    <a:cubicBezTo>
                      <a:pt x="3397" y="41"/>
                      <a:pt x="3229" y="0"/>
                      <a:pt x="29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7"/>
              <p:cNvSpPr/>
              <p:nvPr/>
            </p:nvSpPr>
            <p:spPr>
              <a:xfrm>
                <a:off x="7572457" y="4047680"/>
                <a:ext cx="42932" cy="16833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110" extrusionOk="0">
                    <a:moveTo>
                      <a:pt x="2260" y="0"/>
                    </a:moveTo>
                    <a:cubicBezTo>
                      <a:pt x="1999" y="0"/>
                      <a:pt x="1661" y="50"/>
                      <a:pt x="1301" y="153"/>
                    </a:cubicBezTo>
                    <a:cubicBezTo>
                      <a:pt x="556" y="359"/>
                      <a:pt x="0" y="714"/>
                      <a:pt x="65" y="937"/>
                    </a:cubicBezTo>
                    <a:cubicBezTo>
                      <a:pt x="97" y="1052"/>
                      <a:pt x="290" y="1110"/>
                      <a:pt x="573" y="1110"/>
                    </a:cubicBezTo>
                    <a:cubicBezTo>
                      <a:pt x="834" y="1110"/>
                      <a:pt x="1173" y="1060"/>
                      <a:pt x="1531" y="961"/>
                    </a:cubicBezTo>
                    <a:cubicBezTo>
                      <a:pt x="2275" y="747"/>
                      <a:pt x="2830" y="399"/>
                      <a:pt x="2768" y="176"/>
                    </a:cubicBezTo>
                    <a:cubicBezTo>
                      <a:pt x="2738" y="60"/>
                      <a:pt x="2545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7"/>
              <p:cNvSpPr/>
              <p:nvPr/>
            </p:nvSpPr>
            <p:spPr>
              <a:xfrm>
                <a:off x="7647703" y="4009299"/>
                <a:ext cx="38231" cy="20306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339" extrusionOk="0">
                    <a:moveTo>
                      <a:pt x="2121" y="1"/>
                    </a:moveTo>
                    <a:cubicBezTo>
                      <a:pt x="1863" y="1"/>
                      <a:pt x="1481" y="103"/>
                      <a:pt x="1087" y="290"/>
                    </a:cubicBezTo>
                    <a:cubicBezTo>
                      <a:pt x="444" y="592"/>
                      <a:pt x="0" y="1010"/>
                      <a:pt x="103" y="1218"/>
                    </a:cubicBezTo>
                    <a:cubicBezTo>
                      <a:pt x="140" y="1299"/>
                      <a:pt x="250" y="1338"/>
                      <a:pt x="409" y="1338"/>
                    </a:cubicBezTo>
                    <a:cubicBezTo>
                      <a:pt x="665" y="1338"/>
                      <a:pt x="1047" y="1237"/>
                      <a:pt x="1442" y="1050"/>
                    </a:cubicBezTo>
                    <a:cubicBezTo>
                      <a:pt x="2085" y="742"/>
                      <a:pt x="2521" y="330"/>
                      <a:pt x="2425" y="117"/>
                    </a:cubicBezTo>
                    <a:cubicBezTo>
                      <a:pt x="2387" y="38"/>
                      <a:pt x="2277" y="1"/>
                      <a:pt x="2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7"/>
              <p:cNvSpPr/>
              <p:nvPr/>
            </p:nvSpPr>
            <p:spPr>
              <a:xfrm>
                <a:off x="7715215" y="3950749"/>
                <a:ext cx="34516" cy="27342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803" extrusionOk="0">
                    <a:moveTo>
                      <a:pt x="1971" y="0"/>
                    </a:moveTo>
                    <a:cubicBezTo>
                      <a:pt x="1738" y="0"/>
                      <a:pt x="1324" y="274"/>
                      <a:pt x="904" y="640"/>
                    </a:cubicBezTo>
                    <a:cubicBezTo>
                      <a:pt x="381" y="1068"/>
                      <a:pt x="1" y="1513"/>
                      <a:pt x="121" y="1718"/>
                    </a:cubicBezTo>
                    <a:cubicBezTo>
                      <a:pt x="152" y="1774"/>
                      <a:pt x="226" y="1802"/>
                      <a:pt x="330" y="1802"/>
                    </a:cubicBezTo>
                    <a:cubicBezTo>
                      <a:pt x="589" y="1802"/>
                      <a:pt x="1033" y="1626"/>
                      <a:pt x="1452" y="1275"/>
                    </a:cubicBezTo>
                    <a:cubicBezTo>
                      <a:pt x="2023" y="775"/>
                      <a:pt x="2276" y="181"/>
                      <a:pt x="2093" y="39"/>
                    </a:cubicBezTo>
                    <a:cubicBezTo>
                      <a:pt x="2062" y="12"/>
                      <a:pt x="2020" y="0"/>
                      <a:pt x="19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57"/>
              <p:cNvSpPr/>
              <p:nvPr/>
            </p:nvSpPr>
            <p:spPr>
              <a:xfrm>
                <a:off x="7759935" y="3887453"/>
                <a:ext cx="23946" cy="28161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857" extrusionOk="0">
                    <a:moveTo>
                      <a:pt x="1303" y="0"/>
                    </a:moveTo>
                    <a:cubicBezTo>
                      <a:pt x="1078" y="0"/>
                      <a:pt x="780" y="324"/>
                      <a:pt x="508" y="734"/>
                    </a:cubicBezTo>
                    <a:cubicBezTo>
                      <a:pt x="200" y="1185"/>
                      <a:pt x="0" y="1620"/>
                      <a:pt x="167" y="1803"/>
                    </a:cubicBezTo>
                    <a:cubicBezTo>
                      <a:pt x="200" y="1839"/>
                      <a:pt x="249" y="1856"/>
                      <a:pt x="310" y="1856"/>
                    </a:cubicBezTo>
                    <a:cubicBezTo>
                      <a:pt x="533" y="1856"/>
                      <a:pt x="914" y="1624"/>
                      <a:pt x="1206" y="1200"/>
                    </a:cubicBezTo>
                    <a:cubicBezTo>
                      <a:pt x="1562" y="654"/>
                      <a:pt x="1579" y="91"/>
                      <a:pt x="1371" y="11"/>
                    </a:cubicBezTo>
                    <a:cubicBezTo>
                      <a:pt x="1350" y="4"/>
                      <a:pt x="1327" y="0"/>
                      <a:pt x="1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7"/>
              <p:cNvSpPr/>
              <p:nvPr/>
            </p:nvSpPr>
            <p:spPr>
              <a:xfrm>
                <a:off x="7790355" y="3830541"/>
                <a:ext cx="22717" cy="22732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499" extrusionOk="0">
                    <a:moveTo>
                      <a:pt x="1163" y="0"/>
                    </a:moveTo>
                    <a:cubicBezTo>
                      <a:pt x="959" y="0"/>
                      <a:pt x="665" y="182"/>
                      <a:pt x="419" y="483"/>
                    </a:cubicBezTo>
                    <a:cubicBezTo>
                      <a:pt x="103" y="873"/>
                      <a:pt x="1" y="1309"/>
                      <a:pt x="174" y="1451"/>
                    </a:cubicBezTo>
                    <a:cubicBezTo>
                      <a:pt x="215" y="1483"/>
                      <a:pt x="267" y="1499"/>
                      <a:pt x="327" y="1499"/>
                    </a:cubicBezTo>
                    <a:cubicBezTo>
                      <a:pt x="533" y="1499"/>
                      <a:pt x="831" y="1317"/>
                      <a:pt x="1070" y="1016"/>
                    </a:cubicBezTo>
                    <a:cubicBezTo>
                      <a:pt x="1387" y="626"/>
                      <a:pt x="1497" y="198"/>
                      <a:pt x="1315" y="48"/>
                    </a:cubicBezTo>
                    <a:cubicBezTo>
                      <a:pt x="1274" y="16"/>
                      <a:pt x="1222" y="0"/>
                      <a:pt x="1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7"/>
              <p:cNvSpPr/>
              <p:nvPr/>
            </p:nvSpPr>
            <p:spPr>
              <a:xfrm>
                <a:off x="7596250" y="3623895"/>
                <a:ext cx="62404" cy="57278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3777" extrusionOk="0">
                    <a:moveTo>
                      <a:pt x="399" y="0"/>
                    </a:moveTo>
                    <a:cubicBezTo>
                      <a:pt x="300" y="0"/>
                      <a:pt x="220" y="67"/>
                      <a:pt x="200" y="163"/>
                    </a:cubicBezTo>
                    <a:cubicBezTo>
                      <a:pt x="0" y="1044"/>
                      <a:pt x="438" y="2042"/>
                      <a:pt x="1301" y="2698"/>
                    </a:cubicBezTo>
                    <a:cubicBezTo>
                      <a:pt x="2055" y="3269"/>
                      <a:pt x="2996" y="3532"/>
                      <a:pt x="3829" y="3769"/>
                    </a:cubicBezTo>
                    <a:cubicBezTo>
                      <a:pt x="3844" y="3769"/>
                      <a:pt x="3861" y="3777"/>
                      <a:pt x="3884" y="3777"/>
                    </a:cubicBezTo>
                    <a:cubicBezTo>
                      <a:pt x="3972" y="3777"/>
                      <a:pt x="4059" y="3714"/>
                      <a:pt x="4082" y="3619"/>
                    </a:cubicBezTo>
                    <a:cubicBezTo>
                      <a:pt x="4114" y="3507"/>
                      <a:pt x="4052" y="3389"/>
                      <a:pt x="3939" y="3364"/>
                    </a:cubicBezTo>
                    <a:cubicBezTo>
                      <a:pt x="3139" y="3144"/>
                      <a:pt x="2245" y="2889"/>
                      <a:pt x="1554" y="2366"/>
                    </a:cubicBezTo>
                    <a:cubicBezTo>
                      <a:pt x="951" y="1907"/>
                      <a:pt x="421" y="1074"/>
                      <a:pt x="603" y="258"/>
                    </a:cubicBezTo>
                    <a:cubicBezTo>
                      <a:pt x="636" y="140"/>
                      <a:pt x="563" y="28"/>
                      <a:pt x="445" y="5"/>
                    </a:cubicBezTo>
                    <a:cubicBezTo>
                      <a:pt x="430" y="2"/>
                      <a:pt x="414" y="0"/>
                      <a:pt x="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7"/>
              <p:cNvSpPr/>
              <p:nvPr/>
            </p:nvSpPr>
            <p:spPr>
              <a:xfrm>
                <a:off x="7678942" y="3681929"/>
                <a:ext cx="78722" cy="163767"/>
              </a:xfrm>
              <a:custGeom>
                <a:avLst/>
                <a:gdLst/>
                <a:ahLst/>
                <a:cxnLst/>
                <a:rect l="l" t="t" r="r" b="b"/>
                <a:pathLst>
                  <a:path w="5191" h="10799" extrusionOk="0">
                    <a:moveTo>
                      <a:pt x="239" y="1"/>
                    </a:moveTo>
                    <a:cubicBezTo>
                      <a:pt x="151" y="1"/>
                      <a:pt x="72" y="53"/>
                      <a:pt x="40" y="140"/>
                    </a:cubicBezTo>
                    <a:cubicBezTo>
                      <a:pt x="0" y="250"/>
                      <a:pt x="55" y="370"/>
                      <a:pt x="168" y="410"/>
                    </a:cubicBezTo>
                    <a:cubicBezTo>
                      <a:pt x="2085" y="1091"/>
                      <a:pt x="3629" y="2732"/>
                      <a:pt x="4192" y="4697"/>
                    </a:cubicBezTo>
                    <a:cubicBezTo>
                      <a:pt x="4755" y="6654"/>
                      <a:pt x="4312" y="8866"/>
                      <a:pt x="3043" y="10458"/>
                    </a:cubicBezTo>
                    <a:cubicBezTo>
                      <a:pt x="2973" y="10546"/>
                      <a:pt x="2988" y="10681"/>
                      <a:pt x="3076" y="10751"/>
                    </a:cubicBezTo>
                    <a:cubicBezTo>
                      <a:pt x="3116" y="10783"/>
                      <a:pt x="3163" y="10799"/>
                      <a:pt x="3211" y="10799"/>
                    </a:cubicBezTo>
                    <a:cubicBezTo>
                      <a:pt x="3266" y="10799"/>
                      <a:pt x="3329" y="10776"/>
                      <a:pt x="3369" y="10721"/>
                    </a:cubicBezTo>
                    <a:cubicBezTo>
                      <a:pt x="4723" y="9024"/>
                      <a:pt x="5191" y="6670"/>
                      <a:pt x="4597" y="4577"/>
                    </a:cubicBezTo>
                    <a:cubicBezTo>
                      <a:pt x="3994" y="2485"/>
                      <a:pt x="2355" y="743"/>
                      <a:pt x="310" y="13"/>
                    </a:cubicBezTo>
                    <a:cubicBezTo>
                      <a:pt x="286" y="5"/>
                      <a:pt x="262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57"/>
              <p:cNvSpPr/>
              <p:nvPr/>
            </p:nvSpPr>
            <p:spPr>
              <a:xfrm>
                <a:off x="7080114" y="3966323"/>
                <a:ext cx="160446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10580" h="3077" extrusionOk="0">
                    <a:moveTo>
                      <a:pt x="240" y="0"/>
                    </a:moveTo>
                    <a:cubicBezTo>
                      <a:pt x="152" y="0"/>
                      <a:pt x="70" y="48"/>
                      <a:pt x="39" y="136"/>
                    </a:cubicBezTo>
                    <a:cubicBezTo>
                      <a:pt x="1" y="248"/>
                      <a:pt x="56" y="366"/>
                      <a:pt x="158" y="406"/>
                    </a:cubicBezTo>
                    <a:cubicBezTo>
                      <a:pt x="3447" y="1619"/>
                      <a:pt x="6863" y="2513"/>
                      <a:pt x="10319" y="3076"/>
                    </a:cubicBezTo>
                    <a:lnTo>
                      <a:pt x="10357" y="3076"/>
                    </a:lnTo>
                    <a:cubicBezTo>
                      <a:pt x="10452" y="3076"/>
                      <a:pt x="10547" y="3006"/>
                      <a:pt x="10564" y="2903"/>
                    </a:cubicBezTo>
                    <a:cubicBezTo>
                      <a:pt x="10579" y="2791"/>
                      <a:pt x="10500" y="2680"/>
                      <a:pt x="10389" y="2665"/>
                    </a:cubicBezTo>
                    <a:cubicBezTo>
                      <a:pt x="6958" y="2102"/>
                      <a:pt x="3567" y="1214"/>
                      <a:pt x="309" y="10"/>
                    </a:cubicBezTo>
                    <a:cubicBezTo>
                      <a:pt x="286" y="3"/>
                      <a:pt x="263" y="0"/>
                      <a:pt x="2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7"/>
              <p:cNvSpPr/>
              <p:nvPr/>
            </p:nvSpPr>
            <p:spPr>
              <a:xfrm>
                <a:off x="7096704" y="3567089"/>
                <a:ext cx="632744" cy="433825"/>
              </a:xfrm>
              <a:custGeom>
                <a:avLst/>
                <a:gdLst/>
                <a:ahLst/>
                <a:cxnLst/>
                <a:rect l="l" t="t" r="r" b="b"/>
                <a:pathLst>
                  <a:path w="41724" h="28607" extrusionOk="0">
                    <a:moveTo>
                      <a:pt x="31352" y="0"/>
                    </a:moveTo>
                    <a:cubicBezTo>
                      <a:pt x="31209" y="0"/>
                      <a:pt x="31067" y="17"/>
                      <a:pt x="30930" y="50"/>
                    </a:cubicBezTo>
                    <a:cubicBezTo>
                      <a:pt x="30129" y="248"/>
                      <a:pt x="29504" y="858"/>
                      <a:pt x="28901" y="1437"/>
                    </a:cubicBezTo>
                    <a:cubicBezTo>
                      <a:pt x="23037" y="7135"/>
                      <a:pt x="16300" y="11937"/>
                      <a:pt x="9002" y="15631"/>
                    </a:cubicBezTo>
                    <a:cubicBezTo>
                      <a:pt x="8051" y="16114"/>
                      <a:pt x="7060" y="16605"/>
                      <a:pt x="6395" y="17438"/>
                    </a:cubicBezTo>
                    <a:cubicBezTo>
                      <a:pt x="5729" y="18277"/>
                      <a:pt x="5516" y="19568"/>
                      <a:pt x="6197" y="20386"/>
                    </a:cubicBezTo>
                    <a:cubicBezTo>
                      <a:pt x="3622" y="21440"/>
                      <a:pt x="1410" y="23349"/>
                      <a:pt x="0" y="25749"/>
                    </a:cubicBezTo>
                    <a:cubicBezTo>
                      <a:pt x="4972" y="27532"/>
                      <a:pt x="10253" y="28606"/>
                      <a:pt x="15523" y="28606"/>
                    </a:cubicBezTo>
                    <a:cubicBezTo>
                      <a:pt x="17309" y="28606"/>
                      <a:pt x="19094" y="28483"/>
                      <a:pt x="20865" y="28222"/>
                    </a:cubicBezTo>
                    <a:cubicBezTo>
                      <a:pt x="27864" y="27193"/>
                      <a:pt x="34639" y="23904"/>
                      <a:pt x="39244" y="18531"/>
                    </a:cubicBezTo>
                    <a:cubicBezTo>
                      <a:pt x="40107" y="17516"/>
                      <a:pt x="40908" y="16415"/>
                      <a:pt x="41311" y="15155"/>
                    </a:cubicBezTo>
                    <a:cubicBezTo>
                      <a:pt x="41724" y="13887"/>
                      <a:pt x="41701" y="12428"/>
                      <a:pt x="40995" y="11304"/>
                    </a:cubicBezTo>
                    <a:cubicBezTo>
                      <a:pt x="40195" y="10043"/>
                      <a:pt x="38721" y="9402"/>
                      <a:pt x="37286" y="8982"/>
                    </a:cubicBezTo>
                    <a:cubicBezTo>
                      <a:pt x="35860" y="8554"/>
                      <a:pt x="34346" y="8244"/>
                      <a:pt x="33142" y="7373"/>
                    </a:cubicBezTo>
                    <a:cubicBezTo>
                      <a:pt x="31929" y="6502"/>
                      <a:pt x="31120" y="4837"/>
                      <a:pt x="31763" y="3496"/>
                    </a:cubicBezTo>
                    <a:cubicBezTo>
                      <a:pt x="32159" y="2673"/>
                      <a:pt x="33062" y="1967"/>
                      <a:pt x="32895" y="1071"/>
                    </a:cubicBezTo>
                    <a:cubicBezTo>
                      <a:pt x="32776" y="393"/>
                      <a:pt x="32056" y="0"/>
                      <a:pt x="3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7"/>
              <p:cNvSpPr/>
              <p:nvPr/>
            </p:nvSpPr>
            <p:spPr>
              <a:xfrm>
                <a:off x="7087332" y="3560781"/>
                <a:ext cx="649441" cy="446564"/>
              </a:xfrm>
              <a:custGeom>
                <a:avLst/>
                <a:gdLst/>
                <a:ahLst/>
                <a:cxnLst/>
                <a:rect l="l" t="t" r="r" b="b"/>
                <a:pathLst>
                  <a:path w="42825" h="29447" extrusionOk="0">
                    <a:moveTo>
                      <a:pt x="31959" y="834"/>
                    </a:moveTo>
                    <a:cubicBezTo>
                      <a:pt x="32456" y="834"/>
                      <a:pt x="33018" y="1084"/>
                      <a:pt x="33102" y="1560"/>
                    </a:cubicBezTo>
                    <a:cubicBezTo>
                      <a:pt x="33180" y="1988"/>
                      <a:pt x="32879" y="2400"/>
                      <a:pt x="32539" y="2876"/>
                    </a:cubicBezTo>
                    <a:cubicBezTo>
                      <a:pt x="32349" y="3144"/>
                      <a:pt x="32151" y="3422"/>
                      <a:pt x="32001" y="3732"/>
                    </a:cubicBezTo>
                    <a:cubicBezTo>
                      <a:pt x="31240" y="5331"/>
                      <a:pt x="32206" y="7193"/>
                      <a:pt x="33513" y="8129"/>
                    </a:cubicBezTo>
                    <a:cubicBezTo>
                      <a:pt x="34568" y="8890"/>
                      <a:pt x="35812" y="9238"/>
                      <a:pt x="37024" y="9580"/>
                    </a:cubicBezTo>
                    <a:cubicBezTo>
                      <a:pt x="37279" y="9651"/>
                      <a:pt x="37532" y="9723"/>
                      <a:pt x="37785" y="9793"/>
                    </a:cubicBezTo>
                    <a:cubicBezTo>
                      <a:pt x="38998" y="10158"/>
                      <a:pt x="40487" y="10729"/>
                      <a:pt x="41256" y="11941"/>
                    </a:cubicBezTo>
                    <a:cubicBezTo>
                      <a:pt x="41834" y="12869"/>
                      <a:pt x="41946" y="14175"/>
                      <a:pt x="41533" y="15436"/>
                    </a:cubicBezTo>
                    <a:cubicBezTo>
                      <a:pt x="41113" y="16728"/>
                      <a:pt x="40250" y="17844"/>
                      <a:pt x="39536" y="18670"/>
                    </a:cubicBezTo>
                    <a:cubicBezTo>
                      <a:pt x="35257" y="23678"/>
                      <a:pt x="28648" y="27156"/>
                      <a:pt x="21420" y="28227"/>
                    </a:cubicBezTo>
                    <a:cubicBezTo>
                      <a:pt x="19708" y="28480"/>
                      <a:pt x="17934" y="28607"/>
                      <a:pt x="16135" y="28607"/>
                    </a:cubicBezTo>
                    <a:cubicBezTo>
                      <a:pt x="11324" y="28607"/>
                      <a:pt x="6315" y="27712"/>
                      <a:pt x="1244" y="25945"/>
                    </a:cubicBezTo>
                    <a:cubicBezTo>
                      <a:pt x="2615" y="23820"/>
                      <a:pt x="4635" y="22148"/>
                      <a:pt x="6973" y="21190"/>
                    </a:cubicBezTo>
                    <a:lnTo>
                      <a:pt x="7513" y="20975"/>
                    </a:lnTo>
                    <a:lnTo>
                      <a:pt x="7140" y="20532"/>
                    </a:lnTo>
                    <a:cubicBezTo>
                      <a:pt x="6585" y="19881"/>
                      <a:pt x="6807" y="18788"/>
                      <a:pt x="7346" y="18114"/>
                    </a:cubicBezTo>
                    <a:cubicBezTo>
                      <a:pt x="7931" y="17378"/>
                      <a:pt x="8852" y="16910"/>
                      <a:pt x="9738" y="16465"/>
                    </a:cubicBezTo>
                    <a:lnTo>
                      <a:pt x="9810" y="16427"/>
                    </a:lnTo>
                    <a:cubicBezTo>
                      <a:pt x="17165" y="12694"/>
                      <a:pt x="23900" y="7891"/>
                      <a:pt x="29821" y="2153"/>
                    </a:cubicBezTo>
                    <a:cubicBezTo>
                      <a:pt x="30384" y="1607"/>
                      <a:pt x="30962" y="1044"/>
                      <a:pt x="31651" y="869"/>
                    </a:cubicBezTo>
                    <a:cubicBezTo>
                      <a:pt x="31747" y="846"/>
                      <a:pt x="31851" y="834"/>
                      <a:pt x="31959" y="834"/>
                    </a:cubicBezTo>
                    <a:close/>
                    <a:moveTo>
                      <a:pt x="31962" y="0"/>
                    </a:moveTo>
                    <a:cubicBezTo>
                      <a:pt x="31784" y="0"/>
                      <a:pt x="31609" y="20"/>
                      <a:pt x="31445" y="61"/>
                    </a:cubicBezTo>
                    <a:cubicBezTo>
                      <a:pt x="30534" y="283"/>
                      <a:pt x="29844" y="957"/>
                      <a:pt x="29233" y="1552"/>
                    </a:cubicBezTo>
                    <a:cubicBezTo>
                      <a:pt x="23370" y="7233"/>
                      <a:pt x="16713" y="11988"/>
                      <a:pt x="9438" y="15674"/>
                    </a:cubicBezTo>
                    <a:lnTo>
                      <a:pt x="9358" y="15714"/>
                    </a:lnTo>
                    <a:cubicBezTo>
                      <a:pt x="8392" y="16205"/>
                      <a:pt x="7385" y="16713"/>
                      <a:pt x="6687" y="17591"/>
                    </a:cubicBezTo>
                    <a:cubicBezTo>
                      <a:pt x="6054" y="18392"/>
                      <a:pt x="5736" y="19628"/>
                      <a:pt x="6197" y="20612"/>
                    </a:cubicBezTo>
                    <a:cubicBezTo>
                      <a:pt x="3732" y="21728"/>
                      <a:pt x="1632" y="23615"/>
                      <a:pt x="253" y="25952"/>
                    </a:cubicBezTo>
                    <a:lnTo>
                      <a:pt x="0" y="26388"/>
                    </a:lnTo>
                    <a:lnTo>
                      <a:pt x="476" y="26563"/>
                    </a:lnTo>
                    <a:cubicBezTo>
                      <a:pt x="5809" y="28472"/>
                      <a:pt x="11079" y="29446"/>
                      <a:pt x="16135" y="29446"/>
                    </a:cubicBezTo>
                    <a:cubicBezTo>
                      <a:pt x="17974" y="29446"/>
                      <a:pt x="19796" y="29313"/>
                      <a:pt x="21548" y="29051"/>
                    </a:cubicBezTo>
                    <a:cubicBezTo>
                      <a:pt x="29076" y="27942"/>
                      <a:pt x="35692" y="24454"/>
                      <a:pt x="40179" y="19216"/>
                    </a:cubicBezTo>
                    <a:cubicBezTo>
                      <a:pt x="40940" y="18329"/>
                      <a:pt x="41866" y="17131"/>
                      <a:pt x="42334" y="15697"/>
                    </a:cubicBezTo>
                    <a:cubicBezTo>
                      <a:pt x="42825" y="14175"/>
                      <a:pt x="42690" y="12646"/>
                      <a:pt x="41961" y="11497"/>
                    </a:cubicBezTo>
                    <a:cubicBezTo>
                      <a:pt x="41050" y="10046"/>
                      <a:pt x="39378" y="9398"/>
                      <a:pt x="38022" y="8993"/>
                    </a:cubicBezTo>
                    <a:cubicBezTo>
                      <a:pt x="37769" y="8915"/>
                      <a:pt x="37507" y="8842"/>
                      <a:pt x="37246" y="8772"/>
                    </a:cubicBezTo>
                    <a:cubicBezTo>
                      <a:pt x="36058" y="8439"/>
                      <a:pt x="34932" y="8121"/>
                      <a:pt x="34005" y="7448"/>
                    </a:cubicBezTo>
                    <a:cubicBezTo>
                      <a:pt x="32959" y="6703"/>
                      <a:pt x="32214" y="5236"/>
                      <a:pt x="32762" y="4095"/>
                    </a:cubicBezTo>
                    <a:cubicBezTo>
                      <a:pt x="32872" y="3850"/>
                      <a:pt x="33047" y="3620"/>
                      <a:pt x="33220" y="3367"/>
                    </a:cubicBezTo>
                    <a:cubicBezTo>
                      <a:pt x="33617" y="2811"/>
                      <a:pt x="34068" y="2185"/>
                      <a:pt x="33926" y="1409"/>
                    </a:cubicBezTo>
                    <a:cubicBezTo>
                      <a:pt x="33762" y="476"/>
                      <a:pt x="32824" y="0"/>
                      <a:pt x="319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7"/>
              <p:cNvSpPr/>
              <p:nvPr/>
            </p:nvSpPr>
            <p:spPr>
              <a:xfrm>
                <a:off x="7113400" y="3933401"/>
                <a:ext cx="315356" cy="27312"/>
              </a:xfrm>
              <a:custGeom>
                <a:avLst/>
                <a:gdLst/>
                <a:ahLst/>
                <a:cxnLst/>
                <a:rect l="l" t="t" r="r" b="b"/>
                <a:pathLst>
                  <a:path w="20795" h="1801" extrusionOk="0">
                    <a:moveTo>
                      <a:pt x="232" y="1"/>
                    </a:moveTo>
                    <a:cubicBezTo>
                      <a:pt x="137" y="1"/>
                      <a:pt x="58" y="61"/>
                      <a:pt x="31" y="152"/>
                    </a:cubicBezTo>
                    <a:cubicBezTo>
                      <a:pt x="1" y="262"/>
                      <a:pt x="63" y="382"/>
                      <a:pt x="174" y="414"/>
                    </a:cubicBezTo>
                    <a:cubicBezTo>
                      <a:pt x="3091" y="1270"/>
                      <a:pt x="7068" y="1801"/>
                      <a:pt x="11032" y="1801"/>
                    </a:cubicBezTo>
                    <a:cubicBezTo>
                      <a:pt x="14471" y="1801"/>
                      <a:pt x="17909" y="1396"/>
                      <a:pt x="20629" y="469"/>
                    </a:cubicBezTo>
                    <a:cubicBezTo>
                      <a:pt x="20740" y="429"/>
                      <a:pt x="20795" y="310"/>
                      <a:pt x="20762" y="199"/>
                    </a:cubicBezTo>
                    <a:cubicBezTo>
                      <a:pt x="20732" y="112"/>
                      <a:pt x="20652" y="60"/>
                      <a:pt x="20565" y="60"/>
                    </a:cubicBezTo>
                    <a:cubicBezTo>
                      <a:pt x="20542" y="60"/>
                      <a:pt x="20518" y="64"/>
                      <a:pt x="20494" y="72"/>
                    </a:cubicBezTo>
                    <a:cubicBezTo>
                      <a:pt x="17819" y="987"/>
                      <a:pt x="14441" y="1379"/>
                      <a:pt x="11050" y="1379"/>
                    </a:cubicBezTo>
                    <a:cubicBezTo>
                      <a:pt x="7128" y="1379"/>
                      <a:pt x="3187" y="855"/>
                      <a:pt x="293" y="9"/>
                    </a:cubicBezTo>
                    <a:cubicBezTo>
                      <a:pt x="272" y="3"/>
                      <a:pt x="252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7"/>
              <p:cNvSpPr/>
              <p:nvPr/>
            </p:nvSpPr>
            <p:spPr>
              <a:xfrm>
                <a:off x="7130445" y="3878824"/>
                <a:ext cx="309730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20424" h="2602" extrusionOk="0">
                    <a:moveTo>
                      <a:pt x="20186" y="1"/>
                    </a:moveTo>
                    <a:cubicBezTo>
                      <a:pt x="20157" y="1"/>
                      <a:pt x="20128" y="7"/>
                      <a:pt x="20099" y="19"/>
                    </a:cubicBezTo>
                    <a:cubicBezTo>
                      <a:pt x="15840" y="1820"/>
                      <a:pt x="9225" y="2178"/>
                      <a:pt x="4611" y="2178"/>
                    </a:cubicBezTo>
                    <a:cubicBezTo>
                      <a:pt x="2709" y="2178"/>
                      <a:pt x="1147" y="2117"/>
                      <a:pt x="231" y="2071"/>
                    </a:cubicBezTo>
                    <a:cubicBezTo>
                      <a:pt x="221" y="2070"/>
                      <a:pt x="211" y="2069"/>
                      <a:pt x="202" y="2069"/>
                    </a:cubicBezTo>
                    <a:cubicBezTo>
                      <a:pt x="85" y="2069"/>
                      <a:pt x="17" y="2167"/>
                      <a:pt x="10" y="2269"/>
                    </a:cubicBezTo>
                    <a:cubicBezTo>
                      <a:pt x="1" y="2387"/>
                      <a:pt x="88" y="2482"/>
                      <a:pt x="208" y="2492"/>
                    </a:cubicBezTo>
                    <a:cubicBezTo>
                      <a:pt x="1127" y="2539"/>
                      <a:pt x="2688" y="2602"/>
                      <a:pt x="4590" y="2602"/>
                    </a:cubicBezTo>
                    <a:cubicBezTo>
                      <a:pt x="9242" y="2602"/>
                      <a:pt x="15930" y="2229"/>
                      <a:pt x="20266" y="407"/>
                    </a:cubicBezTo>
                    <a:cubicBezTo>
                      <a:pt x="20376" y="359"/>
                      <a:pt x="20424" y="232"/>
                      <a:pt x="20376" y="129"/>
                    </a:cubicBezTo>
                    <a:cubicBezTo>
                      <a:pt x="20341" y="48"/>
                      <a:pt x="20267" y="1"/>
                      <a:pt x="20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7"/>
              <p:cNvSpPr/>
              <p:nvPr/>
            </p:nvSpPr>
            <p:spPr>
              <a:xfrm>
                <a:off x="7191997" y="3826719"/>
                <a:ext cx="250465" cy="57915"/>
              </a:xfrm>
              <a:custGeom>
                <a:avLst/>
                <a:gdLst/>
                <a:ahLst/>
                <a:cxnLst/>
                <a:rect l="l" t="t" r="r" b="b"/>
                <a:pathLst>
                  <a:path w="16516" h="3819" extrusionOk="0">
                    <a:moveTo>
                      <a:pt x="16269" y="0"/>
                    </a:moveTo>
                    <a:cubicBezTo>
                      <a:pt x="16243" y="0"/>
                      <a:pt x="16216" y="5"/>
                      <a:pt x="16190" y="14"/>
                    </a:cubicBezTo>
                    <a:cubicBezTo>
                      <a:pt x="12619" y="1506"/>
                      <a:pt x="5743" y="3395"/>
                      <a:pt x="1454" y="3395"/>
                    </a:cubicBezTo>
                    <a:cubicBezTo>
                      <a:pt x="1023" y="3395"/>
                      <a:pt x="618" y="3376"/>
                      <a:pt x="246" y="3335"/>
                    </a:cubicBezTo>
                    <a:cubicBezTo>
                      <a:pt x="241" y="3335"/>
                      <a:pt x="236" y="3335"/>
                      <a:pt x="231" y="3335"/>
                    </a:cubicBezTo>
                    <a:cubicBezTo>
                      <a:pt x="126" y="3335"/>
                      <a:pt x="23" y="3413"/>
                      <a:pt x="16" y="3525"/>
                    </a:cubicBezTo>
                    <a:cubicBezTo>
                      <a:pt x="0" y="3636"/>
                      <a:pt x="78" y="3740"/>
                      <a:pt x="198" y="3756"/>
                    </a:cubicBezTo>
                    <a:cubicBezTo>
                      <a:pt x="579" y="3795"/>
                      <a:pt x="991" y="3818"/>
                      <a:pt x="1434" y="3818"/>
                    </a:cubicBezTo>
                    <a:cubicBezTo>
                      <a:pt x="5794" y="3818"/>
                      <a:pt x="12751" y="1909"/>
                      <a:pt x="16357" y="402"/>
                    </a:cubicBezTo>
                    <a:cubicBezTo>
                      <a:pt x="16460" y="364"/>
                      <a:pt x="16515" y="237"/>
                      <a:pt x="16468" y="134"/>
                    </a:cubicBezTo>
                    <a:cubicBezTo>
                      <a:pt x="16431" y="48"/>
                      <a:pt x="16354" y="0"/>
                      <a:pt x="16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7"/>
              <p:cNvSpPr/>
              <p:nvPr/>
            </p:nvSpPr>
            <p:spPr>
              <a:xfrm>
                <a:off x="7330903" y="3698019"/>
                <a:ext cx="163464" cy="293943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9383" extrusionOk="0">
                    <a:moveTo>
                      <a:pt x="4908" y="1"/>
                    </a:moveTo>
                    <a:cubicBezTo>
                      <a:pt x="4868" y="1"/>
                      <a:pt x="4829" y="10"/>
                      <a:pt x="4795" y="30"/>
                    </a:cubicBezTo>
                    <a:cubicBezTo>
                      <a:pt x="3424" y="926"/>
                      <a:pt x="2157" y="1980"/>
                      <a:pt x="1039" y="3168"/>
                    </a:cubicBezTo>
                    <a:cubicBezTo>
                      <a:pt x="278" y="3984"/>
                      <a:pt x="0" y="4690"/>
                      <a:pt x="208" y="5323"/>
                    </a:cubicBezTo>
                    <a:cubicBezTo>
                      <a:pt x="365" y="5823"/>
                      <a:pt x="849" y="6227"/>
                      <a:pt x="1467" y="6369"/>
                    </a:cubicBezTo>
                    <a:cubicBezTo>
                      <a:pt x="1696" y="6424"/>
                      <a:pt x="1928" y="6444"/>
                      <a:pt x="2158" y="6444"/>
                    </a:cubicBezTo>
                    <a:cubicBezTo>
                      <a:pt x="2460" y="6444"/>
                      <a:pt x="2757" y="6410"/>
                      <a:pt x="3036" y="6379"/>
                    </a:cubicBezTo>
                    <a:lnTo>
                      <a:pt x="9407" y="5666"/>
                    </a:lnTo>
                    <a:lnTo>
                      <a:pt x="9407" y="5666"/>
                    </a:lnTo>
                    <a:cubicBezTo>
                      <a:pt x="8711" y="6061"/>
                      <a:pt x="8068" y="6544"/>
                      <a:pt x="7475" y="7100"/>
                    </a:cubicBezTo>
                    <a:cubicBezTo>
                      <a:pt x="6880" y="7653"/>
                      <a:pt x="6642" y="8193"/>
                      <a:pt x="6785" y="8684"/>
                    </a:cubicBezTo>
                    <a:cubicBezTo>
                      <a:pt x="6967" y="9342"/>
                      <a:pt x="7713" y="9603"/>
                      <a:pt x="8354" y="9620"/>
                    </a:cubicBezTo>
                    <a:lnTo>
                      <a:pt x="8749" y="9620"/>
                    </a:lnTo>
                    <a:cubicBezTo>
                      <a:pt x="8818" y="9620"/>
                      <a:pt x="8887" y="9619"/>
                      <a:pt x="8954" y="9619"/>
                    </a:cubicBezTo>
                    <a:cubicBezTo>
                      <a:pt x="9164" y="9619"/>
                      <a:pt x="9364" y="9624"/>
                      <a:pt x="9550" y="9660"/>
                    </a:cubicBezTo>
                    <a:cubicBezTo>
                      <a:pt x="8283" y="10491"/>
                      <a:pt x="6982" y="11537"/>
                      <a:pt x="6334" y="12996"/>
                    </a:cubicBezTo>
                    <a:cubicBezTo>
                      <a:pt x="5683" y="14477"/>
                      <a:pt x="5944" y="16562"/>
                      <a:pt x="7323" y="17496"/>
                    </a:cubicBezTo>
                    <a:lnTo>
                      <a:pt x="5383" y="19010"/>
                    </a:lnTo>
                    <a:cubicBezTo>
                      <a:pt x="5288" y="19082"/>
                      <a:pt x="5271" y="19217"/>
                      <a:pt x="5343" y="19303"/>
                    </a:cubicBezTo>
                    <a:cubicBezTo>
                      <a:pt x="5383" y="19360"/>
                      <a:pt x="5446" y="19383"/>
                      <a:pt x="5508" y="19383"/>
                    </a:cubicBezTo>
                    <a:cubicBezTo>
                      <a:pt x="5556" y="19383"/>
                      <a:pt x="5603" y="19375"/>
                      <a:pt x="5636" y="19343"/>
                    </a:cubicBezTo>
                    <a:lnTo>
                      <a:pt x="7823" y="17638"/>
                    </a:lnTo>
                    <a:cubicBezTo>
                      <a:pt x="7878" y="17591"/>
                      <a:pt x="7911" y="17520"/>
                      <a:pt x="7903" y="17448"/>
                    </a:cubicBezTo>
                    <a:cubicBezTo>
                      <a:pt x="7893" y="17378"/>
                      <a:pt x="7855" y="17315"/>
                      <a:pt x="7791" y="17283"/>
                    </a:cubicBezTo>
                    <a:cubicBezTo>
                      <a:pt x="6381" y="16562"/>
                      <a:pt x="6104" y="14572"/>
                      <a:pt x="6722" y="13169"/>
                    </a:cubicBezTo>
                    <a:cubicBezTo>
                      <a:pt x="7380" y="11672"/>
                      <a:pt x="8822" y="10618"/>
                      <a:pt x="10138" y="9785"/>
                    </a:cubicBezTo>
                    <a:cubicBezTo>
                      <a:pt x="10201" y="9745"/>
                      <a:pt x="10240" y="9675"/>
                      <a:pt x="10233" y="9603"/>
                    </a:cubicBezTo>
                    <a:cubicBezTo>
                      <a:pt x="10233" y="9525"/>
                      <a:pt x="10193" y="9460"/>
                      <a:pt x="10128" y="9422"/>
                    </a:cubicBezTo>
                    <a:cubicBezTo>
                      <a:pt x="9760" y="9227"/>
                      <a:pt x="9357" y="9197"/>
                      <a:pt x="8963" y="9197"/>
                    </a:cubicBezTo>
                    <a:cubicBezTo>
                      <a:pt x="8891" y="9197"/>
                      <a:pt x="8820" y="9198"/>
                      <a:pt x="8749" y="9199"/>
                    </a:cubicBezTo>
                    <a:cubicBezTo>
                      <a:pt x="8661" y="9199"/>
                      <a:pt x="8574" y="9203"/>
                      <a:pt x="8489" y="9203"/>
                    </a:cubicBezTo>
                    <a:cubicBezTo>
                      <a:pt x="8446" y="9203"/>
                      <a:pt x="8404" y="9202"/>
                      <a:pt x="8361" y="9199"/>
                    </a:cubicBezTo>
                    <a:cubicBezTo>
                      <a:pt x="7893" y="9184"/>
                      <a:pt x="7308" y="9017"/>
                      <a:pt x="7190" y="8574"/>
                    </a:cubicBezTo>
                    <a:cubicBezTo>
                      <a:pt x="7095" y="8241"/>
                      <a:pt x="7292" y="7843"/>
                      <a:pt x="7768" y="7400"/>
                    </a:cubicBezTo>
                    <a:cubicBezTo>
                      <a:pt x="8607" y="6617"/>
                      <a:pt x="9575" y="5974"/>
                      <a:pt x="10636" y="5513"/>
                    </a:cubicBezTo>
                    <a:cubicBezTo>
                      <a:pt x="10731" y="5475"/>
                      <a:pt x="10779" y="5371"/>
                      <a:pt x="10756" y="5268"/>
                    </a:cubicBezTo>
                    <a:cubicBezTo>
                      <a:pt x="10727" y="5176"/>
                      <a:pt x="10647" y="5116"/>
                      <a:pt x="10556" y="5116"/>
                    </a:cubicBezTo>
                    <a:cubicBezTo>
                      <a:pt x="10546" y="5116"/>
                      <a:pt x="10536" y="5116"/>
                      <a:pt x="10526" y="5118"/>
                    </a:cubicBezTo>
                    <a:lnTo>
                      <a:pt x="2988" y="5966"/>
                    </a:lnTo>
                    <a:cubicBezTo>
                      <a:pt x="2717" y="5998"/>
                      <a:pt x="2440" y="6027"/>
                      <a:pt x="2168" y="6027"/>
                    </a:cubicBezTo>
                    <a:cubicBezTo>
                      <a:pt x="1963" y="6027"/>
                      <a:pt x="1759" y="6010"/>
                      <a:pt x="1562" y="5966"/>
                    </a:cubicBezTo>
                    <a:cubicBezTo>
                      <a:pt x="1189" y="5879"/>
                      <a:pt x="746" y="5633"/>
                      <a:pt x="611" y="5198"/>
                    </a:cubicBezTo>
                    <a:cubicBezTo>
                      <a:pt x="453" y="4722"/>
                      <a:pt x="698" y="4152"/>
                      <a:pt x="1349" y="3461"/>
                    </a:cubicBezTo>
                    <a:cubicBezTo>
                      <a:pt x="2442" y="2290"/>
                      <a:pt x="3679" y="1259"/>
                      <a:pt x="5025" y="388"/>
                    </a:cubicBezTo>
                    <a:cubicBezTo>
                      <a:pt x="5120" y="323"/>
                      <a:pt x="5153" y="197"/>
                      <a:pt x="5088" y="93"/>
                    </a:cubicBezTo>
                    <a:cubicBezTo>
                      <a:pt x="5048" y="32"/>
                      <a:pt x="4978" y="1"/>
                      <a:pt x="49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7"/>
              <p:cNvSpPr/>
              <p:nvPr/>
            </p:nvSpPr>
            <p:spPr>
              <a:xfrm>
                <a:off x="7183460" y="3779421"/>
                <a:ext cx="297446" cy="86577"/>
              </a:xfrm>
              <a:custGeom>
                <a:avLst/>
                <a:gdLst/>
                <a:ahLst/>
                <a:cxnLst/>
                <a:rect l="l" t="t" r="r" b="b"/>
                <a:pathLst>
                  <a:path w="19614" h="5709" extrusionOk="0">
                    <a:moveTo>
                      <a:pt x="19385" y="0"/>
                    </a:moveTo>
                    <a:cubicBezTo>
                      <a:pt x="19362" y="0"/>
                      <a:pt x="19338" y="4"/>
                      <a:pt x="19313" y="12"/>
                    </a:cubicBezTo>
                    <a:cubicBezTo>
                      <a:pt x="13021" y="1969"/>
                      <a:pt x="6585" y="3744"/>
                      <a:pt x="183" y="5290"/>
                    </a:cubicBezTo>
                    <a:cubicBezTo>
                      <a:pt x="63" y="5321"/>
                      <a:pt x="0" y="5433"/>
                      <a:pt x="23" y="5543"/>
                    </a:cubicBezTo>
                    <a:cubicBezTo>
                      <a:pt x="48" y="5638"/>
                      <a:pt x="135" y="5709"/>
                      <a:pt x="231" y="5709"/>
                    </a:cubicBezTo>
                    <a:cubicBezTo>
                      <a:pt x="246" y="5709"/>
                      <a:pt x="261" y="5701"/>
                      <a:pt x="278" y="5701"/>
                    </a:cubicBezTo>
                    <a:cubicBezTo>
                      <a:pt x="6690" y="4149"/>
                      <a:pt x="13139" y="2365"/>
                      <a:pt x="19440" y="408"/>
                    </a:cubicBezTo>
                    <a:cubicBezTo>
                      <a:pt x="19551" y="376"/>
                      <a:pt x="19613" y="258"/>
                      <a:pt x="19583" y="145"/>
                    </a:cubicBezTo>
                    <a:cubicBezTo>
                      <a:pt x="19551" y="58"/>
                      <a:pt x="19475" y="0"/>
                      <a:pt x="193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7"/>
              <p:cNvSpPr/>
              <p:nvPr/>
            </p:nvSpPr>
            <p:spPr>
              <a:xfrm>
                <a:off x="7536290" y="3581693"/>
                <a:ext cx="168513" cy="27891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18392" extrusionOk="0">
                    <a:moveTo>
                      <a:pt x="335" y="0"/>
                    </a:moveTo>
                    <a:cubicBezTo>
                      <a:pt x="252" y="0"/>
                      <a:pt x="169" y="10"/>
                      <a:pt x="88" y="30"/>
                    </a:cubicBezTo>
                    <a:lnTo>
                      <a:pt x="293" y="846"/>
                    </a:lnTo>
                    <a:cubicBezTo>
                      <a:pt x="306" y="842"/>
                      <a:pt x="320" y="840"/>
                      <a:pt x="335" y="840"/>
                    </a:cubicBezTo>
                    <a:cubicBezTo>
                      <a:pt x="438" y="840"/>
                      <a:pt x="573" y="934"/>
                      <a:pt x="643" y="1052"/>
                    </a:cubicBezTo>
                    <a:cubicBezTo>
                      <a:pt x="738" y="1219"/>
                      <a:pt x="778" y="1440"/>
                      <a:pt x="753" y="1765"/>
                    </a:cubicBezTo>
                    <a:cubicBezTo>
                      <a:pt x="731" y="2265"/>
                      <a:pt x="595" y="2764"/>
                      <a:pt x="460" y="3287"/>
                    </a:cubicBezTo>
                    <a:cubicBezTo>
                      <a:pt x="230" y="4160"/>
                      <a:pt x="0" y="5054"/>
                      <a:pt x="230" y="5982"/>
                    </a:cubicBezTo>
                    <a:cubicBezTo>
                      <a:pt x="531" y="7218"/>
                      <a:pt x="1649" y="8256"/>
                      <a:pt x="3289" y="8827"/>
                    </a:cubicBezTo>
                    <a:cubicBezTo>
                      <a:pt x="3797" y="9010"/>
                      <a:pt x="4320" y="9143"/>
                      <a:pt x="4827" y="9270"/>
                    </a:cubicBezTo>
                    <a:cubicBezTo>
                      <a:pt x="5603" y="9476"/>
                      <a:pt x="6332" y="9658"/>
                      <a:pt x="7007" y="9991"/>
                    </a:cubicBezTo>
                    <a:cubicBezTo>
                      <a:pt x="8338" y="10641"/>
                      <a:pt x="9392" y="11878"/>
                      <a:pt x="9820" y="13289"/>
                    </a:cubicBezTo>
                    <a:cubicBezTo>
                      <a:pt x="10240" y="14643"/>
                      <a:pt x="9978" y="16608"/>
                      <a:pt x="9202" y="17972"/>
                    </a:cubicBezTo>
                    <a:lnTo>
                      <a:pt x="9930" y="18392"/>
                    </a:lnTo>
                    <a:cubicBezTo>
                      <a:pt x="10826" y="16815"/>
                      <a:pt x="11111" y="14620"/>
                      <a:pt x="10628" y="13042"/>
                    </a:cubicBezTo>
                    <a:cubicBezTo>
                      <a:pt x="10121" y="11410"/>
                      <a:pt x="8909" y="9991"/>
                      <a:pt x="7378" y="9238"/>
                    </a:cubicBezTo>
                    <a:cubicBezTo>
                      <a:pt x="6627" y="8875"/>
                      <a:pt x="5818" y="8660"/>
                      <a:pt x="5040" y="8462"/>
                    </a:cubicBezTo>
                    <a:cubicBezTo>
                      <a:pt x="4550" y="8334"/>
                      <a:pt x="4042" y="8209"/>
                      <a:pt x="3574" y="8041"/>
                    </a:cubicBezTo>
                    <a:cubicBezTo>
                      <a:pt x="2925" y="7811"/>
                      <a:pt x="1379" y="7130"/>
                      <a:pt x="1046" y="5784"/>
                    </a:cubicBezTo>
                    <a:cubicBezTo>
                      <a:pt x="864" y="5063"/>
                      <a:pt x="1063" y="4302"/>
                      <a:pt x="1269" y="3502"/>
                    </a:cubicBezTo>
                    <a:cubicBezTo>
                      <a:pt x="1411" y="2954"/>
                      <a:pt x="1562" y="2391"/>
                      <a:pt x="1594" y="1813"/>
                    </a:cubicBezTo>
                    <a:cubicBezTo>
                      <a:pt x="1609" y="1504"/>
                      <a:pt x="1609" y="1044"/>
                      <a:pt x="1371" y="631"/>
                    </a:cubicBezTo>
                    <a:cubicBezTo>
                      <a:pt x="1141" y="236"/>
                      <a:pt x="741" y="0"/>
                      <a:pt x="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57"/>
              <p:cNvSpPr/>
              <p:nvPr/>
            </p:nvSpPr>
            <p:spPr>
              <a:xfrm>
                <a:off x="7446274" y="3878976"/>
                <a:ext cx="70214" cy="57202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772" extrusionOk="0">
                    <a:moveTo>
                      <a:pt x="3276" y="1"/>
                    </a:moveTo>
                    <a:cubicBezTo>
                      <a:pt x="3073" y="1"/>
                      <a:pt x="2869" y="35"/>
                      <a:pt x="2672" y="87"/>
                    </a:cubicBezTo>
                    <a:cubicBezTo>
                      <a:pt x="1586" y="357"/>
                      <a:pt x="658" y="1173"/>
                      <a:pt x="238" y="2204"/>
                    </a:cubicBezTo>
                    <a:cubicBezTo>
                      <a:pt x="80" y="2600"/>
                      <a:pt x="0" y="3090"/>
                      <a:pt x="255" y="3433"/>
                    </a:cubicBezTo>
                    <a:cubicBezTo>
                      <a:pt x="443" y="3681"/>
                      <a:pt x="743" y="3771"/>
                      <a:pt x="1062" y="3771"/>
                    </a:cubicBezTo>
                    <a:cubicBezTo>
                      <a:pt x="1293" y="3771"/>
                      <a:pt x="1535" y="3724"/>
                      <a:pt x="1752" y="3653"/>
                    </a:cubicBezTo>
                    <a:cubicBezTo>
                      <a:pt x="2625" y="3368"/>
                      <a:pt x="3416" y="2830"/>
                      <a:pt x="4011" y="2124"/>
                    </a:cubicBezTo>
                    <a:cubicBezTo>
                      <a:pt x="4352" y="1728"/>
                      <a:pt x="4630" y="1181"/>
                      <a:pt x="4447" y="690"/>
                    </a:cubicBezTo>
                    <a:cubicBezTo>
                      <a:pt x="4327" y="372"/>
                      <a:pt x="4019" y="142"/>
                      <a:pt x="3694" y="57"/>
                    </a:cubicBezTo>
                    <a:cubicBezTo>
                      <a:pt x="3557" y="18"/>
                      <a:pt x="3417" y="1"/>
                      <a:pt x="32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7"/>
              <p:cNvSpPr/>
              <p:nvPr/>
            </p:nvSpPr>
            <p:spPr>
              <a:xfrm>
                <a:off x="7490145" y="3775509"/>
                <a:ext cx="78858" cy="53881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3553" extrusionOk="0">
                    <a:moveTo>
                      <a:pt x="3821" y="0"/>
                    </a:moveTo>
                    <a:cubicBezTo>
                      <a:pt x="2648" y="23"/>
                      <a:pt x="1482" y="508"/>
                      <a:pt x="651" y="1339"/>
                    </a:cubicBezTo>
                    <a:cubicBezTo>
                      <a:pt x="310" y="1672"/>
                      <a:pt x="0" y="2125"/>
                      <a:pt x="88" y="2600"/>
                    </a:cubicBezTo>
                    <a:cubicBezTo>
                      <a:pt x="150" y="2941"/>
                      <a:pt x="413" y="3218"/>
                      <a:pt x="721" y="3369"/>
                    </a:cubicBezTo>
                    <a:cubicBezTo>
                      <a:pt x="1014" y="3507"/>
                      <a:pt x="1342" y="3552"/>
                      <a:pt x="1658" y="3552"/>
                    </a:cubicBezTo>
                    <a:cubicBezTo>
                      <a:pt x="1685" y="3552"/>
                      <a:pt x="1711" y="3552"/>
                      <a:pt x="1737" y="3551"/>
                    </a:cubicBezTo>
                    <a:cubicBezTo>
                      <a:pt x="3091" y="3526"/>
                      <a:pt x="4487" y="2781"/>
                      <a:pt x="4993" y="1529"/>
                    </a:cubicBezTo>
                    <a:cubicBezTo>
                      <a:pt x="5135" y="1189"/>
                      <a:pt x="5200" y="784"/>
                      <a:pt x="5010" y="476"/>
                    </a:cubicBezTo>
                    <a:cubicBezTo>
                      <a:pt x="4780" y="95"/>
                      <a:pt x="4272" y="0"/>
                      <a:pt x="38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7"/>
              <p:cNvSpPr/>
              <p:nvPr/>
            </p:nvSpPr>
            <p:spPr>
              <a:xfrm>
                <a:off x="7383918" y="3714366"/>
                <a:ext cx="92082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496" extrusionOk="0">
                    <a:moveTo>
                      <a:pt x="4472" y="1"/>
                    </a:moveTo>
                    <a:cubicBezTo>
                      <a:pt x="4087" y="1"/>
                      <a:pt x="3698" y="98"/>
                      <a:pt x="3329" y="221"/>
                    </a:cubicBezTo>
                    <a:cubicBezTo>
                      <a:pt x="2448" y="514"/>
                      <a:pt x="1617" y="941"/>
                      <a:pt x="864" y="1472"/>
                    </a:cubicBezTo>
                    <a:cubicBezTo>
                      <a:pt x="618" y="1647"/>
                      <a:pt x="380" y="1837"/>
                      <a:pt x="223" y="2090"/>
                    </a:cubicBezTo>
                    <a:cubicBezTo>
                      <a:pt x="63" y="2343"/>
                      <a:pt x="0" y="2668"/>
                      <a:pt x="128" y="2939"/>
                    </a:cubicBezTo>
                    <a:cubicBezTo>
                      <a:pt x="301" y="3319"/>
                      <a:pt x="776" y="3462"/>
                      <a:pt x="1196" y="3484"/>
                    </a:cubicBezTo>
                    <a:cubicBezTo>
                      <a:pt x="1299" y="3492"/>
                      <a:pt x="1402" y="3496"/>
                      <a:pt x="1505" y="3496"/>
                    </a:cubicBezTo>
                    <a:cubicBezTo>
                      <a:pt x="2365" y="3496"/>
                      <a:pt x="3212" y="3239"/>
                      <a:pt x="4034" y="2971"/>
                    </a:cubicBezTo>
                    <a:cubicBezTo>
                      <a:pt x="4525" y="2811"/>
                      <a:pt x="5025" y="2638"/>
                      <a:pt x="5413" y="2305"/>
                    </a:cubicBezTo>
                    <a:cubicBezTo>
                      <a:pt x="5809" y="1980"/>
                      <a:pt x="6071" y="1449"/>
                      <a:pt x="5944" y="949"/>
                    </a:cubicBezTo>
                    <a:cubicBezTo>
                      <a:pt x="5816" y="458"/>
                      <a:pt x="5333" y="118"/>
                      <a:pt x="4825" y="30"/>
                    </a:cubicBezTo>
                    <a:cubicBezTo>
                      <a:pt x="4708" y="10"/>
                      <a:pt x="4590" y="1"/>
                      <a:pt x="4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57"/>
              <p:cNvSpPr/>
              <p:nvPr/>
            </p:nvSpPr>
            <p:spPr>
              <a:xfrm>
                <a:off x="7492556" y="3730880"/>
                <a:ext cx="41234" cy="29769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1963" extrusionOk="0">
                    <a:moveTo>
                      <a:pt x="1657" y="0"/>
                    </a:moveTo>
                    <a:cubicBezTo>
                      <a:pt x="1309" y="0"/>
                      <a:pt x="959" y="146"/>
                      <a:pt x="666" y="343"/>
                    </a:cubicBezTo>
                    <a:cubicBezTo>
                      <a:pt x="317" y="573"/>
                      <a:pt x="1" y="954"/>
                      <a:pt x="96" y="1359"/>
                    </a:cubicBezTo>
                    <a:cubicBezTo>
                      <a:pt x="159" y="1659"/>
                      <a:pt x="444" y="1872"/>
                      <a:pt x="737" y="1937"/>
                    </a:cubicBezTo>
                    <a:cubicBezTo>
                      <a:pt x="822" y="1955"/>
                      <a:pt x="907" y="1962"/>
                      <a:pt x="993" y="1962"/>
                    </a:cubicBezTo>
                    <a:cubicBezTo>
                      <a:pt x="1211" y="1962"/>
                      <a:pt x="1430" y="1912"/>
                      <a:pt x="1640" y="1850"/>
                    </a:cubicBezTo>
                    <a:cubicBezTo>
                      <a:pt x="2093" y="1715"/>
                      <a:pt x="2591" y="1437"/>
                      <a:pt x="2664" y="961"/>
                    </a:cubicBezTo>
                    <a:cubicBezTo>
                      <a:pt x="2719" y="526"/>
                      <a:pt x="2346" y="113"/>
                      <a:pt x="1910" y="27"/>
                    </a:cubicBezTo>
                    <a:cubicBezTo>
                      <a:pt x="1827" y="9"/>
                      <a:pt x="1742" y="0"/>
                      <a:pt x="1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7"/>
              <p:cNvSpPr/>
              <p:nvPr/>
            </p:nvSpPr>
            <p:spPr>
              <a:xfrm>
                <a:off x="7477877" y="3660821"/>
                <a:ext cx="49605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2707" extrusionOk="0">
                    <a:moveTo>
                      <a:pt x="1758" y="1"/>
                    </a:moveTo>
                    <a:cubicBezTo>
                      <a:pt x="1702" y="1"/>
                      <a:pt x="1650" y="9"/>
                      <a:pt x="1602" y="26"/>
                    </a:cubicBezTo>
                    <a:cubicBezTo>
                      <a:pt x="1102" y="193"/>
                      <a:pt x="619" y="463"/>
                      <a:pt x="334" y="899"/>
                    </a:cubicBezTo>
                    <a:cubicBezTo>
                      <a:pt x="41" y="1327"/>
                      <a:pt x="1" y="1960"/>
                      <a:pt x="351" y="2348"/>
                    </a:cubicBezTo>
                    <a:cubicBezTo>
                      <a:pt x="570" y="2603"/>
                      <a:pt x="894" y="2707"/>
                      <a:pt x="1234" y="2707"/>
                    </a:cubicBezTo>
                    <a:cubicBezTo>
                      <a:pt x="1507" y="2707"/>
                      <a:pt x="1790" y="2640"/>
                      <a:pt x="2038" y="2531"/>
                    </a:cubicBezTo>
                    <a:cubicBezTo>
                      <a:pt x="2561" y="2300"/>
                      <a:pt x="3029" y="1880"/>
                      <a:pt x="3156" y="1334"/>
                    </a:cubicBezTo>
                    <a:cubicBezTo>
                      <a:pt x="3270" y="828"/>
                      <a:pt x="2328" y="1"/>
                      <a:pt x="1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7"/>
              <p:cNvSpPr/>
              <p:nvPr/>
            </p:nvSpPr>
            <p:spPr>
              <a:xfrm>
                <a:off x="7564663" y="3780286"/>
                <a:ext cx="85940" cy="81603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5381" extrusionOk="0">
                    <a:moveTo>
                      <a:pt x="4752" y="1"/>
                    </a:moveTo>
                    <a:cubicBezTo>
                      <a:pt x="4521" y="1"/>
                      <a:pt x="4278" y="69"/>
                      <a:pt x="4058" y="145"/>
                    </a:cubicBezTo>
                    <a:cubicBezTo>
                      <a:pt x="3264" y="421"/>
                      <a:pt x="2511" y="811"/>
                      <a:pt x="1815" y="1277"/>
                    </a:cubicBezTo>
                    <a:cubicBezTo>
                      <a:pt x="1189" y="1697"/>
                      <a:pt x="602" y="2213"/>
                      <a:pt x="301" y="2894"/>
                    </a:cubicBezTo>
                    <a:cubicBezTo>
                      <a:pt x="1" y="3584"/>
                      <a:pt x="71" y="4472"/>
                      <a:pt x="626" y="4971"/>
                    </a:cubicBezTo>
                    <a:cubicBezTo>
                      <a:pt x="934" y="5251"/>
                      <a:pt x="1358" y="5380"/>
                      <a:pt x="1776" y="5380"/>
                    </a:cubicBezTo>
                    <a:cubicBezTo>
                      <a:pt x="1821" y="5380"/>
                      <a:pt x="1866" y="5379"/>
                      <a:pt x="1910" y="5376"/>
                    </a:cubicBezTo>
                    <a:cubicBezTo>
                      <a:pt x="2369" y="5344"/>
                      <a:pt x="2814" y="5176"/>
                      <a:pt x="3217" y="4956"/>
                    </a:cubicBezTo>
                    <a:cubicBezTo>
                      <a:pt x="4581" y="4218"/>
                      <a:pt x="5634" y="2791"/>
                      <a:pt x="5659" y="1239"/>
                    </a:cubicBezTo>
                    <a:cubicBezTo>
                      <a:pt x="5667" y="811"/>
                      <a:pt x="5554" y="319"/>
                      <a:pt x="5184" y="106"/>
                    </a:cubicBezTo>
                    <a:cubicBezTo>
                      <a:pt x="5052" y="30"/>
                      <a:pt x="4905" y="1"/>
                      <a:pt x="47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57"/>
              <p:cNvSpPr/>
              <p:nvPr/>
            </p:nvSpPr>
            <p:spPr>
              <a:xfrm>
                <a:off x="7526449" y="3881099"/>
                <a:ext cx="57324" cy="47497"/>
              </a:xfrm>
              <a:custGeom>
                <a:avLst/>
                <a:gdLst/>
                <a:ahLst/>
                <a:cxnLst/>
                <a:rect l="l" t="t" r="r" b="b"/>
                <a:pathLst>
                  <a:path w="3780" h="3132" extrusionOk="0">
                    <a:moveTo>
                      <a:pt x="3018" y="1"/>
                    </a:moveTo>
                    <a:cubicBezTo>
                      <a:pt x="2441" y="1"/>
                      <a:pt x="1884" y="255"/>
                      <a:pt x="1435" y="620"/>
                    </a:cubicBezTo>
                    <a:cubicBezTo>
                      <a:pt x="974" y="1010"/>
                      <a:pt x="619" y="1509"/>
                      <a:pt x="316" y="2032"/>
                    </a:cubicBezTo>
                    <a:cubicBezTo>
                      <a:pt x="151" y="2324"/>
                      <a:pt x="1" y="2712"/>
                      <a:pt x="214" y="2967"/>
                    </a:cubicBezTo>
                    <a:cubicBezTo>
                      <a:pt x="319" y="3087"/>
                      <a:pt x="467" y="3131"/>
                      <a:pt x="626" y="3131"/>
                    </a:cubicBezTo>
                    <a:cubicBezTo>
                      <a:pt x="792" y="3131"/>
                      <a:pt x="971" y="3083"/>
                      <a:pt x="1125" y="3022"/>
                    </a:cubicBezTo>
                    <a:cubicBezTo>
                      <a:pt x="2020" y="2665"/>
                      <a:pt x="2821" y="2072"/>
                      <a:pt x="3415" y="1318"/>
                    </a:cubicBezTo>
                    <a:cubicBezTo>
                      <a:pt x="3550" y="1153"/>
                      <a:pt x="3677" y="970"/>
                      <a:pt x="3725" y="763"/>
                    </a:cubicBezTo>
                    <a:cubicBezTo>
                      <a:pt x="3780" y="558"/>
                      <a:pt x="3740" y="312"/>
                      <a:pt x="3582" y="170"/>
                    </a:cubicBezTo>
                    <a:cubicBezTo>
                      <a:pt x="3455" y="50"/>
                      <a:pt x="3264" y="12"/>
                      <a:pt x="3091" y="2"/>
                    </a:cubicBezTo>
                    <a:cubicBezTo>
                      <a:pt x="3067" y="1"/>
                      <a:pt x="3042" y="1"/>
                      <a:pt x="30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57"/>
              <p:cNvSpPr/>
              <p:nvPr/>
            </p:nvSpPr>
            <p:spPr>
              <a:xfrm>
                <a:off x="7195713" y="3827341"/>
                <a:ext cx="69850" cy="23521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1551" extrusionOk="0">
                    <a:moveTo>
                      <a:pt x="4367" y="0"/>
                    </a:moveTo>
                    <a:cubicBezTo>
                      <a:pt x="4352" y="0"/>
                      <a:pt x="4336" y="2"/>
                      <a:pt x="4320" y="6"/>
                    </a:cubicBezTo>
                    <a:lnTo>
                      <a:pt x="176" y="1139"/>
                    </a:lnTo>
                    <a:cubicBezTo>
                      <a:pt x="63" y="1170"/>
                      <a:pt x="1" y="1282"/>
                      <a:pt x="33" y="1392"/>
                    </a:cubicBezTo>
                    <a:cubicBezTo>
                      <a:pt x="56" y="1487"/>
                      <a:pt x="143" y="1550"/>
                      <a:pt x="231" y="1550"/>
                    </a:cubicBezTo>
                    <a:cubicBezTo>
                      <a:pt x="254" y="1550"/>
                      <a:pt x="271" y="1550"/>
                      <a:pt x="286" y="1543"/>
                    </a:cubicBezTo>
                    <a:lnTo>
                      <a:pt x="4430" y="418"/>
                    </a:lnTo>
                    <a:cubicBezTo>
                      <a:pt x="4541" y="386"/>
                      <a:pt x="4605" y="266"/>
                      <a:pt x="4573" y="156"/>
                    </a:cubicBezTo>
                    <a:cubicBezTo>
                      <a:pt x="4545" y="61"/>
                      <a:pt x="4460" y="0"/>
                      <a:pt x="4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7"/>
              <p:cNvSpPr/>
              <p:nvPr/>
            </p:nvSpPr>
            <p:spPr>
              <a:xfrm>
                <a:off x="7277919" y="3801455"/>
                <a:ext cx="75006" cy="25371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1673" extrusionOk="0">
                    <a:moveTo>
                      <a:pt x="4711" y="0"/>
                    </a:moveTo>
                    <a:cubicBezTo>
                      <a:pt x="4691" y="0"/>
                      <a:pt x="4672" y="3"/>
                      <a:pt x="4653" y="9"/>
                    </a:cubicBezTo>
                    <a:lnTo>
                      <a:pt x="183" y="1260"/>
                    </a:lnTo>
                    <a:cubicBezTo>
                      <a:pt x="71" y="1292"/>
                      <a:pt x="0" y="1412"/>
                      <a:pt x="33" y="1523"/>
                    </a:cubicBezTo>
                    <a:cubicBezTo>
                      <a:pt x="63" y="1610"/>
                      <a:pt x="143" y="1673"/>
                      <a:pt x="238" y="1673"/>
                    </a:cubicBezTo>
                    <a:cubicBezTo>
                      <a:pt x="253" y="1673"/>
                      <a:pt x="278" y="1673"/>
                      <a:pt x="293" y="1665"/>
                    </a:cubicBezTo>
                    <a:lnTo>
                      <a:pt x="4763" y="414"/>
                    </a:lnTo>
                    <a:cubicBezTo>
                      <a:pt x="4873" y="381"/>
                      <a:pt x="4945" y="262"/>
                      <a:pt x="4913" y="151"/>
                    </a:cubicBezTo>
                    <a:cubicBezTo>
                      <a:pt x="4888" y="60"/>
                      <a:pt x="4802" y="0"/>
                      <a:pt x="4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7"/>
              <p:cNvSpPr/>
              <p:nvPr/>
            </p:nvSpPr>
            <p:spPr>
              <a:xfrm>
                <a:off x="7167825" y="3896976"/>
                <a:ext cx="94963" cy="9539"/>
              </a:xfrm>
              <a:custGeom>
                <a:avLst/>
                <a:gdLst/>
                <a:ahLst/>
                <a:cxnLst/>
                <a:rect l="l" t="t" r="r" b="b"/>
                <a:pathLst>
                  <a:path w="6262" h="629" extrusionOk="0">
                    <a:moveTo>
                      <a:pt x="6037" y="1"/>
                    </a:moveTo>
                    <a:cubicBezTo>
                      <a:pt x="6032" y="1"/>
                      <a:pt x="6028" y="1"/>
                      <a:pt x="6024" y="1"/>
                    </a:cubicBezTo>
                    <a:cubicBezTo>
                      <a:pt x="4471" y="136"/>
                      <a:pt x="2904" y="203"/>
                      <a:pt x="1346" y="203"/>
                    </a:cubicBezTo>
                    <a:cubicBezTo>
                      <a:pt x="971" y="203"/>
                      <a:pt x="597" y="199"/>
                      <a:pt x="223" y="191"/>
                    </a:cubicBezTo>
                    <a:lnTo>
                      <a:pt x="215" y="191"/>
                    </a:lnTo>
                    <a:cubicBezTo>
                      <a:pt x="103" y="191"/>
                      <a:pt x="8" y="287"/>
                      <a:pt x="8" y="399"/>
                    </a:cubicBezTo>
                    <a:cubicBezTo>
                      <a:pt x="1" y="517"/>
                      <a:pt x="96" y="612"/>
                      <a:pt x="215" y="612"/>
                    </a:cubicBezTo>
                    <a:cubicBezTo>
                      <a:pt x="556" y="619"/>
                      <a:pt x="904" y="629"/>
                      <a:pt x="1254" y="629"/>
                    </a:cubicBezTo>
                    <a:cubicBezTo>
                      <a:pt x="2853" y="629"/>
                      <a:pt x="4463" y="557"/>
                      <a:pt x="6056" y="422"/>
                    </a:cubicBezTo>
                    <a:cubicBezTo>
                      <a:pt x="6174" y="414"/>
                      <a:pt x="6262" y="311"/>
                      <a:pt x="6247" y="191"/>
                    </a:cubicBezTo>
                    <a:cubicBezTo>
                      <a:pt x="6237" y="86"/>
                      <a:pt x="6136" y="1"/>
                      <a:pt x="6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7"/>
              <p:cNvSpPr/>
              <p:nvPr/>
            </p:nvSpPr>
            <p:spPr>
              <a:xfrm>
                <a:off x="7277312" y="3872000"/>
                <a:ext cx="152878" cy="31149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2054" extrusionOk="0">
                    <a:moveTo>
                      <a:pt x="9849" y="0"/>
                    </a:moveTo>
                    <a:cubicBezTo>
                      <a:pt x="9829" y="0"/>
                      <a:pt x="9809" y="3"/>
                      <a:pt x="9788" y="9"/>
                    </a:cubicBezTo>
                    <a:cubicBezTo>
                      <a:pt x="6657" y="849"/>
                      <a:pt x="3432" y="1395"/>
                      <a:pt x="198" y="1633"/>
                    </a:cubicBezTo>
                    <a:cubicBezTo>
                      <a:pt x="88" y="1641"/>
                      <a:pt x="0" y="1736"/>
                      <a:pt x="8" y="1856"/>
                    </a:cubicBezTo>
                    <a:cubicBezTo>
                      <a:pt x="16" y="1966"/>
                      <a:pt x="111" y="2053"/>
                      <a:pt x="215" y="2053"/>
                    </a:cubicBezTo>
                    <a:cubicBezTo>
                      <a:pt x="223" y="2053"/>
                      <a:pt x="231" y="2053"/>
                      <a:pt x="231" y="2046"/>
                    </a:cubicBezTo>
                    <a:cubicBezTo>
                      <a:pt x="3487" y="1808"/>
                      <a:pt x="6745" y="1260"/>
                      <a:pt x="9898" y="412"/>
                    </a:cubicBezTo>
                    <a:cubicBezTo>
                      <a:pt x="10010" y="382"/>
                      <a:pt x="10081" y="262"/>
                      <a:pt x="10048" y="151"/>
                    </a:cubicBezTo>
                    <a:cubicBezTo>
                      <a:pt x="10023" y="60"/>
                      <a:pt x="9943" y="0"/>
                      <a:pt x="9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57"/>
              <p:cNvSpPr/>
              <p:nvPr/>
            </p:nvSpPr>
            <p:spPr>
              <a:xfrm>
                <a:off x="7149795" y="3930702"/>
                <a:ext cx="72125" cy="1559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28" extrusionOk="0">
                    <a:moveTo>
                      <a:pt x="229" y="0"/>
                    </a:moveTo>
                    <a:cubicBezTo>
                      <a:pt x="134" y="0"/>
                      <a:pt x="45" y="66"/>
                      <a:pt x="26" y="164"/>
                    </a:cubicBezTo>
                    <a:cubicBezTo>
                      <a:pt x="1" y="282"/>
                      <a:pt x="73" y="392"/>
                      <a:pt x="183" y="417"/>
                    </a:cubicBezTo>
                    <a:cubicBezTo>
                      <a:pt x="1610" y="710"/>
                      <a:pt x="3069" y="915"/>
                      <a:pt x="4526" y="1028"/>
                    </a:cubicBezTo>
                    <a:lnTo>
                      <a:pt x="4543" y="1028"/>
                    </a:lnTo>
                    <a:cubicBezTo>
                      <a:pt x="4645" y="1028"/>
                      <a:pt x="4740" y="940"/>
                      <a:pt x="4748" y="830"/>
                    </a:cubicBezTo>
                    <a:cubicBezTo>
                      <a:pt x="4756" y="718"/>
                      <a:pt x="4668" y="615"/>
                      <a:pt x="4558" y="607"/>
                    </a:cubicBezTo>
                    <a:cubicBezTo>
                      <a:pt x="3124" y="497"/>
                      <a:pt x="1682" y="297"/>
                      <a:pt x="271" y="4"/>
                    </a:cubicBezTo>
                    <a:cubicBezTo>
                      <a:pt x="257" y="2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7"/>
              <p:cNvSpPr/>
              <p:nvPr/>
            </p:nvSpPr>
            <p:spPr>
              <a:xfrm>
                <a:off x="7239932" y="3938800"/>
                <a:ext cx="67803" cy="8674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72" extrusionOk="0">
                    <a:moveTo>
                      <a:pt x="4241" y="1"/>
                    </a:moveTo>
                    <a:cubicBezTo>
                      <a:pt x="4236" y="1"/>
                      <a:pt x="4230" y="1"/>
                      <a:pt x="4225" y="1"/>
                    </a:cubicBezTo>
                    <a:cubicBezTo>
                      <a:pt x="3257" y="100"/>
                      <a:pt x="2276" y="148"/>
                      <a:pt x="1298" y="148"/>
                    </a:cubicBezTo>
                    <a:cubicBezTo>
                      <a:pt x="939" y="148"/>
                      <a:pt x="581" y="141"/>
                      <a:pt x="223" y="129"/>
                    </a:cubicBezTo>
                    <a:cubicBezTo>
                      <a:pt x="120" y="136"/>
                      <a:pt x="8" y="216"/>
                      <a:pt x="8" y="334"/>
                    </a:cubicBezTo>
                    <a:cubicBezTo>
                      <a:pt x="0" y="446"/>
                      <a:pt x="96" y="549"/>
                      <a:pt x="208" y="549"/>
                    </a:cubicBezTo>
                    <a:cubicBezTo>
                      <a:pt x="563" y="564"/>
                      <a:pt x="929" y="572"/>
                      <a:pt x="1284" y="572"/>
                    </a:cubicBezTo>
                    <a:cubicBezTo>
                      <a:pt x="2283" y="572"/>
                      <a:pt x="3281" y="517"/>
                      <a:pt x="4272" y="421"/>
                    </a:cubicBezTo>
                    <a:cubicBezTo>
                      <a:pt x="4383" y="414"/>
                      <a:pt x="4470" y="311"/>
                      <a:pt x="4455" y="191"/>
                    </a:cubicBezTo>
                    <a:cubicBezTo>
                      <a:pt x="4448" y="79"/>
                      <a:pt x="4360" y="1"/>
                      <a:pt x="4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7"/>
              <p:cNvSpPr/>
              <p:nvPr/>
            </p:nvSpPr>
            <p:spPr>
              <a:xfrm>
                <a:off x="7326566" y="3923802"/>
                <a:ext cx="87411" cy="19351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1276" extrusionOk="0">
                    <a:moveTo>
                      <a:pt x="5543" y="1"/>
                    </a:moveTo>
                    <a:cubicBezTo>
                      <a:pt x="5524" y="1"/>
                      <a:pt x="5505" y="3"/>
                      <a:pt x="5486" y="9"/>
                    </a:cubicBezTo>
                    <a:cubicBezTo>
                      <a:pt x="3750" y="412"/>
                      <a:pt x="1975" y="697"/>
                      <a:pt x="201" y="865"/>
                    </a:cubicBezTo>
                    <a:cubicBezTo>
                      <a:pt x="81" y="872"/>
                      <a:pt x="1" y="975"/>
                      <a:pt x="10" y="1085"/>
                    </a:cubicBezTo>
                    <a:cubicBezTo>
                      <a:pt x="18" y="1197"/>
                      <a:pt x="113" y="1275"/>
                      <a:pt x="216" y="1275"/>
                    </a:cubicBezTo>
                    <a:lnTo>
                      <a:pt x="239" y="1275"/>
                    </a:lnTo>
                    <a:cubicBezTo>
                      <a:pt x="2030" y="1110"/>
                      <a:pt x="3830" y="825"/>
                      <a:pt x="5581" y="412"/>
                    </a:cubicBezTo>
                    <a:cubicBezTo>
                      <a:pt x="5692" y="389"/>
                      <a:pt x="5764" y="277"/>
                      <a:pt x="5739" y="167"/>
                    </a:cubicBezTo>
                    <a:cubicBezTo>
                      <a:pt x="5720" y="68"/>
                      <a:pt x="5638" y="1"/>
                      <a:pt x="5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2" name="Google Shape;2052;p57"/>
            <p:cNvGrpSpPr/>
            <p:nvPr/>
          </p:nvGrpSpPr>
          <p:grpSpPr>
            <a:xfrm>
              <a:off x="539290" y="3275016"/>
              <a:ext cx="1556278" cy="1154718"/>
              <a:chOff x="6585815" y="3302000"/>
              <a:chExt cx="1495990" cy="1109985"/>
            </a:xfrm>
          </p:grpSpPr>
          <p:sp>
            <p:nvSpPr>
              <p:cNvPr id="2053" name="Google Shape;2053;p57"/>
              <p:cNvSpPr/>
              <p:nvPr/>
            </p:nvSpPr>
            <p:spPr>
              <a:xfrm>
                <a:off x="6602784" y="3901571"/>
                <a:ext cx="630348" cy="370466"/>
              </a:xfrm>
              <a:custGeom>
                <a:avLst/>
                <a:gdLst/>
                <a:ahLst/>
                <a:cxnLst/>
                <a:rect l="l" t="t" r="r" b="b"/>
                <a:pathLst>
                  <a:path w="41566" h="24429" extrusionOk="0">
                    <a:moveTo>
                      <a:pt x="40560" y="1"/>
                    </a:moveTo>
                    <a:cubicBezTo>
                      <a:pt x="26770" y="6507"/>
                      <a:pt x="13234" y="13560"/>
                      <a:pt x="0" y="21135"/>
                    </a:cubicBezTo>
                    <a:cubicBezTo>
                      <a:pt x="1130" y="21414"/>
                      <a:pt x="2292" y="21551"/>
                      <a:pt x="3454" y="21551"/>
                    </a:cubicBezTo>
                    <a:cubicBezTo>
                      <a:pt x="5405" y="21551"/>
                      <a:pt x="7355" y="21163"/>
                      <a:pt x="9152" y="20399"/>
                    </a:cubicBezTo>
                    <a:lnTo>
                      <a:pt x="9152" y="20399"/>
                    </a:lnTo>
                    <a:cubicBezTo>
                      <a:pt x="8066" y="21746"/>
                      <a:pt x="9343" y="23925"/>
                      <a:pt x="11022" y="24321"/>
                    </a:cubicBezTo>
                    <a:cubicBezTo>
                      <a:pt x="11334" y="24395"/>
                      <a:pt x="11647" y="24428"/>
                      <a:pt x="11960" y="24428"/>
                    </a:cubicBezTo>
                    <a:cubicBezTo>
                      <a:pt x="13334" y="24428"/>
                      <a:pt x="14704" y="23786"/>
                      <a:pt x="15937" y="23110"/>
                    </a:cubicBezTo>
                    <a:cubicBezTo>
                      <a:pt x="25699" y="17792"/>
                      <a:pt x="33703" y="9826"/>
                      <a:pt x="41566" y="1973"/>
                    </a:cubicBezTo>
                    <a:cubicBezTo>
                      <a:pt x="41233" y="1315"/>
                      <a:pt x="40892" y="659"/>
                      <a:pt x="405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57"/>
              <p:cNvSpPr/>
              <p:nvPr/>
            </p:nvSpPr>
            <p:spPr>
              <a:xfrm>
                <a:off x="6585815" y="3893155"/>
                <a:ext cx="655143" cy="385297"/>
              </a:xfrm>
              <a:custGeom>
                <a:avLst/>
                <a:gdLst/>
                <a:ahLst/>
                <a:cxnLst/>
                <a:rect l="l" t="t" r="r" b="b"/>
                <a:pathLst>
                  <a:path w="43201" h="25407" extrusionOk="0">
                    <a:moveTo>
                      <a:pt x="41488" y="1102"/>
                    </a:moveTo>
                    <a:lnTo>
                      <a:pt x="42169" y="2441"/>
                    </a:lnTo>
                    <a:cubicBezTo>
                      <a:pt x="34499" y="10113"/>
                      <a:pt x="26548" y="18014"/>
                      <a:pt x="16858" y="23299"/>
                    </a:cubicBezTo>
                    <a:cubicBezTo>
                      <a:pt x="15652" y="23957"/>
                      <a:pt x="14361" y="24568"/>
                      <a:pt x="13077" y="24568"/>
                    </a:cubicBezTo>
                    <a:cubicBezTo>
                      <a:pt x="12791" y="24568"/>
                      <a:pt x="12506" y="24536"/>
                      <a:pt x="12236" y="24473"/>
                    </a:cubicBezTo>
                    <a:cubicBezTo>
                      <a:pt x="11437" y="24283"/>
                      <a:pt x="10684" y="23569"/>
                      <a:pt x="10399" y="22744"/>
                    </a:cubicBezTo>
                    <a:cubicBezTo>
                      <a:pt x="10287" y="22411"/>
                      <a:pt x="10161" y="21770"/>
                      <a:pt x="10597" y="21222"/>
                    </a:cubicBezTo>
                    <a:lnTo>
                      <a:pt x="11658" y="19916"/>
                    </a:lnTo>
                    <a:lnTo>
                      <a:pt x="10113" y="20574"/>
                    </a:lnTo>
                    <a:cubicBezTo>
                      <a:pt x="8385" y="21302"/>
                      <a:pt x="6475" y="21683"/>
                      <a:pt x="4573" y="21683"/>
                    </a:cubicBezTo>
                    <a:cubicBezTo>
                      <a:pt x="3805" y="21683"/>
                      <a:pt x="3044" y="21628"/>
                      <a:pt x="2291" y="21500"/>
                    </a:cubicBezTo>
                    <a:cubicBezTo>
                      <a:pt x="15051" y="14233"/>
                      <a:pt x="28230" y="7378"/>
                      <a:pt x="41488" y="1102"/>
                    </a:cubicBezTo>
                    <a:close/>
                    <a:moveTo>
                      <a:pt x="41869" y="0"/>
                    </a:moveTo>
                    <a:lnTo>
                      <a:pt x="41504" y="175"/>
                    </a:lnTo>
                    <a:cubicBezTo>
                      <a:pt x="27762" y="6657"/>
                      <a:pt x="14108" y="13774"/>
                      <a:pt x="912" y="21327"/>
                    </a:cubicBezTo>
                    <a:lnTo>
                      <a:pt x="1" y="21850"/>
                    </a:lnTo>
                    <a:lnTo>
                      <a:pt x="1014" y="22095"/>
                    </a:lnTo>
                    <a:cubicBezTo>
                      <a:pt x="2173" y="22381"/>
                      <a:pt x="3369" y="22523"/>
                      <a:pt x="4573" y="22523"/>
                    </a:cubicBezTo>
                    <a:cubicBezTo>
                      <a:pt x="6245" y="22523"/>
                      <a:pt x="7926" y="22246"/>
                      <a:pt x="9488" y="21707"/>
                    </a:cubicBezTo>
                    <a:lnTo>
                      <a:pt x="9488" y="21707"/>
                    </a:lnTo>
                    <a:cubicBezTo>
                      <a:pt x="9415" y="22126"/>
                      <a:pt x="9455" y="22571"/>
                      <a:pt x="9606" y="23022"/>
                    </a:cubicBezTo>
                    <a:cubicBezTo>
                      <a:pt x="9986" y="24115"/>
                      <a:pt x="10962" y="25026"/>
                      <a:pt x="12046" y="25289"/>
                    </a:cubicBezTo>
                    <a:cubicBezTo>
                      <a:pt x="12379" y="25369"/>
                      <a:pt x="12721" y="25407"/>
                      <a:pt x="13077" y="25407"/>
                    </a:cubicBezTo>
                    <a:cubicBezTo>
                      <a:pt x="14543" y="25407"/>
                      <a:pt x="15954" y="24751"/>
                      <a:pt x="17261" y="24037"/>
                    </a:cubicBezTo>
                    <a:cubicBezTo>
                      <a:pt x="27144" y="18647"/>
                      <a:pt x="35195" y="10604"/>
                      <a:pt x="42985" y="2821"/>
                    </a:cubicBezTo>
                    <a:lnTo>
                      <a:pt x="43200" y="2608"/>
                    </a:lnTo>
                    <a:lnTo>
                      <a:pt x="418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57"/>
              <p:cNvSpPr/>
              <p:nvPr/>
            </p:nvSpPr>
            <p:spPr>
              <a:xfrm>
                <a:off x="6980605" y="3994984"/>
                <a:ext cx="107687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7101" h="4968" extrusionOk="0">
                    <a:moveTo>
                      <a:pt x="5727" y="1"/>
                    </a:moveTo>
                    <a:cubicBezTo>
                      <a:pt x="5712" y="1"/>
                      <a:pt x="5697" y="2"/>
                      <a:pt x="5682" y="5"/>
                    </a:cubicBezTo>
                    <a:cubicBezTo>
                      <a:pt x="3828" y="458"/>
                      <a:pt x="2116" y="1393"/>
                      <a:pt x="737" y="2715"/>
                    </a:cubicBezTo>
                    <a:cubicBezTo>
                      <a:pt x="531" y="2915"/>
                      <a:pt x="301" y="3153"/>
                      <a:pt x="166" y="3461"/>
                    </a:cubicBezTo>
                    <a:cubicBezTo>
                      <a:pt x="1" y="3826"/>
                      <a:pt x="16" y="4206"/>
                      <a:pt x="191" y="4492"/>
                    </a:cubicBezTo>
                    <a:cubicBezTo>
                      <a:pt x="389" y="4800"/>
                      <a:pt x="752" y="4967"/>
                      <a:pt x="1220" y="4967"/>
                    </a:cubicBezTo>
                    <a:cubicBezTo>
                      <a:pt x="1395" y="4967"/>
                      <a:pt x="1585" y="4942"/>
                      <a:pt x="1783" y="4895"/>
                    </a:cubicBezTo>
                    <a:cubicBezTo>
                      <a:pt x="3890" y="4419"/>
                      <a:pt x="5587" y="2945"/>
                      <a:pt x="7013" y="1599"/>
                    </a:cubicBezTo>
                    <a:cubicBezTo>
                      <a:pt x="7093" y="1519"/>
                      <a:pt x="7101" y="1384"/>
                      <a:pt x="7021" y="1298"/>
                    </a:cubicBezTo>
                    <a:cubicBezTo>
                      <a:pt x="6975" y="1256"/>
                      <a:pt x="6918" y="1234"/>
                      <a:pt x="6862" y="1234"/>
                    </a:cubicBezTo>
                    <a:cubicBezTo>
                      <a:pt x="6812" y="1234"/>
                      <a:pt x="6762" y="1252"/>
                      <a:pt x="6720" y="1289"/>
                    </a:cubicBezTo>
                    <a:cubicBezTo>
                      <a:pt x="5342" y="2605"/>
                      <a:pt x="3700" y="4039"/>
                      <a:pt x="1695" y="4492"/>
                    </a:cubicBezTo>
                    <a:cubicBezTo>
                      <a:pt x="1602" y="4509"/>
                      <a:pt x="1417" y="4543"/>
                      <a:pt x="1218" y="4543"/>
                    </a:cubicBezTo>
                    <a:cubicBezTo>
                      <a:pt x="963" y="4543"/>
                      <a:pt x="685" y="4487"/>
                      <a:pt x="547" y="4269"/>
                    </a:cubicBezTo>
                    <a:cubicBezTo>
                      <a:pt x="429" y="4071"/>
                      <a:pt x="467" y="3809"/>
                      <a:pt x="547" y="3636"/>
                    </a:cubicBezTo>
                    <a:cubicBezTo>
                      <a:pt x="649" y="3398"/>
                      <a:pt x="847" y="3191"/>
                      <a:pt x="1030" y="3025"/>
                    </a:cubicBezTo>
                    <a:cubicBezTo>
                      <a:pt x="2354" y="1749"/>
                      <a:pt x="3995" y="846"/>
                      <a:pt x="5785" y="418"/>
                    </a:cubicBezTo>
                    <a:cubicBezTo>
                      <a:pt x="5897" y="395"/>
                      <a:pt x="5967" y="275"/>
                      <a:pt x="5935" y="165"/>
                    </a:cubicBezTo>
                    <a:cubicBezTo>
                      <a:pt x="5915" y="67"/>
                      <a:pt x="5828" y="1"/>
                      <a:pt x="5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57"/>
              <p:cNvSpPr/>
              <p:nvPr/>
            </p:nvSpPr>
            <p:spPr>
              <a:xfrm>
                <a:off x="7019062" y="4054413"/>
                <a:ext cx="40733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1" extrusionOk="0">
                    <a:moveTo>
                      <a:pt x="1112" y="0"/>
                    </a:moveTo>
                    <a:cubicBezTo>
                      <a:pt x="1074" y="0"/>
                      <a:pt x="1035" y="10"/>
                      <a:pt x="999" y="32"/>
                    </a:cubicBezTo>
                    <a:cubicBezTo>
                      <a:pt x="285" y="478"/>
                      <a:pt x="0" y="1491"/>
                      <a:pt x="381" y="2244"/>
                    </a:cubicBezTo>
                    <a:cubicBezTo>
                      <a:pt x="666" y="2823"/>
                      <a:pt x="1307" y="3180"/>
                      <a:pt x="1942" y="3180"/>
                    </a:cubicBezTo>
                    <a:cubicBezTo>
                      <a:pt x="2140" y="3180"/>
                      <a:pt x="2338" y="3148"/>
                      <a:pt x="2520" y="3068"/>
                    </a:cubicBezTo>
                    <a:cubicBezTo>
                      <a:pt x="2631" y="3028"/>
                      <a:pt x="2686" y="2910"/>
                      <a:pt x="2638" y="2800"/>
                    </a:cubicBezTo>
                    <a:cubicBezTo>
                      <a:pt x="2609" y="2718"/>
                      <a:pt x="2529" y="2667"/>
                      <a:pt x="2444" y="2667"/>
                    </a:cubicBezTo>
                    <a:cubicBezTo>
                      <a:pt x="2419" y="2667"/>
                      <a:pt x="2394" y="2671"/>
                      <a:pt x="2370" y="2680"/>
                    </a:cubicBezTo>
                    <a:cubicBezTo>
                      <a:pt x="2235" y="2734"/>
                      <a:pt x="2090" y="2759"/>
                      <a:pt x="1944" y="2759"/>
                    </a:cubicBezTo>
                    <a:cubicBezTo>
                      <a:pt x="1463" y="2759"/>
                      <a:pt x="966" y="2486"/>
                      <a:pt x="753" y="2054"/>
                    </a:cubicBezTo>
                    <a:cubicBezTo>
                      <a:pt x="476" y="1499"/>
                      <a:pt x="689" y="715"/>
                      <a:pt x="1221" y="390"/>
                    </a:cubicBezTo>
                    <a:cubicBezTo>
                      <a:pt x="1324" y="327"/>
                      <a:pt x="1354" y="200"/>
                      <a:pt x="1292" y="97"/>
                    </a:cubicBezTo>
                    <a:cubicBezTo>
                      <a:pt x="1251" y="35"/>
                      <a:pt x="1183" y="0"/>
                      <a:pt x="1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57"/>
              <p:cNvSpPr/>
              <p:nvPr/>
            </p:nvSpPr>
            <p:spPr>
              <a:xfrm>
                <a:off x="6922434" y="4064088"/>
                <a:ext cx="109021" cy="78797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5196" extrusionOk="0">
                    <a:moveTo>
                      <a:pt x="4439" y="1"/>
                    </a:moveTo>
                    <a:cubicBezTo>
                      <a:pt x="4415" y="1"/>
                      <a:pt x="4391" y="4"/>
                      <a:pt x="4367" y="13"/>
                    </a:cubicBezTo>
                    <a:cubicBezTo>
                      <a:pt x="2924" y="583"/>
                      <a:pt x="1657" y="1527"/>
                      <a:pt x="699" y="2755"/>
                    </a:cubicBezTo>
                    <a:cubicBezTo>
                      <a:pt x="143" y="3469"/>
                      <a:pt x="1" y="4134"/>
                      <a:pt x="301" y="4625"/>
                    </a:cubicBezTo>
                    <a:cubicBezTo>
                      <a:pt x="491" y="4943"/>
                      <a:pt x="864" y="5148"/>
                      <a:pt x="1292" y="5188"/>
                    </a:cubicBezTo>
                    <a:cubicBezTo>
                      <a:pt x="1347" y="5195"/>
                      <a:pt x="1402" y="5195"/>
                      <a:pt x="1459" y="5195"/>
                    </a:cubicBezTo>
                    <a:cubicBezTo>
                      <a:pt x="1760" y="5195"/>
                      <a:pt x="2053" y="5125"/>
                      <a:pt x="2330" y="5045"/>
                    </a:cubicBezTo>
                    <a:cubicBezTo>
                      <a:pt x="4153" y="4515"/>
                      <a:pt x="5857" y="3436"/>
                      <a:pt x="7118" y="2010"/>
                    </a:cubicBezTo>
                    <a:cubicBezTo>
                      <a:pt x="7188" y="1924"/>
                      <a:pt x="7180" y="1797"/>
                      <a:pt x="7093" y="1717"/>
                    </a:cubicBezTo>
                    <a:cubicBezTo>
                      <a:pt x="7053" y="1681"/>
                      <a:pt x="7004" y="1663"/>
                      <a:pt x="6955" y="1663"/>
                    </a:cubicBezTo>
                    <a:cubicBezTo>
                      <a:pt x="6899" y="1663"/>
                      <a:pt x="6843" y="1687"/>
                      <a:pt x="6800" y="1734"/>
                    </a:cubicBezTo>
                    <a:cubicBezTo>
                      <a:pt x="5596" y="3096"/>
                      <a:pt x="3962" y="4127"/>
                      <a:pt x="2211" y="4642"/>
                    </a:cubicBezTo>
                    <a:cubicBezTo>
                      <a:pt x="1974" y="4715"/>
                      <a:pt x="1726" y="4776"/>
                      <a:pt x="1477" y="4776"/>
                    </a:cubicBezTo>
                    <a:cubicBezTo>
                      <a:pt x="1426" y="4776"/>
                      <a:pt x="1375" y="4773"/>
                      <a:pt x="1324" y="4768"/>
                    </a:cubicBezTo>
                    <a:cubicBezTo>
                      <a:pt x="1031" y="4745"/>
                      <a:pt x="784" y="4610"/>
                      <a:pt x="666" y="4412"/>
                    </a:cubicBezTo>
                    <a:cubicBezTo>
                      <a:pt x="373" y="3944"/>
                      <a:pt x="824" y="3278"/>
                      <a:pt x="1031" y="3008"/>
                    </a:cubicBezTo>
                    <a:cubicBezTo>
                      <a:pt x="1942" y="1844"/>
                      <a:pt x="3146" y="948"/>
                      <a:pt x="4525" y="410"/>
                    </a:cubicBezTo>
                    <a:cubicBezTo>
                      <a:pt x="4628" y="363"/>
                      <a:pt x="4683" y="243"/>
                      <a:pt x="4645" y="132"/>
                    </a:cubicBezTo>
                    <a:cubicBezTo>
                      <a:pt x="4608" y="52"/>
                      <a:pt x="4526" y="1"/>
                      <a:pt x="4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57"/>
              <p:cNvSpPr/>
              <p:nvPr/>
            </p:nvSpPr>
            <p:spPr>
              <a:xfrm>
                <a:off x="6907300" y="4046922"/>
                <a:ext cx="45434" cy="49954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3294" extrusionOk="0">
                    <a:moveTo>
                      <a:pt x="1115" y="1"/>
                    </a:moveTo>
                    <a:cubicBezTo>
                      <a:pt x="1075" y="1"/>
                      <a:pt x="1034" y="12"/>
                      <a:pt x="999" y="36"/>
                    </a:cubicBezTo>
                    <a:cubicBezTo>
                      <a:pt x="245" y="551"/>
                      <a:pt x="0" y="1677"/>
                      <a:pt x="468" y="2453"/>
                    </a:cubicBezTo>
                    <a:cubicBezTo>
                      <a:pt x="793" y="2984"/>
                      <a:pt x="1427" y="3294"/>
                      <a:pt x="2052" y="3294"/>
                    </a:cubicBezTo>
                    <a:cubicBezTo>
                      <a:pt x="2330" y="3294"/>
                      <a:pt x="2608" y="3237"/>
                      <a:pt x="2853" y="3104"/>
                    </a:cubicBezTo>
                    <a:cubicBezTo>
                      <a:pt x="2956" y="3047"/>
                      <a:pt x="2996" y="2921"/>
                      <a:pt x="2940" y="2818"/>
                    </a:cubicBezTo>
                    <a:cubicBezTo>
                      <a:pt x="2902" y="2746"/>
                      <a:pt x="2830" y="2706"/>
                      <a:pt x="2755" y="2706"/>
                    </a:cubicBezTo>
                    <a:cubicBezTo>
                      <a:pt x="2721" y="2706"/>
                      <a:pt x="2687" y="2714"/>
                      <a:pt x="2655" y="2731"/>
                    </a:cubicBezTo>
                    <a:cubicBezTo>
                      <a:pt x="2466" y="2834"/>
                      <a:pt x="2254" y="2882"/>
                      <a:pt x="2040" y="2882"/>
                    </a:cubicBezTo>
                    <a:cubicBezTo>
                      <a:pt x="1563" y="2882"/>
                      <a:pt x="1078" y="2642"/>
                      <a:pt x="831" y="2231"/>
                    </a:cubicBezTo>
                    <a:cubicBezTo>
                      <a:pt x="468" y="1637"/>
                      <a:pt x="658" y="774"/>
                      <a:pt x="1229" y="384"/>
                    </a:cubicBezTo>
                    <a:cubicBezTo>
                      <a:pt x="1324" y="321"/>
                      <a:pt x="1354" y="186"/>
                      <a:pt x="1284" y="91"/>
                    </a:cubicBezTo>
                    <a:cubicBezTo>
                      <a:pt x="1245" y="32"/>
                      <a:pt x="1181" y="1"/>
                      <a:pt x="1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57"/>
              <p:cNvSpPr/>
              <p:nvPr/>
            </p:nvSpPr>
            <p:spPr>
              <a:xfrm>
                <a:off x="6848402" y="4079707"/>
                <a:ext cx="84636" cy="79298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5229" extrusionOk="0">
                    <a:moveTo>
                      <a:pt x="4504" y="0"/>
                    </a:moveTo>
                    <a:cubicBezTo>
                      <a:pt x="4480" y="0"/>
                      <a:pt x="4455" y="5"/>
                      <a:pt x="4430" y="13"/>
                    </a:cubicBezTo>
                    <a:cubicBezTo>
                      <a:pt x="3138" y="489"/>
                      <a:pt x="1910" y="1425"/>
                      <a:pt x="761" y="2796"/>
                    </a:cubicBezTo>
                    <a:cubicBezTo>
                      <a:pt x="168" y="3500"/>
                      <a:pt x="0" y="4143"/>
                      <a:pt x="286" y="4633"/>
                    </a:cubicBezTo>
                    <a:cubicBezTo>
                      <a:pt x="508" y="5021"/>
                      <a:pt x="968" y="5229"/>
                      <a:pt x="1594" y="5229"/>
                    </a:cubicBezTo>
                    <a:cubicBezTo>
                      <a:pt x="1697" y="5229"/>
                      <a:pt x="1807" y="5229"/>
                      <a:pt x="1919" y="5212"/>
                    </a:cubicBezTo>
                    <a:cubicBezTo>
                      <a:pt x="3203" y="5086"/>
                      <a:pt x="4462" y="4578"/>
                      <a:pt x="5476" y="3777"/>
                    </a:cubicBezTo>
                    <a:cubicBezTo>
                      <a:pt x="5563" y="3707"/>
                      <a:pt x="5581" y="3572"/>
                      <a:pt x="5508" y="3485"/>
                    </a:cubicBezTo>
                    <a:cubicBezTo>
                      <a:pt x="5467" y="3429"/>
                      <a:pt x="5407" y="3401"/>
                      <a:pt x="5345" y="3401"/>
                    </a:cubicBezTo>
                    <a:cubicBezTo>
                      <a:pt x="5300" y="3401"/>
                      <a:pt x="5255" y="3415"/>
                      <a:pt x="5215" y="3445"/>
                    </a:cubicBezTo>
                    <a:cubicBezTo>
                      <a:pt x="4264" y="4198"/>
                      <a:pt x="3083" y="4673"/>
                      <a:pt x="1879" y="4801"/>
                    </a:cubicBezTo>
                    <a:cubicBezTo>
                      <a:pt x="1801" y="4807"/>
                      <a:pt x="1709" y="4812"/>
                      <a:pt x="1613" y="4812"/>
                    </a:cubicBezTo>
                    <a:cubicBezTo>
                      <a:pt x="1260" y="4812"/>
                      <a:pt x="831" y="4744"/>
                      <a:pt x="651" y="4428"/>
                    </a:cubicBezTo>
                    <a:cubicBezTo>
                      <a:pt x="413" y="4008"/>
                      <a:pt x="753" y="3452"/>
                      <a:pt x="1086" y="3064"/>
                    </a:cubicBezTo>
                    <a:cubicBezTo>
                      <a:pt x="2180" y="1750"/>
                      <a:pt x="3361" y="854"/>
                      <a:pt x="4573" y="401"/>
                    </a:cubicBezTo>
                    <a:cubicBezTo>
                      <a:pt x="4685" y="362"/>
                      <a:pt x="4740" y="244"/>
                      <a:pt x="4700" y="133"/>
                    </a:cubicBezTo>
                    <a:cubicBezTo>
                      <a:pt x="4669" y="52"/>
                      <a:pt x="4591" y="0"/>
                      <a:pt x="4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57"/>
              <p:cNvSpPr/>
              <p:nvPr/>
            </p:nvSpPr>
            <p:spPr>
              <a:xfrm>
                <a:off x="6898869" y="4135861"/>
                <a:ext cx="42932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029" extrusionOk="0">
                    <a:moveTo>
                      <a:pt x="2118" y="0"/>
                    </a:moveTo>
                    <a:cubicBezTo>
                      <a:pt x="2079" y="0"/>
                      <a:pt x="2040" y="12"/>
                      <a:pt x="2005" y="35"/>
                    </a:cubicBezTo>
                    <a:cubicBezTo>
                      <a:pt x="1420" y="424"/>
                      <a:pt x="761" y="860"/>
                      <a:pt x="381" y="1541"/>
                    </a:cubicBezTo>
                    <a:cubicBezTo>
                      <a:pt x="1" y="2231"/>
                      <a:pt x="18" y="3245"/>
                      <a:pt x="706" y="3743"/>
                    </a:cubicBezTo>
                    <a:cubicBezTo>
                      <a:pt x="999" y="3958"/>
                      <a:pt x="1349" y="4029"/>
                      <a:pt x="1697" y="4029"/>
                    </a:cubicBezTo>
                    <a:cubicBezTo>
                      <a:pt x="2015" y="4029"/>
                      <a:pt x="2338" y="3974"/>
                      <a:pt x="2648" y="3911"/>
                    </a:cubicBezTo>
                    <a:cubicBezTo>
                      <a:pt x="2759" y="3886"/>
                      <a:pt x="2831" y="3776"/>
                      <a:pt x="2806" y="3665"/>
                    </a:cubicBezTo>
                    <a:cubicBezTo>
                      <a:pt x="2786" y="3561"/>
                      <a:pt x="2698" y="3494"/>
                      <a:pt x="2602" y="3494"/>
                    </a:cubicBezTo>
                    <a:cubicBezTo>
                      <a:pt x="2589" y="3494"/>
                      <a:pt x="2575" y="3495"/>
                      <a:pt x="2561" y="3498"/>
                    </a:cubicBezTo>
                    <a:cubicBezTo>
                      <a:pt x="2270" y="3557"/>
                      <a:pt x="1976" y="3609"/>
                      <a:pt x="1702" y="3609"/>
                    </a:cubicBezTo>
                    <a:cubicBezTo>
                      <a:pt x="1422" y="3609"/>
                      <a:pt x="1164" y="3555"/>
                      <a:pt x="952" y="3403"/>
                    </a:cubicBezTo>
                    <a:cubicBezTo>
                      <a:pt x="461" y="3047"/>
                      <a:pt x="461" y="2262"/>
                      <a:pt x="754" y="1739"/>
                    </a:cubicBezTo>
                    <a:cubicBezTo>
                      <a:pt x="1079" y="1153"/>
                      <a:pt x="1690" y="740"/>
                      <a:pt x="2235" y="385"/>
                    </a:cubicBezTo>
                    <a:cubicBezTo>
                      <a:pt x="2331" y="320"/>
                      <a:pt x="2355" y="194"/>
                      <a:pt x="2291" y="99"/>
                    </a:cubicBezTo>
                    <a:cubicBezTo>
                      <a:pt x="2251" y="34"/>
                      <a:pt x="2185" y="0"/>
                      <a:pt x="2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57"/>
              <p:cNvSpPr/>
              <p:nvPr/>
            </p:nvSpPr>
            <p:spPr>
              <a:xfrm>
                <a:off x="6746376" y="4133450"/>
                <a:ext cx="190624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8485" extrusionOk="0">
                    <a:moveTo>
                      <a:pt x="12330" y="1"/>
                    </a:moveTo>
                    <a:cubicBezTo>
                      <a:pt x="12289" y="1"/>
                      <a:pt x="12249" y="12"/>
                      <a:pt x="12213" y="36"/>
                    </a:cubicBezTo>
                    <a:lnTo>
                      <a:pt x="126" y="8104"/>
                    </a:lnTo>
                    <a:cubicBezTo>
                      <a:pt x="24" y="8167"/>
                      <a:pt x="1" y="8294"/>
                      <a:pt x="64" y="8389"/>
                    </a:cubicBezTo>
                    <a:cubicBezTo>
                      <a:pt x="104" y="8452"/>
                      <a:pt x="174" y="8484"/>
                      <a:pt x="239" y="8484"/>
                    </a:cubicBezTo>
                    <a:cubicBezTo>
                      <a:pt x="279" y="8484"/>
                      <a:pt x="317" y="8477"/>
                      <a:pt x="357" y="8452"/>
                    </a:cubicBezTo>
                    <a:lnTo>
                      <a:pt x="12451" y="384"/>
                    </a:lnTo>
                    <a:cubicBezTo>
                      <a:pt x="12546" y="321"/>
                      <a:pt x="12569" y="194"/>
                      <a:pt x="12506" y="98"/>
                    </a:cubicBezTo>
                    <a:cubicBezTo>
                      <a:pt x="12466" y="34"/>
                      <a:pt x="12398" y="1"/>
                      <a:pt x="12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57"/>
              <p:cNvSpPr/>
              <p:nvPr/>
            </p:nvSpPr>
            <p:spPr>
              <a:xfrm>
                <a:off x="6765134" y="4172498"/>
                <a:ext cx="141338" cy="98163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6473" extrusionOk="0">
                    <a:moveTo>
                      <a:pt x="9079" y="1"/>
                    </a:moveTo>
                    <a:cubicBezTo>
                      <a:pt x="9039" y="1"/>
                      <a:pt x="8998" y="12"/>
                      <a:pt x="8962" y="36"/>
                    </a:cubicBezTo>
                    <a:lnTo>
                      <a:pt x="118" y="6082"/>
                    </a:lnTo>
                    <a:cubicBezTo>
                      <a:pt x="23" y="6155"/>
                      <a:pt x="0" y="6282"/>
                      <a:pt x="63" y="6377"/>
                    </a:cubicBezTo>
                    <a:cubicBezTo>
                      <a:pt x="103" y="6440"/>
                      <a:pt x="166" y="6472"/>
                      <a:pt x="238" y="6472"/>
                    </a:cubicBezTo>
                    <a:cubicBezTo>
                      <a:pt x="278" y="6472"/>
                      <a:pt x="316" y="6455"/>
                      <a:pt x="356" y="6432"/>
                    </a:cubicBezTo>
                    <a:lnTo>
                      <a:pt x="9200" y="386"/>
                    </a:lnTo>
                    <a:cubicBezTo>
                      <a:pt x="9295" y="321"/>
                      <a:pt x="9320" y="186"/>
                      <a:pt x="9255" y="91"/>
                    </a:cubicBezTo>
                    <a:cubicBezTo>
                      <a:pt x="9211" y="32"/>
                      <a:pt x="9146" y="1"/>
                      <a:pt x="9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57"/>
              <p:cNvSpPr/>
              <p:nvPr/>
            </p:nvSpPr>
            <p:spPr>
              <a:xfrm>
                <a:off x="7344248" y="4137120"/>
                <a:ext cx="304544" cy="27486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18125" extrusionOk="0">
                    <a:moveTo>
                      <a:pt x="1680" y="0"/>
                    </a:moveTo>
                    <a:cubicBezTo>
                      <a:pt x="1628" y="0"/>
                      <a:pt x="1574" y="10"/>
                      <a:pt x="1522" y="31"/>
                    </a:cubicBezTo>
                    <a:cubicBezTo>
                      <a:pt x="1308" y="119"/>
                      <a:pt x="1205" y="357"/>
                      <a:pt x="1292" y="579"/>
                    </a:cubicBezTo>
                    <a:lnTo>
                      <a:pt x="6833" y="14328"/>
                    </a:lnTo>
                    <a:cubicBezTo>
                      <a:pt x="6745" y="14416"/>
                      <a:pt x="6673" y="14519"/>
                      <a:pt x="6625" y="14637"/>
                    </a:cubicBezTo>
                    <a:cubicBezTo>
                      <a:pt x="5621" y="14705"/>
                      <a:pt x="4611" y="14740"/>
                      <a:pt x="3589" y="14740"/>
                    </a:cubicBezTo>
                    <a:cubicBezTo>
                      <a:pt x="3305" y="14740"/>
                      <a:pt x="3020" y="14737"/>
                      <a:pt x="2734" y="14732"/>
                    </a:cubicBezTo>
                    <a:cubicBezTo>
                      <a:pt x="2640" y="14730"/>
                      <a:pt x="2543" y="14729"/>
                      <a:pt x="2445" y="14729"/>
                    </a:cubicBezTo>
                    <a:cubicBezTo>
                      <a:pt x="2024" y="14729"/>
                      <a:pt x="1574" y="14755"/>
                      <a:pt x="1150" y="14922"/>
                    </a:cubicBezTo>
                    <a:cubicBezTo>
                      <a:pt x="571" y="15144"/>
                      <a:pt x="1" y="15700"/>
                      <a:pt x="16" y="16428"/>
                    </a:cubicBezTo>
                    <a:cubicBezTo>
                      <a:pt x="24" y="16658"/>
                      <a:pt x="214" y="16841"/>
                      <a:pt x="436" y="16841"/>
                    </a:cubicBezTo>
                    <a:lnTo>
                      <a:pt x="452" y="16841"/>
                    </a:lnTo>
                    <a:cubicBezTo>
                      <a:pt x="682" y="16831"/>
                      <a:pt x="864" y="16641"/>
                      <a:pt x="857" y="16404"/>
                    </a:cubicBezTo>
                    <a:cubicBezTo>
                      <a:pt x="849" y="16095"/>
                      <a:pt x="1150" y="15818"/>
                      <a:pt x="1450" y="15707"/>
                    </a:cubicBezTo>
                    <a:cubicBezTo>
                      <a:pt x="1741" y="15590"/>
                      <a:pt x="2070" y="15569"/>
                      <a:pt x="2442" y="15569"/>
                    </a:cubicBezTo>
                    <a:cubicBezTo>
                      <a:pt x="2547" y="15569"/>
                      <a:pt x="2655" y="15571"/>
                      <a:pt x="2766" y="15572"/>
                    </a:cubicBezTo>
                    <a:cubicBezTo>
                      <a:pt x="3034" y="15577"/>
                      <a:pt x="3303" y="15580"/>
                      <a:pt x="3571" y="15580"/>
                    </a:cubicBezTo>
                    <a:cubicBezTo>
                      <a:pt x="4526" y="15580"/>
                      <a:pt x="5484" y="15549"/>
                      <a:pt x="6435" y="15492"/>
                    </a:cubicBezTo>
                    <a:cubicBezTo>
                      <a:pt x="6650" y="15993"/>
                      <a:pt x="7236" y="16135"/>
                      <a:pt x="7434" y="16183"/>
                    </a:cubicBezTo>
                    <a:cubicBezTo>
                      <a:pt x="8678" y="16468"/>
                      <a:pt x="9954" y="16499"/>
                      <a:pt x="11198" y="16523"/>
                    </a:cubicBezTo>
                    <a:cubicBezTo>
                      <a:pt x="11690" y="16539"/>
                      <a:pt x="12189" y="16546"/>
                      <a:pt x="12681" y="16571"/>
                    </a:cubicBezTo>
                    <a:cubicBezTo>
                      <a:pt x="14789" y="16689"/>
                      <a:pt x="16255" y="17149"/>
                      <a:pt x="17294" y="18030"/>
                    </a:cubicBezTo>
                    <a:cubicBezTo>
                      <a:pt x="17372" y="18092"/>
                      <a:pt x="17467" y="18125"/>
                      <a:pt x="17562" y="18125"/>
                    </a:cubicBezTo>
                    <a:cubicBezTo>
                      <a:pt x="17689" y="18125"/>
                      <a:pt x="17807" y="18077"/>
                      <a:pt x="17887" y="17973"/>
                    </a:cubicBezTo>
                    <a:cubicBezTo>
                      <a:pt x="18037" y="17800"/>
                      <a:pt x="18014" y="17537"/>
                      <a:pt x="17839" y="17387"/>
                    </a:cubicBezTo>
                    <a:cubicBezTo>
                      <a:pt x="16651" y="16388"/>
                      <a:pt x="15026" y="15865"/>
                      <a:pt x="12729" y="15738"/>
                    </a:cubicBezTo>
                    <a:cubicBezTo>
                      <a:pt x="12221" y="15707"/>
                      <a:pt x="11721" y="15700"/>
                      <a:pt x="11215" y="15683"/>
                    </a:cubicBezTo>
                    <a:cubicBezTo>
                      <a:pt x="10542" y="15667"/>
                      <a:pt x="9883" y="15652"/>
                      <a:pt x="9241" y="15595"/>
                    </a:cubicBezTo>
                    <a:cubicBezTo>
                      <a:pt x="9281" y="15548"/>
                      <a:pt x="9305" y="15492"/>
                      <a:pt x="9328" y="15445"/>
                    </a:cubicBezTo>
                    <a:cubicBezTo>
                      <a:pt x="10374" y="15422"/>
                      <a:pt x="11420" y="15279"/>
                      <a:pt x="12444" y="15129"/>
                    </a:cubicBezTo>
                    <a:cubicBezTo>
                      <a:pt x="13526" y="14981"/>
                      <a:pt x="14641" y="14827"/>
                      <a:pt x="15735" y="14827"/>
                    </a:cubicBezTo>
                    <a:cubicBezTo>
                      <a:pt x="16042" y="14827"/>
                      <a:pt x="16348" y="14839"/>
                      <a:pt x="16651" y="14867"/>
                    </a:cubicBezTo>
                    <a:cubicBezTo>
                      <a:pt x="17514" y="14947"/>
                      <a:pt x="18663" y="15215"/>
                      <a:pt x="19266" y="16055"/>
                    </a:cubicBezTo>
                    <a:cubicBezTo>
                      <a:pt x="19346" y="16166"/>
                      <a:pt x="19471" y="16230"/>
                      <a:pt x="19606" y="16230"/>
                    </a:cubicBezTo>
                    <a:cubicBezTo>
                      <a:pt x="19694" y="16230"/>
                      <a:pt x="19774" y="16206"/>
                      <a:pt x="19852" y="16151"/>
                    </a:cubicBezTo>
                    <a:cubicBezTo>
                      <a:pt x="20034" y="16016"/>
                      <a:pt x="20082" y="15755"/>
                      <a:pt x="19947" y="15565"/>
                    </a:cubicBezTo>
                    <a:cubicBezTo>
                      <a:pt x="19321" y="14701"/>
                      <a:pt x="18212" y="14169"/>
                      <a:pt x="16731" y="14026"/>
                    </a:cubicBezTo>
                    <a:cubicBezTo>
                      <a:pt x="16403" y="13997"/>
                      <a:pt x="16075" y="13984"/>
                      <a:pt x="15748" y="13984"/>
                    </a:cubicBezTo>
                    <a:cubicBezTo>
                      <a:pt x="14595" y="13984"/>
                      <a:pt x="13447" y="14144"/>
                      <a:pt x="12324" y="14304"/>
                    </a:cubicBezTo>
                    <a:cubicBezTo>
                      <a:pt x="11221" y="14454"/>
                      <a:pt x="10156" y="14603"/>
                      <a:pt x="9108" y="14603"/>
                    </a:cubicBezTo>
                    <a:cubicBezTo>
                      <a:pt x="8989" y="14603"/>
                      <a:pt x="8869" y="14601"/>
                      <a:pt x="8750" y="14597"/>
                    </a:cubicBezTo>
                    <a:cubicBezTo>
                      <a:pt x="8425" y="14384"/>
                      <a:pt x="8029" y="14201"/>
                      <a:pt x="7664" y="14146"/>
                    </a:cubicBezTo>
                    <a:lnTo>
                      <a:pt x="2068" y="262"/>
                    </a:lnTo>
                    <a:cubicBezTo>
                      <a:pt x="2003" y="99"/>
                      <a:pt x="1846" y="0"/>
                      <a:pt x="1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57"/>
              <p:cNvSpPr/>
              <p:nvPr/>
            </p:nvSpPr>
            <p:spPr>
              <a:xfrm>
                <a:off x="7484853" y="4143898"/>
                <a:ext cx="304544" cy="19958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13161" extrusionOk="0">
                    <a:moveTo>
                      <a:pt x="2261" y="0"/>
                    </a:moveTo>
                    <a:cubicBezTo>
                      <a:pt x="2192" y="0"/>
                      <a:pt x="2124" y="17"/>
                      <a:pt x="2061" y="52"/>
                    </a:cubicBezTo>
                    <a:cubicBezTo>
                      <a:pt x="1855" y="163"/>
                      <a:pt x="1783" y="425"/>
                      <a:pt x="1895" y="623"/>
                    </a:cubicBezTo>
                    <a:lnTo>
                      <a:pt x="6793" y="9404"/>
                    </a:lnTo>
                    <a:cubicBezTo>
                      <a:pt x="6721" y="9482"/>
                      <a:pt x="6665" y="9577"/>
                      <a:pt x="6626" y="9672"/>
                    </a:cubicBezTo>
                    <a:cubicBezTo>
                      <a:pt x="5621" y="9741"/>
                      <a:pt x="4612" y="9776"/>
                      <a:pt x="3594" y="9776"/>
                    </a:cubicBezTo>
                    <a:cubicBezTo>
                      <a:pt x="3311" y="9776"/>
                      <a:pt x="3028" y="9773"/>
                      <a:pt x="2744" y="9768"/>
                    </a:cubicBezTo>
                    <a:cubicBezTo>
                      <a:pt x="2649" y="9766"/>
                      <a:pt x="2552" y="9765"/>
                      <a:pt x="2453" y="9765"/>
                    </a:cubicBezTo>
                    <a:cubicBezTo>
                      <a:pt x="2029" y="9765"/>
                      <a:pt x="1574" y="9791"/>
                      <a:pt x="1150" y="9958"/>
                    </a:cubicBezTo>
                    <a:cubicBezTo>
                      <a:pt x="572" y="10180"/>
                      <a:pt x="1" y="10726"/>
                      <a:pt x="24" y="11464"/>
                    </a:cubicBezTo>
                    <a:cubicBezTo>
                      <a:pt x="24" y="11694"/>
                      <a:pt x="214" y="11877"/>
                      <a:pt x="444" y="11877"/>
                    </a:cubicBezTo>
                    <a:lnTo>
                      <a:pt x="452" y="11877"/>
                    </a:lnTo>
                    <a:cubicBezTo>
                      <a:pt x="682" y="11867"/>
                      <a:pt x="864" y="11677"/>
                      <a:pt x="864" y="11439"/>
                    </a:cubicBezTo>
                    <a:cubicBezTo>
                      <a:pt x="857" y="11131"/>
                      <a:pt x="1150" y="10854"/>
                      <a:pt x="1450" y="10736"/>
                    </a:cubicBezTo>
                    <a:cubicBezTo>
                      <a:pt x="1739" y="10625"/>
                      <a:pt x="2066" y="10605"/>
                      <a:pt x="2434" y="10605"/>
                    </a:cubicBezTo>
                    <a:cubicBezTo>
                      <a:pt x="2542" y="10605"/>
                      <a:pt x="2652" y="10606"/>
                      <a:pt x="2766" y="10608"/>
                    </a:cubicBezTo>
                    <a:cubicBezTo>
                      <a:pt x="3034" y="10613"/>
                      <a:pt x="3303" y="10616"/>
                      <a:pt x="3571" y="10616"/>
                    </a:cubicBezTo>
                    <a:cubicBezTo>
                      <a:pt x="4526" y="10616"/>
                      <a:pt x="5484" y="10585"/>
                      <a:pt x="6435" y="10528"/>
                    </a:cubicBezTo>
                    <a:cubicBezTo>
                      <a:pt x="6650" y="11029"/>
                      <a:pt x="7236" y="11171"/>
                      <a:pt x="7434" y="11219"/>
                    </a:cubicBezTo>
                    <a:cubicBezTo>
                      <a:pt x="8678" y="11504"/>
                      <a:pt x="9954" y="11534"/>
                      <a:pt x="11190" y="11559"/>
                    </a:cubicBezTo>
                    <a:cubicBezTo>
                      <a:pt x="11690" y="11567"/>
                      <a:pt x="12181" y="11582"/>
                      <a:pt x="12681" y="11607"/>
                    </a:cubicBezTo>
                    <a:cubicBezTo>
                      <a:pt x="14789" y="11725"/>
                      <a:pt x="16255" y="12185"/>
                      <a:pt x="17301" y="13066"/>
                    </a:cubicBezTo>
                    <a:cubicBezTo>
                      <a:pt x="17372" y="13128"/>
                      <a:pt x="17474" y="13161"/>
                      <a:pt x="17569" y="13161"/>
                    </a:cubicBezTo>
                    <a:cubicBezTo>
                      <a:pt x="17689" y="13161"/>
                      <a:pt x="17807" y="13113"/>
                      <a:pt x="17887" y="13008"/>
                    </a:cubicBezTo>
                    <a:cubicBezTo>
                      <a:pt x="18037" y="12835"/>
                      <a:pt x="18015" y="12565"/>
                      <a:pt x="17840" y="12423"/>
                    </a:cubicBezTo>
                    <a:cubicBezTo>
                      <a:pt x="16651" y="11424"/>
                      <a:pt x="15027" y="10901"/>
                      <a:pt x="12729" y="10774"/>
                    </a:cubicBezTo>
                    <a:cubicBezTo>
                      <a:pt x="12221" y="10743"/>
                      <a:pt x="11713" y="10736"/>
                      <a:pt x="11215" y="10719"/>
                    </a:cubicBezTo>
                    <a:cubicBezTo>
                      <a:pt x="10532" y="10703"/>
                      <a:pt x="9884" y="10688"/>
                      <a:pt x="9241" y="10631"/>
                    </a:cubicBezTo>
                    <a:cubicBezTo>
                      <a:pt x="9281" y="10583"/>
                      <a:pt x="9305" y="10528"/>
                      <a:pt x="9328" y="10473"/>
                    </a:cubicBezTo>
                    <a:cubicBezTo>
                      <a:pt x="10374" y="10458"/>
                      <a:pt x="11420" y="10315"/>
                      <a:pt x="12444" y="10165"/>
                    </a:cubicBezTo>
                    <a:cubicBezTo>
                      <a:pt x="13520" y="10017"/>
                      <a:pt x="14630" y="9859"/>
                      <a:pt x="15718" y="9859"/>
                    </a:cubicBezTo>
                    <a:cubicBezTo>
                      <a:pt x="16031" y="9859"/>
                      <a:pt x="16343" y="9872"/>
                      <a:pt x="16651" y="9903"/>
                    </a:cubicBezTo>
                    <a:cubicBezTo>
                      <a:pt x="17514" y="9982"/>
                      <a:pt x="18663" y="10251"/>
                      <a:pt x="19266" y="11091"/>
                    </a:cubicBezTo>
                    <a:cubicBezTo>
                      <a:pt x="19346" y="11202"/>
                      <a:pt x="19481" y="11266"/>
                      <a:pt x="19606" y="11266"/>
                    </a:cubicBezTo>
                    <a:cubicBezTo>
                      <a:pt x="19694" y="11266"/>
                      <a:pt x="19781" y="11242"/>
                      <a:pt x="19852" y="11186"/>
                    </a:cubicBezTo>
                    <a:cubicBezTo>
                      <a:pt x="20042" y="11051"/>
                      <a:pt x="20082" y="10791"/>
                      <a:pt x="19947" y="10601"/>
                    </a:cubicBezTo>
                    <a:cubicBezTo>
                      <a:pt x="19321" y="9737"/>
                      <a:pt x="18212" y="9205"/>
                      <a:pt x="16731" y="9062"/>
                    </a:cubicBezTo>
                    <a:cubicBezTo>
                      <a:pt x="16403" y="9032"/>
                      <a:pt x="16076" y="9020"/>
                      <a:pt x="15748" y="9020"/>
                    </a:cubicBezTo>
                    <a:cubicBezTo>
                      <a:pt x="14595" y="9020"/>
                      <a:pt x="13447" y="9180"/>
                      <a:pt x="12324" y="9340"/>
                    </a:cubicBezTo>
                    <a:cubicBezTo>
                      <a:pt x="11221" y="9490"/>
                      <a:pt x="10156" y="9639"/>
                      <a:pt x="9108" y="9639"/>
                    </a:cubicBezTo>
                    <a:cubicBezTo>
                      <a:pt x="8989" y="9639"/>
                      <a:pt x="8869" y="9637"/>
                      <a:pt x="8750" y="9632"/>
                    </a:cubicBezTo>
                    <a:cubicBezTo>
                      <a:pt x="8417" y="9412"/>
                      <a:pt x="7997" y="9222"/>
                      <a:pt x="7616" y="9174"/>
                    </a:cubicBezTo>
                    <a:lnTo>
                      <a:pt x="2631" y="218"/>
                    </a:lnTo>
                    <a:cubicBezTo>
                      <a:pt x="2551" y="78"/>
                      <a:pt x="2407" y="0"/>
                      <a:pt x="2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57"/>
              <p:cNvSpPr/>
              <p:nvPr/>
            </p:nvSpPr>
            <p:spPr>
              <a:xfrm>
                <a:off x="7056670" y="3397142"/>
                <a:ext cx="993429" cy="754262"/>
              </a:xfrm>
              <a:custGeom>
                <a:avLst/>
                <a:gdLst/>
                <a:ahLst/>
                <a:cxnLst/>
                <a:rect l="l" t="t" r="r" b="b"/>
                <a:pathLst>
                  <a:path w="65508" h="49737" extrusionOk="0">
                    <a:moveTo>
                      <a:pt x="51008" y="1"/>
                    </a:moveTo>
                    <a:cubicBezTo>
                      <a:pt x="49432" y="1"/>
                      <a:pt x="47892" y="256"/>
                      <a:pt x="46471" y="844"/>
                    </a:cubicBezTo>
                    <a:cubicBezTo>
                      <a:pt x="41661" y="2841"/>
                      <a:pt x="40385" y="6953"/>
                      <a:pt x="36763" y="10702"/>
                    </a:cubicBezTo>
                    <a:cubicBezTo>
                      <a:pt x="33150" y="14450"/>
                      <a:pt x="30424" y="18199"/>
                      <a:pt x="26558" y="21686"/>
                    </a:cubicBezTo>
                    <a:cubicBezTo>
                      <a:pt x="18712" y="28763"/>
                      <a:pt x="8552" y="32709"/>
                      <a:pt x="0" y="38931"/>
                    </a:cubicBezTo>
                    <a:cubicBezTo>
                      <a:pt x="6243" y="45311"/>
                      <a:pt x="17257" y="49736"/>
                      <a:pt x="26688" y="49736"/>
                    </a:cubicBezTo>
                    <a:cubicBezTo>
                      <a:pt x="28081" y="49736"/>
                      <a:pt x="29439" y="49640"/>
                      <a:pt x="30742" y="49439"/>
                    </a:cubicBezTo>
                    <a:cubicBezTo>
                      <a:pt x="40860" y="47877"/>
                      <a:pt x="47502" y="43773"/>
                      <a:pt x="52122" y="34626"/>
                    </a:cubicBezTo>
                    <a:cubicBezTo>
                      <a:pt x="54326" y="30277"/>
                      <a:pt x="55665" y="22233"/>
                      <a:pt x="57297" y="17644"/>
                    </a:cubicBezTo>
                    <a:cubicBezTo>
                      <a:pt x="58921" y="13049"/>
                      <a:pt x="61807" y="9395"/>
                      <a:pt x="65508" y="6224"/>
                    </a:cubicBezTo>
                    <a:cubicBezTo>
                      <a:pt x="62728" y="3253"/>
                      <a:pt x="56636" y="1"/>
                      <a:pt x="510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7"/>
              <p:cNvSpPr/>
              <p:nvPr/>
            </p:nvSpPr>
            <p:spPr>
              <a:xfrm>
                <a:off x="7047056" y="3390803"/>
                <a:ext cx="1012158" cy="766909"/>
              </a:xfrm>
              <a:custGeom>
                <a:avLst/>
                <a:gdLst/>
                <a:ahLst/>
                <a:cxnLst/>
                <a:rect l="l" t="t" r="r" b="b"/>
                <a:pathLst>
                  <a:path w="66743" h="50571" extrusionOk="0">
                    <a:moveTo>
                      <a:pt x="51647" y="841"/>
                    </a:moveTo>
                    <a:cubicBezTo>
                      <a:pt x="56782" y="841"/>
                      <a:pt x="62616" y="3727"/>
                      <a:pt x="65531" y="6610"/>
                    </a:cubicBezTo>
                    <a:cubicBezTo>
                      <a:pt x="61625" y="10043"/>
                      <a:pt x="59010" y="13742"/>
                      <a:pt x="57536" y="17919"/>
                    </a:cubicBezTo>
                    <a:cubicBezTo>
                      <a:pt x="56885" y="19743"/>
                      <a:pt x="56299" y="22073"/>
                      <a:pt x="55664" y="24536"/>
                    </a:cubicBezTo>
                    <a:cubicBezTo>
                      <a:pt x="54698" y="28332"/>
                      <a:pt x="53699" y="32256"/>
                      <a:pt x="52383" y="34854"/>
                    </a:cubicBezTo>
                    <a:cubicBezTo>
                      <a:pt x="48033" y="43470"/>
                      <a:pt x="41732" y="47835"/>
                      <a:pt x="31304" y="49437"/>
                    </a:cubicBezTo>
                    <a:cubicBezTo>
                      <a:pt x="30052" y="49634"/>
                      <a:pt x="28704" y="49730"/>
                      <a:pt x="27317" y="49730"/>
                    </a:cubicBezTo>
                    <a:cubicBezTo>
                      <a:pt x="18100" y="49730"/>
                      <a:pt x="7481" y="45498"/>
                      <a:pt x="1285" y="39396"/>
                    </a:cubicBezTo>
                    <a:cubicBezTo>
                      <a:pt x="4724" y="36931"/>
                      <a:pt x="8480" y="34792"/>
                      <a:pt x="12118" y="32707"/>
                    </a:cubicBezTo>
                    <a:cubicBezTo>
                      <a:pt x="17404" y="29689"/>
                      <a:pt x="22872" y="26566"/>
                      <a:pt x="27477" y="22414"/>
                    </a:cubicBezTo>
                    <a:cubicBezTo>
                      <a:pt x="29837" y="20289"/>
                      <a:pt x="31732" y="18109"/>
                      <a:pt x="33736" y="15812"/>
                    </a:cubicBezTo>
                    <a:cubicBezTo>
                      <a:pt x="34990" y="14370"/>
                      <a:pt x="36289" y="12879"/>
                      <a:pt x="37708" y="11413"/>
                    </a:cubicBezTo>
                    <a:cubicBezTo>
                      <a:pt x="38951" y="10121"/>
                      <a:pt x="39910" y="8797"/>
                      <a:pt x="40838" y="7531"/>
                    </a:cubicBezTo>
                    <a:cubicBezTo>
                      <a:pt x="42636" y="5058"/>
                      <a:pt x="44189" y="2926"/>
                      <a:pt x="47265" y="1650"/>
                    </a:cubicBezTo>
                    <a:cubicBezTo>
                      <a:pt x="48564" y="1112"/>
                      <a:pt x="50038" y="841"/>
                      <a:pt x="51647" y="841"/>
                    </a:cubicBezTo>
                    <a:close/>
                    <a:moveTo>
                      <a:pt x="51647" y="1"/>
                    </a:moveTo>
                    <a:cubicBezTo>
                      <a:pt x="49928" y="1"/>
                      <a:pt x="48351" y="296"/>
                      <a:pt x="46947" y="881"/>
                    </a:cubicBezTo>
                    <a:cubicBezTo>
                      <a:pt x="43651" y="2236"/>
                      <a:pt x="41955" y="4566"/>
                      <a:pt x="40163" y="7030"/>
                    </a:cubicBezTo>
                    <a:cubicBezTo>
                      <a:pt x="39244" y="8284"/>
                      <a:pt x="38301" y="9575"/>
                      <a:pt x="37097" y="10827"/>
                    </a:cubicBezTo>
                    <a:cubicBezTo>
                      <a:pt x="35671" y="12308"/>
                      <a:pt x="34362" y="13807"/>
                      <a:pt x="33103" y="15256"/>
                    </a:cubicBezTo>
                    <a:cubicBezTo>
                      <a:pt x="31113" y="17539"/>
                      <a:pt x="29236" y="19696"/>
                      <a:pt x="26914" y="21795"/>
                    </a:cubicBezTo>
                    <a:cubicBezTo>
                      <a:pt x="22372" y="25885"/>
                      <a:pt x="16951" y="28983"/>
                      <a:pt x="11698" y="31986"/>
                    </a:cubicBezTo>
                    <a:cubicBezTo>
                      <a:pt x="7902" y="34151"/>
                      <a:pt x="3978" y="36393"/>
                      <a:pt x="389" y="39008"/>
                    </a:cubicBezTo>
                    <a:lnTo>
                      <a:pt x="1" y="39293"/>
                    </a:lnTo>
                    <a:lnTo>
                      <a:pt x="334" y="39642"/>
                    </a:lnTo>
                    <a:cubicBezTo>
                      <a:pt x="6626" y="46076"/>
                      <a:pt x="17720" y="50570"/>
                      <a:pt x="27317" y="50570"/>
                    </a:cubicBezTo>
                    <a:cubicBezTo>
                      <a:pt x="28751" y="50570"/>
                      <a:pt x="30130" y="50467"/>
                      <a:pt x="31439" y="50270"/>
                    </a:cubicBezTo>
                    <a:cubicBezTo>
                      <a:pt x="42160" y="48613"/>
                      <a:pt x="48644" y="44119"/>
                      <a:pt x="53136" y="35235"/>
                    </a:cubicBezTo>
                    <a:cubicBezTo>
                      <a:pt x="54492" y="32557"/>
                      <a:pt x="55499" y="28578"/>
                      <a:pt x="56482" y="24743"/>
                    </a:cubicBezTo>
                    <a:cubicBezTo>
                      <a:pt x="57108" y="22294"/>
                      <a:pt x="57693" y="19989"/>
                      <a:pt x="58327" y="18197"/>
                    </a:cubicBezTo>
                    <a:cubicBezTo>
                      <a:pt x="59793" y="14045"/>
                      <a:pt x="62441" y="10367"/>
                      <a:pt x="66410" y="6960"/>
                    </a:cubicBezTo>
                    <a:lnTo>
                      <a:pt x="66743" y="6675"/>
                    </a:lnTo>
                    <a:lnTo>
                      <a:pt x="66442" y="6350"/>
                    </a:lnTo>
                    <a:cubicBezTo>
                      <a:pt x="63567" y="3274"/>
                      <a:pt x="57401" y="1"/>
                      <a:pt x="51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57"/>
              <p:cNvSpPr/>
              <p:nvPr/>
            </p:nvSpPr>
            <p:spPr>
              <a:xfrm>
                <a:off x="7960985" y="3438874"/>
                <a:ext cx="120820" cy="130662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8616" extrusionOk="0">
                    <a:moveTo>
                      <a:pt x="2032" y="1"/>
                    </a:moveTo>
                    <a:cubicBezTo>
                      <a:pt x="2018" y="1"/>
                      <a:pt x="2004" y="1"/>
                      <a:pt x="1990" y="1"/>
                    </a:cubicBezTo>
                    <a:cubicBezTo>
                      <a:pt x="1174" y="34"/>
                      <a:pt x="722" y="952"/>
                      <a:pt x="531" y="1753"/>
                    </a:cubicBezTo>
                    <a:cubicBezTo>
                      <a:pt x="1" y="4020"/>
                      <a:pt x="208" y="6460"/>
                      <a:pt x="1102" y="8615"/>
                    </a:cubicBezTo>
                    <a:cubicBezTo>
                      <a:pt x="3289" y="7126"/>
                      <a:pt x="5581" y="5787"/>
                      <a:pt x="7966" y="4621"/>
                    </a:cubicBezTo>
                    <a:cubicBezTo>
                      <a:pt x="6570" y="2949"/>
                      <a:pt x="4915" y="1515"/>
                      <a:pt x="3061" y="382"/>
                    </a:cubicBezTo>
                    <a:cubicBezTo>
                      <a:pt x="2748" y="191"/>
                      <a:pt x="2404" y="1"/>
                      <a:pt x="2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7"/>
              <p:cNvSpPr/>
              <p:nvPr/>
            </p:nvSpPr>
            <p:spPr>
              <a:xfrm>
                <a:off x="7758858" y="3417629"/>
                <a:ext cx="189896" cy="125885"/>
              </a:xfrm>
              <a:custGeom>
                <a:avLst/>
                <a:gdLst/>
                <a:ahLst/>
                <a:cxnLst/>
                <a:rect l="l" t="t" r="r" b="b"/>
                <a:pathLst>
                  <a:path w="12522" h="8301" extrusionOk="0">
                    <a:moveTo>
                      <a:pt x="4156" y="0"/>
                    </a:moveTo>
                    <a:cubicBezTo>
                      <a:pt x="3575" y="0"/>
                      <a:pt x="2999" y="67"/>
                      <a:pt x="2449" y="246"/>
                    </a:cubicBezTo>
                    <a:cubicBezTo>
                      <a:pt x="1420" y="571"/>
                      <a:pt x="484" y="1347"/>
                      <a:pt x="214" y="2393"/>
                    </a:cubicBezTo>
                    <a:cubicBezTo>
                      <a:pt x="1" y="3217"/>
                      <a:pt x="231" y="4105"/>
                      <a:pt x="682" y="4826"/>
                    </a:cubicBezTo>
                    <a:cubicBezTo>
                      <a:pt x="1134" y="5547"/>
                      <a:pt x="1800" y="6117"/>
                      <a:pt x="2496" y="6600"/>
                    </a:cubicBezTo>
                    <a:cubicBezTo>
                      <a:pt x="3916" y="7593"/>
                      <a:pt x="5607" y="8300"/>
                      <a:pt x="7334" y="8300"/>
                    </a:cubicBezTo>
                    <a:cubicBezTo>
                      <a:pt x="7457" y="8300"/>
                      <a:pt x="7580" y="8297"/>
                      <a:pt x="7704" y="8289"/>
                    </a:cubicBezTo>
                    <a:cubicBezTo>
                      <a:pt x="9558" y="8187"/>
                      <a:pt x="11420" y="7116"/>
                      <a:pt x="12126" y="5397"/>
                    </a:cubicBezTo>
                    <a:cubicBezTo>
                      <a:pt x="12521" y="4438"/>
                      <a:pt x="12506" y="3257"/>
                      <a:pt x="11863" y="2441"/>
                    </a:cubicBezTo>
                    <a:cubicBezTo>
                      <a:pt x="11420" y="1885"/>
                      <a:pt x="10754" y="1570"/>
                      <a:pt x="10096" y="1307"/>
                    </a:cubicBezTo>
                    <a:cubicBezTo>
                      <a:pt x="8670" y="729"/>
                      <a:pt x="7173" y="333"/>
                      <a:pt x="5651" y="119"/>
                    </a:cubicBezTo>
                    <a:cubicBezTo>
                      <a:pt x="5157" y="49"/>
                      <a:pt x="4655" y="0"/>
                      <a:pt x="4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7"/>
              <p:cNvSpPr/>
              <p:nvPr/>
            </p:nvSpPr>
            <p:spPr>
              <a:xfrm>
                <a:off x="7846827" y="3544737"/>
                <a:ext cx="105897" cy="175383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11565" extrusionOk="0">
                    <a:moveTo>
                      <a:pt x="5216" y="0"/>
                    </a:moveTo>
                    <a:cubicBezTo>
                      <a:pt x="5152" y="0"/>
                      <a:pt x="5089" y="4"/>
                      <a:pt x="5026" y="10"/>
                    </a:cubicBezTo>
                    <a:cubicBezTo>
                      <a:pt x="4360" y="73"/>
                      <a:pt x="3757" y="453"/>
                      <a:pt x="3234" y="881"/>
                    </a:cubicBezTo>
                    <a:cubicBezTo>
                      <a:pt x="1712" y="2127"/>
                      <a:pt x="659" y="3941"/>
                      <a:pt x="334" y="5883"/>
                    </a:cubicBezTo>
                    <a:cubicBezTo>
                      <a:pt x="1" y="7823"/>
                      <a:pt x="396" y="9885"/>
                      <a:pt x="1427" y="11565"/>
                    </a:cubicBezTo>
                    <a:cubicBezTo>
                      <a:pt x="2553" y="11319"/>
                      <a:pt x="3179" y="10130"/>
                      <a:pt x="3647" y="9077"/>
                    </a:cubicBezTo>
                    <a:cubicBezTo>
                      <a:pt x="4573" y="7000"/>
                      <a:pt x="5492" y="4932"/>
                      <a:pt x="6420" y="2863"/>
                    </a:cubicBezTo>
                    <a:cubicBezTo>
                      <a:pt x="6698" y="2230"/>
                      <a:pt x="6983" y="1509"/>
                      <a:pt x="6713" y="874"/>
                    </a:cubicBezTo>
                    <a:cubicBezTo>
                      <a:pt x="6468" y="306"/>
                      <a:pt x="5834" y="0"/>
                      <a:pt x="5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7"/>
              <p:cNvSpPr/>
              <p:nvPr/>
            </p:nvSpPr>
            <p:spPr>
              <a:xfrm>
                <a:off x="7721706" y="3317983"/>
                <a:ext cx="113950" cy="101833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6715" extrusionOk="0">
                    <a:moveTo>
                      <a:pt x="2846" y="0"/>
                    </a:moveTo>
                    <a:cubicBezTo>
                      <a:pt x="914" y="1569"/>
                      <a:pt x="1" y="4297"/>
                      <a:pt x="611" y="6714"/>
                    </a:cubicBezTo>
                    <a:cubicBezTo>
                      <a:pt x="2675" y="5720"/>
                      <a:pt x="4967" y="5198"/>
                      <a:pt x="7260" y="5198"/>
                    </a:cubicBezTo>
                    <a:cubicBezTo>
                      <a:pt x="7345" y="5198"/>
                      <a:pt x="7429" y="5199"/>
                      <a:pt x="7514" y="5200"/>
                    </a:cubicBezTo>
                    <a:cubicBezTo>
                      <a:pt x="6572" y="4955"/>
                      <a:pt x="5747" y="4289"/>
                      <a:pt x="5319" y="3416"/>
                    </a:cubicBezTo>
                    <a:cubicBezTo>
                      <a:pt x="4883" y="2545"/>
                      <a:pt x="4843" y="1491"/>
                      <a:pt x="5209" y="588"/>
                    </a:cubicBezTo>
                    <a:lnTo>
                      <a:pt x="5209" y="588"/>
                    </a:lnTo>
                    <a:cubicBezTo>
                      <a:pt x="4463" y="1181"/>
                      <a:pt x="3830" y="1902"/>
                      <a:pt x="3339" y="2720"/>
                    </a:cubicBezTo>
                    <a:cubicBezTo>
                      <a:pt x="2846" y="1912"/>
                      <a:pt x="2673" y="929"/>
                      <a:pt x="28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7"/>
              <p:cNvSpPr/>
              <p:nvPr/>
            </p:nvSpPr>
            <p:spPr>
              <a:xfrm>
                <a:off x="7714988" y="3302000"/>
                <a:ext cx="173457" cy="126931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8370" extrusionOk="0">
                    <a:moveTo>
                      <a:pt x="2814" y="2100"/>
                    </a:moveTo>
                    <a:cubicBezTo>
                      <a:pt x="2869" y="2766"/>
                      <a:pt x="3076" y="3417"/>
                      <a:pt x="3417" y="3995"/>
                    </a:cubicBezTo>
                    <a:lnTo>
                      <a:pt x="3782" y="4590"/>
                    </a:lnTo>
                    <a:lnTo>
                      <a:pt x="4138" y="3995"/>
                    </a:lnTo>
                    <a:cubicBezTo>
                      <a:pt x="4383" y="3584"/>
                      <a:pt x="4668" y="3204"/>
                      <a:pt x="4986" y="2846"/>
                    </a:cubicBezTo>
                    <a:lnTo>
                      <a:pt x="4986" y="2846"/>
                    </a:lnTo>
                    <a:cubicBezTo>
                      <a:pt x="4971" y="3472"/>
                      <a:pt x="5104" y="4097"/>
                      <a:pt x="5381" y="4660"/>
                    </a:cubicBezTo>
                    <a:cubicBezTo>
                      <a:pt x="5619" y="5128"/>
                      <a:pt x="5960" y="5549"/>
                      <a:pt x="6365" y="5889"/>
                    </a:cubicBezTo>
                    <a:cubicBezTo>
                      <a:pt x="4645" y="6039"/>
                      <a:pt x="2941" y="6467"/>
                      <a:pt x="1364" y="7165"/>
                    </a:cubicBezTo>
                    <a:cubicBezTo>
                      <a:pt x="1087" y="5391"/>
                      <a:pt x="1650" y="3464"/>
                      <a:pt x="2814" y="2100"/>
                    </a:cubicBezTo>
                    <a:close/>
                    <a:moveTo>
                      <a:pt x="3915" y="1"/>
                    </a:moveTo>
                    <a:lnTo>
                      <a:pt x="3029" y="731"/>
                    </a:lnTo>
                    <a:cubicBezTo>
                      <a:pt x="952" y="2410"/>
                      <a:pt x="1" y="5279"/>
                      <a:pt x="651" y="7871"/>
                    </a:cubicBezTo>
                    <a:lnTo>
                      <a:pt x="777" y="8369"/>
                    </a:lnTo>
                    <a:lnTo>
                      <a:pt x="1237" y="8149"/>
                    </a:lnTo>
                    <a:cubicBezTo>
                      <a:pt x="3242" y="7181"/>
                      <a:pt x="5484" y="6665"/>
                      <a:pt x="7711" y="6665"/>
                    </a:cubicBezTo>
                    <a:lnTo>
                      <a:pt x="11437" y="6730"/>
                    </a:lnTo>
                    <a:lnTo>
                      <a:pt x="8061" y="5842"/>
                    </a:lnTo>
                    <a:cubicBezTo>
                      <a:pt x="7236" y="5629"/>
                      <a:pt x="6515" y="5048"/>
                      <a:pt x="6135" y="4280"/>
                    </a:cubicBezTo>
                    <a:cubicBezTo>
                      <a:pt x="5754" y="3519"/>
                      <a:pt x="5722" y="2593"/>
                      <a:pt x="6040" y="1800"/>
                    </a:cubicBezTo>
                    <a:lnTo>
                      <a:pt x="6658" y="311"/>
                    </a:lnTo>
                    <a:lnTo>
                      <a:pt x="5399" y="1317"/>
                    </a:lnTo>
                    <a:cubicBezTo>
                      <a:pt x="4803" y="1785"/>
                      <a:pt x="4288" y="2323"/>
                      <a:pt x="3845" y="2926"/>
                    </a:cubicBezTo>
                    <a:cubicBezTo>
                      <a:pt x="3639" y="2355"/>
                      <a:pt x="3592" y="1730"/>
                      <a:pt x="3702" y="1134"/>
                    </a:cubicBezTo>
                    <a:lnTo>
                      <a:pt x="39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7"/>
              <p:cNvSpPr/>
              <p:nvPr/>
            </p:nvSpPr>
            <p:spPr>
              <a:xfrm>
                <a:off x="7834923" y="3447305"/>
                <a:ext cx="47603" cy="47603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39" extrusionOk="0">
                    <a:moveTo>
                      <a:pt x="1569" y="1"/>
                    </a:moveTo>
                    <a:cubicBezTo>
                      <a:pt x="706" y="1"/>
                      <a:pt x="0" y="706"/>
                      <a:pt x="0" y="1570"/>
                    </a:cubicBezTo>
                    <a:cubicBezTo>
                      <a:pt x="0" y="2433"/>
                      <a:pt x="706" y="3139"/>
                      <a:pt x="1569" y="3139"/>
                    </a:cubicBezTo>
                    <a:cubicBezTo>
                      <a:pt x="2435" y="3139"/>
                      <a:pt x="3138" y="2433"/>
                      <a:pt x="3138" y="1570"/>
                    </a:cubicBezTo>
                    <a:cubicBezTo>
                      <a:pt x="3138" y="706"/>
                      <a:pt x="2435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7"/>
              <p:cNvSpPr/>
              <p:nvPr/>
            </p:nvSpPr>
            <p:spPr>
              <a:xfrm>
                <a:off x="7817272" y="3433157"/>
                <a:ext cx="53002" cy="71852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4738" extrusionOk="0">
                    <a:moveTo>
                      <a:pt x="2563" y="0"/>
                    </a:moveTo>
                    <a:cubicBezTo>
                      <a:pt x="1758" y="0"/>
                      <a:pt x="953" y="416"/>
                      <a:pt x="523" y="1099"/>
                    </a:cubicBezTo>
                    <a:cubicBezTo>
                      <a:pt x="0" y="1932"/>
                      <a:pt x="63" y="3089"/>
                      <a:pt x="673" y="3857"/>
                    </a:cubicBezTo>
                    <a:cubicBezTo>
                      <a:pt x="1126" y="4420"/>
                      <a:pt x="1847" y="4738"/>
                      <a:pt x="2568" y="4738"/>
                    </a:cubicBezTo>
                    <a:cubicBezTo>
                      <a:pt x="2828" y="4738"/>
                      <a:pt x="3083" y="4698"/>
                      <a:pt x="3336" y="4610"/>
                    </a:cubicBezTo>
                    <a:cubicBezTo>
                      <a:pt x="3439" y="4570"/>
                      <a:pt x="3494" y="4452"/>
                      <a:pt x="3464" y="4340"/>
                    </a:cubicBezTo>
                    <a:cubicBezTo>
                      <a:pt x="3433" y="4254"/>
                      <a:pt x="3353" y="4202"/>
                      <a:pt x="3267" y="4202"/>
                    </a:cubicBezTo>
                    <a:cubicBezTo>
                      <a:pt x="3243" y="4202"/>
                      <a:pt x="3218" y="4206"/>
                      <a:pt x="3194" y="4215"/>
                    </a:cubicBezTo>
                    <a:cubicBezTo>
                      <a:pt x="2990" y="4286"/>
                      <a:pt x="2777" y="4319"/>
                      <a:pt x="2563" y="4319"/>
                    </a:cubicBezTo>
                    <a:cubicBezTo>
                      <a:pt x="1969" y="4319"/>
                      <a:pt x="1374" y="4057"/>
                      <a:pt x="1006" y="3597"/>
                    </a:cubicBezTo>
                    <a:cubicBezTo>
                      <a:pt x="498" y="2961"/>
                      <a:pt x="443" y="2010"/>
                      <a:pt x="879" y="1322"/>
                    </a:cubicBezTo>
                    <a:cubicBezTo>
                      <a:pt x="1232" y="760"/>
                      <a:pt x="1898" y="418"/>
                      <a:pt x="2566" y="418"/>
                    </a:cubicBezTo>
                    <a:cubicBezTo>
                      <a:pt x="2707" y="418"/>
                      <a:pt x="2849" y="434"/>
                      <a:pt x="2988" y="466"/>
                    </a:cubicBezTo>
                    <a:cubicBezTo>
                      <a:pt x="3006" y="471"/>
                      <a:pt x="3024" y="474"/>
                      <a:pt x="3042" y="474"/>
                    </a:cubicBezTo>
                    <a:cubicBezTo>
                      <a:pt x="3132" y="474"/>
                      <a:pt x="3213" y="408"/>
                      <a:pt x="3234" y="316"/>
                    </a:cubicBezTo>
                    <a:cubicBezTo>
                      <a:pt x="3266" y="196"/>
                      <a:pt x="3194" y="85"/>
                      <a:pt x="3083" y="61"/>
                    </a:cubicBezTo>
                    <a:cubicBezTo>
                      <a:pt x="2912" y="20"/>
                      <a:pt x="2738" y="0"/>
                      <a:pt x="2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7"/>
              <p:cNvSpPr/>
              <p:nvPr/>
            </p:nvSpPr>
            <p:spPr>
              <a:xfrm>
                <a:off x="7182974" y="4048817"/>
                <a:ext cx="53259" cy="21898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444" extrusionOk="0">
                    <a:moveTo>
                      <a:pt x="423" y="1"/>
                    </a:moveTo>
                    <a:cubicBezTo>
                      <a:pt x="228" y="1"/>
                      <a:pt x="101" y="38"/>
                      <a:pt x="72" y="116"/>
                    </a:cubicBezTo>
                    <a:cubicBezTo>
                      <a:pt x="0" y="339"/>
                      <a:pt x="683" y="782"/>
                      <a:pt x="1609" y="1115"/>
                    </a:cubicBezTo>
                    <a:cubicBezTo>
                      <a:pt x="2203" y="1328"/>
                      <a:pt x="2750" y="1443"/>
                      <a:pt x="3088" y="1443"/>
                    </a:cubicBezTo>
                    <a:cubicBezTo>
                      <a:pt x="3279" y="1443"/>
                      <a:pt x="3403" y="1406"/>
                      <a:pt x="3431" y="1330"/>
                    </a:cubicBezTo>
                    <a:cubicBezTo>
                      <a:pt x="3511" y="1107"/>
                      <a:pt x="2823" y="664"/>
                      <a:pt x="1894" y="331"/>
                    </a:cubicBezTo>
                    <a:cubicBezTo>
                      <a:pt x="1306" y="115"/>
                      <a:pt x="762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7"/>
              <p:cNvSpPr/>
              <p:nvPr/>
            </p:nvSpPr>
            <p:spPr>
              <a:xfrm>
                <a:off x="7264210" y="4079192"/>
                <a:ext cx="45935" cy="16636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1097" extrusionOk="0">
                    <a:moveTo>
                      <a:pt x="554" y="1"/>
                    </a:moveTo>
                    <a:cubicBezTo>
                      <a:pt x="303" y="1"/>
                      <a:pt x="129" y="50"/>
                      <a:pt x="88" y="150"/>
                    </a:cubicBezTo>
                    <a:cubicBezTo>
                      <a:pt x="1" y="365"/>
                      <a:pt x="594" y="753"/>
                      <a:pt x="1420" y="1006"/>
                    </a:cubicBezTo>
                    <a:cubicBezTo>
                      <a:pt x="1745" y="1067"/>
                      <a:pt x="2051" y="1097"/>
                      <a:pt x="2306" y="1097"/>
                    </a:cubicBezTo>
                    <a:cubicBezTo>
                      <a:pt x="2714" y="1097"/>
                      <a:pt x="2990" y="1021"/>
                      <a:pt x="3004" y="881"/>
                    </a:cubicBezTo>
                    <a:cubicBezTo>
                      <a:pt x="3029" y="643"/>
                      <a:pt x="2411" y="340"/>
                      <a:pt x="1625" y="190"/>
                    </a:cubicBezTo>
                    <a:cubicBezTo>
                      <a:pt x="1222" y="64"/>
                      <a:pt x="838" y="1"/>
                      <a:pt x="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7"/>
              <p:cNvSpPr/>
              <p:nvPr/>
            </p:nvSpPr>
            <p:spPr>
              <a:xfrm>
                <a:off x="7348691" y="4097177"/>
                <a:ext cx="44236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989" extrusionOk="0">
                    <a:moveTo>
                      <a:pt x="747" y="1"/>
                    </a:moveTo>
                    <a:cubicBezTo>
                      <a:pt x="348" y="1"/>
                      <a:pt x="71" y="80"/>
                      <a:pt x="41" y="225"/>
                    </a:cubicBezTo>
                    <a:cubicBezTo>
                      <a:pt x="1" y="455"/>
                      <a:pt x="596" y="763"/>
                      <a:pt x="1380" y="906"/>
                    </a:cubicBezTo>
                    <a:cubicBezTo>
                      <a:pt x="1670" y="962"/>
                      <a:pt x="1944" y="988"/>
                      <a:pt x="2177" y="988"/>
                    </a:cubicBezTo>
                    <a:cubicBezTo>
                      <a:pt x="2573" y="988"/>
                      <a:pt x="2848" y="911"/>
                      <a:pt x="2878" y="771"/>
                    </a:cubicBezTo>
                    <a:cubicBezTo>
                      <a:pt x="2916" y="541"/>
                      <a:pt x="2323" y="233"/>
                      <a:pt x="1538" y="83"/>
                    </a:cubicBezTo>
                    <a:cubicBezTo>
                      <a:pt x="1250" y="27"/>
                      <a:pt x="978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7"/>
              <p:cNvSpPr/>
              <p:nvPr/>
            </p:nvSpPr>
            <p:spPr>
              <a:xfrm>
                <a:off x="7433066" y="4107307"/>
                <a:ext cx="45328" cy="12769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842" extrusionOk="0">
                    <a:moveTo>
                      <a:pt x="1499" y="0"/>
                    </a:moveTo>
                    <a:cubicBezTo>
                      <a:pt x="673" y="0"/>
                      <a:pt x="0" y="191"/>
                      <a:pt x="0" y="421"/>
                    </a:cubicBezTo>
                    <a:cubicBezTo>
                      <a:pt x="0" y="651"/>
                      <a:pt x="673" y="841"/>
                      <a:pt x="1499" y="841"/>
                    </a:cubicBezTo>
                    <a:cubicBezTo>
                      <a:pt x="2322" y="841"/>
                      <a:pt x="2988" y="651"/>
                      <a:pt x="2988" y="421"/>
                    </a:cubicBezTo>
                    <a:cubicBezTo>
                      <a:pt x="2988" y="191"/>
                      <a:pt x="2322" y="0"/>
                      <a:pt x="1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7"/>
              <p:cNvSpPr/>
              <p:nvPr/>
            </p:nvSpPr>
            <p:spPr>
              <a:xfrm>
                <a:off x="7510587" y="4097207"/>
                <a:ext cx="65862" cy="17364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1145" extrusionOk="0">
                    <a:moveTo>
                      <a:pt x="3603" y="1"/>
                    </a:moveTo>
                    <a:cubicBezTo>
                      <a:pt x="3206" y="1"/>
                      <a:pt x="2675" y="54"/>
                      <a:pt x="2100" y="159"/>
                    </a:cubicBezTo>
                    <a:cubicBezTo>
                      <a:pt x="919" y="381"/>
                      <a:pt x="1" y="746"/>
                      <a:pt x="48" y="967"/>
                    </a:cubicBezTo>
                    <a:cubicBezTo>
                      <a:pt x="68" y="1085"/>
                      <a:pt x="339" y="1145"/>
                      <a:pt x="757" y="1145"/>
                    </a:cubicBezTo>
                    <a:cubicBezTo>
                      <a:pt x="1152" y="1145"/>
                      <a:pt x="1680" y="1091"/>
                      <a:pt x="2251" y="984"/>
                    </a:cubicBezTo>
                    <a:cubicBezTo>
                      <a:pt x="3432" y="769"/>
                      <a:pt x="4343" y="406"/>
                      <a:pt x="4303" y="176"/>
                    </a:cubicBezTo>
                    <a:cubicBezTo>
                      <a:pt x="4282" y="58"/>
                      <a:pt x="4015" y="1"/>
                      <a:pt x="3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7"/>
              <p:cNvSpPr/>
              <p:nvPr/>
            </p:nvSpPr>
            <p:spPr>
              <a:xfrm>
                <a:off x="7607442" y="4066408"/>
                <a:ext cx="53866" cy="25492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1681" extrusionOk="0">
                    <a:moveTo>
                      <a:pt x="3202" y="1"/>
                    </a:moveTo>
                    <a:cubicBezTo>
                      <a:pt x="2877" y="1"/>
                      <a:pt x="2266" y="194"/>
                      <a:pt x="1617" y="518"/>
                    </a:cubicBezTo>
                    <a:cubicBezTo>
                      <a:pt x="689" y="875"/>
                      <a:pt x="0" y="1351"/>
                      <a:pt x="71" y="1571"/>
                    </a:cubicBezTo>
                    <a:cubicBezTo>
                      <a:pt x="97" y="1645"/>
                      <a:pt x="208" y="1681"/>
                      <a:pt x="379" y="1681"/>
                    </a:cubicBezTo>
                    <a:cubicBezTo>
                      <a:pt x="723" y="1681"/>
                      <a:pt x="1312" y="1538"/>
                      <a:pt x="1957" y="1278"/>
                    </a:cubicBezTo>
                    <a:cubicBezTo>
                      <a:pt x="2886" y="820"/>
                      <a:pt x="3551" y="280"/>
                      <a:pt x="3431" y="82"/>
                    </a:cubicBezTo>
                    <a:cubicBezTo>
                      <a:pt x="3402" y="27"/>
                      <a:pt x="3321" y="1"/>
                      <a:pt x="3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7"/>
              <p:cNvSpPr/>
              <p:nvPr/>
            </p:nvSpPr>
            <p:spPr>
              <a:xfrm>
                <a:off x="7680989" y="4021567"/>
                <a:ext cx="48558" cy="34167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2253" extrusionOk="0">
                    <a:moveTo>
                      <a:pt x="2924" y="0"/>
                    </a:moveTo>
                    <a:cubicBezTo>
                      <a:pt x="2636" y="0"/>
                      <a:pt x="2011" y="306"/>
                      <a:pt x="1355" y="789"/>
                    </a:cubicBezTo>
                    <a:cubicBezTo>
                      <a:pt x="546" y="1383"/>
                      <a:pt x="0" y="2008"/>
                      <a:pt x="135" y="2198"/>
                    </a:cubicBezTo>
                    <a:cubicBezTo>
                      <a:pt x="163" y="2235"/>
                      <a:pt x="212" y="2252"/>
                      <a:pt x="281" y="2252"/>
                    </a:cubicBezTo>
                    <a:cubicBezTo>
                      <a:pt x="570" y="2252"/>
                      <a:pt x="1193" y="1943"/>
                      <a:pt x="1847" y="1462"/>
                    </a:cubicBezTo>
                    <a:cubicBezTo>
                      <a:pt x="2656" y="877"/>
                      <a:pt x="3201" y="241"/>
                      <a:pt x="3066" y="51"/>
                    </a:cubicBezTo>
                    <a:cubicBezTo>
                      <a:pt x="3040" y="17"/>
                      <a:pt x="2991" y="0"/>
                      <a:pt x="2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7"/>
              <p:cNvSpPr/>
              <p:nvPr/>
            </p:nvSpPr>
            <p:spPr>
              <a:xfrm>
                <a:off x="7746378" y="3968491"/>
                <a:ext cx="37852" cy="3512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316" extrusionOk="0">
                    <a:moveTo>
                      <a:pt x="2216" y="1"/>
                    </a:moveTo>
                    <a:cubicBezTo>
                      <a:pt x="1964" y="1"/>
                      <a:pt x="1448" y="347"/>
                      <a:pt x="942" y="866"/>
                    </a:cubicBezTo>
                    <a:cubicBezTo>
                      <a:pt x="348" y="1484"/>
                      <a:pt x="0" y="2117"/>
                      <a:pt x="166" y="2275"/>
                    </a:cubicBezTo>
                    <a:cubicBezTo>
                      <a:pt x="193" y="2302"/>
                      <a:pt x="232" y="2315"/>
                      <a:pt x="280" y="2315"/>
                    </a:cubicBezTo>
                    <a:cubicBezTo>
                      <a:pt x="533" y="2315"/>
                      <a:pt x="1047" y="1969"/>
                      <a:pt x="1545" y="1451"/>
                    </a:cubicBezTo>
                    <a:cubicBezTo>
                      <a:pt x="2147" y="833"/>
                      <a:pt x="2496" y="200"/>
                      <a:pt x="2330" y="40"/>
                    </a:cubicBezTo>
                    <a:cubicBezTo>
                      <a:pt x="2303" y="14"/>
                      <a:pt x="2265" y="1"/>
                      <a:pt x="2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7"/>
              <p:cNvSpPr/>
              <p:nvPr/>
            </p:nvSpPr>
            <p:spPr>
              <a:xfrm>
                <a:off x="7796845" y="3901070"/>
                <a:ext cx="32317" cy="3873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554" extrusionOk="0">
                    <a:moveTo>
                      <a:pt x="1856" y="0"/>
                    </a:moveTo>
                    <a:cubicBezTo>
                      <a:pt x="1618" y="0"/>
                      <a:pt x="1154" y="443"/>
                      <a:pt x="761" y="1072"/>
                    </a:cubicBezTo>
                    <a:cubicBezTo>
                      <a:pt x="261" y="1721"/>
                      <a:pt x="1" y="2371"/>
                      <a:pt x="174" y="2521"/>
                    </a:cubicBezTo>
                    <a:cubicBezTo>
                      <a:pt x="197" y="2543"/>
                      <a:pt x="228" y="2554"/>
                      <a:pt x="266" y="2554"/>
                    </a:cubicBezTo>
                    <a:cubicBezTo>
                      <a:pt x="500" y="2554"/>
                      <a:pt x="993" y="2148"/>
                      <a:pt x="1450" y="1555"/>
                    </a:cubicBezTo>
                    <a:cubicBezTo>
                      <a:pt x="1918" y="817"/>
                      <a:pt x="2131" y="129"/>
                      <a:pt x="1925" y="17"/>
                    </a:cubicBezTo>
                    <a:cubicBezTo>
                      <a:pt x="1905" y="6"/>
                      <a:pt x="1882" y="0"/>
                      <a:pt x="1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7"/>
              <p:cNvSpPr/>
              <p:nvPr/>
            </p:nvSpPr>
            <p:spPr>
              <a:xfrm>
                <a:off x="7830480" y="3825430"/>
                <a:ext cx="25128" cy="43129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844" extrusionOk="0">
                    <a:moveTo>
                      <a:pt x="1413" y="1"/>
                    </a:moveTo>
                    <a:cubicBezTo>
                      <a:pt x="1183" y="1"/>
                      <a:pt x="842" y="568"/>
                      <a:pt x="540" y="1288"/>
                    </a:cubicBezTo>
                    <a:cubicBezTo>
                      <a:pt x="198" y="2034"/>
                      <a:pt x="0" y="2692"/>
                      <a:pt x="198" y="2827"/>
                    </a:cubicBezTo>
                    <a:cubicBezTo>
                      <a:pt x="216" y="2838"/>
                      <a:pt x="238" y="2844"/>
                      <a:pt x="263" y="2844"/>
                    </a:cubicBezTo>
                    <a:cubicBezTo>
                      <a:pt x="493" y="2844"/>
                      <a:pt x="972" y="2359"/>
                      <a:pt x="1309" y="1629"/>
                    </a:cubicBezTo>
                    <a:cubicBezTo>
                      <a:pt x="1657" y="805"/>
                      <a:pt x="1657" y="59"/>
                      <a:pt x="1444" y="4"/>
                    </a:cubicBezTo>
                    <a:cubicBezTo>
                      <a:pt x="1434" y="2"/>
                      <a:pt x="1423" y="1"/>
                      <a:pt x="1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7"/>
              <p:cNvSpPr/>
              <p:nvPr/>
            </p:nvSpPr>
            <p:spPr>
              <a:xfrm>
                <a:off x="7245088" y="4038657"/>
                <a:ext cx="50029" cy="20761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369" extrusionOk="0">
                    <a:moveTo>
                      <a:pt x="457" y="0"/>
                    </a:moveTo>
                    <a:cubicBezTo>
                      <a:pt x="249" y="0"/>
                      <a:pt x="112" y="42"/>
                      <a:pt x="81" y="130"/>
                    </a:cubicBezTo>
                    <a:cubicBezTo>
                      <a:pt x="1" y="351"/>
                      <a:pt x="644" y="771"/>
                      <a:pt x="1507" y="1081"/>
                    </a:cubicBezTo>
                    <a:cubicBezTo>
                      <a:pt x="2036" y="1268"/>
                      <a:pt x="2524" y="1368"/>
                      <a:pt x="2844" y="1368"/>
                    </a:cubicBezTo>
                    <a:cubicBezTo>
                      <a:pt x="3051" y="1368"/>
                      <a:pt x="3188" y="1326"/>
                      <a:pt x="3219" y="1239"/>
                    </a:cubicBezTo>
                    <a:cubicBezTo>
                      <a:pt x="3299" y="1024"/>
                      <a:pt x="2656" y="596"/>
                      <a:pt x="1793" y="288"/>
                    </a:cubicBezTo>
                    <a:cubicBezTo>
                      <a:pt x="1265" y="100"/>
                      <a:pt x="777" y="0"/>
                      <a:pt x="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7"/>
              <p:cNvSpPr/>
              <p:nvPr/>
            </p:nvSpPr>
            <p:spPr>
              <a:xfrm>
                <a:off x="7323685" y="4061131"/>
                <a:ext cx="39945" cy="14983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988" extrusionOk="0">
                    <a:moveTo>
                      <a:pt x="690" y="0"/>
                    </a:moveTo>
                    <a:cubicBezTo>
                      <a:pt x="332" y="0"/>
                      <a:pt x="78" y="77"/>
                      <a:pt x="48" y="217"/>
                    </a:cubicBezTo>
                    <a:cubicBezTo>
                      <a:pt x="1" y="445"/>
                      <a:pt x="524" y="755"/>
                      <a:pt x="1222" y="906"/>
                    </a:cubicBezTo>
                    <a:cubicBezTo>
                      <a:pt x="1483" y="961"/>
                      <a:pt x="1730" y="988"/>
                      <a:pt x="1940" y="988"/>
                    </a:cubicBezTo>
                    <a:cubicBezTo>
                      <a:pt x="2297" y="988"/>
                      <a:pt x="2548" y="911"/>
                      <a:pt x="2578" y="771"/>
                    </a:cubicBezTo>
                    <a:cubicBezTo>
                      <a:pt x="2633" y="540"/>
                      <a:pt x="2102" y="232"/>
                      <a:pt x="1404" y="82"/>
                    </a:cubicBezTo>
                    <a:cubicBezTo>
                      <a:pt x="1146" y="27"/>
                      <a:pt x="900" y="0"/>
                      <a:pt x="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7"/>
              <p:cNvSpPr/>
              <p:nvPr/>
            </p:nvSpPr>
            <p:spPr>
              <a:xfrm>
                <a:off x="7407939" y="4075279"/>
                <a:ext cx="45813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873" extrusionOk="0">
                    <a:moveTo>
                      <a:pt x="1100" y="1"/>
                    </a:moveTo>
                    <a:cubicBezTo>
                      <a:pt x="489" y="1"/>
                      <a:pt x="36" y="119"/>
                      <a:pt x="18" y="305"/>
                    </a:cubicBezTo>
                    <a:cubicBezTo>
                      <a:pt x="0" y="536"/>
                      <a:pt x="651" y="781"/>
                      <a:pt x="1474" y="853"/>
                    </a:cubicBezTo>
                    <a:cubicBezTo>
                      <a:pt x="1628" y="866"/>
                      <a:pt x="1776" y="873"/>
                      <a:pt x="1916" y="873"/>
                    </a:cubicBezTo>
                    <a:cubicBezTo>
                      <a:pt x="2530" y="873"/>
                      <a:pt x="2985" y="752"/>
                      <a:pt x="3004" y="558"/>
                    </a:cubicBezTo>
                    <a:cubicBezTo>
                      <a:pt x="3021" y="330"/>
                      <a:pt x="2370" y="83"/>
                      <a:pt x="1547" y="20"/>
                    </a:cubicBezTo>
                    <a:cubicBezTo>
                      <a:pt x="1392" y="7"/>
                      <a:pt x="1242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7"/>
              <p:cNvSpPr/>
              <p:nvPr/>
            </p:nvSpPr>
            <p:spPr>
              <a:xfrm>
                <a:off x="7496514" y="4064300"/>
                <a:ext cx="53259" cy="15999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055" extrusionOk="0">
                    <a:moveTo>
                      <a:pt x="2973" y="0"/>
                    </a:moveTo>
                    <a:cubicBezTo>
                      <a:pt x="2646" y="0"/>
                      <a:pt x="2176" y="68"/>
                      <a:pt x="1665" y="166"/>
                    </a:cubicBezTo>
                    <a:cubicBezTo>
                      <a:pt x="754" y="316"/>
                      <a:pt x="0" y="514"/>
                      <a:pt x="0" y="752"/>
                    </a:cubicBezTo>
                    <a:cubicBezTo>
                      <a:pt x="0" y="914"/>
                      <a:pt x="433" y="1055"/>
                      <a:pt x="1054" y="1055"/>
                    </a:cubicBezTo>
                    <a:cubicBezTo>
                      <a:pt x="1285" y="1055"/>
                      <a:pt x="1543" y="1035"/>
                      <a:pt x="1815" y="990"/>
                    </a:cubicBezTo>
                    <a:cubicBezTo>
                      <a:pt x="2806" y="799"/>
                      <a:pt x="3511" y="349"/>
                      <a:pt x="3432" y="141"/>
                    </a:cubicBezTo>
                    <a:cubicBezTo>
                      <a:pt x="3397" y="41"/>
                      <a:pt x="3229" y="0"/>
                      <a:pt x="2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57"/>
              <p:cNvSpPr/>
              <p:nvPr/>
            </p:nvSpPr>
            <p:spPr>
              <a:xfrm>
                <a:off x="7572457" y="4047680"/>
                <a:ext cx="42932" cy="16833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110" extrusionOk="0">
                    <a:moveTo>
                      <a:pt x="2260" y="0"/>
                    </a:moveTo>
                    <a:cubicBezTo>
                      <a:pt x="1999" y="0"/>
                      <a:pt x="1661" y="50"/>
                      <a:pt x="1301" y="153"/>
                    </a:cubicBezTo>
                    <a:cubicBezTo>
                      <a:pt x="556" y="359"/>
                      <a:pt x="0" y="714"/>
                      <a:pt x="65" y="937"/>
                    </a:cubicBezTo>
                    <a:cubicBezTo>
                      <a:pt x="97" y="1052"/>
                      <a:pt x="290" y="1110"/>
                      <a:pt x="573" y="1110"/>
                    </a:cubicBezTo>
                    <a:cubicBezTo>
                      <a:pt x="834" y="1110"/>
                      <a:pt x="1173" y="1060"/>
                      <a:pt x="1531" y="961"/>
                    </a:cubicBezTo>
                    <a:cubicBezTo>
                      <a:pt x="2275" y="747"/>
                      <a:pt x="2830" y="399"/>
                      <a:pt x="2768" y="176"/>
                    </a:cubicBezTo>
                    <a:cubicBezTo>
                      <a:pt x="2738" y="60"/>
                      <a:pt x="254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57"/>
              <p:cNvSpPr/>
              <p:nvPr/>
            </p:nvSpPr>
            <p:spPr>
              <a:xfrm>
                <a:off x="7647703" y="4009299"/>
                <a:ext cx="38231" cy="20306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339" extrusionOk="0">
                    <a:moveTo>
                      <a:pt x="2121" y="1"/>
                    </a:moveTo>
                    <a:cubicBezTo>
                      <a:pt x="1863" y="1"/>
                      <a:pt x="1481" y="103"/>
                      <a:pt x="1087" y="290"/>
                    </a:cubicBezTo>
                    <a:cubicBezTo>
                      <a:pt x="444" y="592"/>
                      <a:pt x="0" y="1010"/>
                      <a:pt x="103" y="1218"/>
                    </a:cubicBezTo>
                    <a:cubicBezTo>
                      <a:pt x="140" y="1299"/>
                      <a:pt x="250" y="1338"/>
                      <a:pt x="409" y="1338"/>
                    </a:cubicBezTo>
                    <a:cubicBezTo>
                      <a:pt x="665" y="1338"/>
                      <a:pt x="1047" y="1237"/>
                      <a:pt x="1442" y="1050"/>
                    </a:cubicBezTo>
                    <a:cubicBezTo>
                      <a:pt x="2085" y="742"/>
                      <a:pt x="2521" y="330"/>
                      <a:pt x="2425" y="117"/>
                    </a:cubicBezTo>
                    <a:cubicBezTo>
                      <a:pt x="2387" y="38"/>
                      <a:pt x="2277" y="1"/>
                      <a:pt x="2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57"/>
              <p:cNvSpPr/>
              <p:nvPr/>
            </p:nvSpPr>
            <p:spPr>
              <a:xfrm>
                <a:off x="7715215" y="3950749"/>
                <a:ext cx="34516" cy="27342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803" extrusionOk="0">
                    <a:moveTo>
                      <a:pt x="1971" y="0"/>
                    </a:moveTo>
                    <a:cubicBezTo>
                      <a:pt x="1738" y="0"/>
                      <a:pt x="1324" y="274"/>
                      <a:pt x="904" y="640"/>
                    </a:cubicBezTo>
                    <a:cubicBezTo>
                      <a:pt x="381" y="1068"/>
                      <a:pt x="1" y="1513"/>
                      <a:pt x="121" y="1718"/>
                    </a:cubicBezTo>
                    <a:cubicBezTo>
                      <a:pt x="152" y="1774"/>
                      <a:pt x="226" y="1802"/>
                      <a:pt x="330" y="1802"/>
                    </a:cubicBezTo>
                    <a:cubicBezTo>
                      <a:pt x="589" y="1802"/>
                      <a:pt x="1033" y="1626"/>
                      <a:pt x="1452" y="1275"/>
                    </a:cubicBezTo>
                    <a:cubicBezTo>
                      <a:pt x="2023" y="775"/>
                      <a:pt x="2276" y="181"/>
                      <a:pt x="2093" y="39"/>
                    </a:cubicBezTo>
                    <a:cubicBezTo>
                      <a:pt x="2062" y="12"/>
                      <a:pt x="2020" y="0"/>
                      <a:pt x="1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57"/>
              <p:cNvSpPr/>
              <p:nvPr/>
            </p:nvSpPr>
            <p:spPr>
              <a:xfrm>
                <a:off x="7759935" y="3887453"/>
                <a:ext cx="23946" cy="28161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857" extrusionOk="0">
                    <a:moveTo>
                      <a:pt x="1303" y="0"/>
                    </a:moveTo>
                    <a:cubicBezTo>
                      <a:pt x="1078" y="0"/>
                      <a:pt x="780" y="324"/>
                      <a:pt x="508" y="734"/>
                    </a:cubicBezTo>
                    <a:cubicBezTo>
                      <a:pt x="200" y="1185"/>
                      <a:pt x="0" y="1620"/>
                      <a:pt x="167" y="1803"/>
                    </a:cubicBezTo>
                    <a:cubicBezTo>
                      <a:pt x="200" y="1839"/>
                      <a:pt x="249" y="1856"/>
                      <a:pt x="310" y="1856"/>
                    </a:cubicBezTo>
                    <a:cubicBezTo>
                      <a:pt x="533" y="1856"/>
                      <a:pt x="914" y="1624"/>
                      <a:pt x="1206" y="1200"/>
                    </a:cubicBezTo>
                    <a:cubicBezTo>
                      <a:pt x="1562" y="654"/>
                      <a:pt x="1579" y="91"/>
                      <a:pt x="1371" y="11"/>
                    </a:cubicBezTo>
                    <a:cubicBezTo>
                      <a:pt x="1350" y="4"/>
                      <a:pt x="1327" y="0"/>
                      <a:pt x="1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57"/>
              <p:cNvSpPr/>
              <p:nvPr/>
            </p:nvSpPr>
            <p:spPr>
              <a:xfrm>
                <a:off x="7790355" y="3830541"/>
                <a:ext cx="22717" cy="22732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499" extrusionOk="0">
                    <a:moveTo>
                      <a:pt x="1163" y="0"/>
                    </a:moveTo>
                    <a:cubicBezTo>
                      <a:pt x="959" y="0"/>
                      <a:pt x="665" y="182"/>
                      <a:pt x="419" y="483"/>
                    </a:cubicBezTo>
                    <a:cubicBezTo>
                      <a:pt x="103" y="873"/>
                      <a:pt x="1" y="1309"/>
                      <a:pt x="174" y="1451"/>
                    </a:cubicBezTo>
                    <a:cubicBezTo>
                      <a:pt x="215" y="1483"/>
                      <a:pt x="267" y="1499"/>
                      <a:pt x="327" y="1499"/>
                    </a:cubicBezTo>
                    <a:cubicBezTo>
                      <a:pt x="533" y="1499"/>
                      <a:pt x="831" y="1317"/>
                      <a:pt x="1070" y="1016"/>
                    </a:cubicBezTo>
                    <a:cubicBezTo>
                      <a:pt x="1387" y="626"/>
                      <a:pt x="1497" y="198"/>
                      <a:pt x="1315" y="48"/>
                    </a:cubicBezTo>
                    <a:cubicBezTo>
                      <a:pt x="1274" y="16"/>
                      <a:pt x="1222" y="0"/>
                      <a:pt x="1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57"/>
              <p:cNvSpPr/>
              <p:nvPr/>
            </p:nvSpPr>
            <p:spPr>
              <a:xfrm>
                <a:off x="7596250" y="3623895"/>
                <a:ext cx="62404" cy="57278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3777" extrusionOk="0">
                    <a:moveTo>
                      <a:pt x="399" y="0"/>
                    </a:moveTo>
                    <a:cubicBezTo>
                      <a:pt x="300" y="0"/>
                      <a:pt x="220" y="67"/>
                      <a:pt x="200" y="163"/>
                    </a:cubicBezTo>
                    <a:cubicBezTo>
                      <a:pt x="0" y="1044"/>
                      <a:pt x="438" y="2042"/>
                      <a:pt x="1301" y="2698"/>
                    </a:cubicBezTo>
                    <a:cubicBezTo>
                      <a:pt x="2055" y="3269"/>
                      <a:pt x="2996" y="3532"/>
                      <a:pt x="3829" y="3769"/>
                    </a:cubicBezTo>
                    <a:cubicBezTo>
                      <a:pt x="3844" y="3769"/>
                      <a:pt x="3861" y="3777"/>
                      <a:pt x="3884" y="3777"/>
                    </a:cubicBezTo>
                    <a:cubicBezTo>
                      <a:pt x="3972" y="3777"/>
                      <a:pt x="4059" y="3714"/>
                      <a:pt x="4082" y="3619"/>
                    </a:cubicBezTo>
                    <a:cubicBezTo>
                      <a:pt x="4114" y="3507"/>
                      <a:pt x="4052" y="3389"/>
                      <a:pt x="3939" y="3364"/>
                    </a:cubicBezTo>
                    <a:cubicBezTo>
                      <a:pt x="3139" y="3144"/>
                      <a:pt x="2245" y="2889"/>
                      <a:pt x="1554" y="2366"/>
                    </a:cubicBezTo>
                    <a:cubicBezTo>
                      <a:pt x="951" y="1907"/>
                      <a:pt x="421" y="1074"/>
                      <a:pt x="603" y="258"/>
                    </a:cubicBezTo>
                    <a:cubicBezTo>
                      <a:pt x="636" y="140"/>
                      <a:pt x="563" y="28"/>
                      <a:pt x="445" y="5"/>
                    </a:cubicBezTo>
                    <a:cubicBezTo>
                      <a:pt x="430" y="2"/>
                      <a:pt x="414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57"/>
              <p:cNvSpPr/>
              <p:nvPr/>
            </p:nvSpPr>
            <p:spPr>
              <a:xfrm>
                <a:off x="7678942" y="3681929"/>
                <a:ext cx="78722" cy="163767"/>
              </a:xfrm>
              <a:custGeom>
                <a:avLst/>
                <a:gdLst/>
                <a:ahLst/>
                <a:cxnLst/>
                <a:rect l="l" t="t" r="r" b="b"/>
                <a:pathLst>
                  <a:path w="5191" h="10799" extrusionOk="0">
                    <a:moveTo>
                      <a:pt x="239" y="1"/>
                    </a:moveTo>
                    <a:cubicBezTo>
                      <a:pt x="151" y="1"/>
                      <a:pt x="72" y="53"/>
                      <a:pt x="40" y="140"/>
                    </a:cubicBezTo>
                    <a:cubicBezTo>
                      <a:pt x="0" y="250"/>
                      <a:pt x="55" y="370"/>
                      <a:pt x="168" y="410"/>
                    </a:cubicBezTo>
                    <a:cubicBezTo>
                      <a:pt x="2085" y="1091"/>
                      <a:pt x="3629" y="2732"/>
                      <a:pt x="4192" y="4697"/>
                    </a:cubicBezTo>
                    <a:cubicBezTo>
                      <a:pt x="4755" y="6654"/>
                      <a:pt x="4312" y="8866"/>
                      <a:pt x="3043" y="10458"/>
                    </a:cubicBezTo>
                    <a:cubicBezTo>
                      <a:pt x="2973" y="10546"/>
                      <a:pt x="2988" y="10681"/>
                      <a:pt x="3076" y="10751"/>
                    </a:cubicBezTo>
                    <a:cubicBezTo>
                      <a:pt x="3116" y="10783"/>
                      <a:pt x="3163" y="10799"/>
                      <a:pt x="3211" y="10799"/>
                    </a:cubicBezTo>
                    <a:cubicBezTo>
                      <a:pt x="3266" y="10799"/>
                      <a:pt x="3329" y="10776"/>
                      <a:pt x="3369" y="10721"/>
                    </a:cubicBezTo>
                    <a:cubicBezTo>
                      <a:pt x="4723" y="9024"/>
                      <a:pt x="5191" y="6670"/>
                      <a:pt x="4597" y="4577"/>
                    </a:cubicBezTo>
                    <a:cubicBezTo>
                      <a:pt x="3994" y="2485"/>
                      <a:pt x="2355" y="743"/>
                      <a:pt x="310" y="13"/>
                    </a:cubicBezTo>
                    <a:cubicBezTo>
                      <a:pt x="286" y="5"/>
                      <a:pt x="262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57"/>
              <p:cNvSpPr/>
              <p:nvPr/>
            </p:nvSpPr>
            <p:spPr>
              <a:xfrm>
                <a:off x="7080114" y="3966323"/>
                <a:ext cx="160446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10580" h="3077" extrusionOk="0">
                    <a:moveTo>
                      <a:pt x="240" y="0"/>
                    </a:moveTo>
                    <a:cubicBezTo>
                      <a:pt x="152" y="0"/>
                      <a:pt x="70" y="48"/>
                      <a:pt x="39" y="136"/>
                    </a:cubicBezTo>
                    <a:cubicBezTo>
                      <a:pt x="1" y="248"/>
                      <a:pt x="56" y="366"/>
                      <a:pt x="158" y="406"/>
                    </a:cubicBezTo>
                    <a:cubicBezTo>
                      <a:pt x="3447" y="1619"/>
                      <a:pt x="6863" y="2513"/>
                      <a:pt x="10319" y="3076"/>
                    </a:cubicBezTo>
                    <a:lnTo>
                      <a:pt x="10357" y="3076"/>
                    </a:lnTo>
                    <a:cubicBezTo>
                      <a:pt x="10452" y="3076"/>
                      <a:pt x="10547" y="3006"/>
                      <a:pt x="10564" y="2903"/>
                    </a:cubicBezTo>
                    <a:cubicBezTo>
                      <a:pt x="10579" y="2791"/>
                      <a:pt x="10500" y="2680"/>
                      <a:pt x="10389" y="2665"/>
                    </a:cubicBezTo>
                    <a:cubicBezTo>
                      <a:pt x="6958" y="2102"/>
                      <a:pt x="3567" y="1214"/>
                      <a:pt x="309" y="10"/>
                    </a:cubicBezTo>
                    <a:cubicBezTo>
                      <a:pt x="286" y="3"/>
                      <a:pt x="263" y="0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57"/>
              <p:cNvSpPr/>
              <p:nvPr/>
            </p:nvSpPr>
            <p:spPr>
              <a:xfrm>
                <a:off x="7096704" y="3567089"/>
                <a:ext cx="632744" cy="433825"/>
              </a:xfrm>
              <a:custGeom>
                <a:avLst/>
                <a:gdLst/>
                <a:ahLst/>
                <a:cxnLst/>
                <a:rect l="l" t="t" r="r" b="b"/>
                <a:pathLst>
                  <a:path w="41724" h="28607" extrusionOk="0">
                    <a:moveTo>
                      <a:pt x="31352" y="0"/>
                    </a:moveTo>
                    <a:cubicBezTo>
                      <a:pt x="31209" y="0"/>
                      <a:pt x="31067" y="17"/>
                      <a:pt x="30930" y="50"/>
                    </a:cubicBezTo>
                    <a:cubicBezTo>
                      <a:pt x="30129" y="248"/>
                      <a:pt x="29504" y="858"/>
                      <a:pt x="28901" y="1437"/>
                    </a:cubicBezTo>
                    <a:cubicBezTo>
                      <a:pt x="23037" y="7135"/>
                      <a:pt x="16300" y="11937"/>
                      <a:pt x="9002" y="15631"/>
                    </a:cubicBezTo>
                    <a:cubicBezTo>
                      <a:pt x="8051" y="16114"/>
                      <a:pt x="7060" y="16605"/>
                      <a:pt x="6395" y="17438"/>
                    </a:cubicBezTo>
                    <a:cubicBezTo>
                      <a:pt x="5729" y="18277"/>
                      <a:pt x="5516" y="19568"/>
                      <a:pt x="6197" y="20386"/>
                    </a:cubicBezTo>
                    <a:cubicBezTo>
                      <a:pt x="3622" y="21440"/>
                      <a:pt x="1410" y="23349"/>
                      <a:pt x="0" y="25749"/>
                    </a:cubicBezTo>
                    <a:cubicBezTo>
                      <a:pt x="4972" y="27532"/>
                      <a:pt x="10253" y="28606"/>
                      <a:pt x="15523" y="28606"/>
                    </a:cubicBezTo>
                    <a:cubicBezTo>
                      <a:pt x="17309" y="28606"/>
                      <a:pt x="19094" y="28483"/>
                      <a:pt x="20865" y="28222"/>
                    </a:cubicBezTo>
                    <a:cubicBezTo>
                      <a:pt x="27864" y="27193"/>
                      <a:pt x="34639" y="23904"/>
                      <a:pt x="39244" y="18531"/>
                    </a:cubicBezTo>
                    <a:cubicBezTo>
                      <a:pt x="40107" y="17516"/>
                      <a:pt x="40908" y="16415"/>
                      <a:pt x="41311" y="15155"/>
                    </a:cubicBezTo>
                    <a:cubicBezTo>
                      <a:pt x="41724" y="13887"/>
                      <a:pt x="41701" y="12428"/>
                      <a:pt x="40995" y="11304"/>
                    </a:cubicBezTo>
                    <a:cubicBezTo>
                      <a:pt x="40195" y="10043"/>
                      <a:pt x="38721" y="9402"/>
                      <a:pt x="37286" y="8982"/>
                    </a:cubicBezTo>
                    <a:cubicBezTo>
                      <a:pt x="35860" y="8554"/>
                      <a:pt x="34346" y="8244"/>
                      <a:pt x="33142" y="7373"/>
                    </a:cubicBezTo>
                    <a:cubicBezTo>
                      <a:pt x="31929" y="6502"/>
                      <a:pt x="31120" y="4837"/>
                      <a:pt x="31763" y="3496"/>
                    </a:cubicBezTo>
                    <a:cubicBezTo>
                      <a:pt x="32159" y="2673"/>
                      <a:pt x="33062" y="1967"/>
                      <a:pt x="32895" y="1071"/>
                    </a:cubicBezTo>
                    <a:cubicBezTo>
                      <a:pt x="32776" y="393"/>
                      <a:pt x="32056" y="0"/>
                      <a:pt x="313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57"/>
              <p:cNvSpPr/>
              <p:nvPr/>
            </p:nvSpPr>
            <p:spPr>
              <a:xfrm>
                <a:off x="7087332" y="3560781"/>
                <a:ext cx="649441" cy="446564"/>
              </a:xfrm>
              <a:custGeom>
                <a:avLst/>
                <a:gdLst/>
                <a:ahLst/>
                <a:cxnLst/>
                <a:rect l="l" t="t" r="r" b="b"/>
                <a:pathLst>
                  <a:path w="42825" h="29447" extrusionOk="0">
                    <a:moveTo>
                      <a:pt x="31959" y="834"/>
                    </a:moveTo>
                    <a:cubicBezTo>
                      <a:pt x="32456" y="834"/>
                      <a:pt x="33018" y="1084"/>
                      <a:pt x="33102" y="1560"/>
                    </a:cubicBezTo>
                    <a:cubicBezTo>
                      <a:pt x="33180" y="1988"/>
                      <a:pt x="32879" y="2400"/>
                      <a:pt x="32539" y="2876"/>
                    </a:cubicBezTo>
                    <a:cubicBezTo>
                      <a:pt x="32349" y="3144"/>
                      <a:pt x="32151" y="3422"/>
                      <a:pt x="32001" y="3732"/>
                    </a:cubicBezTo>
                    <a:cubicBezTo>
                      <a:pt x="31240" y="5331"/>
                      <a:pt x="32206" y="7193"/>
                      <a:pt x="33513" y="8129"/>
                    </a:cubicBezTo>
                    <a:cubicBezTo>
                      <a:pt x="34568" y="8890"/>
                      <a:pt x="35812" y="9238"/>
                      <a:pt x="37024" y="9580"/>
                    </a:cubicBezTo>
                    <a:cubicBezTo>
                      <a:pt x="37279" y="9651"/>
                      <a:pt x="37532" y="9723"/>
                      <a:pt x="37785" y="9793"/>
                    </a:cubicBezTo>
                    <a:cubicBezTo>
                      <a:pt x="38998" y="10158"/>
                      <a:pt x="40487" y="10729"/>
                      <a:pt x="41256" y="11941"/>
                    </a:cubicBezTo>
                    <a:cubicBezTo>
                      <a:pt x="41834" y="12869"/>
                      <a:pt x="41946" y="14175"/>
                      <a:pt x="41533" y="15436"/>
                    </a:cubicBezTo>
                    <a:cubicBezTo>
                      <a:pt x="41113" y="16728"/>
                      <a:pt x="40250" y="17844"/>
                      <a:pt x="39536" y="18670"/>
                    </a:cubicBezTo>
                    <a:cubicBezTo>
                      <a:pt x="35257" y="23678"/>
                      <a:pt x="28648" y="27156"/>
                      <a:pt x="21420" y="28227"/>
                    </a:cubicBezTo>
                    <a:cubicBezTo>
                      <a:pt x="19708" y="28480"/>
                      <a:pt x="17934" y="28607"/>
                      <a:pt x="16135" y="28607"/>
                    </a:cubicBezTo>
                    <a:cubicBezTo>
                      <a:pt x="11324" y="28607"/>
                      <a:pt x="6315" y="27712"/>
                      <a:pt x="1244" y="25945"/>
                    </a:cubicBezTo>
                    <a:cubicBezTo>
                      <a:pt x="2615" y="23820"/>
                      <a:pt x="4635" y="22148"/>
                      <a:pt x="6973" y="21190"/>
                    </a:cubicBezTo>
                    <a:lnTo>
                      <a:pt x="7513" y="20975"/>
                    </a:lnTo>
                    <a:lnTo>
                      <a:pt x="7140" y="20532"/>
                    </a:lnTo>
                    <a:cubicBezTo>
                      <a:pt x="6585" y="19881"/>
                      <a:pt x="6807" y="18788"/>
                      <a:pt x="7346" y="18114"/>
                    </a:cubicBezTo>
                    <a:cubicBezTo>
                      <a:pt x="7931" y="17378"/>
                      <a:pt x="8852" y="16910"/>
                      <a:pt x="9738" y="16465"/>
                    </a:cubicBezTo>
                    <a:lnTo>
                      <a:pt x="9810" y="16427"/>
                    </a:lnTo>
                    <a:cubicBezTo>
                      <a:pt x="17165" y="12694"/>
                      <a:pt x="23900" y="7891"/>
                      <a:pt x="29821" y="2153"/>
                    </a:cubicBezTo>
                    <a:cubicBezTo>
                      <a:pt x="30384" y="1607"/>
                      <a:pt x="30962" y="1044"/>
                      <a:pt x="31651" y="869"/>
                    </a:cubicBezTo>
                    <a:cubicBezTo>
                      <a:pt x="31747" y="846"/>
                      <a:pt x="31851" y="834"/>
                      <a:pt x="31959" y="834"/>
                    </a:cubicBezTo>
                    <a:close/>
                    <a:moveTo>
                      <a:pt x="31962" y="0"/>
                    </a:moveTo>
                    <a:cubicBezTo>
                      <a:pt x="31784" y="0"/>
                      <a:pt x="31609" y="20"/>
                      <a:pt x="31445" y="61"/>
                    </a:cubicBezTo>
                    <a:cubicBezTo>
                      <a:pt x="30534" y="283"/>
                      <a:pt x="29844" y="957"/>
                      <a:pt x="29233" y="1552"/>
                    </a:cubicBezTo>
                    <a:cubicBezTo>
                      <a:pt x="23370" y="7233"/>
                      <a:pt x="16713" y="11988"/>
                      <a:pt x="9438" y="15674"/>
                    </a:cubicBezTo>
                    <a:lnTo>
                      <a:pt x="9358" y="15714"/>
                    </a:lnTo>
                    <a:cubicBezTo>
                      <a:pt x="8392" y="16205"/>
                      <a:pt x="7385" y="16713"/>
                      <a:pt x="6687" y="17591"/>
                    </a:cubicBezTo>
                    <a:cubicBezTo>
                      <a:pt x="6054" y="18392"/>
                      <a:pt x="5736" y="19628"/>
                      <a:pt x="6197" y="20612"/>
                    </a:cubicBezTo>
                    <a:cubicBezTo>
                      <a:pt x="3732" y="21728"/>
                      <a:pt x="1632" y="23615"/>
                      <a:pt x="253" y="25952"/>
                    </a:cubicBezTo>
                    <a:lnTo>
                      <a:pt x="0" y="26388"/>
                    </a:lnTo>
                    <a:lnTo>
                      <a:pt x="476" y="26563"/>
                    </a:lnTo>
                    <a:cubicBezTo>
                      <a:pt x="5809" y="28472"/>
                      <a:pt x="11079" y="29446"/>
                      <a:pt x="16135" y="29446"/>
                    </a:cubicBezTo>
                    <a:cubicBezTo>
                      <a:pt x="17974" y="29446"/>
                      <a:pt x="19796" y="29313"/>
                      <a:pt x="21548" y="29051"/>
                    </a:cubicBezTo>
                    <a:cubicBezTo>
                      <a:pt x="29076" y="27942"/>
                      <a:pt x="35692" y="24454"/>
                      <a:pt x="40179" y="19216"/>
                    </a:cubicBezTo>
                    <a:cubicBezTo>
                      <a:pt x="40940" y="18329"/>
                      <a:pt x="41866" y="17131"/>
                      <a:pt x="42334" y="15697"/>
                    </a:cubicBezTo>
                    <a:cubicBezTo>
                      <a:pt x="42825" y="14175"/>
                      <a:pt x="42690" y="12646"/>
                      <a:pt x="41961" y="11497"/>
                    </a:cubicBezTo>
                    <a:cubicBezTo>
                      <a:pt x="41050" y="10046"/>
                      <a:pt x="39378" y="9398"/>
                      <a:pt x="38022" y="8993"/>
                    </a:cubicBezTo>
                    <a:cubicBezTo>
                      <a:pt x="37769" y="8915"/>
                      <a:pt x="37507" y="8842"/>
                      <a:pt x="37246" y="8772"/>
                    </a:cubicBezTo>
                    <a:cubicBezTo>
                      <a:pt x="36058" y="8439"/>
                      <a:pt x="34932" y="8121"/>
                      <a:pt x="34005" y="7448"/>
                    </a:cubicBezTo>
                    <a:cubicBezTo>
                      <a:pt x="32959" y="6703"/>
                      <a:pt x="32214" y="5236"/>
                      <a:pt x="32762" y="4095"/>
                    </a:cubicBezTo>
                    <a:cubicBezTo>
                      <a:pt x="32872" y="3850"/>
                      <a:pt x="33047" y="3620"/>
                      <a:pt x="33220" y="3367"/>
                    </a:cubicBezTo>
                    <a:cubicBezTo>
                      <a:pt x="33617" y="2811"/>
                      <a:pt x="34068" y="2185"/>
                      <a:pt x="33926" y="1409"/>
                    </a:cubicBezTo>
                    <a:cubicBezTo>
                      <a:pt x="33762" y="476"/>
                      <a:pt x="32824" y="0"/>
                      <a:pt x="31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57"/>
              <p:cNvSpPr/>
              <p:nvPr/>
            </p:nvSpPr>
            <p:spPr>
              <a:xfrm>
                <a:off x="7113400" y="3933401"/>
                <a:ext cx="315356" cy="27312"/>
              </a:xfrm>
              <a:custGeom>
                <a:avLst/>
                <a:gdLst/>
                <a:ahLst/>
                <a:cxnLst/>
                <a:rect l="l" t="t" r="r" b="b"/>
                <a:pathLst>
                  <a:path w="20795" h="1801" extrusionOk="0">
                    <a:moveTo>
                      <a:pt x="232" y="1"/>
                    </a:moveTo>
                    <a:cubicBezTo>
                      <a:pt x="137" y="1"/>
                      <a:pt x="58" y="61"/>
                      <a:pt x="31" y="152"/>
                    </a:cubicBezTo>
                    <a:cubicBezTo>
                      <a:pt x="1" y="262"/>
                      <a:pt x="63" y="382"/>
                      <a:pt x="174" y="414"/>
                    </a:cubicBezTo>
                    <a:cubicBezTo>
                      <a:pt x="3091" y="1270"/>
                      <a:pt x="7068" y="1801"/>
                      <a:pt x="11032" y="1801"/>
                    </a:cubicBezTo>
                    <a:cubicBezTo>
                      <a:pt x="14471" y="1801"/>
                      <a:pt x="17909" y="1396"/>
                      <a:pt x="20629" y="469"/>
                    </a:cubicBezTo>
                    <a:cubicBezTo>
                      <a:pt x="20740" y="429"/>
                      <a:pt x="20795" y="310"/>
                      <a:pt x="20762" y="199"/>
                    </a:cubicBezTo>
                    <a:cubicBezTo>
                      <a:pt x="20732" y="112"/>
                      <a:pt x="20652" y="60"/>
                      <a:pt x="20565" y="60"/>
                    </a:cubicBezTo>
                    <a:cubicBezTo>
                      <a:pt x="20542" y="60"/>
                      <a:pt x="20518" y="64"/>
                      <a:pt x="20494" y="72"/>
                    </a:cubicBezTo>
                    <a:cubicBezTo>
                      <a:pt x="17819" y="987"/>
                      <a:pt x="14441" y="1379"/>
                      <a:pt x="11050" y="1379"/>
                    </a:cubicBezTo>
                    <a:cubicBezTo>
                      <a:pt x="7128" y="1379"/>
                      <a:pt x="3187" y="855"/>
                      <a:pt x="293" y="9"/>
                    </a:cubicBezTo>
                    <a:cubicBezTo>
                      <a:pt x="272" y="3"/>
                      <a:pt x="252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57"/>
              <p:cNvSpPr/>
              <p:nvPr/>
            </p:nvSpPr>
            <p:spPr>
              <a:xfrm>
                <a:off x="7130445" y="3878824"/>
                <a:ext cx="309730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20424" h="2602" extrusionOk="0">
                    <a:moveTo>
                      <a:pt x="20186" y="1"/>
                    </a:moveTo>
                    <a:cubicBezTo>
                      <a:pt x="20157" y="1"/>
                      <a:pt x="20128" y="7"/>
                      <a:pt x="20099" y="19"/>
                    </a:cubicBezTo>
                    <a:cubicBezTo>
                      <a:pt x="15840" y="1820"/>
                      <a:pt x="9225" y="2178"/>
                      <a:pt x="4611" y="2178"/>
                    </a:cubicBezTo>
                    <a:cubicBezTo>
                      <a:pt x="2709" y="2178"/>
                      <a:pt x="1147" y="2117"/>
                      <a:pt x="231" y="2071"/>
                    </a:cubicBezTo>
                    <a:cubicBezTo>
                      <a:pt x="221" y="2070"/>
                      <a:pt x="211" y="2069"/>
                      <a:pt x="202" y="2069"/>
                    </a:cubicBezTo>
                    <a:cubicBezTo>
                      <a:pt x="85" y="2069"/>
                      <a:pt x="17" y="2167"/>
                      <a:pt x="10" y="2269"/>
                    </a:cubicBezTo>
                    <a:cubicBezTo>
                      <a:pt x="1" y="2387"/>
                      <a:pt x="88" y="2482"/>
                      <a:pt x="208" y="2492"/>
                    </a:cubicBezTo>
                    <a:cubicBezTo>
                      <a:pt x="1127" y="2539"/>
                      <a:pt x="2688" y="2602"/>
                      <a:pt x="4590" y="2602"/>
                    </a:cubicBezTo>
                    <a:cubicBezTo>
                      <a:pt x="9242" y="2602"/>
                      <a:pt x="15930" y="2229"/>
                      <a:pt x="20266" y="407"/>
                    </a:cubicBezTo>
                    <a:cubicBezTo>
                      <a:pt x="20376" y="359"/>
                      <a:pt x="20424" y="232"/>
                      <a:pt x="20376" y="129"/>
                    </a:cubicBezTo>
                    <a:cubicBezTo>
                      <a:pt x="20341" y="48"/>
                      <a:pt x="20267" y="1"/>
                      <a:pt x="20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7"/>
              <p:cNvSpPr/>
              <p:nvPr/>
            </p:nvSpPr>
            <p:spPr>
              <a:xfrm>
                <a:off x="7191997" y="3826719"/>
                <a:ext cx="250465" cy="57915"/>
              </a:xfrm>
              <a:custGeom>
                <a:avLst/>
                <a:gdLst/>
                <a:ahLst/>
                <a:cxnLst/>
                <a:rect l="l" t="t" r="r" b="b"/>
                <a:pathLst>
                  <a:path w="16516" h="3819" extrusionOk="0">
                    <a:moveTo>
                      <a:pt x="16269" y="0"/>
                    </a:moveTo>
                    <a:cubicBezTo>
                      <a:pt x="16243" y="0"/>
                      <a:pt x="16216" y="5"/>
                      <a:pt x="16190" y="14"/>
                    </a:cubicBezTo>
                    <a:cubicBezTo>
                      <a:pt x="12619" y="1506"/>
                      <a:pt x="5743" y="3395"/>
                      <a:pt x="1454" y="3395"/>
                    </a:cubicBezTo>
                    <a:cubicBezTo>
                      <a:pt x="1023" y="3395"/>
                      <a:pt x="618" y="3376"/>
                      <a:pt x="246" y="3335"/>
                    </a:cubicBezTo>
                    <a:cubicBezTo>
                      <a:pt x="241" y="3335"/>
                      <a:pt x="236" y="3335"/>
                      <a:pt x="231" y="3335"/>
                    </a:cubicBezTo>
                    <a:cubicBezTo>
                      <a:pt x="126" y="3335"/>
                      <a:pt x="23" y="3413"/>
                      <a:pt x="16" y="3525"/>
                    </a:cubicBezTo>
                    <a:cubicBezTo>
                      <a:pt x="0" y="3636"/>
                      <a:pt x="78" y="3740"/>
                      <a:pt x="198" y="3756"/>
                    </a:cubicBezTo>
                    <a:cubicBezTo>
                      <a:pt x="579" y="3795"/>
                      <a:pt x="991" y="3818"/>
                      <a:pt x="1434" y="3818"/>
                    </a:cubicBezTo>
                    <a:cubicBezTo>
                      <a:pt x="5794" y="3818"/>
                      <a:pt x="12751" y="1909"/>
                      <a:pt x="16357" y="402"/>
                    </a:cubicBezTo>
                    <a:cubicBezTo>
                      <a:pt x="16460" y="364"/>
                      <a:pt x="16515" y="237"/>
                      <a:pt x="16468" y="134"/>
                    </a:cubicBezTo>
                    <a:cubicBezTo>
                      <a:pt x="16431" y="48"/>
                      <a:pt x="16354" y="0"/>
                      <a:pt x="16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7"/>
              <p:cNvSpPr/>
              <p:nvPr/>
            </p:nvSpPr>
            <p:spPr>
              <a:xfrm>
                <a:off x="7330903" y="3698019"/>
                <a:ext cx="163464" cy="293943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9383" extrusionOk="0">
                    <a:moveTo>
                      <a:pt x="4908" y="1"/>
                    </a:moveTo>
                    <a:cubicBezTo>
                      <a:pt x="4868" y="1"/>
                      <a:pt x="4829" y="10"/>
                      <a:pt x="4795" y="30"/>
                    </a:cubicBezTo>
                    <a:cubicBezTo>
                      <a:pt x="3424" y="926"/>
                      <a:pt x="2157" y="1980"/>
                      <a:pt x="1039" y="3168"/>
                    </a:cubicBezTo>
                    <a:cubicBezTo>
                      <a:pt x="278" y="3984"/>
                      <a:pt x="0" y="4690"/>
                      <a:pt x="208" y="5323"/>
                    </a:cubicBezTo>
                    <a:cubicBezTo>
                      <a:pt x="365" y="5823"/>
                      <a:pt x="849" y="6227"/>
                      <a:pt x="1467" y="6369"/>
                    </a:cubicBezTo>
                    <a:cubicBezTo>
                      <a:pt x="1696" y="6424"/>
                      <a:pt x="1928" y="6444"/>
                      <a:pt x="2158" y="6444"/>
                    </a:cubicBezTo>
                    <a:cubicBezTo>
                      <a:pt x="2460" y="6444"/>
                      <a:pt x="2757" y="6410"/>
                      <a:pt x="3036" y="6379"/>
                    </a:cubicBezTo>
                    <a:lnTo>
                      <a:pt x="9407" y="5666"/>
                    </a:lnTo>
                    <a:lnTo>
                      <a:pt x="9407" y="5666"/>
                    </a:lnTo>
                    <a:cubicBezTo>
                      <a:pt x="8711" y="6061"/>
                      <a:pt x="8068" y="6544"/>
                      <a:pt x="7475" y="7100"/>
                    </a:cubicBezTo>
                    <a:cubicBezTo>
                      <a:pt x="6880" y="7653"/>
                      <a:pt x="6642" y="8193"/>
                      <a:pt x="6785" y="8684"/>
                    </a:cubicBezTo>
                    <a:cubicBezTo>
                      <a:pt x="6967" y="9342"/>
                      <a:pt x="7713" y="9603"/>
                      <a:pt x="8354" y="9620"/>
                    </a:cubicBezTo>
                    <a:lnTo>
                      <a:pt x="8749" y="9620"/>
                    </a:lnTo>
                    <a:cubicBezTo>
                      <a:pt x="8818" y="9620"/>
                      <a:pt x="8887" y="9619"/>
                      <a:pt x="8954" y="9619"/>
                    </a:cubicBezTo>
                    <a:cubicBezTo>
                      <a:pt x="9164" y="9619"/>
                      <a:pt x="9364" y="9624"/>
                      <a:pt x="9550" y="9660"/>
                    </a:cubicBezTo>
                    <a:cubicBezTo>
                      <a:pt x="8283" y="10491"/>
                      <a:pt x="6982" y="11537"/>
                      <a:pt x="6334" y="12996"/>
                    </a:cubicBezTo>
                    <a:cubicBezTo>
                      <a:pt x="5683" y="14477"/>
                      <a:pt x="5944" y="16562"/>
                      <a:pt x="7323" y="17496"/>
                    </a:cubicBezTo>
                    <a:lnTo>
                      <a:pt x="5383" y="19010"/>
                    </a:lnTo>
                    <a:cubicBezTo>
                      <a:pt x="5288" y="19082"/>
                      <a:pt x="5271" y="19217"/>
                      <a:pt x="5343" y="19303"/>
                    </a:cubicBezTo>
                    <a:cubicBezTo>
                      <a:pt x="5383" y="19360"/>
                      <a:pt x="5446" y="19383"/>
                      <a:pt x="5508" y="19383"/>
                    </a:cubicBezTo>
                    <a:cubicBezTo>
                      <a:pt x="5556" y="19383"/>
                      <a:pt x="5603" y="19375"/>
                      <a:pt x="5636" y="19343"/>
                    </a:cubicBezTo>
                    <a:lnTo>
                      <a:pt x="7823" y="17638"/>
                    </a:lnTo>
                    <a:cubicBezTo>
                      <a:pt x="7878" y="17591"/>
                      <a:pt x="7911" y="17520"/>
                      <a:pt x="7903" y="17448"/>
                    </a:cubicBezTo>
                    <a:cubicBezTo>
                      <a:pt x="7893" y="17378"/>
                      <a:pt x="7855" y="17315"/>
                      <a:pt x="7791" y="17283"/>
                    </a:cubicBezTo>
                    <a:cubicBezTo>
                      <a:pt x="6381" y="16562"/>
                      <a:pt x="6104" y="14572"/>
                      <a:pt x="6722" y="13169"/>
                    </a:cubicBezTo>
                    <a:cubicBezTo>
                      <a:pt x="7380" y="11672"/>
                      <a:pt x="8822" y="10618"/>
                      <a:pt x="10138" y="9785"/>
                    </a:cubicBezTo>
                    <a:cubicBezTo>
                      <a:pt x="10201" y="9745"/>
                      <a:pt x="10240" y="9675"/>
                      <a:pt x="10233" y="9603"/>
                    </a:cubicBezTo>
                    <a:cubicBezTo>
                      <a:pt x="10233" y="9525"/>
                      <a:pt x="10193" y="9460"/>
                      <a:pt x="10128" y="9422"/>
                    </a:cubicBezTo>
                    <a:cubicBezTo>
                      <a:pt x="9760" y="9227"/>
                      <a:pt x="9357" y="9197"/>
                      <a:pt x="8963" y="9197"/>
                    </a:cubicBezTo>
                    <a:cubicBezTo>
                      <a:pt x="8891" y="9197"/>
                      <a:pt x="8820" y="9198"/>
                      <a:pt x="8749" y="9199"/>
                    </a:cubicBezTo>
                    <a:cubicBezTo>
                      <a:pt x="8661" y="9199"/>
                      <a:pt x="8574" y="9203"/>
                      <a:pt x="8489" y="9203"/>
                    </a:cubicBezTo>
                    <a:cubicBezTo>
                      <a:pt x="8446" y="9203"/>
                      <a:pt x="8404" y="9202"/>
                      <a:pt x="8361" y="9199"/>
                    </a:cubicBezTo>
                    <a:cubicBezTo>
                      <a:pt x="7893" y="9184"/>
                      <a:pt x="7308" y="9017"/>
                      <a:pt x="7190" y="8574"/>
                    </a:cubicBezTo>
                    <a:cubicBezTo>
                      <a:pt x="7095" y="8241"/>
                      <a:pt x="7292" y="7843"/>
                      <a:pt x="7768" y="7400"/>
                    </a:cubicBezTo>
                    <a:cubicBezTo>
                      <a:pt x="8607" y="6617"/>
                      <a:pt x="9575" y="5974"/>
                      <a:pt x="10636" y="5513"/>
                    </a:cubicBezTo>
                    <a:cubicBezTo>
                      <a:pt x="10731" y="5475"/>
                      <a:pt x="10779" y="5371"/>
                      <a:pt x="10756" y="5268"/>
                    </a:cubicBezTo>
                    <a:cubicBezTo>
                      <a:pt x="10727" y="5176"/>
                      <a:pt x="10647" y="5116"/>
                      <a:pt x="10556" y="5116"/>
                    </a:cubicBezTo>
                    <a:cubicBezTo>
                      <a:pt x="10546" y="5116"/>
                      <a:pt x="10536" y="5116"/>
                      <a:pt x="10526" y="5118"/>
                    </a:cubicBezTo>
                    <a:lnTo>
                      <a:pt x="2988" y="5966"/>
                    </a:lnTo>
                    <a:cubicBezTo>
                      <a:pt x="2717" y="5998"/>
                      <a:pt x="2440" y="6027"/>
                      <a:pt x="2168" y="6027"/>
                    </a:cubicBezTo>
                    <a:cubicBezTo>
                      <a:pt x="1963" y="6027"/>
                      <a:pt x="1759" y="6010"/>
                      <a:pt x="1562" y="5966"/>
                    </a:cubicBezTo>
                    <a:cubicBezTo>
                      <a:pt x="1189" y="5879"/>
                      <a:pt x="746" y="5633"/>
                      <a:pt x="611" y="5198"/>
                    </a:cubicBezTo>
                    <a:cubicBezTo>
                      <a:pt x="453" y="4722"/>
                      <a:pt x="698" y="4152"/>
                      <a:pt x="1349" y="3461"/>
                    </a:cubicBezTo>
                    <a:cubicBezTo>
                      <a:pt x="2442" y="2290"/>
                      <a:pt x="3679" y="1259"/>
                      <a:pt x="5025" y="388"/>
                    </a:cubicBezTo>
                    <a:cubicBezTo>
                      <a:pt x="5120" y="323"/>
                      <a:pt x="5153" y="197"/>
                      <a:pt x="5088" y="93"/>
                    </a:cubicBezTo>
                    <a:cubicBezTo>
                      <a:pt x="5048" y="32"/>
                      <a:pt x="4978" y="1"/>
                      <a:pt x="4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57"/>
              <p:cNvSpPr/>
              <p:nvPr/>
            </p:nvSpPr>
            <p:spPr>
              <a:xfrm>
                <a:off x="7183460" y="3779421"/>
                <a:ext cx="297446" cy="86577"/>
              </a:xfrm>
              <a:custGeom>
                <a:avLst/>
                <a:gdLst/>
                <a:ahLst/>
                <a:cxnLst/>
                <a:rect l="l" t="t" r="r" b="b"/>
                <a:pathLst>
                  <a:path w="19614" h="5709" extrusionOk="0">
                    <a:moveTo>
                      <a:pt x="19385" y="0"/>
                    </a:moveTo>
                    <a:cubicBezTo>
                      <a:pt x="19362" y="0"/>
                      <a:pt x="19338" y="4"/>
                      <a:pt x="19313" y="12"/>
                    </a:cubicBezTo>
                    <a:cubicBezTo>
                      <a:pt x="13021" y="1969"/>
                      <a:pt x="6585" y="3744"/>
                      <a:pt x="183" y="5290"/>
                    </a:cubicBezTo>
                    <a:cubicBezTo>
                      <a:pt x="63" y="5321"/>
                      <a:pt x="0" y="5433"/>
                      <a:pt x="23" y="5543"/>
                    </a:cubicBezTo>
                    <a:cubicBezTo>
                      <a:pt x="48" y="5638"/>
                      <a:pt x="135" y="5709"/>
                      <a:pt x="231" y="5709"/>
                    </a:cubicBezTo>
                    <a:cubicBezTo>
                      <a:pt x="246" y="5709"/>
                      <a:pt x="261" y="5701"/>
                      <a:pt x="278" y="5701"/>
                    </a:cubicBezTo>
                    <a:cubicBezTo>
                      <a:pt x="6690" y="4149"/>
                      <a:pt x="13139" y="2365"/>
                      <a:pt x="19440" y="408"/>
                    </a:cubicBezTo>
                    <a:cubicBezTo>
                      <a:pt x="19551" y="376"/>
                      <a:pt x="19613" y="258"/>
                      <a:pt x="19583" y="145"/>
                    </a:cubicBezTo>
                    <a:cubicBezTo>
                      <a:pt x="19551" y="58"/>
                      <a:pt x="19475" y="0"/>
                      <a:pt x="19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57"/>
              <p:cNvSpPr/>
              <p:nvPr/>
            </p:nvSpPr>
            <p:spPr>
              <a:xfrm>
                <a:off x="7536290" y="3581693"/>
                <a:ext cx="168513" cy="278915"/>
              </a:xfrm>
              <a:custGeom>
                <a:avLst/>
                <a:gdLst/>
                <a:ahLst/>
                <a:cxnLst/>
                <a:rect l="l" t="t" r="r" b="b"/>
                <a:pathLst>
                  <a:path w="11112" h="18392" extrusionOk="0">
                    <a:moveTo>
                      <a:pt x="335" y="0"/>
                    </a:moveTo>
                    <a:cubicBezTo>
                      <a:pt x="252" y="0"/>
                      <a:pt x="169" y="10"/>
                      <a:pt x="88" y="30"/>
                    </a:cubicBezTo>
                    <a:lnTo>
                      <a:pt x="293" y="846"/>
                    </a:lnTo>
                    <a:cubicBezTo>
                      <a:pt x="306" y="842"/>
                      <a:pt x="320" y="840"/>
                      <a:pt x="335" y="840"/>
                    </a:cubicBezTo>
                    <a:cubicBezTo>
                      <a:pt x="438" y="840"/>
                      <a:pt x="573" y="934"/>
                      <a:pt x="643" y="1052"/>
                    </a:cubicBezTo>
                    <a:cubicBezTo>
                      <a:pt x="738" y="1219"/>
                      <a:pt x="778" y="1440"/>
                      <a:pt x="753" y="1765"/>
                    </a:cubicBezTo>
                    <a:cubicBezTo>
                      <a:pt x="731" y="2265"/>
                      <a:pt x="595" y="2764"/>
                      <a:pt x="460" y="3287"/>
                    </a:cubicBezTo>
                    <a:cubicBezTo>
                      <a:pt x="230" y="4160"/>
                      <a:pt x="0" y="5054"/>
                      <a:pt x="230" y="5982"/>
                    </a:cubicBezTo>
                    <a:cubicBezTo>
                      <a:pt x="531" y="7218"/>
                      <a:pt x="1649" y="8256"/>
                      <a:pt x="3289" y="8827"/>
                    </a:cubicBezTo>
                    <a:cubicBezTo>
                      <a:pt x="3797" y="9010"/>
                      <a:pt x="4320" y="9143"/>
                      <a:pt x="4827" y="9270"/>
                    </a:cubicBezTo>
                    <a:cubicBezTo>
                      <a:pt x="5603" y="9476"/>
                      <a:pt x="6332" y="9658"/>
                      <a:pt x="7007" y="9991"/>
                    </a:cubicBezTo>
                    <a:cubicBezTo>
                      <a:pt x="8338" y="10641"/>
                      <a:pt x="9392" y="11878"/>
                      <a:pt x="9820" y="13289"/>
                    </a:cubicBezTo>
                    <a:cubicBezTo>
                      <a:pt x="10240" y="14643"/>
                      <a:pt x="9978" y="16608"/>
                      <a:pt x="9202" y="17972"/>
                    </a:cubicBezTo>
                    <a:lnTo>
                      <a:pt x="9930" y="18392"/>
                    </a:lnTo>
                    <a:cubicBezTo>
                      <a:pt x="10826" y="16815"/>
                      <a:pt x="11111" y="14620"/>
                      <a:pt x="10628" y="13042"/>
                    </a:cubicBezTo>
                    <a:cubicBezTo>
                      <a:pt x="10121" y="11410"/>
                      <a:pt x="8909" y="9991"/>
                      <a:pt x="7378" y="9238"/>
                    </a:cubicBezTo>
                    <a:cubicBezTo>
                      <a:pt x="6627" y="8875"/>
                      <a:pt x="5818" y="8660"/>
                      <a:pt x="5040" y="8462"/>
                    </a:cubicBezTo>
                    <a:cubicBezTo>
                      <a:pt x="4550" y="8334"/>
                      <a:pt x="4042" y="8209"/>
                      <a:pt x="3574" y="8041"/>
                    </a:cubicBezTo>
                    <a:cubicBezTo>
                      <a:pt x="2925" y="7811"/>
                      <a:pt x="1379" y="7130"/>
                      <a:pt x="1046" y="5784"/>
                    </a:cubicBezTo>
                    <a:cubicBezTo>
                      <a:pt x="864" y="5063"/>
                      <a:pt x="1063" y="4302"/>
                      <a:pt x="1269" y="3502"/>
                    </a:cubicBezTo>
                    <a:cubicBezTo>
                      <a:pt x="1411" y="2954"/>
                      <a:pt x="1562" y="2391"/>
                      <a:pt x="1594" y="1813"/>
                    </a:cubicBezTo>
                    <a:cubicBezTo>
                      <a:pt x="1609" y="1504"/>
                      <a:pt x="1609" y="1044"/>
                      <a:pt x="1371" y="631"/>
                    </a:cubicBezTo>
                    <a:cubicBezTo>
                      <a:pt x="1141" y="236"/>
                      <a:pt x="74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7"/>
              <p:cNvSpPr/>
              <p:nvPr/>
            </p:nvSpPr>
            <p:spPr>
              <a:xfrm>
                <a:off x="7446274" y="3878976"/>
                <a:ext cx="70214" cy="57202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772" extrusionOk="0">
                    <a:moveTo>
                      <a:pt x="3276" y="1"/>
                    </a:moveTo>
                    <a:cubicBezTo>
                      <a:pt x="3073" y="1"/>
                      <a:pt x="2869" y="35"/>
                      <a:pt x="2672" y="87"/>
                    </a:cubicBezTo>
                    <a:cubicBezTo>
                      <a:pt x="1586" y="357"/>
                      <a:pt x="658" y="1173"/>
                      <a:pt x="238" y="2204"/>
                    </a:cubicBezTo>
                    <a:cubicBezTo>
                      <a:pt x="80" y="2600"/>
                      <a:pt x="0" y="3090"/>
                      <a:pt x="255" y="3433"/>
                    </a:cubicBezTo>
                    <a:cubicBezTo>
                      <a:pt x="443" y="3681"/>
                      <a:pt x="743" y="3771"/>
                      <a:pt x="1062" y="3771"/>
                    </a:cubicBezTo>
                    <a:cubicBezTo>
                      <a:pt x="1293" y="3771"/>
                      <a:pt x="1535" y="3724"/>
                      <a:pt x="1752" y="3653"/>
                    </a:cubicBezTo>
                    <a:cubicBezTo>
                      <a:pt x="2625" y="3368"/>
                      <a:pt x="3416" y="2830"/>
                      <a:pt x="4011" y="2124"/>
                    </a:cubicBezTo>
                    <a:cubicBezTo>
                      <a:pt x="4352" y="1728"/>
                      <a:pt x="4630" y="1181"/>
                      <a:pt x="4447" y="690"/>
                    </a:cubicBezTo>
                    <a:cubicBezTo>
                      <a:pt x="4327" y="372"/>
                      <a:pt x="4019" y="142"/>
                      <a:pt x="3694" y="57"/>
                    </a:cubicBezTo>
                    <a:cubicBezTo>
                      <a:pt x="3557" y="18"/>
                      <a:pt x="3417" y="1"/>
                      <a:pt x="3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7"/>
              <p:cNvSpPr/>
              <p:nvPr/>
            </p:nvSpPr>
            <p:spPr>
              <a:xfrm>
                <a:off x="7490145" y="3775509"/>
                <a:ext cx="78858" cy="53881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3553" extrusionOk="0">
                    <a:moveTo>
                      <a:pt x="3821" y="0"/>
                    </a:moveTo>
                    <a:cubicBezTo>
                      <a:pt x="2648" y="23"/>
                      <a:pt x="1482" y="508"/>
                      <a:pt x="651" y="1339"/>
                    </a:cubicBezTo>
                    <a:cubicBezTo>
                      <a:pt x="310" y="1672"/>
                      <a:pt x="0" y="2125"/>
                      <a:pt x="88" y="2600"/>
                    </a:cubicBezTo>
                    <a:cubicBezTo>
                      <a:pt x="150" y="2941"/>
                      <a:pt x="413" y="3218"/>
                      <a:pt x="721" y="3369"/>
                    </a:cubicBezTo>
                    <a:cubicBezTo>
                      <a:pt x="1014" y="3507"/>
                      <a:pt x="1342" y="3552"/>
                      <a:pt x="1658" y="3552"/>
                    </a:cubicBezTo>
                    <a:cubicBezTo>
                      <a:pt x="1685" y="3552"/>
                      <a:pt x="1711" y="3552"/>
                      <a:pt x="1737" y="3551"/>
                    </a:cubicBezTo>
                    <a:cubicBezTo>
                      <a:pt x="3091" y="3526"/>
                      <a:pt x="4487" y="2781"/>
                      <a:pt x="4993" y="1529"/>
                    </a:cubicBezTo>
                    <a:cubicBezTo>
                      <a:pt x="5135" y="1189"/>
                      <a:pt x="5200" y="784"/>
                      <a:pt x="5010" y="476"/>
                    </a:cubicBezTo>
                    <a:cubicBezTo>
                      <a:pt x="4780" y="95"/>
                      <a:pt x="4272" y="0"/>
                      <a:pt x="3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57"/>
              <p:cNvSpPr/>
              <p:nvPr/>
            </p:nvSpPr>
            <p:spPr>
              <a:xfrm>
                <a:off x="7383918" y="3714366"/>
                <a:ext cx="92082" cy="53017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496" extrusionOk="0">
                    <a:moveTo>
                      <a:pt x="4472" y="1"/>
                    </a:moveTo>
                    <a:cubicBezTo>
                      <a:pt x="4087" y="1"/>
                      <a:pt x="3698" y="98"/>
                      <a:pt x="3329" y="221"/>
                    </a:cubicBezTo>
                    <a:cubicBezTo>
                      <a:pt x="2448" y="514"/>
                      <a:pt x="1617" y="941"/>
                      <a:pt x="864" y="1472"/>
                    </a:cubicBezTo>
                    <a:cubicBezTo>
                      <a:pt x="618" y="1647"/>
                      <a:pt x="380" y="1837"/>
                      <a:pt x="223" y="2090"/>
                    </a:cubicBezTo>
                    <a:cubicBezTo>
                      <a:pt x="63" y="2343"/>
                      <a:pt x="0" y="2668"/>
                      <a:pt x="128" y="2939"/>
                    </a:cubicBezTo>
                    <a:cubicBezTo>
                      <a:pt x="301" y="3319"/>
                      <a:pt x="776" y="3462"/>
                      <a:pt x="1196" y="3484"/>
                    </a:cubicBezTo>
                    <a:cubicBezTo>
                      <a:pt x="1299" y="3492"/>
                      <a:pt x="1402" y="3496"/>
                      <a:pt x="1505" y="3496"/>
                    </a:cubicBezTo>
                    <a:cubicBezTo>
                      <a:pt x="2365" y="3496"/>
                      <a:pt x="3212" y="3239"/>
                      <a:pt x="4034" y="2971"/>
                    </a:cubicBezTo>
                    <a:cubicBezTo>
                      <a:pt x="4525" y="2811"/>
                      <a:pt x="5025" y="2638"/>
                      <a:pt x="5413" y="2305"/>
                    </a:cubicBezTo>
                    <a:cubicBezTo>
                      <a:pt x="5809" y="1980"/>
                      <a:pt x="6071" y="1449"/>
                      <a:pt x="5944" y="949"/>
                    </a:cubicBezTo>
                    <a:cubicBezTo>
                      <a:pt x="5816" y="458"/>
                      <a:pt x="5333" y="118"/>
                      <a:pt x="4825" y="30"/>
                    </a:cubicBezTo>
                    <a:cubicBezTo>
                      <a:pt x="4708" y="10"/>
                      <a:pt x="4590" y="1"/>
                      <a:pt x="44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57"/>
              <p:cNvSpPr/>
              <p:nvPr/>
            </p:nvSpPr>
            <p:spPr>
              <a:xfrm>
                <a:off x="7492556" y="3730880"/>
                <a:ext cx="41234" cy="29769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1963" extrusionOk="0">
                    <a:moveTo>
                      <a:pt x="1657" y="0"/>
                    </a:moveTo>
                    <a:cubicBezTo>
                      <a:pt x="1309" y="0"/>
                      <a:pt x="959" y="146"/>
                      <a:pt x="666" y="343"/>
                    </a:cubicBezTo>
                    <a:cubicBezTo>
                      <a:pt x="317" y="573"/>
                      <a:pt x="1" y="954"/>
                      <a:pt x="96" y="1359"/>
                    </a:cubicBezTo>
                    <a:cubicBezTo>
                      <a:pt x="159" y="1659"/>
                      <a:pt x="444" y="1872"/>
                      <a:pt x="737" y="1937"/>
                    </a:cubicBezTo>
                    <a:cubicBezTo>
                      <a:pt x="822" y="1955"/>
                      <a:pt x="907" y="1962"/>
                      <a:pt x="993" y="1962"/>
                    </a:cubicBezTo>
                    <a:cubicBezTo>
                      <a:pt x="1211" y="1962"/>
                      <a:pt x="1430" y="1912"/>
                      <a:pt x="1640" y="1850"/>
                    </a:cubicBezTo>
                    <a:cubicBezTo>
                      <a:pt x="2093" y="1715"/>
                      <a:pt x="2591" y="1437"/>
                      <a:pt x="2664" y="961"/>
                    </a:cubicBezTo>
                    <a:cubicBezTo>
                      <a:pt x="2719" y="526"/>
                      <a:pt x="2346" y="113"/>
                      <a:pt x="1910" y="27"/>
                    </a:cubicBezTo>
                    <a:cubicBezTo>
                      <a:pt x="1827" y="9"/>
                      <a:pt x="1742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7"/>
              <p:cNvSpPr/>
              <p:nvPr/>
            </p:nvSpPr>
            <p:spPr>
              <a:xfrm>
                <a:off x="7477877" y="3660821"/>
                <a:ext cx="49605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2707" extrusionOk="0">
                    <a:moveTo>
                      <a:pt x="1758" y="1"/>
                    </a:moveTo>
                    <a:cubicBezTo>
                      <a:pt x="1702" y="1"/>
                      <a:pt x="1650" y="9"/>
                      <a:pt x="1602" y="26"/>
                    </a:cubicBezTo>
                    <a:cubicBezTo>
                      <a:pt x="1102" y="193"/>
                      <a:pt x="619" y="463"/>
                      <a:pt x="334" y="899"/>
                    </a:cubicBezTo>
                    <a:cubicBezTo>
                      <a:pt x="41" y="1327"/>
                      <a:pt x="1" y="1960"/>
                      <a:pt x="351" y="2348"/>
                    </a:cubicBezTo>
                    <a:cubicBezTo>
                      <a:pt x="570" y="2603"/>
                      <a:pt x="894" y="2707"/>
                      <a:pt x="1234" y="2707"/>
                    </a:cubicBezTo>
                    <a:cubicBezTo>
                      <a:pt x="1507" y="2707"/>
                      <a:pt x="1790" y="2640"/>
                      <a:pt x="2038" y="2531"/>
                    </a:cubicBezTo>
                    <a:cubicBezTo>
                      <a:pt x="2561" y="2300"/>
                      <a:pt x="3029" y="1880"/>
                      <a:pt x="3156" y="1334"/>
                    </a:cubicBezTo>
                    <a:cubicBezTo>
                      <a:pt x="3270" y="828"/>
                      <a:pt x="2328" y="1"/>
                      <a:pt x="1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7"/>
              <p:cNvSpPr/>
              <p:nvPr/>
            </p:nvSpPr>
            <p:spPr>
              <a:xfrm>
                <a:off x="7564663" y="3780286"/>
                <a:ext cx="85940" cy="81603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5381" extrusionOk="0">
                    <a:moveTo>
                      <a:pt x="4752" y="1"/>
                    </a:moveTo>
                    <a:cubicBezTo>
                      <a:pt x="4521" y="1"/>
                      <a:pt x="4278" y="69"/>
                      <a:pt x="4058" y="145"/>
                    </a:cubicBezTo>
                    <a:cubicBezTo>
                      <a:pt x="3264" y="421"/>
                      <a:pt x="2511" y="811"/>
                      <a:pt x="1815" y="1277"/>
                    </a:cubicBezTo>
                    <a:cubicBezTo>
                      <a:pt x="1189" y="1697"/>
                      <a:pt x="602" y="2213"/>
                      <a:pt x="301" y="2894"/>
                    </a:cubicBezTo>
                    <a:cubicBezTo>
                      <a:pt x="1" y="3584"/>
                      <a:pt x="71" y="4472"/>
                      <a:pt x="626" y="4971"/>
                    </a:cubicBezTo>
                    <a:cubicBezTo>
                      <a:pt x="934" y="5251"/>
                      <a:pt x="1358" y="5380"/>
                      <a:pt x="1776" y="5380"/>
                    </a:cubicBezTo>
                    <a:cubicBezTo>
                      <a:pt x="1821" y="5380"/>
                      <a:pt x="1866" y="5379"/>
                      <a:pt x="1910" y="5376"/>
                    </a:cubicBezTo>
                    <a:cubicBezTo>
                      <a:pt x="2369" y="5344"/>
                      <a:pt x="2814" y="5176"/>
                      <a:pt x="3217" y="4956"/>
                    </a:cubicBezTo>
                    <a:cubicBezTo>
                      <a:pt x="4581" y="4218"/>
                      <a:pt x="5634" y="2791"/>
                      <a:pt x="5659" y="1239"/>
                    </a:cubicBezTo>
                    <a:cubicBezTo>
                      <a:pt x="5667" y="811"/>
                      <a:pt x="5554" y="319"/>
                      <a:pt x="5184" y="106"/>
                    </a:cubicBezTo>
                    <a:cubicBezTo>
                      <a:pt x="5052" y="30"/>
                      <a:pt x="4905" y="1"/>
                      <a:pt x="47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57"/>
              <p:cNvSpPr/>
              <p:nvPr/>
            </p:nvSpPr>
            <p:spPr>
              <a:xfrm>
                <a:off x="7526449" y="3881099"/>
                <a:ext cx="57324" cy="47497"/>
              </a:xfrm>
              <a:custGeom>
                <a:avLst/>
                <a:gdLst/>
                <a:ahLst/>
                <a:cxnLst/>
                <a:rect l="l" t="t" r="r" b="b"/>
                <a:pathLst>
                  <a:path w="3780" h="3132" extrusionOk="0">
                    <a:moveTo>
                      <a:pt x="3018" y="1"/>
                    </a:moveTo>
                    <a:cubicBezTo>
                      <a:pt x="2441" y="1"/>
                      <a:pt x="1884" y="255"/>
                      <a:pt x="1435" y="620"/>
                    </a:cubicBezTo>
                    <a:cubicBezTo>
                      <a:pt x="974" y="1010"/>
                      <a:pt x="619" y="1509"/>
                      <a:pt x="316" y="2032"/>
                    </a:cubicBezTo>
                    <a:cubicBezTo>
                      <a:pt x="151" y="2324"/>
                      <a:pt x="1" y="2712"/>
                      <a:pt x="214" y="2967"/>
                    </a:cubicBezTo>
                    <a:cubicBezTo>
                      <a:pt x="319" y="3087"/>
                      <a:pt x="467" y="3131"/>
                      <a:pt x="626" y="3131"/>
                    </a:cubicBezTo>
                    <a:cubicBezTo>
                      <a:pt x="792" y="3131"/>
                      <a:pt x="971" y="3083"/>
                      <a:pt x="1125" y="3022"/>
                    </a:cubicBezTo>
                    <a:cubicBezTo>
                      <a:pt x="2020" y="2665"/>
                      <a:pt x="2821" y="2072"/>
                      <a:pt x="3415" y="1318"/>
                    </a:cubicBezTo>
                    <a:cubicBezTo>
                      <a:pt x="3550" y="1153"/>
                      <a:pt x="3677" y="970"/>
                      <a:pt x="3725" y="763"/>
                    </a:cubicBezTo>
                    <a:cubicBezTo>
                      <a:pt x="3780" y="558"/>
                      <a:pt x="3740" y="312"/>
                      <a:pt x="3582" y="170"/>
                    </a:cubicBezTo>
                    <a:cubicBezTo>
                      <a:pt x="3455" y="50"/>
                      <a:pt x="3264" y="12"/>
                      <a:pt x="3091" y="2"/>
                    </a:cubicBezTo>
                    <a:cubicBezTo>
                      <a:pt x="3067" y="1"/>
                      <a:pt x="3042" y="1"/>
                      <a:pt x="3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7"/>
              <p:cNvSpPr/>
              <p:nvPr/>
            </p:nvSpPr>
            <p:spPr>
              <a:xfrm>
                <a:off x="7195713" y="3827341"/>
                <a:ext cx="69850" cy="23521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1551" extrusionOk="0">
                    <a:moveTo>
                      <a:pt x="4367" y="0"/>
                    </a:moveTo>
                    <a:cubicBezTo>
                      <a:pt x="4352" y="0"/>
                      <a:pt x="4336" y="2"/>
                      <a:pt x="4320" y="6"/>
                    </a:cubicBezTo>
                    <a:lnTo>
                      <a:pt x="176" y="1139"/>
                    </a:lnTo>
                    <a:cubicBezTo>
                      <a:pt x="63" y="1170"/>
                      <a:pt x="1" y="1282"/>
                      <a:pt x="33" y="1392"/>
                    </a:cubicBezTo>
                    <a:cubicBezTo>
                      <a:pt x="56" y="1487"/>
                      <a:pt x="143" y="1550"/>
                      <a:pt x="231" y="1550"/>
                    </a:cubicBezTo>
                    <a:cubicBezTo>
                      <a:pt x="254" y="1550"/>
                      <a:pt x="271" y="1550"/>
                      <a:pt x="286" y="1543"/>
                    </a:cubicBezTo>
                    <a:lnTo>
                      <a:pt x="4430" y="418"/>
                    </a:lnTo>
                    <a:cubicBezTo>
                      <a:pt x="4541" y="386"/>
                      <a:pt x="4605" y="266"/>
                      <a:pt x="4573" y="156"/>
                    </a:cubicBezTo>
                    <a:cubicBezTo>
                      <a:pt x="4545" y="61"/>
                      <a:pt x="4460" y="0"/>
                      <a:pt x="4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7"/>
              <p:cNvSpPr/>
              <p:nvPr/>
            </p:nvSpPr>
            <p:spPr>
              <a:xfrm>
                <a:off x="7277919" y="3801455"/>
                <a:ext cx="75006" cy="25371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1673" extrusionOk="0">
                    <a:moveTo>
                      <a:pt x="4711" y="0"/>
                    </a:moveTo>
                    <a:cubicBezTo>
                      <a:pt x="4691" y="0"/>
                      <a:pt x="4672" y="3"/>
                      <a:pt x="4653" y="9"/>
                    </a:cubicBezTo>
                    <a:lnTo>
                      <a:pt x="183" y="1260"/>
                    </a:lnTo>
                    <a:cubicBezTo>
                      <a:pt x="71" y="1292"/>
                      <a:pt x="0" y="1412"/>
                      <a:pt x="33" y="1523"/>
                    </a:cubicBezTo>
                    <a:cubicBezTo>
                      <a:pt x="63" y="1610"/>
                      <a:pt x="143" y="1673"/>
                      <a:pt x="238" y="1673"/>
                    </a:cubicBezTo>
                    <a:cubicBezTo>
                      <a:pt x="253" y="1673"/>
                      <a:pt x="278" y="1673"/>
                      <a:pt x="293" y="1665"/>
                    </a:cubicBezTo>
                    <a:lnTo>
                      <a:pt x="4763" y="414"/>
                    </a:lnTo>
                    <a:cubicBezTo>
                      <a:pt x="4873" y="381"/>
                      <a:pt x="4945" y="262"/>
                      <a:pt x="4913" y="151"/>
                    </a:cubicBezTo>
                    <a:cubicBezTo>
                      <a:pt x="4888" y="60"/>
                      <a:pt x="4802" y="0"/>
                      <a:pt x="4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7"/>
              <p:cNvSpPr/>
              <p:nvPr/>
            </p:nvSpPr>
            <p:spPr>
              <a:xfrm>
                <a:off x="7167825" y="3896976"/>
                <a:ext cx="94963" cy="9539"/>
              </a:xfrm>
              <a:custGeom>
                <a:avLst/>
                <a:gdLst/>
                <a:ahLst/>
                <a:cxnLst/>
                <a:rect l="l" t="t" r="r" b="b"/>
                <a:pathLst>
                  <a:path w="6262" h="629" extrusionOk="0">
                    <a:moveTo>
                      <a:pt x="6037" y="1"/>
                    </a:moveTo>
                    <a:cubicBezTo>
                      <a:pt x="6032" y="1"/>
                      <a:pt x="6028" y="1"/>
                      <a:pt x="6024" y="1"/>
                    </a:cubicBezTo>
                    <a:cubicBezTo>
                      <a:pt x="4471" y="136"/>
                      <a:pt x="2904" y="203"/>
                      <a:pt x="1346" y="203"/>
                    </a:cubicBezTo>
                    <a:cubicBezTo>
                      <a:pt x="971" y="203"/>
                      <a:pt x="597" y="199"/>
                      <a:pt x="223" y="191"/>
                    </a:cubicBezTo>
                    <a:lnTo>
                      <a:pt x="215" y="191"/>
                    </a:lnTo>
                    <a:cubicBezTo>
                      <a:pt x="103" y="191"/>
                      <a:pt x="8" y="287"/>
                      <a:pt x="8" y="399"/>
                    </a:cubicBezTo>
                    <a:cubicBezTo>
                      <a:pt x="1" y="517"/>
                      <a:pt x="96" y="612"/>
                      <a:pt x="215" y="612"/>
                    </a:cubicBezTo>
                    <a:cubicBezTo>
                      <a:pt x="556" y="619"/>
                      <a:pt x="904" y="629"/>
                      <a:pt x="1254" y="629"/>
                    </a:cubicBezTo>
                    <a:cubicBezTo>
                      <a:pt x="2853" y="629"/>
                      <a:pt x="4463" y="557"/>
                      <a:pt x="6056" y="422"/>
                    </a:cubicBezTo>
                    <a:cubicBezTo>
                      <a:pt x="6174" y="414"/>
                      <a:pt x="6262" y="311"/>
                      <a:pt x="6247" y="191"/>
                    </a:cubicBezTo>
                    <a:cubicBezTo>
                      <a:pt x="6237" y="86"/>
                      <a:pt x="6136" y="1"/>
                      <a:pt x="6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7"/>
              <p:cNvSpPr/>
              <p:nvPr/>
            </p:nvSpPr>
            <p:spPr>
              <a:xfrm>
                <a:off x="7277312" y="3872000"/>
                <a:ext cx="152878" cy="31149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2054" extrusionOk="0">
                    <a:moveTo>
                      <a:pt x="9849" y="0"/>
                    </a:moveTo>
                    <a:cubicBezTo>
                      <a:pt x="9829" y="0"/>
                      <a:pt x="9809" y="3"/>
                      <a:pt x="9788" y="9"/>
                    </a:cubicBezTo>
                    <a:cubicBezTo>
                      <a:pt x="6657" y="849"/>
                      <a:pt x="3432" y="1395"/>
                      <a:pt x="198" y="1633"/>
                    </a:cubicBezTo>
                    <a:cubicBezTo>
                      <a:pt x="88" y="1641"/>
                      <a:pt x="0" y="1736"/>
                      <a:pt x="8" y="1856"/>
                    </a:cubicBezTo>
                    <a:cubicBezTo>
                      <a:pt x="16" y="1966"/>
                      <a:pt x="111" y="2053"/>
                      <a:pt x="215" y="2053"/>
                    </a:cubicBezTo>
                    <a:cubicBezTo>
                      <a:pt x="223" y="2053"/>
                      <a:pt x="231" y="2053"/>
                      <a:pt x="231" y="2046"/>
                    </a:cubicBezTo>
                    <a:cubicBezTo>
                      <a:pt x="3487" y="1808"/>
                      <a:pt x="6745" y="1260"/>
                      <a:pt x="9898" y="412"/>
                    </a:cubicBezTo>
                    <a:cubicBezTo>
                      <a:pt x="10010" y="382"/>
                      <a:pt x="10081" y="262"/>
                      <a:pt x="10048" y="151"/>
                    </a:cubicBezTo>
                    <a:cubicBezTo>
                      <a:pt x="10023" y="60"/>
                      <a:pt x="9943" y="0"/>
                      <a:pt x="98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7"/>
              <p:cNvSpPr/>
              <p:nvPr/>
            </p:nvSpPr>
            <p:spPr>
              <a:xfrm>
                <a:off x="7149795" y="3930702"/>
                <a:ext cx="72125" cy="1559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28" extrusionOk="0">
                    <a:moveTo>
                      <a:pt x="229" y="0"/>
                    </a:moveTo>
                    <a:cubicBezTo>
                      <a:pt x="134" y="0"/>
                      <a:pt x="45" y="66"/>
                      <a:pt x="26" y="164"/>
                    </a:cubicBezTo>
                    <a:cubicBezTo>
                      <a:pt x="1" y="282"/>
                      <a:pt x="73" y="392"/>
                      <a:pt x="183" y="417"/>
                    </a:cubicBezTo>
                    <a:cubicBezTo>
                      <a:pt x="1610" y="710"/>
                      <a:pt x="3069" y="915"/>
                      <a:pt x="4526" y="1028"/>
                    </a:cubicBezTo>
                    <a:lnTo>
                      <a:pt x="4543" y="1028"/>
                    </a:lnTo>
                    <a:cubicBezTo>
                      <a:pt x="4645" y="1028"/>
                      <a:pt x="4740" y="940"/>
                      <a:pt x="4748" y="830"/>
                    </a:cubicBezTo>
                    <a:cubicBezTo>
                      <a:pt x="4756" y="718"/>
                      <a:pt x="4668" y="615"/>
                      <a:pt x="4558" y="607"/>
                    </a:cubicBezTo>
                    <a:cubicBezTo>
                      <a:pt x="3124" y="497"/>
                      <a:pt x="1682" y="297"/>
                      <a:pt x="271" y="4"/>
                    </a:cubicBezTo>
                    <a:cubicBezTo>
                      <a:pt x="257" y="2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7"/>
              <p:cNvSpPr/>
              <p:nvPr/>
            </p:nvSpPr>
            <p:spPr>
              <a:xfrm>
                <a:off x="7239932" y="3938800"/>
                <a:ext cx="67803" cy="8674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72" extrusionOk="0">
                    <a:moveTo>
                      <a:pt x="4241" y="1"/>
                    </a:moveTo>
                    <a:cubicBezTo>
                      <a:pt x="4236" y="1"/>
                      <a:pt x="4230" y="1"/>
                      <a:pt x="4225" y="1"/>
                    </a:cubicBezTo>
                    <a:cubicBezTo>
                      <a:pt x="3257" y="100"/>
                      <a:pt x="2276" y="148"/>
                      <a:pt x="1298" y="148"/>
                    </a:cubicBezTo>
                    <a:cubicBezTo>
                      <a:pt x="939" y="148"/>
                      <a:pt x="581" y="141"/>
                      <a:pt x="223" y="129"/>
                    </a:cubicBezTo>
                    <a:cubicBezTo>
                      <a:pt x="120" y="136"/>
                      <a:pt x="8" y="216"/>
                      <a:pt x="8" y="334"/>
                    </a:cubicBezTo>
                    <a:cubicBezTo>
                      <a:pt x="0" y="446"/>
                      <a:pt x="96" y="549"/>
                      <a:pt x="208" y="549"/>
                    </a:cubicBezTo>
                    <a:cubicBezTo>
                      <a:pt x="563" y="564"/>
                      <a:pt x="929" y="572"/>
                      <a:pt x="1284" y="572"/>
                    </a:cubicBezTo>
                    <a:cubicBezTo>
                      <a:pt x="2283" y="572"/>
                      <a:pt x="3281" y="517"/>
                      <a:pt x="4272" y="421"/>
                    </a:cubicBezTo>
                    <a:cubicBezTo>
                      <a:pt x="4383" y="414"/>
                      <a:pt x="4470" y="311"/>
                      <a:pt x="4455" y="191"/>
                    </a:cubicBezTo>
                    <a:cubicBezTo>
                      <a:pt x="4448" y="79"/>
                      <a:pt x="4360" y="1"/>
                      <a:pt x="4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7"/>
              <p:cNvSpPr/>
              <p:nvPr/>
            </p:nvSpPr>
            <p:spPr>
              <a:xfrm>
                <a:off x="7326566" y="3923802"/>
                <a:ext cx="87411" cy="19351"/>
              </a:xfrm>
              <a:custGeom>
                <a:avLst/>
                <a:gdLst/>
                <a:ahLst/>
                <a:cxnLst/>
                <a:rect l="l" t="t" r="r" b="b"/>
                <a:pathLst>
                  <a:path w="5764" h="1276" extrusionOk="0">
                    <a:moveTo>
                      <a:pt x="5543" y="1"/>
                    </a:moveTo>
                    <a:cubicBezTo>
                      <a:pt x="5524" y="1"/>
                      <a:pt x="5505" y="3"/>
                      <a:pt x="5486" y="9"/>
                    </a:cubicBezTo>
                    <a:cubicBezTo>
                      <a:pt x="3750" y="412"/>
                      <a:pt x="1975" y="697"/>
                      <a:pt x="201" y="865"/>
                    </a:cubicBezTo>
                    <a:cubicBezTo>
                      <a:pt x="81" y="872"/>
                      <a:pt x="1" y="975"/>
                      <a:pt x="10" y="1085"/>
                    </a:cubicBezTo>
                    <a:cubicBezTo>
                      <a:pt x="18" y="1197"/>
                      <a:pt x="113" y="1275"/>
                      <a:pt x="216" y="1275"/>
                    </a:cubicBezTo>
                    <a:lnTo>
                      <a:pt x="239" y="1275"/>
                    </a:lnTo>
                    <a:cubicBezTo>
                      <a:pt x="2030" y="1110"/>
                      <a:pt x="3830" y="825"/>
                      <a:pt x="5581" y="412"/>
                    </a:cubicBezTo>
                    <a:cubicBezTo>
                      <a:pt x="5692" y="389"/>
                      <a:pt x="5764" y="277"/>
                      <a:pt x="5739" y="167"/>
                    </a:cubicBezTo>
                    <a:cubicBezTo>
                      <a:pt x="5720" y="68"/>
                      <a:pt x="5638" y="1"/>
                      <a:pt x="5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8" name="Google Shape;2118;p57"/>
          <p:cNvSpPr/>
          <p:nvPr/>
        </p:nvSpPr>
        <p:spPr>
          <a:xfrm>
            <a:off x="8344900" y="58387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57"/>
          <p:cNvSpPr/>
          <p:nvPr/>
        </p:nvSpPr>
        <p:spPr>
          <a:xfrm rot="2700000">
            <a:off x="4416847" y="3897370"/>
            <a:ext cx="183706" cy="183706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57"/>
          <p:cNvSpPr/>
          <p:nvPr/>
        </p:nvSpPr>
        <p:spPr>
          <a:xfrm>
            <a:off x="4699800" y="4119113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1" name="Google Shape;2121;p57"/>
          <p:cNvGrpSpPr/>
          <p:nvPr/>
        </p:nvGrpSpPr>
        <p:grpSpPr>
          <a:xfrm>
            <a:off x="7661498" y="4215779"/>
            <a:ext cx="510254" cy="427900"/>
            <a:chOff x="1738900" y="2289625"/>
            <a:chExt cx="1342775" cy="1126350"/>
          </a:xfrm>
        </p:grpSpPr>
        <p:sp>
          <p:nvSpPr>
            <p:cNvPr id="2122" name="Google Shape;2122;p57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4" name="Google Shape;2124;p57"/>
          <p:cNvSpPr/>
          <p:nvPr/>
        </p:nvSpPr>
        <p:spPr>
          <a:xfrm rot="2700000">
            <a:off x="7649172" y="386845"/>
            <a:ext cx="183706" cy="183706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bg>
      <p:bgPr>
        <a:solidFill>
          <a:schemeClr val="accent2"/>
        </a:solidFill>
        <a:effectLst/>
      </p:bgPr>
    </p:bg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58"/>
          <p:cNvGrpSpPr/>
          <p:nvPr/>
        </p:nvGrpSpPr>
        <p:grpSpPr>
          <a:xfrm>
            <a:off x="3224076" y="542350"/>
            <a:ext cx="2695848" cy="2668275"/>
            <a:chOff x="6019852" y="1761550"/>
            <a:chExt cx="2695848" cy="2668275"/>
          </a:xfrm>
        </p:grpSpPr>
        <p:grpSp>
          <p:nvGrpSpPr>
            <p:cNvPr id="2127" name="Google Shape;2127;p5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2128" name="Google Shape;2128;p5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5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5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5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5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5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5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5" name="Google Shape;2135;p5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136" name="Google Shape;2136;p5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7" name="Google Shape;2137;p5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138" name="Google Shape;2138;p5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9" name="Google Shape;2139;p5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5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1" name="Google Shape;2141;p5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58"/>
          <p:cNvGrpSpPr/>
          <p:nvPr/>
        </p:nvGrpSpPr>
        <p:grpSpPr>
          <a:xfrm>
            <a:off x="399627" y="542350"/>
            <a:ext cx="2695848" cy="2668275"/>
            <a:chOff x="6019852" y="1761550"/>
            <a:chExt cx="2695848" cy="2668275"/>
          </a:xfrm>
        </p:grpSpPr>
        <p:grpSp>
          <p:nvGrpSpPr>
            <p:cNvPr id="2143" name="Google Shape;2143;p5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2144" name="Google Shape;2144;p5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5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5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1" name="Google Shape;2151;p5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152" name="Google Shape;2152;p5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3" name="Google Shape;2153;p5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154" name="Google Shape;2154;p5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55" name="Google Shape;2155;p5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5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7" name="Google Shape;2157;p5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58" name="Google Shape;2158;p5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75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9" name="Google Shape;2159;p58"/>
          <p:cNvGrpSpPr/>
          <p:nvPr/>
        </p:nvGrpSpPr>
        <p:grpSpPr>
          <a:xfrm>
            <a:off x="6048577" y="542350"/>
            <a:ext cx="2695848" cy="2668275"/>
            <a:chOff x="6019852" y="1761550"/>
            <a:chExt cx="2695848" cy="2668275"/>
          </a:xfrm>
        </p:grpSpPr>
        <p:grpSp>
          <p:nvGrpSpPr>
            <p:cNvPr id="2160" name="Google Shape;2160;p58"/>
            <p:cNvGrpSpPr/>
            <p:nvPr/>
          </p:nvGrpSpPr>
          <p:grpSpPr>
            <a:xfrm>
              <a:off x="6019852" y="1761550"/>
              <a:ext cx="2695848" cy="2668225"/>
              <a:chOff x="6019852" y="346350"/>
              <a:chExt cx="2695848" cy="2668225"/>
            </a:xfrm>
          </p:grpSpPr>
          <p:sp>
            <p:nvSpPr>
              <p:cNvPr id="2161" name="Google Shape;2161;p58"/>
              <p:cNvSpPr/>
              <p:nvPr/>
            </p:nvSpPr>
            <p:spPr>
              <a:xfrm>
                <a:off x="6019852" y="346350"/>
                <a:ext cx="2695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58"/>
              <p:cNvSpPr/>
              <p:nvPr/>
            </p:nvSpPr>
            <p:spPr>
              <a:xfrm>
                <a:off x="6019900" y="693775"/>
                <a:ext cx="2695800" cy="23208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58"/>
              <p:cNvSpPr/>
              <p:nvPr/>
            </p:nvSpPr>
            <p:spPr>
              <a:xfrm>
                <a:off x="6019900" y="693775"/>
                <a:ext cx="2394600" cy="232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5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5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5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5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68" name="Google Shape;2168;p5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169" name="Google Shape;2169;p5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0" name="Google Shape;2170;p5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171" name="Google Shape;2171;p5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72" name="Google Shape;2172;p5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5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4" name="Google Shape;2174;p58"/>
            <p:cNvSpPr/>
            <p:nvPr/>
          </p:nvSpPr>
          <p:spPr>
            <a:xfrm>
              <a:off x="8414550" y="2323825"/>
              <a:ext cx="217800" cy="21060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58"/>
          <p:cNvGrpSpPr/>
          <p:nvPr/>
        </p:nvGrpSpPr>
        <p:grpSpPr>
          <a:xfrm>
            <a:off x="702450" y="2745850"/>
            <a:ext cx="7739075" cy="1829425"/>
            <a:chOff x="976775" y="346350"/>
            <a:chExt cx="7739075" cy="1829425"/>
          </a:xfrm>
        </p:grpSpPr>
        <p:grpSp>
          <p:nvGrpSpPr>
            <p:cNvPr id="2176" name="Google Shape;2176;p58"/>
            <p:cNvGrpSpPr/>
            <p:nvPr/>
          </p:nvGrpSpPr>
          <p:grpSpPr>
            <a:xfrm>
              <a:off x="976775" y="346350"/>
              <a:ext cx="7739075" cy="1829425"/>
              <a:chOff x="976775" y="346350"/>
              <a:chExt cx="7739075" cy="1829425"/>
            </a:xfrm>
          </p:grpSpPr>
          <p:sp>
            <p:nvSpPr>
              <p:cNvPr id="2177" name="Google Shape;2177;p58"/>
              <p:cNvSpPr/>
              <p:nvPr/>
            </p:nvSpPr>
            <p:spPr>
              <a:xfrm>
                <a:off x="977050" y="346350"/>
                <a:ext cx="77388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58"/>
              <p:cNvSpPr/>
              <p:nvPr/>
            </p:nvSpPr>
            <p:spPr>
              <a:xfrm>
                <a:off x="976775" y="693775"/>
                <a:ext cx="7738800" cy="14820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58"/>
              <p:cNvSpPr/>
              <p:nvPr/>
            </p:nvSpPr>
            <p:spPr>
              <a:xfrm>
                <a:off x="976775" y="693775"/>
                <a:ext cx="7437900" cy="148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58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58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58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58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4" name="Google Shape;2184;p58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185" name="Google Shape;2185;p58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6" name="Google Shape;2186;p58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187" name="Google Shape;2187;p58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8" name="Google Shape;2188;p58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58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0" name="Google Shape;2190;p58"/>
            <p:cNvSpPr/>
            <p:nvPr/>
          </p:nvSpPr>
          <p:spPr>
            <a:xfrm>
              <a:off x="8414550" y="911475"/>
              <a:ext cx="217800" cy="1264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7"/>
          <p:cNvGrpSpPr/>
          <p:nvPr/>
        </p:nvGrpSpPr>
        <p:grpSpPr>
          <a:xfrm>
            <a:off x="718125" y="939225"/>
            <a:ext cx="8026300" cy="3808225"/>
            <a:chOff x="689475" y="346350"/>
            <a:chExt cx="8026300" cy="3808225"/>
          </a:xfrm>
        </p:grpSpPr>
        <p:grpSp>
          <p:nvGrpSpPr>
            <p:cNvPr id="187" name="Google Shape;187;p7"/>
            <p:cNvGrpSpPr/>
            <p:nvPr/>
          </p:nvGrpSpPr>
          <p:grpSpPr>
            <a:xfrm>
              <a:off x="689475" y="346350"/>
              <a:ext cx="8026300" cy="3808225"/>
              <a:chOff x="689475" y="346350"/>
              <a:chExt cx="8026300" cy="38082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689575" y="346350"/>
                <a:ext cx="80262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689475" y="693775"/>
                <a:ext cx="8026200" cy="3460800"/>
              </a:xfrm>
              <a:prstGeom prst="rect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89475" y="693775"/>
                <a:ext cx="7725000" cy="346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" name="Google Shape;195;p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196" name="Google Shape;196;p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8" name="Google Shape;198;p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9" name="Google Shape;199;p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7"/>
            <p:cNvSpPr/>
            <p:nvPr/>
          </p:nvSpPr>
          <p:spPr>
            <a:xfrm>
              <a:off x="8414550" y="911475"/>
              <a:ext cx="217800" cy="32430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7"/>
          <p:cNvGrpSpPr/>
          <p:nvPr/>
        </p:nvGrpSpPr>
        <p:grpSpPr>
          <a:xfrm>
            <a:off x="399625" y="348800"/>
            <a:ext cx="5999900" cy="1246825"/>
            <a:chOff x="2715950" y="346350"/>
            <a:chExt cx="5999900" cy="1246825"/>
          </a:xfrm>
        </p:grpSpPr>
        <p:grpSp>
          <p:nvGrpSpPr>
            <p:cNvPr id="203" name="Google Shape;203;p7"/>
            <p:cNvGrpSpPr/>
            <p:nvPr/>
          </p:nvGrpSpPr>
          <p:grpSpPr>
            <a:xfrm>
              <a:off x="2715950" y="346350"/>
              <a:ext cx="5999900" cy="1246825"/>
              <a:chOff x="2715950" y="346350"/>
              <a:chExt cx="5999900" cy="1246825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2716150" y="346350"/>
                <a:ext cx="5999700" cy="3471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715950" y="693775"/>
                <a:ext cx="5999700" cy="8994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716150" y="693775"/>
                <a:ext cx="5698500" cy="8220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8414538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098334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7782131" y="411114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8146395" y="459174"/>
                <a:ext cx="121500" cy="121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1" name="Google Shape;211;p7"/>
              <p:cNvGrpSpPr/>
              <p:nvPr/>
            </p:nvGrpSpPr>
            <p:grpSpPr>
              <a:xfrm>
                <a:off x="8488117" y="463710"/>
                <a:ext cx="71476" cy="115410"/>
                <a:chOff x="6781425" y="851350"/>
                <a:chExt cx="65400" cy="105600"/>
              </a:xfrm>
            </p:grpSpPr>
            <p:cxnSp>
              <p:nvCxnSpPr>
                <p:cNvPr id="212" name="Google Shape;212;p7"/>
                <p:cNvCxnSpPr/>
                <p:nvPr/>
              </p:nvCxnSpPr>
              <p:spPr>
                <a:xfrm>
                  <a:off x="6783975" y="852100"/>
                  <a:ext cx="60300" cy="104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3;p7"/>
                <p:cNvCxnSpPr/>
                <p:nvPr/>
              </p:nvCxnSpPr>
              <p:spPr>
                <a:xfrm flipH="1">
                  <a:off x="6781425" y="851350"/>
                  <a:ext cx="65400" cy="1056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14" name="Google Shape;214;p7"/>
              <p:cNvCxnSpPr/>
              <p:nvPr/>
            </p:nvCxnSpPr>
            <p:spPr>
              <a:xfrm rot="10800000">
                <a:off x="7835558" y="580814"/>
                <a:ext cx="111000" cy="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5" name="Google Shape;215;p7"/>
              <p:cNvSpPr/>
              <p:nvPr/>
            </p:nvSpPr>
            <p:spPr>
              <a:xfrm>
                <a:off x="8414538" y="693769"/>
                <a:ext cx="217800" cy="2178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8467816" y="754589"/>
                <a:ext cx="111000" cy="960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" name="Google Shape;217;p7"/>
            <p:cNvSpPr/>
            <p:nvPr/>
          </p:nvSpPr>
          <p:spPr>
            <a:xfrm>
              <a:off x="8414550" y="911475"/>
              <a:ext cx="217800" cy="672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8" name="Google Shape;218;p7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889000" y="1865723"/>
            <a:ext cx="5510400" cy="25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15500" y="737998"/>
            <a:ext cx="49542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8"/>
          <p:cNvGrpSpPr/>
          <p:nvPr/>
        </p:nvGrpSpPr>
        <p:grpSpPr>
          <a:xfrm>
            <a:off x="399625" y="348800"/>
            <a:ext cx="7163225" cy="4080900"/>
            <a:chOff x="408850" y="364000"/>
            <a:chExt cx="7163225" cy="4080900"/>
          </a:xfrm>
        </p:grpSpPr>
        <p:sp>
          <p:nvSpPr>
            <p:cNvPr id="223" name="Google Shape;223;p8"/>
            <p:cNvSpPr/>
            <p:nvPr/>
          </p:nvSpPr>
          <p:spPr>
            <a:xfrm>
              <a:off x="408850" y="364000"/>
              <a:ext cx="716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08975" y="711400"/>
              <a:ext cx="7163100" cy="37335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270825" y="929092"/>
              <a:ext cx="217800" cy="35004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08975" y="834100"/>
              <a:ext cx="6861600" cy="3462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270813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954609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638406" y="428752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7002670" y="476812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8"/>
            <p:cNvGrpSpPr/>
            <p:nvPr/>
          </p:nvGrpSpPr>
          <p:grpSpPr>
            <a:xfrm>
              <a:off x="7344392" y="481347"/>
              <a:ext cx="71476" cy="115410"/>
              <a:chOff x="6781425" y="851350"/>
              <a:chExt cx="65400" cy="105600"/>
            </a:xfrm>
          </p:grpSpPr>
          <p:cxnSp>
            <p:nvCxnSpPr>
              <p:cNvPr id="232" name="Google Shape;232;p8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8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4" name="Google Shape;234;p8"/>
            <p:cNvCxnSpPr/>
            <p:nvPr/>
          </p:nvCxnSpPr>
          <p:spPr>
            <a:xfrm rot="10800000">
              <a:off x="6691833" y="598452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5" name="Google Shape;235;p8"/>
            <p:cNvSpPr/>
            <p:nvPr/>
          </p:nvSpPr>
          <p:spPr>
            <a:xfrm>
              <a:off x="7270813" y="711407"/>
              <a:ext cx="217800" cy="2178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324091" y="772227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8"/>
          <p:cNvGrpSpPr/>
          <p:nvPr/>
        </p:nvGrpSpPr>
        <p:grpSpPr>
          <a:xfrm>
            <a:off x="6494900" y="2717825"/>
            <a:ext cx="2249450" cy="2045725"/>
            <a:chOff x="6466125" y="346350"/>
            <a:chExt cx="2249450" cy="2045725"/>
          </a:xfrm>
        </p:grpSpPr>
        <p:sp>
          <p:nvSpPr>
            <p:cNvPr id="238" name="Google Shape;238;p8"/>
            <p:cNvSpPr/>
            <p:nvPr/>
          </p:nvSpPr>
          <p:spPr>
            <a:xfrm>
              <a:off x="6466125" y="346350"/>
              <a:ext cx="22494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466175" y="693775"/>
              <a:ext cx="2249400" cy="16983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414550" y="911475"/>
              <a:ext cx="217800" cy="14805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466175" y="693775"/>
              <a:ext cx="1948200" cy="16983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14538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098334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782131" y="4111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146395" y="4591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8"/>
            <p:cNvGrpSpPr/>
            <p:nvPr/>
          </p:nvGrpSpPr>
          <p:grpSpPr>
            <a:xfrm>
              <a:off x="8488117" y="463710"/>
              <a:ext cx="71476" cy="115410"/>
              <a:chOff x="6781425" y="851350"/>
              <a:chExt cx="65400" cy="105600"/>
            </a:xfrm>
          </p:grpSpPr>
          <p:cxnSp>
            <p:nvCxnSpPr>
              <p:cNvPr id="247" name="Google Shape;247;p8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8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9" name="Google Shape;249;p8"/>
            <p:cNvCxnSpPr/>
            <p:nvPr/>
          </p:nvCxnSpPr>
          <p:spPr>
            <a:xfrm rot="10800000">
              <a:off x="7835558" y="5808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8"/>
            <p:cNvSpPr/>
            <p:nvPr/>
          </p:nvSpPr>
          <p:spPr>
            <a:xfrm>
              <a:off x="8414538" y="6937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467816" y="7545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8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 txBox="1">
            <a:spLocks noGrp="1"/>
          </p:cNvSpPr>
          <p:nvPr>
            <p:ph type="title"/>
          </p:nvPr>
        </p:nvSpPr>
        <p:spPr>
          <a:xfrm>
            <a:off x="705550" y="1415700"/>
            <a:ext cx="62346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9"/>
          <p:cNvGrpSpPr/>
          <p:nvPr/>
        </p:nvGrpSpPr>
        <p:grpSpPr>
          <a:xfrm>
            <a:off x="399625" y="348810"/>
            <a:ext cx="6083102" cy="2871006"/>
            <a:chOff x="1530425" y="713760"/>
            <a:chExt cx="6083102" cy="2871006"/>
          </a:xfrm>
        </p:grpSpPr>
        <p:sp>
          <p:nvSpPr>
            <p:cNvPr id="256" name="Google Shape;256;p9"/>
            <p:cNvSpPr/>
            <p:nvPr/>
          </p:nvSpPr>
          <p:spPr>
            <a:xfrm>
              <a:off x="1530427" y="713760"/>
              <a:ext cx="6083100" cy="347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530427" y="1061165"/>
              <a:ext cx="6083100" cy="2523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7312400" y="1278875"/>
              <a:ext cx="217800" cy="23058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530425" y="1144450"/>
              <a:ext cx="5781900" cy="2349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7312388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96184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6679981" y="778514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044245" y="826574"/>
              <a:ext cx="121500" cy="121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9"/>
            <p:cNvGrpSpPr/>
            <p:nvPr/>
          </p:nvGrpSpPr>
          <p:grpSpPr>
            <a:xfrm>
              <a:off x="7385967" y="831110"/>
              <a:ext cx="71476" cy="115410"/>
              <a:chOff x="6781425" y="851350"/>
              <a:chExt cx="65400" cy="105600"/>
            </a:xfrm>
          </p:grpSpPr>
          <p:cxnSp>
            <p:nvCxnSpPr>
              <p:cNvPr id="265" name="Google Shape;265;p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7" name="Google Shape;267;p9"/>
            <p:cNvCxnSpPr/>
            <p:nvPr/>
          </p:nvCxnSpPr>
          <p:spPr>
            <a:xfrm rot="10800000">
              <a:off x="6733408" y="948214"/>
              <a:ext cx="1110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8" name="Google Shape;268;p9"/>
            <p:cNvSpPr/>
            <p:nvPr/>
          </p:nvSpPr>
          <p:spPr>
            <a:xfrm>
              <a:off x="7312388" y="1061169"/>
              <a:ext cx="217800" cy="217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365666" y="1121989"/>
              <a:ext cx="111000" cy="96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4115600" y="2179625"/>
            <a:ext cx="4628700" cy="2250225"/>
            <a:chOff x="3551475" y="2889775"/>
            <a:chExt cx="4628700" cy="2250225"/>
          </a:xfrm>
        </p:grpSpPr>
        <p:sp>
          <p:nvSpPr>
            <p:cNvPr id="271" name="Google Shape;271;p9"/>
            <p:cNvSpPr/>
            <p:nvPr/>
          </p:nvSpPr>
          <p:spPr>
            <a:xfrm>
              <a:off x="3551775" y="2889775"/>
              <a:ext cx="4628400" cy="3036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3551475" y="3193600"/>
              <a:ext cx="4628400" cy="19464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7916700" y="3384000"/>
              <a:ext cx="190500" cy="17559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7916708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7640171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7363634" y="2946408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7682202" y="2988440"/>
              <a:ext cx="106500" cy="106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9"/>
            <p:cNvGrpSpPr/>
            <p:nvPr/>
          </p:nvGrpSpPr>
          <p:grpSpPr>
            <a:xfrm>
              <a:off x="7981057" y="2992406"/>
              <a:ext cx="62509" cy="100932"/>
              <a:chOff x="6781425" y="851350"/>
              <a:chExt cx="65400" cy="105600"/>
            </a:xfrm>
          </p:grpSpPr>
          <p:cxnSp>
            <p:nvCxnSpPr>
              <p:cNvPr id="279" name="Google Shape;279;p9"/>
              <p:cNvCxnSpPr/>
              <p:nvPr/>
            </p:nvCxnSpPr>
            <p:spPr>
              <a:xfrm>
                <a:off x="6783975" y="852100"/>
                <a:ext cx="60300" cy="104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9"/>
              <p:cNvCxnSpPr/>
              <p:nvPr/>
            </p:nvCxnSpPr>
            <p:spPr>
              <a:xfrm flipH="1">
                <a:off x="6781425" y="851350"/>
                <a:ext cx="65400" cy="1056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1" name="Google Shape;281;p9"/>
            <p:cNvCxnSpPr/>
            <p:nvPr/>
          </p:nvCxnSpPr>
          <p:spPr>
            <a:xfrm rot="10800000">
              <a:off x="7410234" y="3094820"/>
              <a:ext cx="97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" name="Google Shape;282;p9"/>
            <p:cNvSpPr/>
            <p:nvPr/>
          </p:nvSpPr>
          <p:spPr>
            <a:xfrm>
              <a:off x="7916708" y="3193609"/>
              <a:ext cx="190500" cy="190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963303" y="3246799"/>
              <a:ext cx="97200" cy="8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551775" y="3193600"/>
              <a:ext cx="4364700" cy="1946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5" name="Google Shape;285;p9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9"/>
          <p:cNvSpPr txBox="1">
            <a:spLocks noGrp="1"/>
          </p:cNvSpPr>
          <p:nvPr>
            <p:ph type="subTitle" idx="1"/>
          </p:nvPr>
        </p:nvSpPr>
        <p:spPr>
          <a:xfrm>
            <a:off x="4282725" y="2652900"/>
            <a:ext cx="40359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>
            <a:spLocks noGrp="1"/>
          </p:cNvSpPr>
          <p:nvPr>
            <p:ph type="title"/>
          </p:nvPr>
        </p:nvSpPr>
        <p:spPr>
          <a:xfrm>
            <a:off x="2398525" y="1997682"/>
            <a:ext cx="43470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2">
            <a:alphaModFix amt="6000"/>
          </a:blip>
          <a:srcRect t="12521" b="12454"/>
          <a:stretch/>
        </p:blipFill>
        <p:spPr>
          <a:xfrm>
            <a:off x="-87" y="0"/>
            <a:ext cx="914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39300" y="713775"/>
            <a:ext cx="806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andstander"/>
              <a:buNone/>
              <a:defRPr sz="30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39300" y="1304875"/>
            <a:ext cx="844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59"/>
          <p:cNvSpPr txBox="1">
            <a:spLocks noGrp="1"/>
          </p:cNvSpPr>
          <p:nvPr>
            <p:ph type="ctrTitle"/>
          </p:nvPr>
        </p:nvSpPr>
        <p:spPr>
          <a:xfrm>
            <a:off x="1761425" y="1389725"/>
            <a:ext cx="5319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MOAHY</a:t>
            </a:r>
            <a:endParaRPr sz="4200" dirty="0"/>
          </a:p>
        </p:txBody>
      </p:sp>
      <p:sp>
        <p:nvSpPr>
          <p:cNvPr id="2196" name="Google Shape;2196;p59"/>
          <p:cNvSpPr txBox="1">
            <a:spLocks noGrp="1"/>
          </p:cNvSpPr>
          <p:nvPr>
            <p:ph type="subTitle" idx="1"/>
          </p:nvPr>
        </p:nvSpPr>
        <p:spPr>
          <a:xfrm>
            <a:off x="3986022" y="3185276"/>
            <a:ext cx="3538200" cy="1268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Presented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Mohamed Hossam - Mariam Moustafa - Omar Ahmed – Abeer Hesham – Hasna Amer - Yara Ahmed</a:t>
            </a:r>
            <a:r>
              <a:rPr lang="en" sz="1600" b="1" dirty="0"/>
              <a:t> </a:t>
            </a:r>
            <a:endParaRPr sz="1600" b="1" dirty="0"/>
          </a:p>
        </p:txBody>
      </p:sp>
      <p:sp>
        <p:nvSpPr>
          <p:cNvPr id="2197" name="Google Shape;2197;p59"/>
          <p:cNvSpPr/>
          <p:nvPr/>
        </p:nvSpPr>
        <p:spPr>
          <a:xfrm>
            <a:off x="2804199" y="2147150"/>
            <a:ext cx="3420104" cy="4773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Restaurant</a:t>
            </a:r>
          </a:p>
        </p:txBody>
      </p:sp>
      <p:sp>
        <p:nvSpPr>
          <p:cNvPr id="2198" name="Google Shape;2198;p59"/>
          <p:cNvSpPr/>
          <p:nvPr/>
        </p:nvSpPr>
        <p:spPr>
          <a:xfrm rot="2700000">
            <a:off x="447447" y="491995"/>
            <a:ext cx="183706" cy="183706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59"/>
          <p:cNvSpPr/>
          <p:nvPr/>
        </p:nvSpPr>
        <p:spPr>
          <a:xfrm>
            <a:off x="669200" y="2699275"/>
            <a:ext cx="190500" cy="190500"/>
          </a:xfrm>
          <a:prstGeom prst="star4">
            <a:avLst>
              <a:gd name="adj" fmla="val 1818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59"/>
          <p:cNvSpPr/>
          <p:nvPr/>
        </p:nvSpPr>
        <p:spPr>
          <a:xfrm rot="2700000">
            <a:off x="8521332" y="4464132"/>
            <a:ext cx="166736" cy="16673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59"/>
          <p:cNvSpPr/>
          <p:nvPr/>
        </p:nvSpPr>
        <p:spPr>
          <a:xfrm>
            <a:off x="6710400" y="1456172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02" name="Google Shape;2202;p59"/>
          <p:cNvGrpSpPr/>
          <p:nvPr/>
        </p:nvGrpSpPr>
        <p:grpSpPr>
          <a:xfrm>
            <a:off x="8107189" y="1061179"/>
            <a:ext cx="510254" cy="427900"/>
            <a:chOff x="1738900" y="2289625"/>
            <a:chExt cx="1342775" cy="1126350"/>
          </a:xfrm>
        </p:grpSpPr>
        <p:sp>
          <p:nvSpPr>
            <p:cNvPr id="2203" name="Google Shape;2203;p59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9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5" name="Google Shape;2205;p59"/>
          <p:cNvSpPr/>
          <p:nvPr/>
        </p:nvSpPr>
        <p:spPr>
          <a:xfrm>
            <a:off x="8509450" y="523263"/>
            <a:ext cx="190500" cy="1905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91EE2-6D45-46D1-80CC-0139CA43EA8C}"/>
              </a:ext>
            </a:extLst>
          </p:cNvPr>
          <p:cNvSpPr txBox="1"/>
          <p:nvPr/>
        </p:nvSpPr>
        <p:spPr>
          <a:xfrm>
            <a:off x="1501009" y="3052807"/>
            <a:ext cx="30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Presented to :</a:t>
            </a:r>
          </a:p>
          <a:p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Dr. Manar &amp; Eng. Esraa</a:t>
            </a:r>
          </a:p>
          <a:p>
            <a:r>
              <a:rPr lang="en-US" sz="1200" b="1" dirty="0">
                <a:latin typeface="Roboto Mono" panose="020B0604020202020204" charset="0"/>
                <a:ea typeface="Roboto Mono" panose="020B060402020202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" grpId="0" uiExpand="1" build="allAtOnce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65"/>
          <p:cNvSpPr txBox="1">
            <a:spLocks noGrp="1"/>
          </p:cNvSpPr>
          <p:nvPr>
            <p:ph type="title"/>
          </p:nvPr>
        </p:nvSpPr>
        <p:spPr>
          <a:xfrm>
            <a:off x="351675" y="587450"/>
            <a:ext cx="7689900" cy="3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Delivery query report (MIS)</a:t>
            </a:r>
            <a:endParaRPr sz="1900" dirty="0"/>
          </a:p>
        </p:txBody>
      </p:sp>
      <p:sp>
        <p:nvSpPr>
          <p:cNvPr id="2245" name="Google Shape;2245;p65"/>
          <p:cNvSpPr txBox="1"/>
          <p:nvPr/>
        </p:nvSpPr>
        <p:spPr>
          <a:xfrm>
            <a:off x="351675" y="929150"/>
            <a:ext cx="53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Management information system is data that will help managers make decisions </a:t>
            </a:r>
            <a:endParaRPr dirty="0"/>
          </a:p>
        </p:txBody>
      </p:sp>
      <p:pic>
        <p:nvPicPr>
          <p:cNvPr id="2246" name="Google Shape;22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50" y="1613525"/>
            <a:ext cx="7689901" cy="31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62"/>
          <p:cNvSpPr txBox="1">
            <a:spLocks noGrp="1"/>
          </p:cNvSpPr>
          <p:nvPr>
            <p:ph type="title" idx="8"/>
          </p:nvPr>
        </p:nvSpPr>
        <p:spPr>
          <a:xfrm>
            <a:off x="333425" y="242474"/>
            <a:ext cx="4697400" cy="551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</a:rPr>
              <a:t>DELIVERY QUERY MIS</a:t>
            </a:r>
            <a:endParaRPr sz="25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D588A-FE83-4F28-BF04-E06FAFEC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5" y="718142"/>
            <a:ext cx="8024038" cy="40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6"/>
          <p:cNvSpPr txBox="1">
            <a:spLocks noGrp="1"/>
          </p:cNvSpPr>
          <p:nvPr>
            <p:ph type="title"/>
          </p:nvPr>
        </p:nvSpPr>
        <p:spPr>
          <a:xfrm>
            <a:off x="351675" y="587450"/>
            <a:ext cx="7689900" cy="3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Customer query report (ESS)</a:t>
            </a:r>
            <a:endParaRPr sz="1900" dirty="0"/>
          </a:p>
        </p:txBody>
      </p:sp>
      <p:sp>
        <p:nvSpPr>
          <p:cNvPr id="2252" name="Google Shape;2252;p66"/>
          <p:cNvSpPr txBox="1"/>
          <p:nvPr/>
        </p:nvSpPr>
        <p:spPr>
          <a:xfrm>
            <a:off x="351675" y="834100"/>
            <a:ext cx="6009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Executive supporting systems a type of management support system that facilitates and supports senior executive information and decision-making needs. </a:t>
            </a:r>
            <a:endParaRPr sz="1300" dirty="0">
              <a:solidFill>
                <a:schemeClr val="dk1"/>
              </a:solidFill>
            </a:endParaRPr>
          </a:p>
        </p:txBody>
      </p:sp>
      <p:pic>
        <p:nvPicPr>
          <p:cNvPr id="2253" name="Google Shape;225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0" y="1619200"/>
            <a:ext cx="7689901" cy="31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62"/>
          <p:cNvSpPr txBox="1">
            <a:spLocks noGrp="1"/>
          </p:cNvSpPr>
          <p:nvPr>
            <p:ph type="title" idx="8"/>
          </p:nvPr>
        </p:nvSpPr>
        <p:spPr>
          <a:xfrm>
            <a:off x="333425" y="242474"/>
            <a:ext cx="4697400" cy="551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</a:rPr>
              <a:t>CUSTOMER QUERY ESS</a:t>
            </a:r>
            <a:endParaRPr sz="25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84784-3637-45FC-95A0-6374F5CFF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" y="725672"/>
            <a:ext cx="8031398" cy="40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68"/>
          <p:cNvSpPr/>
          <p:nvPr/>
        </p:nvSpPr>
        <p:spPr>
          <a:xfrm>
            <a:off x="2252334" y="997732"/>
            <a:ext cx="4475627" cy="598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Photoshop logo</a:t>
            </a:r>
          </a:p>
        </p:txBody>
      </p:sp>
      <p:pic>
        <p:nvPicPr>
          <p:cNvPr id="2266" name="Google Shape;226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800" y="2350925"/>
            <a:ext cx="6887276" cy="27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69"/>
          <p:cNvSpPr/>
          <p:nvPr/>
        </p:nvSpPr>
        <p:spPr>
          <a:xfrm>
            <a:off x="3423684" y="1078225"/>
            <a:ext cx="3727320" cy="427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Brochure + Website</a:t>
            </a:r>
          </a:p>
        </p:txBody>
      </p:sp>
      <p:sp>
        <p:nvSpPr>
          <p:cNvPr id="2272" name="Google Shape;2272;p69"/>
          <p:cNvSpPr/>
          <p:nvPr/>
        </p:nvSpPr>
        <p:spPr>
          <a:xfrm>
            <a:off x="6941750" y="797825"/>
            <a:ext cx="259800" cy="259800"/>
          </a:xfrm>
          <a:prstGeom prst="star4">
            <a:avLst>
              <a:gd name="adj" fmla="val 1818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69"/>
          <p:cNvSpPr/>
          <p:nvPr/>
        </p:nvSpPr>
        <p:spPr>
          <a:xfrm>
            <a:off x="1036725" y="4371138"/>
            <a:ext cx="217803" cy="217803"/>
          </a:xfrm>
          <a:custGeom>
            <a:avLst/>
            <a:gdLst/>
            <a:ahLst/>
            <a:cxnLst/>
            <a:rect l="l" t="t" r="r" b="b"/>
            <a:pathLst>
              <a:path w="17952" h="17952" extrusionOk="0">
                <a:moveTo>
                  <a:pt x="1" y="0"/>
                </a:moveTo>
                <a:lnTo>
                  <a:pt x="7568" y="17627"/>
                </a:lnTo>
                <a:lnTo>
                  <a:pt x="9943" y="12539"/>
                </a:lnTo>
                <a:lnTo>
                  <a:pt x="15356" y="17951"/>
                </a:lnTo>
                <a:lnTo>
                  <a:pt x="17952" y="15355"/>
                </a:lnTo>
                <a:lnTo>
                  <a:pt x="12539" y="9891"/>
                </a:lnTo>
                <a:lnTo>
                  <a:pt x="17679" y="756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4" name="Google Shape;2274;p69"/>
          <p:cNvGrpSpPr/>
          <p:nvPr/>
        </p:nvGrpSpPr>
        <p:grpSpPr>
          <a:xfrm>
            <a:off x="8131066" y="227345"/>
            <a:ext cx="510254" cy="427900"/>
            <a:chOff x="1738900" y="2289625"/>
            <a:chExt cx="1342775" cy="1126350"/>
          </a:xfrm>
        </p:grpSpPr>
        <p:sp>
          <p:nvSpPr>
            <p:cNvPr id="2275" name="Google Shape;2275;p69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9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7" name="Google Shape;2277;p69"/>
          <p:cNvSpPr/>
          <p:nvPr/>
        </p:nvSpPr>
        <p:spPr>
          <a:xfrm>
            <a:off x="592375" y="1078225"/>
            <a:ext cx="190500" cy="190500"/>
          </a:xfrm>
          <a:prstGeom prst="star4">
            <a:avLst>
              <a:gd name="adj" fmla="val 1818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9" name="Google Shape;22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050" y="2208800"/>
            <a:ext cx="3236649" cy="249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69"/>
          <p:cNvSpPr/>
          <p:nvPr/>
        </p:nvSpPr>
        <p:spPr>
          <a:xfrm>
            <a:off x="7397715" y="1315730"/>
            <a:ext cx="1594293" cy="1083465"/>
          </a:xfrm>
          <a:prstGeom prst="wedgeEllipseCallout">
            <a:avLst>
              <a:gd name="adj1" fmla="val -45084"/>
              <a:gd name="adj2" fmla="val 48559"/>
            </a:avLst>
          </a:prstGeom>
          <a:solidFill>
            <a:srgbClr val="F0B211"/>
          </a:solidFill>
          <a:ln w="28575" cap="flat" cmpd="sng">
            <a:solidFill>
              <a:srgbClr val="434C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C91"/>
                </a:solidFill>
                <a:latin typeface="Rammetto One"/>
                <a:ea typeface="Rammetto One"/>
                <a:cs typeface="Rammetto One"/>
                <a:sym typeface="Rammetto One"/>
              </a:rPr>
              <a:t>SCAN THE QR CODE TO OPEN THE WEBSITE</a:t>
            </a:r>
            <a:endParaRPr sz="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3FF02-C8F3-41F8-A4EA-0179AD791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4" y="797825"/>
            <a:ext cx="2975331" cy="3476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70"/>
          <p:cNvSpPr/>
          <p:nvPr/>
        </p:nvSpPr>
        <p:spPr>
          <a:xfrm>
            <a:off x="2088075" y="1956350"/>
            <a:ext cx="4967845" cy="783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Grandstander"/>
              </a:rPr>
              <a:t>Thank You!</a:t>
            </a:r>
          </a:p>
        </p:txBody>
      </p:sp>
      <p:grpSp>
        <p:nvGrpSpPr>
          <p:cNvPr id="2286" name="Google Shape;2286;p70"/>
          <p:cNvGrpSpPr/>
          <p:nvPr/>
        </p:nvGrpSpPr>
        <p:grpSpPr>
          <a:xfrm>
            <a:off x="7203315" y="1069095"/>
            <a:ext cx="795191" cy="562274"/>
            <a:chOff x="1738900" y="2289625"/>
            <a:chExt cx="1342775" cy="1126350"/>
          </a:xfrm>
        </p:grpSpPr>
        <p:sp>
          <p:nvSpPr>
            <p:cNvPr id="2287" name="Google Shape;2287;p70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0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70"/>
          <p:cNvGrpSpPr/>
          <p:nvPr/>
        </p:nvGrpSpPr>
        <p:grpSpPr>
          <a:xfrm>
            <a:off x="7773939" y="1820791"/>
            <a:ext cx="510254" cy="427900"/>
            <a:chOff x="1738900" y="2289625"/>
            <a:chExt cx="1342775" cy="1126350"/>
          </a:xfrm>
        </p:grpSpPr>
        <p:sp>
          <p:nvSpPr>
            <p:cNvPr id="2290" name="Google Shape;2290;p70"/>
            <p:cNvSpPr/>
            <p:nvPr/>
          </p:nvSpPr>
          <p:spPr>
            <a:xfrm>
              <a:off x="1738900" y="2289625"/>
              <a:ext cx="1303525" cy="1126350"/>
            </a:xfrm>
            <a:custGeom>
              <a:avLst/>
              <a:gdLst/>
              <a:ahLst/>
              <a:cxnLst/>
              <a:rect l="l" t="t" r="r" b="b"/>
              <a:pathLst>
                <a:path w="52141" h="45054" extrusionOk="0">
                  <a:moveTo>
                    <a:pt x="3142" y="1"/>
                  </a:moveTo>
                  <a:cubicBezTo>
                    <a:pt x="1402" y="1"/>
                    <a:pt x="1" y="1454"/>
                    <a:pt x="1" y="3194"/>
                  </a:cubicBezTo>
                  <a:lnTo>
                    <a:pt x="1" y="41860"/>
                  </a:lnTo>
                  <a:cubicBezTo>
                    <a:pt x="1" y="43638"/>
                    <a:pt x="1402" y="45053"/>
                    <a:pt x="3142" y="45053"/>
                  </a:cubicBezTo>
                  <a:lnTo>
                    <a:pt x="48999" y="45053"/>
                  </a:lnTo>
                  <a:cubicBezTo>
                    <a:pt x="50726" y="45053"/>
                    <a:pt x="52140" y="43638"/>
                    <a:pt x="52140" y="41860"/>
                  </a:cubicBezTo>
                  <a:lnTo>
                    <a:pt x="52140" y="8541"/>
                  </a:lnTo>
                  <a:cubicBezTo>
                    <a:pt x="52140" y="6763"/>
                    <a:pt x="50726" y="5348"/>
                    <a:pt x="48999" y="5348"/>
                  </a:cubicBezTo>
                  <a:lnTo>
                    <a:pt x="23092" y="5348"/>
                  </a:lnTo>
                  <a:cubicBezTo>
                    <a:pt x="23092" y="5348"/>
                    <a:pt x="21197" y="3349"/>
                    <a:pt x="19899" y="1948"/>
                  </a:cubicBezTo>
                  <a:cubicBezTo>
                    <a:pt x="19094" y="1078"/>
                    <a:pt x="17848" y="52"/>
                    <a:pt x="16654" y="52"/>
                  </a:cubicBezTo>
                  <a:lnTo>
                    <a:pt x="314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0"/>
            <p:cNvSpPr/>
            <p:nvPr/>
          </p:nvSpPr>
          <p:spPr>
            <a:xfrm>
              <a:off x="1738900" y="2519375"/>
              <a:ext cx="1342775" cy="896600"/>
            </a:xfrm>
            <a:custGeom>
              <a:avLst/>
              <a:gdLst/>
              <a:ahLst/>
              <a:cxnLst/>
              <a:rect l="l" t="t" r="r" b="b"/>
              <a:pathLst>
                <a:path w="53711" h="35864" extrusionOk="0">
                  <a:moveTo>
                    <a:pt x="22443" y="0"/>
                  </a:moveTo>
                  <a:cubicBezTo>
                    <a:pt x="21521" y="0"/>
                    <a:pt x="20664" y="377"/>
                    <a:pt x="20067" y="1142"/>
                  </a:cubicBezTo>
                  <a:cubicBezTo>
                    <a:pt x="19042" y="2388"/>
                    <a:pt x="17523" y="4270"/>
                    <a:pt x="17523" y="4270"/>
                  </a:cubicBezTo>
                  <a:lnTo>
                    <a:pt x="1" y="4270"/>
                  </a:lnTo>
                  <a:lnTo>
                    <a:pt x="1" y="32774"/>
                  </a:lnTo>
                  <a:cubicBezTo>
                    <a:pt x="1" y="34448"/>
                    <a:pt x="1350" y="35863"/>
                    <a:pt x="3090" y="35863"/>
                  </a:cubicBezTo>
                  <a:lnTo>
                    <a:pt x="50842" y="35863"/>
                  </a:lnTo>
                  <a:cubicBezTo>
                    <a:pt x="52413" y="35863"/>
                    <a:pt x="53711" y="34617"/>
                    <a:pt x="53711" y="33046"/>
                  </a:cubicBezTo>
                  <a:lnTo>
                    <a:pt x="53711" y="2440"/>
                  </a:lnTo>
                  <a:cubicBezTo>
                    <a:pt x="53711" y="1090"/>
                    <a:pt x="52569" y="0"/>
                    <a:pt x="51219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63"/>
          <p:cNvSpPr txBox="1">
            <a:spLocks noGrp="1"/>
          </p:cNvSpPr>
          <p:nvPr>
            <p:ph type="title" idx="8"/>
          </p:nvPr>
        </p:nvSpPr>
        <p:spPr>
          <a:xfrm>
            <a:off x="333425" y="242475"/>
            <a:ext cx="4697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</a:rPr>
              <a:t>ENTITY RELATIONSHIP DIAGRAM</a:t>
            </a:r>
            <a:endParaRPr sz="25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93989-4E4E-46DC-81A1-206BF47B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" y="715480"/>
            <a:ext cx="8075316" cy="40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61"/>
          <p:cNvSpPr txBox="1">
            <a:spLocks noGrp="1"/>
          </p:cNvSpPr>
          <p:nvPr>
            <p:ph type="title" idx="8"/>
          </p:nvPr>
        </p:nvSpPr>
        <p:spPr>
          <a:xfrm>
            <a:off x="333425" y="242475"/>
            <a:ext cx="4697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</a:rPr>
              <a:t>LOGIN PAGE</a:t>
            </a:r>
            <a:endParaRPr sz="2500" dirty="0">
              <a:solidFill>
                <a:schemeClr val="accent2"/>
              </a:solidFill>
            </a:endParaRPr>
          </a:p>
        </p:txBody>
      </p:sp>
      <p:pic>
        <p:nvPicPr>
          <p:cNvPr id="2221" name="Google Shape;22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5" y="735275"/>
            <a:ext cx="7991226" cy="403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62"/>
          <p:cNvSpPr txBox="1">
            <a:spLocks noGrp="1"/>
          </p:cNvSpPr>
          <p:nvPr>
            <p:ph type="title" idx="8"/>
          </p:nvPr>
        </p:nvSpPr>
        <p:spPr>
          <a:xfrm>
            <a:off x="333425" y="242475"/>
            <a:ext cx="4697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MAIN PAGE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2227" name="Google Shape;22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33" y="742969"/>
            <a:ext cx="8019725" cy="40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63"/>
          <p:cNvSpPr txBox="1">
            <a:spLocks noGrp="1"/>
          </p:cNvSpPr>
          <p:nvPr>
            <p:ph type="title" idx="8"/>
          </p:nvPr>
        </p:nvSpPr>
        <p:spPr>
          <a:xfrm>
            <a:off x="333425" y="242475"/>
            <a:ext cx="4697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CUSTOMER FORM 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2233" name="Google Shape;223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64" y="712115"/>
            <a:ext cx="8028874" cy="4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62"/>
          <p:cNvSpPr txBox="1">
            <a:spLocks noGrp="1"/>
          </p:cNvSpPr>
          <p:nvPr>
            <p:ph type="title" idx="8"/>
          </p:nvPr>
        </p:nvSpPr>
        <p:spPr>
          <a:xfrm>
            <a:off x="333425" y="242475"/>
            <a:ext cx="4697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MAIN PAGE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2227" name="Google Shape;22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75" y="693350"/>
            <a:ext cx="8019725" cy="406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3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64"/>
          <p:cNvSpPr txBox="1">
            <a:spLocks noGrp="1"/>
          </p:cNvSpPr>
          <p:nvPr>
            <p:ph type="title" idx="8"/>
          </p:nvPr>
        </p:nvSpPr>
        <p:spPr>
          <a:xfrm>
            <a:off x="333425" y="242475"/>
            <a:ext cx="46974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MAIN REPORT 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2239" name="Google Shape;223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5" y="705900"/>
            <a:ext cx="8007226" cy="40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67"/>
          <p:cNvSpPr txBox="1">
            <a:spLocks noGrp="1"/>
          </p:cNvSpPr>
          <p:nvPr>
            <p:ph type="title"/>
          </p:nvPr>
        </p:nvSpPr>
        <p:spPr>
          <a:xfrm>
            <a:off x="351675" y="587450"/>
            <a:ext cx="7689900" cy="3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Employee query report (TPS)</a:t>
            </a:r>
            <a:endParaRPr sz="1900" dirty="0"/>
          </a:p>
        </p:txBody>
      </p:sp>
      <p:sp>
        <p:nvSpPr>
          <p:cNvPr id="2259" name="Google Shape;2259;p67"/>
          <p:cNvSpPr txBox="1"/>
          <p:nvPr/>
        </p:nvSpPr>
        <p:spPr>
          <a:xfrm>
            <a:off x="351675" y="929150"/>
            <a:ext cx="53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 processing system is all the daily transactions and operations within the restaurant</a:t>
            </a:r>
            <a:endParaRPr dirty="0"/>
          </a:p>
        </p:txBody>
      </p:sp>
      <p:pic>
        <p:nvPicPr>
          <p:cNvPr id="2260" name="Google Shape;226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50" y="1592600"/>
            <a:ext cx="7689901" cy="31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62"/>
          <p:cNvSpPr txBox="1">
            <a:spLocks noGrp="1"/>
          </p:cNvSpPr>
          <p:nvPr>
            <p:ph type="title" idx="8"/>
          </p:nvPr>
        </p:nvSpPr>
        <p:spPr>
          <a:xfrm>
            <a:off x="333425" y="242474"/>
            <a:ext cx="4697400" cy="551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2"/>
                </a:solidFill>
              </a:rPr>
              <a:t>EMPLOYEE QUERY TPS</a:t>
            </a:r>
            <a:endParaRPr sz="25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4795C-8923-4385-ACC8-DAC8AE20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6" y="723014"/>
            <a:ext cx="8024037" cy="40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for my Feathered Friend XL by Slidesgo">
  <a:themeElements>
    <a:clrScheme name="Simple Light">
      <a:dk1>
        <a:srgbClr val="232320"/>
      </a:dk1>
      <a:lt1>
        <a:srgbClr val="FCF9F3"/>
      </a:lt1>
      <a:dk2>
        <a:srgbClr val="6184C1"/>
      </a:dk2>
      <a:lt2>
        <a:srgbClr val="ADD2D5"/>
      </a:lt2>
      <a:accent1>
        <a:srgbClr val="75B073"/>
      </a:accent1>
      <a:accent2>
        <a:srgbClr val="A6C780"/>
      </a:accent2>
      <a:accent3>
        <a:srgbClr val="ECECA6"/>
      </a:accent3>
      <a:accent4>
        <a:srgbClr val="D3848B"/>
      </a:accent4>
      <a:accent5>
        <a:srgbClr val="E6C8AC"/>
      </a:accent5>
      <a:accent6>
        <a:srgbClr val="FFFFFF"/>
      </a:accent6>
      <a:hlink>
        <a:srgbClr val="2323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133</Words>
  <Application>Microsoft Office PowerPoint</Application>
  <PresentationFormat>On-screen Show (16:9)</PresentationFormat>
  <Paragraphs>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Rammetto One</vt:lpstr>
      <vt:lpstr>Arial</vt:lpstr>
      <vt:lpstr>Bebas Neue</vt:lpstr>
      <vt:lpstr>Grandstander</vt:lpstr>
      <vt:lpstr>Roboto Mono</vt:lpstr>
      <vt:lpstr>Anaheim</vt:lpstr>
      <vt:lpstr>Presentation for my Feathered Friend XL by Slidesgo</vt:lpstr>
      <vt:lpstr>MOAHY</vt:lpstr>
      <vt:lpstr>ENTITY RELATIONSHIP DIAGRAM</vt:lpstr>
      <vt:lpstr>LOGIN PAGE</vt:lpstr>
      <vt:lpstr>MAIN PAGE</vt:lpstr>
      <vt:lpstr>CUSTOMER FORM </vt:lpstr>
      <vt:lpstr>MAIN PAGE</vt:lpstr>
      <vt:lpstr>MAIN REPORT </vt:lpstr>
      <vt:lpstr>Employee query report (TPS)</vt:lpstr>
      <vt:lpstr>EMPLOYEE QUERY TPS</vt:lpstr>
      <vt:lpstr>Delivery query report (MIS)</vt:lpstr>
      <vt:lpstr>DELIVERY QUERY MIS</vt:lpstr>
      <vt:lpstr>Customer query report (ESS)</vt:lpstr>
      <vt:lpstr>CUSTOMER QUERY 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MOAHY</dc:title>
  <dc:creator>dell</dc:creator>
  <cp:lastModifiedBy>omar ahmed</cp:lastModifiedBy>
  <cp:revision>12</cp:revision>
  <dcterms:modified xsi:type="dcterms:W3CDTF">2024-07-02T22:27:11Z</dcterms:modified>
</cp:coreProperties>
</file>