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0" r:id="rId16"/>
    <p:sldId id="267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1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8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7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3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9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06367-3615-4352-91EB-32B77AAD4B13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671512"/>
            <a:ext cx="10612755" cy="289464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28864" y="4712795"/>
            <a:ext cx="100584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Aru,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Nurzhaussyn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Nazym</a:t>
            </a:r>
            <a:endParaRPr 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0" y="1423034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1692894" y="3718502"/>
            <a:ext cx="794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Project: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of heart diseases</a:t>
            </a:r>
          </a:p>
        </p:txBody>
      </p:sp>
    </p:spTree>
    <p:extLst>
      <p:ext uri="{BB962C8B-B14F-4D97-AF65-F5344CB8AC3E}">
        <p14:creationId xmlns:p14="http://schemas.microsoft.com/office/powerpoint/2010/main" val="40569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7649"/>
            <a:ext cx="1381124" cy="13811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52624" y="645823"/>
            <a:ext cx="983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assumptions for each level of heart disease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0976" t="27280" r="50195" b="11856"/>
          <a:stretch/>
        </p:blipFill>
        <p:spPr>
          <a:xfrm>
            <a:off x="0" y="1843089"/>
            <a:ext cx="3514726" cy="4171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9453" t="27697" r="49961" b="12482"/>
          <a:stretch/>
        </p:blipFill>
        <p:spPr>
          <a:xfrm>
            <a:off x="2588414" y="1444914"/>
            <a:ext cx="3729039" cy="41005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1211" t="25821" r="50781" b="13941"/>
          <a:stretch/>
        </p:blipFill>
        <p:spPr>
          <a:xfrm>
            <a:off x="6317453" y="1885951"/>
            <a:ext cx="3414712" cy="41290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l="21797" t="31241" r="50664" b="7895"/>
          <a:stretch/>
        </p:blipFill>
        <p:spPr>
          <a:xfrm>
            <a:off x="8643937" y="1361061"/>
            <a:ext cx="3357564" cy="4171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7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176213"/>
            <a:ext cx="1552574" cy="155257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28357" y="588673"/>
            <a:ext cx="8687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the dataset into 2 groups: training and testing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2650" y="2153516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7810" y="2343689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2048" y="3695854"/>
            <a:ext cx="3663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625" y="3695853"/>
            <a:ext cx="3664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rows 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2371725" y="2880927"/>
            <a:ext cx="600075" cy="814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615238" y="3043238"/>
            <a:ext cx="671512" cy="77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569166" y="439345"/>
            <a:ext cx="9831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a relationship figure between fields of dataset and ages</a:t>
            </a:r>
          </a:p>
          <a:p>
            <a:pPr algn="ctr"/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3360"/>
            <a:ext cx="1409699" cy="1409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0202" t="36769" r="35040" b="10302"/>
          <a:stretch/>
        </p:blipFill>
        <p:spPr>
          <a:xfrm>
            <a:off x="265470" y="2009005"/>
            <a:ext cx="4749443" cy="31577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0564" t="36337" r="35645" b="9227"/>
          <a:stretch/>
        </p:blipFill>
        <p:spPr>
          <a:xfrm>
            <a:off x="7020233" y="1915417"/>
            <a:ext cx="4689988" cy="32778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20081" t="35286" r="34557" b="9203"/>
          <a:stretch/>
        </p:blipFill>
        <p:spPr>
          <a:xfrm>
            <a:off x="3812228" y="3166847"/>
            <a:ext cx="4410691" cy="30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38387" y="548547"/>
            <a:ext cx="89931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 SGD Classifier to our dataset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0490"/>
            <a:ext cx="1523999" cy="15239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5274" t="38744" r="8359" b="42496"/>
          <a:stretch/>
        </p:blipFill>
        <p:spPr>
          <a:xfrm>
            <a:off x="975144" y="2665481"/>
            <a:ext cx="10529887" cy="1285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9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38387" y="548547"/>
            <a:ext cx="8650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our dataset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0490"/>
            <a:ext cx="1523999" cy="15239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9337" t="60422" r="14100" b="24571"/>
          <a:stretch/>
        </p:blipFill>
        <p:spPr>
          <a:xfrm>
            <a:off x="500062" y="2300288"/>
            <a:ext cx="11087101" cy="1700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86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66950" y="399601"/>
            <a:ext cx="8348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the values in test dataset for diseased or not diseased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198"/>
            <a:ext cx="1724024" cy="17240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797" t="42496" r="32617" b="43747"/>
          <a:stretch/>
        </p:blipFill>
        <p:spPr>
          <a:xfrm>
            <a:off x="960857" y="4458567"/>
            <a:ext cx="10513573" cy="1342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885950" y="2275195"/>
            <a:ext cx="91106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models are aiming to </a:t>
            </a:r>
            <a:r>
              <a:rPr lang="en-US" sz="3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probability that a given patient x will be diagnosed as heart disease, and predict the weights of the features on finding the </a:t>
            </a:r>
            <a:r>
              <a:rPr lang="en-US" sz="4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61926"/>
            <a:ext cx="1552574" cy="15525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38387" y="399604"/>
            <a:ext cx="90773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values of the dataset to check them for heart disease symptoms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211" t="32908" r="6367" b="11440"/>
          <a:stretch/>
        </p:blipFill>
        <p:spPr>
          <a:xfrm>
            <a:off x="757238" y="2228850"/>
            <a:ext cx="10658475" cy="381476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0515601" y="2228850"/>
            <a:ext cx="900112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8403907" y="1714500"/>
            <a:ext cx="3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489131" y="728662"/>
            <a:ext cx="341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ru-RU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215995"/>
            <a:ext cx="3531627" cy="23416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1" y="2050797"/>
            <a:ext cx="3774756" cy="26720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031" y="2253380"/>
            <a:ext cx="3744857" cy="24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4592" y="200878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aim of the project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0192" y="1888597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model that can predict the probability of heart disease occurrence, based on a combination of features that describes the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disease”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92" y="4168882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67" y="4045057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062" y="3778357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94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192872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dataset was obtained from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Cleveland database.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publicly available dataset in the Internet.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The dataset shows different levels of heart disease presence from 1 to 4 and 0 for the absence of the disease. We have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303 rows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people data with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13 continuous observation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different symptoms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92872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3913882"/>
            <a:ext cx="2619375" cy="1743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986" y="946754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343" t="16442" r="15743" b="9147"/>
          <a:stretch/>
        </p:blipFill>
        <p:spPr>
          <a:xfrm>
            <a:off x="471488" y="357014"/>
            <a:ext cx="8958261" cy="5600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8363" y="3271838"/>
            <a:ext cx="2214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 of the fields of dataset</a:t>
            </a:r>
            <a:endParaRPr lang="ru-RU" sz="3200" b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86825" y="2300288"/>
            <a:ext cx="1571625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58363" y="3271838"/>
            <a:ext cx="330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Our dataset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0976" t="13541" r="1563" b="7083"/>
          <a:stretch/>
        </p:blipFill>
        <p:spPr>
          <a:xfrm>
            <a:off x="214312" y="357188"/>
            <a:ext cx="9444038" cy="544353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9215438" y="2743200"/>
            <a:ext cx="871537" cy="5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7362" y="514350"/>
            <a:ext cx="9758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done?</a:t>
            </a:r>
            <a:endParaRPr lang="ru-RU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49" y="2043113"/>
            <a:ext cx="103298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Grouped the dataset by the number of people, made statistics for each fields of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Did research for each level of heart disease: found max, 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mean values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Made assumptions for each level of heart disease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Divide the dataset into 2 groups: training and testing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Made a relationship figure between fields of dataset and ages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Apply  SGD Classifier to our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 the values in test dataset for diseased or not diseased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Test the values of the dataset to check them for heart disease symptoms</a:t>
            </a: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687" t="14983" r="3086" b="13107"/>
          <a:stretch/>
        </p:blipFill>
        <p:spPr>
          <a:xfrm>
            <a:off x="1514475" y="1949802"/>
            <a:ext cx="9755505" cy="4276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243741"/>
            <a:ext cx="1409699" cy="1409699"/>
          </a:xfrm>
          <a:prstGeom prst="rect">
            <a:avLst/>
          </a:prstGeom>
          <a:gradFill>
            <a:gsLst>
              <a:gs pos="16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Прямоугольник 8"/>
          <p:cNvSpPr/>
          <p:nvPr/>
        </p:nvSpPr>
        <p:spPr>
          <a:xfrm>
            <a:off x="3137908" y="594647"/>
            <a:ext cx="4289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dataset</a:t>
            </a:r>
          </a:p>
        </p:txBody>
      </p:sp>
    </p:spTree>
    <p:extLst>
      <p:ext uri="{BB962C8B-B14F-4D97-AF65-F5344CB8AC3E}">
        <p14:creationId xmlns:p14="http://schemas.microsoft.com/office/powerpoint/2010/main" val="5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2" y="147640"/>
            <a:ext cx="1509711" cy="15097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032" t="32700" r="6367" b="13315"/>
          <a:stretch/>
        </p:blipFill>
        <p:spPr>
          <a:xfrm>
            <a:off x="757238" y="1985963"/>
            <a:ext cx="10558463" cy="37004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2443163" y="3371850"/>
            <a:ext cx="3757612" cy="185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6875143" y="3457575"/>
            <a:ext cx="506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300288" y="3886200"/>
            <a:ext cx="4300537" cy="127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443163" y="3557588"/>
            <a:ext cx="405765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74879" y="461934"/>
            <a:ext cx="80005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the dataset by the number of people, made statistics for each fields of dataset</a:t>
            </a:r>
          </a:p>
        </p:txBody>
      </p:sp>
    </p:spTree>
    <p:extLst>
      <p:ext uri="{BB962C8B-B14F-4D97-AF65-F5344CB8AC3E}">
        <p14:creationId xmlns:p14="http://schemas.microsoft.com/office/powerpoint/2010/main" val="24803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76225"/>
            <a:ext cx="1409699" cy="1409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328" t="31866" r="6367" b="11856"/>
          <a:stretch/>
        </p:blipFill>
        <p:spPr>
          <a:xfrm>
            <a:off x="771524" y="2185988"/>
            <a:ext cx="10644189" cy="38576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71714" y="442465"/>
            <a:ext cx="9386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research for each level of heart disease: found max, min and mean values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785938" y="3214688"/>
            <a:ext cx="440055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1814513" y="3943350"/>
            <a:ext cx="474345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3707" y="3214688"/>
            <a:ext cx="401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disease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171825" y="5157788"/>
            <a:ext cx="5457825" cy="3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01100" y="4828163"/>
            <a:ext cx="401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 values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324</Words>
  <Application>Microsoft Office PowerPoint</Application>
  <PresentationFormat>Широкоэкранный</PresentationFormat>
  <Paragraphs>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Ретро</vt:lpstr>
      <vt:lpstr>Introduction to Machine Learning</vt:lpstr>
      <vt:lpstr>The aim of the project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Aru Omarali</dc:creator>
  <cp:lastModifiedBy>Aru Omarali</cp:lastModifiedBy>
  <cp:revision>13</cp:revision>
  <dcterms:created xsi:type="dcterms:W3CDTF">2018-04-16T17:24:58Z</dcterms:created>
  <dcterms:modified xsi:type="dcterms:W3CDTF">2018-05-02T16:39:15Z</dcterms:modified>
</cp:coreProperties>
</file>