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60" r:id="rId3"/>
    <p:sldId id="349" r:id="rId4"/>
    <p:sldId id="347" r:id="rId5"/>
    <p:sldId id="269" r:id="rId6"/>
    <p:sldId id="352" r:id="rId7"/>
    <p:sldId id="345" r:id="rId8"/>
    <p:sldId id="368" r:id="rId9"/>
    <p:sldId id="370" r:id="rId10"/>
    <p:sldId id="371" r:id="rId11"/>
    <p:sldId id="372" r:id="rId12"/>
    <p:sldId id="373" r:id="rId13"/>
    <p:sldId id="374" r:id="rId14"/>
    <p:sldId id="375" r:id="rId15"/>
    <p:sldId id="363" r:id="rId16"/>
    <p:sldId id="365" r:id="rId17"/>
    <p:sldId id="367" r:id="rId18"/>
    <p:sldId id="366" r:id="rId19"/>
    <p:sldId id="354" r:id="rId20"/>
    <p:sldId id="355" r:id="rId21"/>
    <p:sldId id="356" r:id="rId22"/>
    <p:sldId id="353" r:id="rId23"/>
    <p:sldId id="357" r:id="rId24"/>
    <p:sldId id="358" r:id="rId25"/>
    <p:sldId id="359" r:id="rId26"/>
    <p:sldId id="268" r:id="rId27"/>
    <p:sldId id="350" r:id="rId28"/>
    <p:sldId id="351" r:id="rId29"/>
    <p:sldId id="360" r:id="rId30"/>
    <p:sldId id="361" r:id="rId31"/>
    <p:sldId id="362" r:id="rId32"/>
    <p:sldId id="369" r:id="rId33"/>
    <p:sldId id="3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C3D"/>
    <a:srgbClr val="0C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5085" autoAdjust="0"/>
  </p:normalViewPr>
  <p:slideViewPr>
    <p:cSldViewPr snapToGrid="0">
      <p:cViewPr varScale="1">
        <p:scale>
          <a:sx n="96" d="100"/>
          <a:sy n="96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87820-3D9C-4499-9855-CA619552A6B9}" type="doc">
      <dgm:prSet loTypeId="urn:microsoft.com/office/officeart/2008/layout/HalfCircleOrganizationChart" loCatId="hierarchy" qsTypeId="urn:microsoft.com/office/officeart/2005/8/quickstyle/simple1#1" qsCatId="simple" csTypeId="urn:microsoft.com/office/officeart/2005/8/colors/accent2_3" csCatId="accent2" phldr="1"/>
      <dgm:spPr/>
      <dgm:t>
        <a:bodyPr/>
        <a:lstStyle/>
        <a:p>
          <a:pPr rtl="1"/>
          <a:endParaRPr lang="ar-EG"/>
        </a:p>
      </dgm:t>
    </dgm:pt>
    <dgm:pt modelId="{06292C7E-8662-4CB9-A20A-C55FE76ABD56}" type="asst">
      <dgm:prSet phldrT="[Text]"/>
      <dgm:spPr/>
      <dgm:t>
        <a:bodyPr/>
        <a:lstStyle/>
        <a:p>
          <a:pPr rtl="1"/>
          <a:r>
            <a:rPr lang="en-US" dirty="0"/>
            <a:t>Proactive Tuning</a:t>
          </a:r>
          <a:endParaRPr lang="ar-EG" dirty="0"/>
        </a:p>
      </dgm:t>
    </dgm:pt>
    <dgm:pt modelId="{B2AA482C-672D-4513-B345-EC905B64EF0C}" type="par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C469A34F-18EE-45A8-ADE2-26343426C60D}" type="sib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2DA2CF9B-C567-42BB-A5BA-7254955F6EA4}">
      <dgm:prSet phldrT="[Text]"/>
      <dgm:spPr/>
      <dgm:t>
        <a:bodyPr/>
        <a:lstStyle/>
        <a:p>
          <a:pPr rtl="1"/>
          <a:r>
            <a:rPr lang="en-US" dirty="0"/>
            <a:t>Baseline</a:t>
          </a:r>
          <a:endParaRPr lang="ar-EG" dirty="0"/>
        </a:p>
      </dgm:t>
    </dgm:pt>
    <dgm:pt modelId="{A025F064-2893-4159-BDEB-8E5E014E9EF6}" type="parTrans" cxnId="{8779D177-395E-4636-9144-F4F0FD66A955}">
      <dgm:prSet/>
      <dgm:spPr/>
      <dgm:t>
        <a:bodyPr/>
        <a:lstStyle/>
        <a:p>
          <a:pPr rtl="1"/>
          <a:endParaRPr lang="ar-EG"/>
        </a:p>
      </dgm:t>
    </dgm:pt>
    <dgm:pt modelId="{3A39B5CA-60B9-42B4-80DA-1EE65D3BF803}" type="sibTrans" cxnId="{8779D177-395E-4636-9144-F4F0FD66A955}">
      <dgm:prSet/>
      <dgm:spPr/>
      <dgm:t>
        <a:bodyPr/>
        <a:lstStyle/>
        <a:p>
          <a:pPr rtl="1"/>
          <a:endParaRPr lang="ar-EG"/>
        </a:p>
      </dgm:t>
    </dgm:pt>
    <dgm:pt modelId="{595AD80C-291D-4FE9-AF5B-B9A89678E4DF}">
      <dgm:prSet phldrT="[Text]"/>
      <dgm:spPr/>
      <dgm:t>
        <a:bodyPr/>
        <a:lstStyle/>
        <a:p>
          <a:pPr rtl="1"/>
          <a:r>
            <a:rPr lang="en-US" dirty="0"/>
            <a:t>Top command</a:t>
          </a:r>
          <a:endParaRPr lang="ar-EG" dirty="0"/>
        </a:p>
      </dgm:t>
    </dgm:pt>
    <dgm:pt modelId="{CD33E1F1-683A-4C2F-8703-2E629992F6E7}" type="parTrans" cxnId="{A47F8857-2762-4339-AE94-C6875B8F6DF1}">
      <dgm:prSet/>
      <dgm:spPr/>
      <dgm:t>
        <a:bodyPr/>
        <a:lstStyle/>
        <a:p>
          <a:pPr rtl="1"/>
          <a:endParaRPr lang="ar-EG"/>
        </a:p>
      </dgm:t>
    </dgm:pt>
    <dgm:pt modelId="{5C9B94D4-7D5A-443D-B29E-51F706211B29}" type="sibTrans" cxnId="{A47F8857-2762-4339-AE94-C6875B8F6DF1}">
      <dgm:prSet/>
      <dgm:spPr/>
      <dgm:t>
        <a:bodyPr/>
        <a:lstStyle/>
        <a:p>
          <a:pPr rtl="1"/>
          <a:endParaRPr lang="ar-EG"/>
        </a:p>
      </dgm:t>
    </dgm:pt>
    <dgm:pt modelId="{8C3DD49E-3D2A-4FD9-9FE7-38674FAC2910}">
      <dgm:prSet/>
      <dgm:spPr/>
      <dgm:t>
        <a:bodyPr/>
        <a:lstStyle/>
        <a:p>
          <a:pPr rtl="1"/>
          <a:r>
            <a:rPr lang="en-US" dirty="0"/>
            <a:t>Tablespace size threshold</a:t>
          </a:r>
          <a:endParaRPr lang="ar-EG" dirty="0"/>
        </a:p>
      </dgm:t>
    </dgm:pt>
    <dgm:pt modelId="{EF980EDF-A62E-414F-AE2B-E95F7A3405F6}" type="parTrans" cxnId="{59641D6A-6A75-43C4-8625-AEF33336837C}">
      <dgm:prSet/>
      <dgm:spPr/>
      <dgm:t>
        <a:bodyPr/>
        <a:lstStyle/>
        <a:p>
          <a:pPr rtl="1"/>
          <a:endParaRPr lang="ar-EG"/>
        </a:p>
      </dgm:t>
    </dgm:pt>
    <dgm:pt modelId="{7F268C3E-A8D4-4AD0-B9BC-AC13AD09F01D}" type="sibTrans" cxnId="{59641D6A-6A75-43C4-8625-AEF33336837C}">
      <dgm:prSet/>
      <dgm:spPr/>
      <dgm:t>
        <a:bodyPr/>
        <a:lstStyle/>
        <a:p>
          <a:pPr rtl="1"/>
          <a:endParaRPr lang="ar-EG"/>
        </a:p>
      </dgm:t>
    </dgm:pt>
    <dgm:pt modelId="{E29BFDA2-6144-4474-AFDA-37C28DA90ECD}">
      <dgm:prSet/>
      <dgm:spPr/>
      <dgm:t>
        <a:bodyPr/>
        <a:lstStyle/>
        <a:p>
          <a:pPr rtl="1"/>
          <a:r>
            <a:rPr lang="en-US" dirty="0"/>
            <a:t>AWR</a:t>
          </a:r>
          <a:endParaRPr lang="ar-EG" dirty="0"/>
        </a:p>
      </dgm:t>
    </dgm:pt>
    <dgm:pt modelId="{1C4058B4-6F8F-4F19-AC3B-A1263658AFAA}" type="parTrans" cxnId="{675019FB-4057-4BE4-9493-ED68BD42BC13}">
      <dgm:prSet/>
      <dgm:spPr/>
      <dgm:t>
        <a:bodyPr/>
        <a:lstStyle/>
        <a:p>
          <a:pPr rtl="1"/>
          <a:endParaRPr lang="ar-EG"/>
        </a:p>
      </dgm:t>
    </dgm:pt>
    <dgm:pt modelId="{3C7BC713-FC03-400B-BA54-46775D499664}" type="sibTrans" cxnId="{675019FB-4057-4BE4-9493-ED68BD42BC13}">
      <dgm:prSet/>
      <dgm:spPr/>
      <dgm:t>
        <a:bodyPr/>
        <a:lstStyle/>
        <a:p>
          <a:pPr rtl="1"/>
          <a:endParaRPr lang="ar-EG"/>
        </a:p>
      </dgm:t>
    </dgm:pt>
    <dgm:pt modelId="{3832F3A5-9678-49C7-8AED-E3D163F673A3}">
      <dgm:prSet/>
      <dgm:spPr/>
      <dgm:t>
        <a:bodyPr/>
        <a:lstStyle/>
        <a:p>
          <a:pPr rtl="1"/>
          <a:r>
            <a:rPr lang="en-US" dirty="0"/>
            <a:t>Metrics</a:t>
          </a:r>
          <a:endParaRPr lang="ar-EG" dirty="0"/>
        </a:p>
      </dgm:t>
    </dgm:pt>
    <dgm:pt modelId="{B5AD07E7-9617-4F36-A85E-0AB41A4D3827}" type="parTrans" cxnId="{35EB816A-95B7-4108-92EA-BB5A1C2D49AA}">
      <dgm:prSet/>
      <dgm:spPr/>
      <dgm:t>
        <a:bodyPr/>
        <a:lstStyle/>
        <a:p>
          <a:pPr rtl="1"/>
          <a:endParaRPr lang="ar-EG"/>
        </a:p>
      </dgm:t>
    </dgm:pt>
    <dgm:pt modelId="{4FD4CD8B-B631-4637-BEBF-FA5A96DA26FD}" type="sibTrans" cxnId="{35EB816A-95B7-4108-92EA-BB5A1C2D49AA}">
      <dgm:prSet/>
      <dgm:spPr/>
      <dgm:t>
        <a:bodyPr/>
        <a:lstStyle/>
        <a:p>
          <a:pPr rtl="1"/>
          <a:endParaRPr lang="ar-EG"/>
        </a:p>
      </dgm:t>
    </dgm:pt>
    <dgm:pt modelId="{F1A641D7-6066-4953-B7FF-E7D13283E128}">
      <dgm:prSet/>
      <dgm:spPr/>
      <dgm:t>
        <a:bodyPr/>
        <a:lstStyle/>
        <a:p>
          <a:pPr rtl="1"/>
          <a:r>
            <a:rPr lang="en-US" dirty="0"/>
            <a:t>ADDM</a:t>
          </a:r>
          <a:endParaRPr lang="ar-EG" dirty="0"/>
        </a:p>
      </dgm:t>
    </dgm:pt>
    <dgm:pt modelId="{9BE12E7C-0130-4DEE-850A-B06F1139F3D2}" type="parTrans" cxnId="{93348AE4-D9EE-4B50-9BEB-6A26D0B15545}">
      <dgm:prSet/>
      <dgm:spPr/>
      <dgm:t>
        <a:bodyPr/>
        <a:lstStyle/>
        <a:p>
          <a:pPr rtl="1"/>
          <a:endParaRPr lang="ar-EG"/>
        </a:p>
      </dgm:t>
    </dgm:pt>
    <dgm:pt modelId="{ECD33439-44A5-4036-B1B4-9446BA8F0756}" type="sibTrans" cxnId="{93348AE4-D9EE-4B50-9BEB-6A26D0B15545}">
      <dgm:prSet/>
      <dgm:spPr/>
      <dgm:t>
        <a:bodyPr/>
        <a:lstStyle/>
        <a:p>
          <a:pPr rtl="1"/>
          <a:endParaRPr lang="ar-EG"/>
        </a:p>
      </dgm:t>
    </dgm:pt>
    <dgm:pt modelId="{30B0FBF8-7EE9-47C7-981A-3F38A5F29B83}">
      <dgm:prSet/>
      <dgm:spPr/>
      <dgm:t>
        <a:bodyPr/>
        <a:lstStyle/>
        <a:p>
          <a:pPr rtl="1"/>
          <a:r>
            <a:rPr lang="en-US" dirty="0"/>
            <a:t>Schedule Gather Statistics</a:t>
          </a:r>
          <a:endParaRPr lang="ar-EG" dirty="0"/>
        </a:p>
      </dgm:t>
    </dgm:pt>
    <dgm:pt modelId="{5631F1D4-1D61-4B79-BBA5-0A639CF1FB36}" type="parTrans" cxnId="{039A66AC-C493-48A1-A89C-D7CB59DC9A3D}">
      <dgm:prSet/>
      <dgm:spPr/>
      <dgm:t>
        <a:bodyPr/>
        <a:lstStyle/>
        <a:p>
          <a:pPr rtl="1"/>
          <a:endParaRPr lang="ar-EG"/>
        </a:p>
      </dgm:t>
    </dgm:pt>
    <dgm:pt modelId="{E5618733-45B7-40C4-85D7-56B3B00CBD29}" type="sibTrans" cxnId="{039A66AC-C493-48A1-A89C-D7CB59DC9A3D}">
      <dgm:prSet/>
      <dgm:spPr/>
      <dgm:t>
        <a:bodyPr/>
        <a:lstStyle/>
        <a:p>
          <a:pPr rtl="1"/>
          <a:endParaRPr lang="ar-EG"/>
        </a:p>
      </dgm:t>
    </dgm:pt>
    <dgm:pt modelId="{04B5BB5B-1DE9-4A21-AC55-EF34EE6D39EA}">
      <dgm:prSet/>
      <dgm:spPr/>
      <dgm:t>
        <a:bodyPr/>
        <a:lstStyle/>
        <a:p>
          <a:pPr rtl="1"/>
          <a:r>
            <a:rPr lang="en-US" dirty="0"/>
            <a:t>Dynamic Performance Views</a:t>
          </a:r>
          <a:endParaRPr lang="ar-EG" dirty="0"/>
        </a:p>
      </dgm:t>
    </dgm:pt>
    <dgm:pt modelId="{1FA50E6D-5EEF-4361-9929-146237EABF6F}" type="parTrans" cxnId="{D2BBACE6-825A-45BE-8F82-77122E119752}">
      <dgm:prSet/>
      <dgm:spPr/>
      <dgm:t>
        <a:bodyPr/>
        <a:lstStyle/>
        <a:p>
          <a:pPr rtl="1"/>
          <a:endParaRPr lang="ar-EG"/>
        </a:p>
      </dgm:t>
    </dgm:pt>
    <dgm:pt modelId="{AADE66CB-62B3-4AAF-9727-C646C3C17237}" type="sibTrans" cxnId="{D2BBACE6-825A-45BE-8F82-77122E119752}">
      <dgm:prSet/>
      <dgm:spPr/>
      <dgm:t>
        <a:bodyPr/>
        <a:lstStyle/>
        <a:p>
          <a:pPr rtl="1"/>
          <a:endParaRPr lang="ar-EG"/>
        </a:p>
      </dgm:t>
    </dgm:pt>
    <dgm:pt modelId="{462CF9F3-71DB-440E-A1C7-629B36D8DB7B}" type="pres">
      <dgm:prSet presAssocID="{6F287820-3D9C-4499-9855-CA619552A6B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F686EC-1632-49FA-A94E-90AD3E47C42B}" type="pres">
      <dgm:prSet presAssocID="{06292C7E-8662-4CB9-A20A-C55FE76ABD56}" presName="hierRoot1" presStyleCnt="0">
        <dgm:presLayoutVars>
          <dgm:hierBranch val="init"/>
        </dgm:presLayoutVars>
      </dgm:prSet>
      <dgm:spPr/>
    </dgm:pt>
    <dgm:pt modelId="{05B413DA-717A-46D2-9F63-5C02589E556F}" type="pres">
      <dgm:prSet presAssocID="{06292C7E-8662-4CB9-A20A-C55FE76ABD56}" presName="rootComposite1" presStyleCnt="0"/>
      <dgm:spPr/>
    </dgm:pt>
    <dgm:pt modelId="{272C57AA-84A6-4271-867B-2CCC5877DC27}" type="pres">
      <dgm:prSet presAssocID="{06292C7E-8662-4CB9-A20A-C55FE76ABD56}" presName="rootText1" presStyleLbl="alignAcc1" presStyleIdx="0" presStyleCnt="0">
        <dgm:presLayoutVars>
          <dgm:chPref val="3"/>
        </dgm:presLayoutVars>
      </dgm:prSet>
      <dgm:spPr/>
    </dgm:pt>
    <dgm:pt modelId="{6FE69F1C-C0D7-4626-8B85-32BAC75B4EF0}" type="pres">
      <dgm:prSet presAssocID="{06292C7E-8662-4CB9-A20A-C55FE76ABD56}" presName="topArc1" presStyleLbl="parChTrans1D1" presStyleIdx="0" presStyleCnt="18"/>
      <dgm:spPr/>
    </dgm:pt>
    <dgm:pt modelId="{6FDFD081-CA95-40B0-8BC6-7CD47DFBEDFD}" type="pres">
      <dgm:prSet presAssocID="{06292C7E-8662-4CB9-A20A-C55FE76ABD56}" presName="bottomArc1" presStyleLbl="parChTrans1D1" presStyleIdx="1" presStyleCnt="18"/>
      <dgm:spPr/>
    </dgm:pt>
    <dgm:pt modelId="{EBD5B73E-D5BF-424C-B9DB-819482A458AB}" type="pres">
      <dgm:prSet presAssocID="{06292C7E-8662-4CB9-A20A-C55FE76ABD56}" presName="topConnNode1" presStyleLbl="asst0" presStyleIdx="0" presStyleCnt="0"/>
      <dgm:spPr/>
    </dgm:pt>
    <dgm:pt modelId="{9ECBA7B2-6E08-476F-A987-54C0709BCA18}" type="pres">
      <dgm:prSet presAssocID="{06292C7E-8662-4CB9-A20A-C55FE76ABD56}" presName="hierChild2" presStyleCnt="0"/>
      <dgm:spPr/>
    </dgm:pt>
    <dgm:pt modelId="{640085DA-8C83-4D51-AE0F-B68299DAD246}" type="pres">
      <dgm:prSet presAssocID="{1FA50E6D-5EEF-4361-9929-146237EABF6F}" presName="Name28" presStyleLbl="parChTrans1D2" presStyleIdx="0" presStyleCnt="5"/>
      <dgm:spPr/>
    </dgm:pt>
    <dgm:pt modelId="{7D158C42-6159-4E08-8C62-51CA8B911A31}" type="pres">
      <dgm:prSet presAssocID="{04B5BB5B-1DE9-4A21-AC55-EF34EE6D39EA}" presName="hierRoot2" presStyleCnt="0">
        <dgm:presLayoutVars>
          <dgm:hierBranch val="init"/>
        </dgm:presLayoutVars>
      </dgm:prSet>
      <dgm:spPr/>
    </dgm:pt>
    <dgm:pt modelId="{5B4ED694-545F-4E35-955E-F5456FAB9449}" type="pres">
      <dgm:prSet presAssocID="{04B5BB5B-1DE9-4A21-AC55-EF34EE6D39EA}" presName="rootComposite2" presStyleCnt="0"/>
      <dgm:spPr/>
    </dgm:pt>
    <dgm:pt modelId="{573AF4EB-3860-4606-84B5-2BB382E2A0A1}" type="pres">
      <dgm:prSet presAssocID="{04B5BB5B-1DE9-4A21-AC55-EF34EE6D39EA}" presName="rootText2" presStyleLbl="alignAcc1" presStyleIdx="0" presStyleCnt="0">
        <dgm:presLayoutVars>
          <dgm:chPref val="3"/>
        </dgm:presLayoutVars>
      </dgm:prSet>
      <dgm:spPr/>
    </dgm:pt>
    <dgm:pt modelId="{43F5970D-703B-4C1A-A0EB-54FA5DCE777C}" type="pres">
      <dgm:prSet presAssocID="{04B5BB5B-1DE9-4A21-AC55-EF34EE6D39EA}" presName="topArc2" presStyleLbl="parChTrans1D1" presStyleIdx="2" presStyleCnt="18"/>
      <dgm:spPr/>
    </dgm:pt>
    <dgm:pt modelId="{7DAFAA78-3487-4D15-B5F9-E3D416D28929}" type="pres">
      <dgm:prSet presAssocID="{04B5BB5B-1DE9-4A21-AC55-EF34EE6D39EA}" presName="bottomArc2" presStyleLbl="parChTrans1D1" presStyleIdx="3" presStyleCnt="18"/>
      <dgm:spPr/>
    </dgm:pt>
    <dgm:pt modelId="{0E81A352-EBA2-468E-97BF-FE40F92A92F2}" type="pres">
      <dgm:prSet presAssocID="{04B5BB5B-1DE9-4A21-AC55-EF34EE6D39EA}" presName="topConnNode2" presStyleLbl="node2" presStyleIdx="0" presStyleCnt="0"/>
      <dgm:spPr/>
    </dgm:pt>
    <dgm:pt modelId="{A03491D2-35C4-4ED0-8958-45488BB15883}" type="pres">
      <dgm:prSet presAssocID="{04B5BB5B-1DE9-4A21-AC55-EF34EE6D39EA}" presName="hierChild4" presStyleCnt="0"/>
      <dgm:spPr/>
    </dgm:pt>
    <dgm:pt modelId="{8621C5FB-8535-4110-841F-F29F8F840A4C}" type="pres">
      <dgm:prSet presAssocID="{04B5BB5B-1DE9-4A21-AC55-EF34EE6D39EA}" presName="hierChild5" presStyleCnt="0"/>
      <dgm:spPr/>
    </dgm:pt>
    <dgm:pt modelId="{61C0E3D8-C1B6-47A0-B408-456B0502C988}" type="pres">
      <dgm:prSet presAssocID="{5631F1D4-1D61-4B79-BBA5-0A639CF1FB36}" presName="Name28" presStyleLbl="parChTrans1D2" presStyleIdx="1" presStyleCnt="5"/>
      <dgm:spPr/>
    </dgm:pt>
    <dgm:pt modelId="{7B0F5E4F-077B-4E07-9DB6-E3573A9E81B9}" type="pres">
      <dgm:prSet presAssocID="{30B0FBF8-7EE9-47C7-981A-3F38A5F29B83}" presName="hierRoot2" presStyleCnt="0">
        <dgm:presLayoutVars>
          <dgm:hierBranch val="init"/>
        </dgm:presLayoutVars>
      </dgm:prSet>
      <dgm:spPr/>
    </dgm:pt>
    <dgm:pt modelId="{93B14565-52FF-4F78-BA63-50C3D5E59814}" type="pres">
      <dgm:prSet presAssocID="{30B0FBF8-7EE9-47C7-981A-3F38A5F29B83}" presName="rootComposite2" presStyleCnt="0"/>
      <dgm:spPr/>
    </dgm:pt>
    <dgm:pt modelId="{B78B6C88-485C-4144-A6E1-410814B5F4BD}" type="pres">
      <dgm:prSet presAssocID="{30B0FBF8-7EE9-47C7-981A-3F38A5F29B83}" presName="rootText2" presStyleLbl="alignAcc1" presStyleIdx="0" presStyleCnt="0">
        <dgm:presLayoutVars>
          <dgm:chPref val="3"/>
        </dgm:presLayoutVars>
      </dgm:prSet>
      <dgm:spPr/>
    </dgm:pt>
    <dgm:pt modelId="{3FEEB170-4796-4604-8275-57D2E8105FEC}" type="pres">
      <dgm:prSet presAssocID="{30B0FBF8-7EE9-47C7-981A-3F38A5F29B83}" presName="topArc2" presStyleLbl="parChTrans1D1" presStyleIdx="4" presStyleCnt="18"/>
      <dgm:spPr/>
    </dgm:pt>
    <dgm:pt modelId="{6FFFA403-C51C-44A0-B0AE-7B4DA923212D}" type="pres">
      <dgm:prSet presAssocID="{30B0FBF8-7EE9-47C7-981A-3F38A5F29B83}" presName="bottomArc2" presStyleLbl="parChTrans1D1" presStyleIdx="5" presStyleCnt="18"/>
      <dgm:spPr/>
    </dgm:pt>
    <dgm:pt modelId="{CD90312B-3D40-46B1-8FDD-53B7E74CDACA}" type="pres">
      <dgm:prSet presAssocID="{30B0FBF8-7EE9-47C7-981A-3F38A5F29B83}" presName="topConnNode2" presStyleLbl="node2" presStyleIdx="0" presStyleCnt="0"/>
      <dgm:spPr/>
    </dgm:pt>
    <dgm:pt modelId="{D3F63161-CDF5-4D03-97B5-D56FD59F43B7}" type="pres">
      <dgm:prSet presAssocID="{30B0FBF8-7EE9-47C7-981A-3F38A5F29B83}" presName="hierChild4" presStyleCnt="0"/>
      <dgm:spPr/>
    </dgm:pt>
    <dgm:pt modelId="{0C7C0D4F-EA19-41C9-B436-4DAB93C2FE5F}" type="pres">
      <dgm:prSet presAssocID="{30B0FBF8-7EE9-47C7-981A-3F38A5F29B83}" presName="hierChild5" presStyleCnt="0"/>
      <dgm:spPr/>
    </dgm:pt>
    <dgm:pt modelId="{B4A395F2-7248-41D3-8D85-D687195FAE4F}" type="pres">
      <dgm:prSet presAssocID="{B5AD07E7-9617-4F36-A85E-0AB41A4D3827}" presName="Name28" presStyleLbl="parChTrans1D2" presStyleIdx="2" presStyleCnt="5"/>
      <dgm:spPr/>
    </dgm:pt>
    <dgm:pt modelId="{E8761D4E-A1AE-4E1B-B95C-C270E95B4838}" type="pres">
      <dgm:prSet presAssocID="{3832F3A5-9678-49C7-8AED-E3D163F673A3}" presName="hierRoot2" presStyleCnt="0">
        <dgm:presLayoutVars>
          <dgm:hierBranch val="init"/>
        </dgm:presLayoutVars>
      </dgm:prSet>
      <dgm:spPr/>
    </dgm:pt>
    <dgm:pt modelId="{EE0F0150-EB0F-4A9D-ADA4-76ACBE4FD1D0}" type="pres">
      <dgm:prSet presAssocID="{3832F3A5-9678-49C7-8AED-E3D163F673A3}" presName="rootComposite2" presStyleCnt="0"/>
      <dgm:spPr/>
    </dgm:pt>
    <dgm:pt modelId="{5AB7DBB8-6ACC-4149-B433-B7ED269693F5}" type="pres">
      <dgm:prSet presAssocID="{3832F3A5-9678-49C7-8AED-E3D163F673A3}" presName="rootText2" presStyleLbl="alignAcc1" presStyleIdx="0" presStyleCnt="0">
        <dgm:presLayoutVars>
          <dgm:chPref val="3"/>
        </dgm:presLayoutVars>
      </dgm:prSet>
      <dgm:spPr/>
    </dgm:pt>
    <dgm:pt modelId="{47AF8636-1228-4026-9B5B-1CE80FA03859}" type="pres">
      <dgm:prSet presAssocID="{3832F3A5-9678-49C7-8AED-E3D163F673A3}" presName="topArc2" presStyleLbl="parChTrans1D1" presStyleIdx="6" presStyleCnt="18"/>
      <dgm:spPr/>
    </dgm:pt>
    <dgm:pt modelId="{8DCB2273-F05E-4775-9410-B6332D5396B3}" type="pres">
      <dgm:prSet presAssocID="{3832F3A5-9678-49C7-8AED-E3D163F673A3}" presName="bottomArc2" presStyleLbl="parChTrans1D1" presStyleIdx="7" presStyleCnt="18"/>
      <dgm:spPr/>
    </dgm:pt>
    <dgm:pt modelId="{1AFAEBC3-9BA7-4876-B20C-E678F5BAB43C}" type="pres">
      <dgm:prSet presAssocID="{3832F3A5-9678-49C7-8AED-E3D163F673A3}" presName="topConnNode2" presStyleLbl="node2" presStyleIdx="0" presStyleCnt="0"/>
      <dgm:spPr/>
    </dgm:pt>
    <dgm:pt modelId="{B3F70033-E59A-4865-895E-8FE4E8613C0C}" type="pres">
      <dgm:prSet presAssocID="{3832F3A5-9678-49C7-8AED-E3D163F673A3}" presName="hierChild4" presStyleCnt="0"/>
      <dgm:spPr/>
    </dgm:pt>
    <dgm:pt modelId="{47B7F95A-1C23-4CF7-8855-E36E185A41B4}" type="pres">
      <dgm:prSet presAssocID="{EF980EDF-A62E-414F-AE2B-E95F7A3405F6}" presName="Name28" presStyleLbl="parChTrans1D3" presStyleIdx="0" presStyleCnt="3"/>
      <dgm:spPr/>
    </dgm:pt>
    <dgm:pt modelId="{8691BF80-14E9-4C6C-B986-541D9E4ED058}" type="pres">
      <dgm:prSet presAssocID="{8C3DD49E-3D2A-4FD9-9FE7-38674FAC2910}" presName="hierRoot2" presStyleCnt="0">
        <dgm:presLayoutVars>
          <dgm:hierBranch val="init"/>
        </dgm:presLayoutVars>
      </dgm:prSet>
      <dgm:spPr/>
    </dgm:pt>
    <dgm:pt modelId="{D8466CBF-1191-4AA8-AC46-2EBE47E0E487}" type="pres">
      <dgm:prSet presAssocID="{8C3DD49E-3D2A-4FD9-9FE7-38674FAC2910}" presName="rootComposite2" presStyleCnt="0"/>
      <dgm:spPr/>
    </dgm:pt>
    <dgm:pt modelId="{B3C2047C-A84C-4574-87D0-4CF8805FB819}" type="pres">
      <dgm:prSet presAssocID="{8C3DD49E-3D2A-4FD9-9FE7-38674FAC2910}" presName="rootText2" presStyleLbl="alignAcc1" presStyleIdx="0" presStyleCnt="0">
        <dgm:presLayoutVars>
          <dgm:chPref val="3"/>
        </dgm:presLayoutVars>
      </dgm:prSet>
      <dgm:spPr/>
    </dgm:pt>
    <dgm:pt modelId="{756EC64E-A238-4F9E-82A0-721FC20C731F}" type="pres">
      <dgm:prSet presAssocID="{8C3DD49E-3D2A-4FD9-9FE7-38674FAC2910}" presName="topArc2" presStyleLbl="parChTrans1D1" presStyleIdx="8" presStyleCnt="18"/>
      <dgm:spPr/>
    </dgm:pt>
    <dgm:pt modelId="{B6158F0A-931B-4066-89D2-AD9E9F76DD31}" type="pres">
      <dgm:prSet presAssocID="{8C3DD49E-3D2A-4FD9-9FE7-38674FAC2910}" presName="bottomArc2" presStyleLbl="parChTrans1D1" presStyleIdx="9" presStyleCnt="18"/>
      <dgm:spPr/>
    </dgm:pt>
    <dgm:pt modelId="{14A888BF-4017-4377-9315-46370F4CF48B}" type="pres">
      <dgm:prSet presAssocID="{8C3DD49E-3D2A-4FD9-9FE7-38674FAC2910}" presName="topConnNode2" presStyleLbl="node3" presStyleIdx="0" presStyleCnt="0"/>
      <dgm:spPr/>
    </dgm:pt>
    <dgm:pt modelId="{1C641884-93E7-46D8-BB3F-E616CA9777DB}" type="pres">
      <dgm:prSet presAssocID="{8C3DD49E-3D2A-4FD9-9FE7-38674FAC2910}" presName="hierChild4" presStyleCnt="0"/>
      <dgm:spPr/>
    </dgm:pt>
    <dgm:pt modelId="{D94897BE-E2CA-4B2E-969D-2E469564A7DD}" type="pres">
      <dgm:prSet presAssocID="{8C3DD49E-3D2A-4FD9-9FE7-38674FAC2910}" presName="hierChild5" presStyleCnt="0"/>
      <dgm:spPr/>
    </dgm:pt>
    <dgm:pt modelId="{2FE1AE91-22D2-48AE-A729-367B5A6F68F4}" type="pres">
      <dgm:prSet presAssocID="{3832F3A5-9678-49C7-8AED-E3D163F673A3}" presName="hierChild5" presStyleCnt="0"/>
      <dgm:spPr/>
    </dgm:pt>
    <dgm:pt modelId="{E8DCD826-5D66-484B-8047-AD7990EB6996}" type="pres">
      <dgm:prSet presAssocID="{A025F064-2893-4159-BDEB-8E5E014E9EF6}" presName="Name28" presStyleLbl="parChTrans1D2" presStyleIdx="3" presStyleCnt="5"/>
      <dgm:spPr/>
    </dgm:pt>
    <dgm:pt modelId="{97ED0411-D7D3-492B-A6FB-E6BCD196D307}" type="pres">
      <dgm:prSet presAssocID="{2DA2CF9B-C567-42BB-A5BA-7254955F6EA4}" presName="hierRoot2" presStyleCnt="0">
        <dgm:presLayoutVars>
          <dgm:hierBranch val="init"/>
        </dgm:presLayoutVars>
      </dgm:prSet>
      <dgm:spPr/>
    </dgm:pt>
    <dgm:pt modelId="{631C3162-6006-42CF-B070-A2437609BE04}" type="pres">
      <dgm:prSet presAssocID="{2DA2CF9B-C567-42BB-A5BA-7254955F6EA4}" presName="rootComposite2" presStyleCnt="0"/>
      <dgm:spPr/>
    </dgm:pt>
    <dgm:pt modelId="{BC6F4058-3172-4909-BA2B-E6BEA1E75535}" type="pres">
      <dgm:prSet presAssocID="{2DA2CF9B-C567-42BB-A5BA-7254955F6EA4}" presName="rootText2" presStyleLbl="alignAcc1" presStyleIdx="0" presStyleCnt="0">
        <dgm:presLayoutVars>
          <dgm:chPref val="3"/>
        </dgm:presLayoutVars>
      </dgm:prSet>
      <dgm:spPr/>
    </dgm:pt>
    <dgm:pt modelId="{9B1DC701-28C3-4E81-B4B0-44C6AED2B6F8}" type="pres">
      <dgm:prSet presAssocID="{2DA2CF9B-C567-42BB-A5BA-7254955F6EA4}" presName="topArc2" presStyleLbl="parChTrans1D1" presStyleIdx="10" presStyleCnt="18"/>
      <dgm:spPr/>
    </dgm:pt>
    <dgm:pt modelId="{E31BB0F8-AB11-4DA4-998A-17CE55716F19}" type="pres">
      <dgm:prSet presAssocID="{2DA2CF9B-C567-42BB-A5BA-7254955F6EA4}" presName="bottomArc2" presStyleLbl="parChTrans1D1" presStyleIdx="11" presStyleCnt="18"/>
      <dgm:spPr/>
    </dgm:pt>
    <dgm:pt modelId="{E38E8058-841F-4D54-AC3B-32291BA12802}" type="pres">
      <dgm:prSet presAssocID="{2DA2CF9B-C567-42BB-A5BA-7254955F6EA4}" presName="topConnNode2" presStyleLbl="node2" presStyleIdx="0" presStyleCnt="0"/>
      <dgm:spPr/>
    </dgm:pt>
    <dgm:pt modelId="{AD190A8A-D9FD-4E91-B665-853278E9ACFF}" type="pres">
      <dgm:prSet presAssocID="{2DA2CF9B-C567-42BB-A5BA-7254955F6EA4}" presName="hierChild4" presStyleCnt="0"/>
      <dgm:spPr/>
    </dgm:pt>
    <dgm:pt modelId="{71DBA899-383D-4098-9613-E85AB04B49E5}" type="pres">
      <dgm:prSet presAssocID="{1C4058B4-6F8F-4F19-AC3B-A1263658AFAA}" presName="Name28" presStyleLbl="parChTrans1D3" presStyleIdx="1" presStyleCnt="3"/>
      <dgm:spPr/>
    </dgm:pt>
    <dgm:pt modelId="{63E8BF6A-8B1A-4FE4-BB79-2701E3D5A829}" type="pres">
      <dgm:prSet presAssocID="{E29BFDA2-6144-4474-AFDA-37C28DA90ECD}" presName="hierRoot2" presStyleCnt="0">
        <dgm:presLayoutVars>
          <dgm:hierBranch val="init"/>
        </dgm:presLayoutVars>
      </dgm:prSet>
      <dgm:spPr/>
    </dgm:pt>
    <dgm:pt modelId="{2E680948-542B-41C8-8F17-1692A49B9C9D}" type="pres">
      <dgm:prSet presAssocID="{E29BFDA2-6144-4474-AFDA-37C28DA90ECD}" presName="rootComposite2" presStyleCnt="0"/>
      <dgm:spPr/>
    </dgm:pt>
    <dgm:pt modelId="{4A13648C-2390-4080-8EF8-E427E577715E}" type="pres">
      <dgm:prSet presAssocID="{E29BFDA2-6144-4474-AFDA-37C28DA90ECD}" presName="rootText2" presStyleLbl="alignAcc1" presStyleIdx="0" presStyleCnt="0">
        <dgm:presLayoutVars>
          <dgm:chPref val="3"/>
        </dgm:presLayoutVars>
      </dgm:prSet>
      <dgm:spPr/>
    </dgm:pt>
    <dgm:pt modelId="{623015D4-112F-4698-9E67-F62FC3A12CDE}" type="pres">
      <dgm:prSet presAssocID="{E29BFDA2-6144-4474-AFDA-37C28DA90ECD}" presName="topArc2" presStyleLbl="parChTrans1D1" presStyleIdx="12" presStyleCnt="18"/>
      <dgm:spPr/>
    </dgm:pt>
    <dgm:pt modelId="{521A6C78-D649-4965-AEB9-3EF1DF3763BF}" type="pres">
      <dgm:prSet presAssocID="{E29BFDA2-6144-4474-AFDA-37C28DA90ECD}" presName="bottomArc2" presStyleLbl="parChTrans1D1" presStyleIdx="13" presStyleCnt="18"/>
      <dgm:spPr/>
    </dgm:pt>
    <dgm:pt modelId="{D9F65251-C1BA-4936-8FD4-3B6858FB90B9}" type="pres">
      <dgm:prSet presAssocID="{E29BFDA2-6144-4474-AFDA-37C28DA90ECD}" presName="topConnNode2" presStyleLbl="node3" presStyleIdx="0" presStyleCnt="0"/>
      <dgm:spPr/>
    </dgm:pt>
    <dgm:pt modelId="{A14C8BE2-A4FA-4FCD-BC52-199CA888A248}" type="pres">
      <dgm:prSet presAssocID="{E29BFDA2-6144-4474-AFDA-37C28DA90ECD}" presName="hierChild4" presStyleCnt="0"/>
      <dgm:spPr/>
    </dgm:pt>
    <dgm:pt modelId="{415415A0-40B1-45FC-A6A3-132776EE962D}" type="pres">
      <dgm:prSet presAssocID="{E29BFDA2-6144-4474-AFDA-37C28DA90ECD}" presName="hierChild5" presStyleCnt="0"/>
      <dgm:spPr/>
    </dgm:pt>
    <dgm:pt modelId="{208E59AC-29FB-4995-A416-605BA0655E2A}" type="pres">
      <dgm:prSet presAssocID="{9BE12E7C-0130-4DEE-850A-B06F1139F3D2}" presName="Name28" presStyleLbl="parChTrans1D3" presStyleIdx="2" presStyleCnt="3"/>
      <dgm:spPr/>
    </dgm:pt>
    <dgm:pt modelId="{90856793-403F-47A5-A510-54E16326A825}" type="pres">
      <dgm:prSet presAssocID="{F1A641D7-6066-4953-B7FF-E7D13283E128}" presName="hierRoot2" presStyleCnt="0">
        <dgm:presLayoutVars>
          <dgm:hierBranch val="init"/>
        </dgm:presLayoutVars>
      </dgm:prSet>
      <dgm:spPr/>
    </dgm:pt>
    <dgm:pt modelId="{92AAF6B8-15C5-42FA-8C4D-A256B150F43F}" type="pres">
      <dgm:prSet presAssocID="{F1A641D7-6066-4953-B7FF-E7D13283E128}" presName="rootComposite2" presStyleCnt="0"/>
      <dgm:spPr/>
    </dgm:pt>
    <dgm:pt modelId="{C6E4F45D-988A-4968-9AC5-810EAC81FB4A}" type="pres">
      <dgm:prSet presAssocID="{F1A641D7-6066-4953-B7FF-E7D13283E128}" presName="rootText2" presStyleLbl="alignAcc1" presStyleIdx="0" presStyleCnt="0">
        <dgm:presLayoutVars>
          <dgm:chPref val="3"/>
        </dgm:presLayoutVars>
      </dgm:prSet>
      <dgm:spPr/>
    </dgm:pt>
    <dgm:pt modelId="{F53F6D60-D593-4B9A-93DD-C445271243D9}" type="pres">
      <dgm:prSet presAssocID="{F1A641D7-6066-4953-B7FF-E7D13283E128}" presName="topArc2" presStyleLbl="parChTrans1D1" presStyleIdx="14" presStyleCnt="18"/>
      <dgm:spPr/>
    </dgm:pt>
    <dgm:pt modelId="{B7E4FA89-F9C2-463B-981D-997D983913DA}" type="pres">
      <dgm:prSet presAssocID="{F1A641D7-6066-4953-B7FF-E7D13283E128}" presName="bottomArc2" presStyleLbl="parChTrans1D1" presStyleIdx="15" presStyleCnt="18"/>
      <dgm:spPr/>
    </dgm:pt>
    <dgm:pt modelId="{C29FCBBD-943E-4DBD-8494-DF959E967E9E}" type="pres">
      <dgm:prSet presAssocID="{F1A641D7-6066-4953-B7FF-E7D13283E128}" presName="topConnNode2" presStyleLbl="node3" presStyleIdx="0" presStyleCnt="0"/>
      <dgm:spPr/>
    </dgm:pt>
    <dgm:pt modelId="{C2389A5D-84F7-4AFE-9A35-D93F9EDD72FC}" type="pres">
      <dgm:prSet presAssocID="{F1A641D7-6066-4953-B7FF-E7D13283E128}" presName="hierChild4" presStyleCnt="0"/>
      <dgm:spPr/>
    </dgm:pt>
    <dgm:pt modelId="{7EB38B38-99DE-47FE-A020-1CD04D386BDA}" type="pres">
      <dgm:prSet presAssocID="{F1A641D7-6066-4953-B7FF-E7D13283E128}" presName="hierChild5" presStyleCnt="0"/>
      <dgm:spPr/>
    </dgm:pt>
    <dgm:pt modelId="{3464545B-5A39-4D0B-A8D1-0686F40C541C}" type="pres">
      <dgm:prSet presAssocID="{2DA2CF9B-C567-42BB-A5BA-7254955F6EA4}" presName="hierChild5" presStyleCnt="0"/>
      <dgm:spPr/>
    </dgm:pt>
    <dgm:pt modelId="{D3942056-C207-4AED-984A-580DF0D291D6}" type="pres">
      <dgm:prSet presAssocID="{CD33E1F1-683A-4C2F-8703-2E629992F6E7}" presName="Name28" presStyleLbl="parChTrans1D2" presStyleIdx="4" presStyleCnt="5"/>
      <dgm:spPr/>
    </dgm:pt>
    <dgm:pt modelId="{767679B4-B102-41E9-BA0D-B8F698634C82}" type="pres">
      <dgm:prSet presAssocID="{595AD80C-291D-4FE9-AF5B-B9A89678E4DF}" presName="hierRoot2" presStyleCnt="0">
        <dgm:presLayoutVars>
          <dgm:hierBranch val="init"/>
        </dgm:presLayoutVars>
      </dgm:prSet>
      <dgm:spPr/>
    </dgm:pt>
    <dgm:pt modelId="{CA359805-62DE-478F-B8E4-C8BE911B3634}" type="pres">
      <dgm:prSet presAssocID="{595AD80C-291D-4FE9-AF5B-B9A89678E4DF}" presName="rootComposite2" presStyleCnt="0"/>
      <dgm:spPr/>
    </dgm:pt>
    <dgm:pt modelId="{86874EB5-B5D6-4DF5-840E-ACA3484DE849}" type="pres">
      <dgm:prSet presAssocID="{595AD80C-291D-4FE9-AF5B-B9A89678E4DF}" presName="rootText2" presStyleLbl="alignAcc1" presStyleIdx="0" presStyleCnt="0">
        <dgm:presLayoutVars>
          <dgm:chPref val="3"/>
        </dgm:presLayoutVars>
      </dgm:prSet>
      <dgm:spPr/>
    </dgm:pt>
    <dgm:pt modelId="{918C690C-6DE8-4184-9798-4E1306696197}" type="pres">
      <dgm:prSet presAssocID="{595AD80C-291D-4FE9-AF5B-B9A89678E4DF}" presName="topArc2" presStyleLbl="parChTrans1D1" presStyleIdx="16" presStyleCnt="18"/>
      <dgm:spPr/>
    </dgm:pt>
    <dgm:pt modelId="{19A11A30-DA5C-4E23-BC5D-706FB6A7FC09}" type="pres">
      <dgm:prSet presAssocID="{595AD80C-291D-4FE9-AF5B-B9A89678E4DF}" presName="bottomArc2" presStyleLbl="parChTrans1D1" presStyleIdx="17" presStyleCnt="18"/>
      <dgm:spPr/>
    </dgm:pt>
    <dgm:pt modelId="{8E282F3E-97D6-4CBA-84F0-310A1E96A121}" type="pres">
      <dgm:prSet presAssocID="{595AD80C-291D-4FE9-AF5B-B9A89678E4DF}" presName="topConnNode2" presStyleLbl="node2" presStyleIdx="0" presStyleCnt="0"/>
      <dgm:spPr/>
    </dgm:pt>
    <dgm:pt modelId="{48743102-C067-495C-8132-11095A5349EF}" type="pres">
      <dgm:prSet presAssocID="{595AD80C-291D-4FE9-AF5B-B9A89678E4DF}" presName="hierChild4" presStyleCnt="0"/>
      <dgm:spPr/>
    </dgm:pt>
    <dgm:pt modelId="{37620464-5ACE-4DD1-ABB7-B679CA21631F}" type="pres">
      <dgm:prSet presAssocID="{595AD80C-291D-4FE9-AF5B-B9A89678E4DF}" presName="hierChild5" presStyleCnt="0"/>
      <dgm:spPr/>
    </dgm:pt>
    <dgm:pt modelId="{8761FB79-7576-4A40-B792-C62AF66B86BA}" type="pres">
      <dgm:prSet presAssocID="{06292C7E-8662-4CB9-A20A-C55FE76ABD56}" presName="hierChild3" presStyleCnt="0"/>
      <dgm:spPr/>
    </dgm:pt>
  </dgm:ptLst>
  <dgm:cxnLst>
    <dgm:cxn modelId="{EAFA4B03-927B-4ADB-BCB7-826A962793B8}" type="presOf" srcId="{595AD80C-291D-4FE9-AF5B-B9A89678E4DF}" destId="{86874EB5-B5D6-4DF5-840E-ACA3484DE849}" srcOrd="0" destOrd="0" presId="urn:microsoft.com/office/officeart/2008/layout/HalfCircleOrganizationChart"/>
    <dgm:cxn modelId="{F9CBF309-263D-4B6F-A418-3D8801C782A1}" type="presOf" srcId="{3832F3A5-9678-49C7-8AED-E3D163F673A3}" destId="{5AB7DBB8-6ACC-4149-B433-B7ED269693F5}" srcOrd="0" destOrd="0" presId="urn:microsoft.com/office/officeart/2008/layout/HalfCircleOrganizationChart"/>
    <dgm:cxn modelId="{2DD4FD1A-3DCD-4D3C-BF51-96A037EA332C}" type="presOf" srcId="{04B5BB5B-1DE9-4A21-AC55-EF34EE6D39EA}" destId="{0E81A352-EBA2-468E-97BF-FE40F92A92F2}" srcOrd="1" destOrd="0" presId="urn:microsoft.com/office/officeart/2008/layout/HalfCircleOrganizationChart"/>
    <dgm:cxn modelId="{75AFFC5D-0F40-4468-99BC-9874A4E472AE}" type="presOf" srcId="{595AD80C-291D-4FE9-AF5B-B9A89678E4DF}" destId="{8E282F3E-97D6-4CBA-84F0-310A1E96A121}" srcOrd="1" destOrd="0" presId="urn:microsoft.com/office/officeart/2008/layout/HalfCircleOrganizationChart"/>
    <dgm:cxn modelId="{8B695645-3AFE-418A-9A44-EBEC063E7D50}" type="presOf" srcId="{1C4058B4-6F8F-4F19-AC3B-A1263658AFAA}" destId="{71DBA899-383D-4098-9613-E85AB04B49E5}" srcOrd="0" destOrd="0" presId="urn:microsoft.com/office/officeart/2008/layout/HalfCircleOrganizationChart"/>
    <dgm:cxn modelId="{45F61547-8963-4833-886F-914A0FEE0DA2}" type="presOf" srcId="{9BE12E7C-0130-4DEE-850A-B06F1139F3D2}" destId="{208E59AC-29FB-4995-A416-605BA0655E2A}" srcOrd="0" destOrd="0" presId="urn:microsoft.com/office/officeart/2008/layout/HalfCircleOrganizationChart"/>
    <dgm:cxn modelId="{59641D6A-6A75-43C4-8625-AEF33336837C}" srcId="{3832F3A5-9678-49C7-8AED-E3D163F673A3}" destId="{8C3DD49E-3D2A-4FD9-9FE7-38674FAC2910}" srcOrd="0" destOrd="0" parTransId="{EF980EDF-A62E-414F-AE2B-E95F7A3405F6}" sibTransId="{7F268C3E-A8D4-4AD0-B9BC-AC13AD09F01D}"/>
    <dgm:cxn modelId="{35EB816A-95B7-4108-92EA-BB5A1C2D49AA}" srcId="{06292C7E-8662-4CB9-A20A-C55FE76ABD56}" destId="{3832F3A5-9678-49C7-8AED-E3D163F673A3}" srcOrd="2" destOrd="0" parTransId="{B5AD07E7-9617-4F36-A85E-0AB41A4D3827}" sibTransId="{4FD4CD8B-B631-4637-BEBF-FA5A96DA26FD}"/>
    <dgm:cxn modelId="{FD2BFB4B-B8FF-482F-BDEE-4FAB4AFED941}" type="presOf" srcId="{06292C7E-8662-4CB9-A20A-C55FE76ABD56}" destId="{EBD5B73E-D5BF-424C-B9DB-819482A458AB}" srcOrd="1" destOrd="0" presId="urn:microsoft.com/office/officeart/2008/layout/HalfCircleOrganizationChart"/>
    <dgm:cxn modelId="{7EEB634D-80F3-4356-BBA5-F57EE81FDF68}" type="presOf" srcId="{2DA2CF9B-C567-42BB-A5BA-7254955F6EA4}" destId="{E38E8058-841F-4D54-AC3B-32291BA12802}" srcOrd="1" destOrd="0" presId="urn:microsoft.com/office/officeart/2008/layout/HalfCircleOrganizationChart"/>
    <dgm:cxn modelId="{1E814F71-BA79-4DE1-876B-89C761829A26}" type="presOf" srcId="{8C3DD49E-3D2A-4FD9-9FE7-38674FAC2910}" destId="{B3C2047C-A84C-4574-87D0-4CF8805FB819}" srcOrd="0" destOrd="0" presId="urn:microsoft.com/office/officeart/2008/layout/HalfCircleOrganizationChart"/>
    <dgm:cxn modelId="{7D0D5855-F417-4F1C-833C-C5582B44DFFA}" type="presOf" srcId="{E29BFDA2-6144-4474-AFDA-37C28DA90ECD}" destId="{4A13648C-2390-4080-8EF8-E427E577715E}" srcOrd="0" destOrd="0" presId="urn:microsoft.com/office/officeart/2008/layout/HalfCircleOrganizationChart"/>
    <dgm:cxn modelId="{712C3176-A9E5-4474-B130-E65C65664C28}" type="presOf" srcId="{EF980EDF-A62E-414F-AE2B-E95F7A3405F6}" destId="{47B7F95A-1C23-4CF7-8855-E36E185A41B4}" srcOrd="0" destOrd="0" presId="urn:microsoft.com/office/officeart/2008/layout/HalfCircleOrganizationChart"/>
    <dgm:cxn modelId="{0973AA56-9DC6-4CF4-80FC-FA36FAB355B2}" type="presOf" srcId="{E29BFDA2-6144-4474-AFDA-37C28DA90ECD}" destId="{D9F65251-C1BA-4936-8FD4-3B6858FB90B9}" srcOrd="1" destOrd="0" presId="urn:microsoft.com/office/officeart/2008/layout/HalfCircleOrganizationChart"/>
    <dgm:cxn modelId="{A7276E57-B7F6-4090-8D45-F9072D1294F1}" type="presOf" srcId="{6F287820-3D9C-4499-9855-CA619552A6B9}" destId="{462CF9F3-71DB-440E-A1C7-629B36D8DB7B}" srcOrd="0" destOrd="0" presId="urn:microsoft.com/office/officeart/2008/layout/HalfCircleOrganizationChart"/>
    <dgm:cxn modelId="{A47F8857-2762-4339-AE94-C6875B8F6DF1}" srcId="{06292C7E-8662-4CB9-A20A-C55FE76ABD56}" destId="{595AD80C-291D-4FE9-AF5B-B9A89678E4DF}" srcOrd="4" destOrd="0" parTransId="{CD33E1F1-683A-4C2F-8703-2E629992F6E7}" sibTransId="{5C9B94D4-7D5A-443D-B29E-51F706211B29}"/>
    <dgm:cxn modelId="{8779D177-395E-4636-9144-F4F0FD66A955}" srcId="{06292C7E-8662-4CB9-A20A-C55FE76ABD56}" destId="{2DA2CF9B-C567-42BB-A5BA-7254955F6EA4}" srcOrd="3" destOrd="0" parTransId="{A025F064-2893-4159-BDEB-8E5E014E9EF6}" sibTransId="{3A39B5CA-60B9-42B4-80DA-1EE65D3BF803}"/>
    <dgm:cxn modelId="{167C5059-668F-49A0-8A6A-C7484E3F4BCD}" type="presOf" srcId="{30B0FBF8-7EE9-47C7-981A-3F38A5F29B83}" destId="{B78B6C88-485C-4144-A6E1-410814B5F4BD}" srcOrd="0" destOrd="0" presId="urn:microsoft.com/office/officeart/2008/layout/HalfCircleOrganizationChart"/>
    <dgm:cxn modelId="{8C1ABC79-070E-4F54-A655-5D9335A71648}" type="presOf" srcId="{F1A641D7-6066-4953-B7FF-E7D13283E128}" destId="{C6E4F45D-988A-4968-9AC5-810EAC81FB4A}" srcOrd="0" destOrd="0" presId="urn:microsoft.com/office/officeart/2008/layout/HalfCircleOrganizationChart"/>
    <dgm:cxn modelId="{DAF1637C-C12D-4417-BD88-17E3EE21E136}" type="presOf" srcId="{3832F3A5-9678-49C7-8AED-E3D163F673A3}" destId="{1AFAEBC3-9BA7-4876-B20C-E678F5BAB43C}" srcOrd="1" destOrd="0" presId="urn:microsoft.com/office/officeart/2008/layout/HalfCircleOrganizationChart"/>
    <dgm:cxn modelId="{8A12467E-EB66-4BBD-B810-4B47986051AD}" type="presOf" srcId="{8C3DD49E-3D2A-4FD9-9FE7-38674FAC2910}" destId="{14A888BF-4017-4377-9315-46370F4CF48B}" srcOrd="1" destOrd="0" presId="urn:microsoft.com/office/officeart/2008/layout/HalfCircleOrganizationChart"/>
    <dgm:cxn modelId="{F6BC4089-A1B9-41AA-BD45-25EED051D30A}" type="presOf" srcId="{F1A641D7-6066-4953-B7FF-E7D13283E128}" destId="{C29FCBBD-943E-4DBD-8494-DF959E967E9E}" srcOrd="1" destOrd="0" presId="urn:microsoft.com/office/officeart/2008/layout/HalfCircleOrganizationChart"/>
    <dgm:cxn modelId="{7B4E5C9D-3F04-4EF9-A47F-7594BF8EA206}" type="presOf" srcId="{1FA50E6D-5EEF-4361-9929-146237EABF6F}" destId="{640085DA-8C83-4D51-AE0F-B68299DAD246}" srcOrd="0" destOrd="0" presId="urn:microsoft.com/office/officeart/2008/layout/HalfCircleOrganizationChart"/>
    <dgm:cxn modelId="{8636129E-314C-4594-822D-C2E1A86EB862}" srcId="{6F287820-3D9C-4499-9855-CA619552A6B9}" destId="{06292C7E-8662-4CB9-A20A-C55FE76ABD56}" srcOrd="0" destOrd="0" parTransId="{B2AA482C-672D-4513-B345-EC905B64EF0C}" sibTransId="{C469A34F-18EE-45A8-ADE2-26343426C60D}"/>
    <dgm:cxn modelId="{039A66AC-C493-48A1-A89C-D7CB59DC9A3D}" srcId="{06292C7E-8662-4CB9-A20A-C55FE76ABD56}" destId="{30B0FBF8-7EE9-47C7-981A-3F38A5F29B83}" srcOrd="1" destOrd="0" parTransId="{5631F1D4-1D61-4B79-BBA5-0A639CF1FB36}" sibTransId="{E5618733-45B7-40C4-85D7-56B3B00CBD29}"/>
    <dgm:cxn modelId="{D3516DB2-B3B2-4641-823E-7D09A000E907}" type="presOf" srcId="{04B5BB5B-1DE9-4A21-AC55-EF34EE6D39EA}" destId="{573AF4EB-3860-4606-84B5-2BB382E2A0A1}" srcOrd="0" destOrd="0" presId="urn:microsoft.com/office/officeart/2008/layout/HalfCircleOrganizationChart"/>
    <dgm:cxn modelId="{F447E9B4-80FA-4753-A72F-C44B7CE07AC4}" type="presOf" srcId="{5631F1D4-1D61-4B79-BBA5-0A639CF1FB36}" destId="{61C0E3D8-C1B6-47A0-B408-456B0502C988}" srcOrd="0" destOrd="0" presId="urn:microsoft.com/office/officeart/2008/layout/HalfCircleOrganizationChart"/>
    <dgm:cxn modelId="{5B4C5BD1-7063-4751-A308-5BFC22F9546C}" type="presOf" srcId="{2DA2CF9B-C567-42BB-A5BA-7254955F6EA4}" destId="{BC6F4058-3172-4909-BA2B-E6BEA1E75535}" srcOrd="0" destOrd="0" presId="urn:microsoft.com/office/officeart/2008/layout/HalfCircleOrganizationChart"/>
    <dgm:cxn modelId="{930E35DD-ED61-46B6-8A93-0F75C7340C46}" type="presOf" srcId="{30B0FBF8-7EE9-47C7-981A-3F38A5F29B83}" destId="{CD90312B-3D40-46B1-8FDD-53B7E74CDACA}" srcOrd="1" destOrd="0" presId="urn:microsoft.com/office/officeart/2008/layout/HalfCircleOrganizationChart"/>
    <dgm:cxn modelId="{93348AE4-D9EE-4B50-9BEB-6A26D0B15545}" srcId="{2DA2CF9B-C567-42BB-A5BA-7254955F6EA4}" destId="{F1A641D7-6066-4953-B7FF-E7D13283E128}" srcOrd="1" destOrd="0" parTransId="{9BE12E7C-0130-4DEE-850A-B06F1139F3D2}" sibTransId="{ECD33439-44A5-4036-B1B4-9446BA8F0756}"/>
    <dgm:cxn modelId="{D2BBACE6-825A-45BE-8F82-77122E119752}" srcId="{06292C7E-8662-4CB9-A20A-C55FE76ABD56}" destId="{04B5BB5B-1DE9-4A21-AC55-EF34EE6D39EA}" srcOrd="0" destOrd="0" parTransId="{1FA50E6D-5EEF-4361-9929-146237EABF6F}" sibTransId="{AADE66CB-62B3-4AAF-9727-C646C3C17237}"/>
    <dgm:cxn modelId="{9FD6BEE7-CD6F-4666-AF70-35356D2BB310}" type="presOf" srcId="{06292C7E-8662-4CB9-A20A-C55FE76ABD56}" destId="{272C57AA-84A6-4271-867B-2CCC5877DC27}" srcOrd="0" destOrd="0" presId="urn:microsoft.com/office/officeart/2008/layout/HalfCircleOrganizationChart"/>
    <dgm:cxn modelId="{DCA89FE9-10F6-48CA-96E5-E313942F705C}" type="presOf" srcId="{A025F064-2893-4159-BDEB-8E5E014E9EF6}" destId="{E8DCD826-5D66-484B-8047-AD7990EB6996}" srcOrd="0" destOrd="0" presId="urn:microsoft.com/office/officeart/2008/layout/HalfCircleOrganizationChart"/>
    <dgm:cxn modelId="{8AE2FEF0-71EE-4B24-B812-9D3D56F50A49}" type="presOf" srcId="{CD33E1F1-683A-4C2F-8703-2E629992F6E7}" destId="{D3942056-C207-4AED-984A-580DF0D291D6}" srcOrd="0" destOrd="0" presId="urn:microsoft.com/office/officeart/2008/layout/HalfCircleOrganizationChart"/>
    <dgm:cxn modelId="{675019FB-4057-4BE4-9493-ED68BD42BC13}" srcId="{2DA2CF9B-C567-42BB-A5BA-7254955F6EA4}" destId="{E29BFDA2-6144-4474-AFDA-37C28DA90ECD}" srcOrd="0" destOrd="0" parTransId="{1C4058B4-6F8F-4F19-AC3B-A1263658AFAA}" sibTransId="{3C7BC713-FC03-400B-BA54-46775D499664}"/>
    <dgm:cxn modelId="{8E8D8FFD-7A9E-4341-9446-9920524B803F}" type="presOf" srcId="{B5AD07E7-9617-4F36-A85E-0AB41A4D3827}" destId="{B4A395F2-7248-41D3-8D85-D687195FAE4F}" srcOrd="0" destOrd="0" presId="urn:microsoft.com/office/officeart/2008/layout/HalfCircleOrganizationChart"/>
    <dgm:cxn modelId="{23E76295-1718-485E-96F5-F924590DFAB3}" type="presParOf" srcId="{462CF9F3-71DB-440E-A1C7-629B36D8DB7B}" destId="{3BF686EC-1632-49FA-A94E-90AD3E47C42B}" srcOrd="0" destOrd="0" presId="urn:microsoft.com/office/officeart/2008/layout/HalfCircleOrganizationChart"/>
    <dgm:cxn modelId="{220E8FCE-D773-4329-A8FD-29451E6D07B1}" type="presParOf" srcId="{3BF686EC-1632-49FA-A94E-90AD3E47C42B}" destId="{05B413DA-717A-46D2-9F63-5C02589E556F}" srcOrd="0" destOrd="0" presId="urn:microsoft.com/office/officeart/2008/layout/HalfCircleOrganizationChart"/>
    <dgm:cxn modelId="{693219B3-82D8-41AF-A37C-2A375FC19F94}" type="presParOf" srcId="{05B413DA-717A-46D2-9F63-5C02589E556F}" destId="{272C57AA-84A6-4271-867B-2CCC5877DC27}" srcOrd="0" destOrd="0" presId="urn:microsoft.com/office/officeart/2008/layout/HalfCircleOrganizationChart"/>
    <dgm:cxn modelId="{0D4BA8A0-49F6-4898-BA93-7FD8257995EE}" type="presParOf" srcId="{05B413DA-717A-46D2-9F63-5C02589E556F}" destId="{6FE69F1C-C0D7-4626-8B85-32BAC75B4EF0}" srcOrd="1" destOrd="0" presId="urn:microsoft.com/office/officeart/2008/layout/HalfCircleOrganizationChart"/>
    <dgm:cxn modelId="{714A6609-D684-4B0D-BDE3-46AE8D2D6EED}" type="presParOf" srcId="{05B413DA-717A-46D2-9F63-5C02589E556F}" destId="{6FDFD081-CA95-40B0-8BC6-7CD47DFBEDFD}" srcOrd="2" destOrd="0" presId="urn:microsoft.com/office/officeart/2008/layout/HalfCircleOrganizationChart"/>
    <dgm:cxn modelId="{21677828-FA12-44C6-929C-EA0790A39765}" type="presParOf" srcId="{05B413DA-717A-46D2-9F63-5C02589E556F}" destId="{EBD5B73E-D5BF-424C-B9DB-819482A458AB}" srcOrd="3" destOrd="0" presId="urn:microsoft.com/office/officeart/2008/layout/HalfCircleOrganizationChart"/>
    <dgm:cxn modelId="{57F7FF9A-5386-4899-945E-5235824D12AA}" type="presParOf" srcId="{3BF686EC-1632-49FA-A94E-90AD3E47C42B}" destId="{9ECBA7B2-6E08-476F-A987-54C0709BCA18}" srcOrd="1" destOrd="0" presId="urn:microsoft.com/office/officeart/2008/layout/HalfCircleOrganizationChart"/>
    <dgm:cxn modelId="{7C406543-88BB-437C-BF1C-81E60AD6B9F8}" type="presParOf" srcId="{9ECBA7B2-6E08-476F-A987-54C0709BCA18}" destId="{640085DA-8C83-4D51-AE0F-B68299DAD246}" srcOrd="0" destOrd="0" presId="urn:microsoft.com/office/officeart/2008/layout/HalfCircleOrganizationChart"/>
    <dgm:cxn modelId="{EA72EBF5-C7BA-43CF-ABCB-5260EC961CF8}" type="presParOf" srcId="{9ECBA7B2-6E08-476F-A987-54C0709BCA18}" destId="{7D158C42-6159-4E08-8C62-51CA8B911A31}" srcOrd="1" destOrd="0" presId="urn:microsoft.com/office/officeart/2008/layout/HalfCircleOrganizationChart"/>
    <dgm:cxn modelId="{34E24F6E-7D3F-404A-A59F-9389F0C9E90F}" type="presParOf" srcId="{7D158C42-6159-4E08-8C62-51CA8B911A31}" destId="{5B4ED694-545F-4E35-955E-F5456FAB9449}" srcOrd="0" destOrd="0" presId="urn:microsoft.com/office/officeart/2008/layout/HalfCircleOrganizationChart"/>
    <dgm:cxn modelId="{7D62FB64-70AD-41EB-B881-CCF98215FCAB}" type="presParOf" srcId="{5B4ED694-545F-4E35-955E-F5456FAB9449}" destId="{573AF4EB-3860-4606-84B5-2BB382E2A0A1}" srcOrd="0" destOrd="0" presId="urn:microsoft.com/office/officeart/2008/layout/HalfCircleOrganizationChart"/>
    <dgm:cxn modelId="{0245F9FC-D2ED-4D1D-9E48-262673BDBCC5}" type="presParOf" srcId="{5B4ED694-545F-4E35-955E-F5456FAB9449}" destId="{43F5970D-703B-4C1A-A0EB-54FA5DCE777C}" srcOrd="1" destOrd="0" presId="urn:microsoft.com/office/officeart/2008/layout/HalfCircleOrganizationChart"/>
    <dgm:cxn modelId="{C89ED62D-A1D2-4A2E-AC76-1DBECA16CD9F}" type="presParOf" srcId="{5B4ED694-545F-4E35-955E-F5456FAB9449}" destId="{7DAFAA78-3487-4D15-B5F9-E3D416D28929}" srcOrd="2" destOrd="0" presId="urn:microsoft.com/office/officeart/2008/layout/HalfCircleOrganizationChart"/>
    <dgm:cxn modelId="{76E17670-3395-4B6C-9AEE-AFB9416D69EF}" type="presParOf" srcId="{5B4ED694-545F-4E35-955E-F5456FAB9449}" destId="{0E81A352-EBA2-468E-97BF-FE40F92A92F2}" srcOrd="3" destOrd="0" presId="urn:microsoft.com/office/officeart/2008/layout/HalfCircleOrganizationChart"/>
    <dgm:cxn modelId="{0D7CD0DE-9F8B-4C4C-9DDD-BC6609F56E55}" type="presParOf" srcId="{7D158C42-6159-4E08-8C62-51CA8B911A31}" destId="{A03491D2-35C4-4ED0-8958-45488BB15883}" srcOrd="1" destOrd="0" presId="urn:microsoft.com/office/officeart/2008/layout/HalfCircleOrganizationChart"/>
    <dgm:cxn modelId="{B00DC6B3-34B6-4459-828C-7C307DE66426}" type="presParOf" srcId="{7D158C42-6159-4E08-8C62-51CA8B911A31}" destId="{8621C5FB-8535-4110-841F-F29F8F840A4C}" srcOrd="2" destOrd="0" presId="urn:microsoft.com/office/officeart/2008/layout/HalfCircleOrganizationChart"/>
    <dgm:cxn modelId="{8E668B2A-A6EA-448E-A4EE-5BB5346D70AC}" type="presParOf" srcId="{9ECBA7B2-6E08-476F-A987-54C0709BCA18}" destId="{61C0E3D8-C1B6-47A0-B408-456B0502C988}" srcOrd="2" destOrd="0" presId="urn:microsoft.com/office/officeart/2008/layout/HalfCircleOrganizationChart"/>
    <dgm:cxn modelId="{95062E8C-A5C9-4C0F-B6E3-949BC705A1C0}" type="presParOf" srcId="{9ECBA7B2-6E08-476F-A987-54C0709BCA18}" destId="{7B0F5E4F-077B-4E07-9DB6-E3573A9E81B9}" srcOrd="3" destOrd="0" presId="urn:microsoft.com/office/officeart/2008/layout/HalfCircleOrganizationChart"/>
    <dgm:cxn modelId="{D26B1E43-1D99-44D5-97B3-B2C808D99587}" type="presParOf" srcId="{7B0F5E4F-077B-4E07-9DB6-E3573A9E81B9}" destId="{93B14565-52FF-4F78-BA63-50C3D5E59814}" srcOrd="0" destOrd="0" presId="urn:microsoft.com/office/officeart/2008/layout/HalfCircleOrganizationChart"/>
    <dgm:cxn modelId="{98007449-76C6-43C8-AB25-FDD92964851F}" type="presParOf" srcId="{93B14565-52FF-4F78-BA63-50C3D5E59814}" destId="{B78B6C88-485C-4144-A6E1-410814B5F4BD}" srcOrd="0" destOrd="0" presId="urn:microsoft.com/office/officeart/2008/layout/HalfCircleOrganizationChart"/>
    <dgm:cxn modelId="{302B36CD-8502-47FE-8C37-AE9600C90383}" type="presParOf" srcId="{93B14565-52FF-4F78-BA63-50C3D5E59814}" destId="{3FEEB170-4796-4604-8275-57D2E8105FEC}" srcOrd="1" destOrd="0" presId="urn:microsoft.com/office/officeart/2008/layout/HalfCircleOrganizationChart"/>
    <dgm:cxn modelId="{2E2EBD9E-2395-4728-BF84-C339F7B6BDA2}" type="presParOf" srcId="{93B14565-52FF-4F78-BA63-50C3D5E59814}" destId="{6FFFA403-C51C-44A0-B0AE-7B4DA923212D}" srcOrd="2" destOrd="0" presId="urn:microsoft.com/office/officeart/2008/layout/HalfCircleOrganizationChart"/>
    <dgm:cxn modelId="{81BC87A2-63EE-4413-A6CB-4B7CFED3A1BA}" type="presParOf" srcId="{93B14565-52FF-4F78-BA63-50C3D5E59814}" destId="{CD90312B-3D40-46B1-8FDD-53B7E74CDACA}" srcOrd="3" destOrd="0" presId="urn:microsoft.com/office/officeart/2008/layout/HalfCircleOrganizationChart"/>
    <dgm:cxn modelId="{2CE655EC-E4E5-4E58-90EE-F8351B819BBE}" type="presParOf" srcId="{7B0F5E4F-077B-4E07-9DB6-E3573A9E81B9}" destId="{D3F63161-CDF5-4D03-97B5-D56FD59F43B7}" srcOrd="1" destOrd="0" presId="urn:microsoft.com/office/officeart/2008/layout/HalfCircleOrganizationChart"/>
    <dgm:cxn modelId="{2FAB0FCA-E774-494F-916D-EC47D00EB704}" type="presParOf" srcId="{7B0F5E4F-077B-4E07-9DB6-E3573A9E81B9}" destId="{0C7C0D4F-EA19-41C9-B436-4DAB93C2FE5F}" srcOrd="2" destOrd="0" presId="urn:microsoft.com/office/officeart/2008/layout/HalfCircleOrganizationChart"/>
    <dgm:cxn modelId="{59EC41B7-9965-4C19-BDC7-0BD5DDA6ABCD}" type="presParOf" srcId="{9ECBA7B2-6E08-476F-A987-54C0709BCA18}" destId="{B4A395F2-7248-41D3-8D85-D687195FAE4F}" srcOrd="4" destOrd="0" presId="urn:microsoft.com/office/officeart/2008/layout/HalfCircleOrganizationChart"/>
    <dgm:cxn modelId="{D02ED57A-40F8-4CF8-80C5-D30C283FB815}" type="presParOf" srcId="{9ECBA7B2-6E08-476F-A987-54C0709BCA18}" destId="{E8761D4E-A1AE-4E1B-B95C-C270E95B4838}" srcOrd="5" destOrd="0" presId="urn:microsoft.com/office/officeart/2008/layout/HalfCircleOrganizationChart"/>
    <dgm:cxn modelId="{3F23FC13-CFA9-4AF2-A7C2-DDEA86943C75}" type="presParOf" srcId="{E8761D4E-A1AE-4E1B-B95C-C270E95B4838}" destId="{EE0F0150-EB0F-4A9D-ADA4-76ACBE4FD1D0}" srcOrd="0" destOrd="0" presId="urn:microsoft.com/office/officeart/2008/layout/HalfCircleOrganizationChart"/>
    <dgm:cxn modelId="{22B5C459-A3E3-4442-8A67-518896E05FF0}" type="presParOf" srcId="{EE0F0150-EB0F-4A9D-ADA4-76ACBE4FD1D0}" destId="{5AB7DBB8-6ACC-4149-B433-B7ED269693F5}" srcOrd="0" destOrd="0" presId="urn:microsoft.com/office/officeart/2008/layout/HalfCircleOrganizationChart"/>
    <dgm:cxn modelId="{4B3E7D53-1AF2-4BD9-982F-297B90DD1B9A}" type="presParOf" srcId="{EE0F0150-EB0F-4A9D-ADA4-76ACBE4FD1D0}" destId="{47AF8636-1228-4026-9B5B-1CE80FA03859}" srcOrd="1" destOrd="0" presId="urn:microsoft.com/office/officeart/2008/layout/HalfCircleOrganizationChart"/>
    <dgm:cxn modelId="{EF0FDA6F-E8C9-4E5E-B1BD-CA99457EC828}" type="presParOf" srcId="{EE0F0150-EB0F-4A9D-ADA4-76ACBE4FD1D0}" destId="{8DCB2273-F05E-4775-9410-B6332D5396B3}" srcOrd="2" destOrd="0" presId="urn:microsoft.com/office/officeart/2008/layout/HalfCircleOrganizationChart"/>
    <dgm:cxn modelId="{F699BE75-1233-48B8-B92E-E9B3A222BBCB}" type="presParOf" srcId="{EE0F0150-EB0F-4A9D-ADA4-76ACBE4FD1D0}" destId="{1AFAEBC3-9BA7-4876-B20C-E678F5BAB43C}" srcOrd="3" destOrd="0" presId="urn:microsoft.com/office/officeart/2008/layout/HalfCircleOrganizationChart"/>
    <dgm:cxn modelId="{E5C55621-642F-4EF2-90D0-036267B9C6C7}" type="presParOf" srcId="{E8761D4E-A1AE-4E1B-B95C-C270E95B4838}" destId="{B3F70033-E59A-4865-895E-8FE4E8613C0C}" srcOrd="1" destOrd="0" presId="urn:microsoft.com/office/officeart/2008/layout/HalfCircleOrganizationChart"/>
    <dgm:cxn modelId="{2CCD8F4A-4174-4E78-93A6-B5A4ECD3C5B1}" type="presParOf" srcId="{B3F70033-E59A-4865-895E-8FE4E8613C0C}" destId="{47B7F95A-1C23-4CF7-8855-E36E185A41B4}" srcOrd="0" destOrd="0" presId="urn:microsoft.com/office/officeart/2008/layout/HalfCircleOrganizationChart"/>
    <dgm:cxn modelId="{01645D73-5A61-43BC-8FC2-6B011B078C00}" type="presParOf" srcId="{B3F70033-E59A-4865-895E-8FE4E8613C0C}" destId="{8691BF80-14E9-4C6C-B986-541D9E4ED058}" srcOrd="1" destOrd="0" presId="urn:microsoft.com/office/officeart/2008/layout/HalfCircleOrganizationChart"/>
    <dgm:cxn modelId="{EAEF3AF4-2C11-4730-B723-4C91A571D704}" type="presParOf" srcId="{8691BF80-14E9-4C6C-B986-541D9E4ED058}" destId="{D8466CBF-1191-4AA8-AC46-2EBE47E0E487}" srcOrd="0" destOrd="0" presId="urn:microsoft.com/office/officeart/2008/layout/HalfCircleOrganizationChart"/>
    <dgm:cxn modelId="{1BB0343E-C707-4D5E-AAD8-BC311DEB735D}" type="presParOf" srcId="{D8466CBF-1191-4AA8-AC46-2EBE47E0E487}" destId="{B3C2047C-A84C-4574-87D0-4CF8805FB819}" srcOrd="0" destOrd="0" presId="urn:microsoft.com/office/officeart/2008/layout/HalfCircleOrganizationChart"/>
    <dgm:cxn modelId="{076D5295-0CBD-47BE-BABD-D4C0197EAADD}" type="presParOf" srcId="{D8466CBF-1191-4AA8-AC46-2EBE47E0E487}" destId="{756EC64E-A238-4F9E-82A0-721FC20C731F}" srcOrd="1" destOrd="0" presId="urn:microsoft.com/office/officeart/2008/layout/HalfCircleOrganizationChart"/>
    <dgm:cxn modelId="{82FACEB1-9B84-4DE2-886D-02B85F8917E3}" type="presParOf" srcId="{D8466CBF-1191-4AA8-AC46-2EBE47E0E487}" destId="{B6158F0A-931B-4066-89D2-AD9E9F76DD31}" srcOrd="2" destOrd="0" presId="urn:microsoft.com/office/officeart/2008/layout/HalfCircleOrganizationChart"/>
    <dgm:cxn modelId="{99C66A21-D545-4777-B65E-39B22EE461B4}" type="presParOf" srcId="{D8466CBF-1191-4AA8-AC46-2EBE47E0E487}" destId="{14A888BF-4017-4377-9315-46370F4CF48B}" srcOrd="3" destOrd="0" presId="urn:microsoft.com/office/officeart/2008/layout/HalfCircleOrganizationChart"/>
    <dgm:cxn modelId="{26A64557-69C2-4FC9-BAF0-CF25954F56D6}" type="presParOf" srcId="{8691BF80-14E9-4C6C-B986-541D9E4ED058}" destId="{1C641884-93E7-46D8-BB3F-E616CA9777DB}" srcOrd="1" destOrd="0" presId="urn:microsoft.com/office/officeart/2008/layout/HalfCircleOrganizationChart"/>
    <dgm:cxn modelId="{64B95FC8-F5D9-4000-97E6-C5A595246CA6}" type="presParOf" srcId="{8691BF80-14E9-4C6C-B986-541D9E4ED058}" destId="{D94897BE-E2CA-4B2E-969D-2E469564A7DD}" srcOrd="2" destOrd="0" presId="urn:microsoft.com/office/officeart/2008/layout/HalfCircleOrganizationChart"/>
    <dgm:cxn modelId="{36AC56ED-564D-4330-AB42-90001C7F50A8}" type="presParOf" srcId="{E8761D4E-A1AE-4E1B-B95C-C270E95B4838}" destId="{2FE1AE91-22D2-48AE-A729-367B5A6F68F4}" srcOrd="2" destOrd="0" presId="urn:microsoft.com/office/officeart/2008/layout/HalfCircleOrganizationChart"/>
    <dgm:cxn modelId="{3F011A1D-BC6F-41D0-B7D2-63CDEF84E830}" type="presParOf" srcId="{9ECBA7B2-6E08-476F-A987-54C0709BCA18}" destId="{E8DCD826-5D66-484B-8047-AD7990EB6996}" srcOrd="6" destOrd="0" presId="urn:microsoft.com/office/officeart/2008/layout/HalfCircleOrganizationChart"/>
    <dgm:cxn modelId="{985AAB29-EDA1-4C16-81D4-70318D5025BA}" type="presParOf" srcId="{9ECBA7B2-6E08-476F-A987-54C0709BCA18}" destId="{97ED0411-D7D3-492B-A6FB-E6BCD196D307}" srcOrd="7" destOrd="0" presId="urn:microsoft.com/office/officeart/2008/layout/HalfCircleOrganizationChart"/>
    <dgm:cxn modelId="{08F389FE-C7AF-41A7-878C-1D26486A3946}" type="presParOf" srcId="{97ED0411-D7D3-492B-A6FB-E6BCD196D307}" destId="{631C3162-6006-42CF-B070-A2437609BE04}" srcOrd="0" destOrd="0" presId="urn:microsoft.com/office/officeart/2008/layout/HalfCircleOrganizationChart"/>
    <dgm:cxn modelId="{514603F4-C8AF-42E1-906C-30B7FC199B77}" type="presParOf" srcId="{631C3162-6006-42CF-B070-A2437609BE04}" destId="{BC6F4058-3172-4909-BA2B-E6BEA1E75535}" srcOrd="0" destOrd="0" presId="urn:microsoft.com/office/officeart/2008/layout/HalfCircleOrganizationChart"/>
    <dgm:cxn modelId="{5B8314A4-25A9-4828-BBC9-DDF0C6B6FC40}" type="presParOf" srcId="{631C3162-6006-42CF-B070-A2437609BE04}" destId="{9B1DC701-28C3-4E81-B4B0-44C6AED2B6F8}" srcOrd="1" destOrd="0" presId="urn:microsoft.com/office/officeart/2008/layout/HalfCircleOrganizationChart"/>
    <dgm:cxn modelId="{7D720538-CEDD-4B02-91C6-98500F14AA3E}" type="presParOf" srcId="{631C3162-6006-42CF-B070-A2437609BE04}" destId="{E31BB0F8-AB11-4DA4-998A-17CE55716F19}" srcOrd="2" destOrd="0" presId="urn:microsoft.com/office/officeart/2008/layout/HalfCircleOrganizationChart"/>
    <dgm:cxn modelId="{6071C110-3E5F-41A8-966C-4443A5664A8F}" type="presParOf" srcId="{631C3162-6006-42CF-B070-A2437609BE04}" destId="{E38E8058-841F-4D54-AC3B-32291BA12802}" srcOrd="3" destOrd="0" presId="urn:microsoft.com/office/officeart/2008/layout/HalfCircleOrganizationChart"/>
    <dgm:cxn modelId="{FBB81852-7329-405E-9232-E4E9DFA4EB23}" type="presParOf" srcId="{97ED0411-D7D3-492B-A6FB-E6BCD196D307}" destId="{AD190A8A-D9FD-4E91-B665-853278E9ACFF}" srcOrd="1" destOrd="0" presId="urn:microsoft.com/office/officeart/2008/layout/HalfCircleOrganizationChart"/>
    <dgm:cxn modelId="{DB8630A5-7A65-44AB-B5AE-B874C6F29A78}" type="presParOf" srcId="{AD190A8A-D9FD-4E91-B665-853278E9ACFF}" destId="{71DBA899-383D-4098-9613-E85AB04B49E5}" srcOrd="0" destOrd="0" presId="urn:microsoft.com/office/officeart/2008/layout/HalfCircleOrganizationChart"/>
    <dgm:cxn modelId="{428FD862-9F96-40DF-AF77-73A70190C78D}" type="presParOf" srcId="{AD190A8A-D9FD-4E91-B665-853278E9ACFF}" destId="{63E8BF6A-8B1A-4FE4-BB79-2701E3D5A829}" srcOrd="1" destOrd="0" presId="urn:microsoft.com/office/officeart/2008/layout/HalfCircleOrganizationChart"/>
    <dgm:cxn modelId="{BC6A92D2-21C9-4398-87D1-25F319027B9E}" type="presParOf" srcId="{63E8BF6A-8B1A-4FE4-BB79-2701E3D5A829}" destId="{2E680948-542B-41C8-8F17-1692A49B9C9D}" srcOrd="0" destOrd="0" presId="urn:microsoft.com/office/officeart/2008/layout/HalfCircleOrganizationChart"/>
    <dgm:cxn modelId="{50C3B606-0053-475D-BDFA-78AA7281B5E0}" type="presParOf" srcId="{2E680948-542B-41C8-8F17-1692A49B9C9D}" destId="{4A13648C-2390-4080-8EF8-E427E577715E}" srcOrd="0" destOrd="0" presId="urn:microsoft.com/office/officeart/2008/layout/HalfCircleOrganizationChart"/>
    <dgm:cxn modelId="{712967DA-7BA3-46B2-AE21-9B1C75E310B0}" type="presParOf" srcId="{2E680948-542B-41C8-8F17-1692A49B9C9D}" destId="{623015D4-112F-4698-9E67-F62FC3A12CDE}" srcOrd="1" destOrd="0" presId="urn:microsoft.com/office/officeart/2008/layout/HalfCircleOrganizationChart"/>
    <dgm:cxn modelId="{4356E047-6617-4F37-BE30-E769912F1ADF}" type="presParOf" srcId="{2E680948-542B-41C8-8F17-1692A49B9C9D}" destId="{521A6C78-D649-4965-AEB9-3EF1DF3763BF}" srcOrd="2" destOrd="0" presId="urn:microsoft.com/office/officeart/2008/layout/HalfCircleOrganizationChart"/>
    <dgm:cxn modelId="{BEF74FD6-1AEA-4663-ABB8-4787F0188ADD}" type="presParOf" srcId="{2E680948-542B-41C8-8F17-1692A49B9C9D}" destId="{D9F65251-C1BA-4936-8FD4-3B6858FB90B9}" srcOrd="3" destOrd="0" presId="urn:microsoft.com/office/officeart/2008/layout/HalfCircleOrganizationChart"/>
    <dgm:cxn modelId="{5C69DE7E-7733-4A5A-87F4-DD00D29FF1A8}" type="presParOf" srcId="{63E8BF6A-8B1A-4FE4-BB79-2701E3D5A829}" destId="{A14C8BE2-A4FA-4FCD-BC52-199CA888A248}" srcOrd="1" destOrd="0" presId="urn:microsoft.com/office/officeart/2008/layout/HalfCircleOrganizationChart"/>
    <dgm:cxn modelId="{C8035B98-2D78-4764-BFC6-ED1738B29ED6}" type="presParOf" srcId="{63E8BF6A-8B1A-4FE4-BB79-2701E3D5A829}" destId="{415415A0-40B1-45FC-A6A3-132776EE962D}" srcOrd="2" destOrd="0" presId="urn:microsoft.com/office/officeart/2008/layout/HalfCircleOrganizationChart"/>
    <dgm:cxn modelId="{AEC4CF62-502E-4B14-B715-4B18870FB8BF}" type="presParOf" srcId="{AD190A8A-D9FD-4E91-B665-853278E9ACFF}" destId="{208E59AC-29FB-4995-A416-605BA0655E2A}" srcOrd="2" destOrd="0" presId="urn:microsoft.com/office/officeart/2008/layout/HalfCircleOrganizationChart"/>
    <dgm:cxn modelId="{6842C9F4-D81C-4BFB-8775-B0EE27C8B533}" type="presParOf" srcId="{AD190A8A-D9FD-4E91-B665-853278E9ACFF}" destId="{90856793-403F-47A5-A510-54E16326A825}" srcOrd="3" destOrd="0" presId="urn:microsoft.com/office/officeart/2008/layout/HalfCircleOrganizationChart"/>
    <dgm:cxn modelId="{FD8E3B15-A18D-4049-ABC7-58AD8C26F2A4}" type="presParOf" srcId="{90856793-403F-47A5-A510-54E16326A825}" destId="{92AAF6B8-15C5-42FA-8C4D-A256B150F43F}" srcOrd="0" destOrd="0" presId="urn:microsoft.com/office/officeart/2008/layout/HalfCircleOrganizationChart"/>
    <dgm:cxn modelId="{EA6C0734-FE28-4D06-971D-0C8432AA8AF0}" type="presParOf" srcId="{92AAF6B8-15C5-42FA-8C4D-A256B150F43F}" destId="{C6E4F45D-988A-4968-9AC5-810EAC81FB4A}" srcOrd="0" destOrd="0" presId="urn:microsoft.com/office/officeart/2008/layout/HalfCircleOrganizationChart"/>
    <dgm:cxn modelId="{2CD92F75-8800-4157-A865-F7701F68A807}" type="presParOf" srcId="{92AAF6B8-15C5-42FA-8C4D-A256B150F43F}" destId="{F53F6D60-D593-4B9A-93DD-C445271243D9}" srcOrd="1" destOrd="0" presId="urn:microsoft.com/office/officeart/2008/layout/HalfCircleOrganizationChart"/>
    <dgm:cxn modelId="{639E12FD-D633-45FF-B2A3-3C59C5701450}" type="presParOf" srcId="{92AAF6B8-15C5-42FA-8C4D-A256B150F43F}" destId="{B7E4FA89-F9C2-463B-981D-997D983913DA}" srcOrd="2" destOrd="0" presId="urn:microsoft.com/office/officeart/2008/layout/HalfCircleOrganizationChart"/>
    <dgm:cxn modelId="{9664035E-8355-4327-A4BC-EC1452B28C84}" type="presParOf" srcId="{92AAF6B8-15C5-42FA-8C4D-A256B150F43F}" destId="{C29FCBBD-943E-4DBD-8494-DF959E967E9E}" srcOrd="3" destOrd="0" presId="urn:microsoft.com/office/officeart/2008/layout/HalfCircleOrganizationChart"/>
    <dgm:cxn modelId="{0DD2BEFF-9838-458C-AE20-779229D7BFEC}" type="presParOf" srcId="{90856793-403F-47A5-A510-54E16326A825}" destId="{C2389A5D-84F7-4AFE-9A35-D93F9EDD72FC}" srcOrd="1" destOrd="0" presId="urn:microsoft.com/office/officeart/2008/layout/HalfCircleOrganizationChart"/>
    <dgm:cxn modelId="{782F14A8-0471-4F4A-9406-9ADA28861C23}" type="presParOf" srcId="{90856793-403F-47A5-A510-54E16326A825}" destId="{7EB38B38-99DE-47FE-A020-1CD04D386BDA}" srcOrd="2" destOrd="0" presId="urn:microsoft.com/office/officeart/2008/layout/HalfCircleOrganizationChart"/>
    <dgm:cxn modelId="{806FA0DA-7BEB-473D-A801-A439DC5BABC2}" type="presParOf" srcId="{97ED0411-D7D3-492B-A6FB-E6BCD196D307}" destId="{3464545B-5A39-4D0B-A8D1-0686F40C541C}" srcOrd="2" destOrd="0" presId="urn:microsoft.com/office/officeart/2008/layout/HalfCircleOrganizationChart"/>
    <dgm:cxn modelId="{B4BD579E-B444-4F74-B456-5ECA26872272}" type="presParOf" srcId="{9ECBA7B2-6E08-476F-A987-54C0709BCA18}" destId="{D3942056-C207-4AED-984A-580DF0D291D6}" srcOrd="8" destOrd="0" presId="urn:microsoft.com/office/officeart/2008/layout/HalfCircleOrganizationChart"/>
    <dgm:cxn modelId="{A7DB9545-36B7-404D-9D14-E68C799DFBE9}" type="presParOf" srcId="{9ECBA7B2-6E08-476F-A987-54C0709BCA18}" destId="{767679B4-B102-41E9-BA0D-B8F698634C82}" srcOrd="9" destOrd="0" presId="urn:microsoft.com/office/officeart/2008/layout/HalfCircleOrganizationChart"/>
    <dgm:cxn modelId="{460CE513-17A4-4B12-83EB-95CA64B05763}" type="presParOf" srcId="{767679B4-B102-41E9-BA0D-B8F698634C82}" destId="{CA359805-62DE-478F-B8E4-C8BE911B3634}" srcOrd="0" destOrd="0" presId="urn:microsoft.com/office/officeart/2008/layout/HalfCircleOrganizationChart"/>
    <dgm:cxn modelId="{E52726B6-32F6-4F0A-982C-41F30805B33A}" type="presParOf" srcId="{CA359805-62DE-478F-B8E4-C8BE911B3634}" destId="{86874EB5-B5D6-4DF5-840E-ACA3484DE849}" srcOrd="0" destOrd="0" presId="urn:microsoft.com/office/officeart/2008/layout/HalfCircleOrganizationChart"/>
    <dgm:cxn modelId="{94F7310A-889D-4BE0-8CB1-D9D7E9145171}" type="presParOf" srcId="{CA359805-62DE-478F-B8E4-C8BE911B3634}" destId="{918C690C-6DE8-4184-9798-4E1306696197}" srcOrd="1" destOrd="0" presId="urn:microsoft.com/office/officeart/2008/layout/HalfCircleOrganizationChart"/>
    <dgm:cxn modelId="{429F96D2-60BE-405B-821E-DA415092ACCD}" type="presParOf" srcId="{CA359805-62DE-478F-B8E4-C8BE911B3634}" destId="{19A11A30-DA5C-4E23-BC5D-706FB6A7FC09}" srcOrd="2" destOrd="0" presId="urn:microsoft.com/office/officeart/2008/layout/HalfCircleOrganizationChart"/>
    <dgm:cxn modelId="{36B26C69-5CB5-49C4-A3EC-B493A36C169A}" type="presParOf" srcId="{CA359805-62DE-478F-B8E4-C8BE911B3634}" destId="{8E282F3E-97D6-4CBA-84F0-310A1E96A121}" srcOrd="3" destOrd="0" presId="urn:microsoft.com/office/officeart/2008/layout/HalfCircleOrganizationChart"/>
    <dgm:cxn modelId="{A9D2C9AA-A920-4C4A-89A4-F0B2BDC3BB3D}" type="presParOf" srcId="{767679B4-B102-41E9-BA0D-B8F698634C82}" destId="{48743102-C067-495C-8132-11095A5349EF}" srcOrd="1" destOrd="0" presId="urn:microsoft.com/office/officeart/2008/layout/HalfCircleOrganizationChart"/>
    <dgm:cxn modelId="{98916AD4-4376-4C82-B5AC-91A27B8ACA13}" type="presParOf" srcId="{767679B4-B102-41E9-BA0D-B8F698634C82}" destId="{37620464-5ACE-4DD1-ABB7-B679CA21631F}" srcOrd="2" destOrd="0" presId="urn:microsoft.com/office/officeart/2008/layout/HalfCircleOrganizationChart"/>
    <dgm:cxn modelId="{639A945E-944C-46AB-B450-E5991951E590}" type="presParOf" srcId="{3BF686EC-1632-49FA-A94E-90AD3E47C42B}" destId="{8761FB79-7576-4A40-B792-C62AF66B86B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87820-3D9C-4499-9855-CA619552A6B9}" type="doc">
      <dgm:prSet loTypeId="urn:microsoft.com/office/officeart/2008/layout/HalfCircleOrganizationChart" loCatId="hierarchy" qsTypeId="urn:microsoft.com/office/officeart/2005/8/quickstyle/simple1#2" qsCatId="simple" csTypeId="urn:microsoft.com/office/officeart/2005/8/colors/accent0_3" csCatId="mainScheme" phldr="1"/>
      <dgm:spPr/>
      <dgm:t>
        <a:bodyPr/>
        <a:lstStyle/>
        <a:p>
          <a:pPr rtl="1"/>
          <a:endParaRPr lang="ar-EG"/>
        </a:p>
      </dgm:t>
    </dgm:pt>
    <dgm:pt modelId="{06292C7E-8662-4CB9-A20A-C55FE76ABD56}" type="asst">
      <dgm:prSet phldrT="[Text]"/>
      <dgm:spPr/>
      <dgm:t>
        <a:bodyPr/>
        <a:lstStyle/>
        <a:p>
          <a:pPr rtl="0"/>
          <a:r>
            <a:rPr lang="en-US" dirty="0"/>
            <a:t>Reactive Tuning</a:t>
          </a:r>
          <a:endParaRPr lang="ar-EG" dirty="0"/>
        </a:p>
      </dgm:t>
    </dgm:pt>
    <dgm:pt modelId="{B2AA482C-672D-4513-B345-EC905B64EF0C}" type="par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C469A34F-18EE-45A8-ADE2-26343426C60D}" type="sib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FD3FC3E4-C3FB-49A0-87A2-69682DC87371}">
      <dgm:prSet/>
      <dgm:spPr/>
      <dgm:t>
        <a:bodyPr/>
        <a:lstStyle/>
        <a:p>
          <a:pPr rtl="0"/>
          <a:r>
            <a:rPr lang="en-US" dirty="0"/>
            <a:t>Instance Parameters</a:t>
          </a:r>
          <a:endParaRPr lang="ar-EG" dirty="0"/>
        </a:p>
      </dgm:t>
    </dgm:pt>
    <dgm:pt modelId="{7CB0388A-8A28-4BD9-87A5-3CDAF7DA37CD}" type="parTrans" cxnId="{5E191F52-E9BA-4A42-B75C-E8A832157967}">
      <dgm:prSet/>
      <dgm:spPr/>
      <dgm:t>
        <a:bodyPr/>
        <a:lstStyle/>
        <a:p>
          <a:pPr rtl="0"/>
          <a:endParaRPr lang="ar-EG"/>
        </a:p>
      </dgm:t>
    </dgm:pt>
    <dgm:pt modelId="{7C838E4C-C3D4-4DDC-94B7-F8C979248DF5}" type="sibTrans" cxnId="{5E191F52-E9BA-4A42-B75C-E8A832157967}">
      <dgm:prSet/>
      <dgm:spPr/>
      <dgm:t>
        <a:bodyPr/>
        <a:lstStyle/>
        <a:p>
          <a:pPr rtl="1"/>
          <a:endParaRPr lang="ar-EG"/>
        </a:p>
      </dgm:t>
    </dgm:pt>
    <dgm:pt modelId="{26229B49-4F9B-4EA0-B276-DC07CAD2E20E}">
      <dgm:prSet/>
      <dgm:spPr/>
      <dgm:t>
        <a:bodyPr/>
        <a:lstStyle/>
        <a:p>
          <a:pPr rtl="1"/>
          <a:r>
            <a:rPr lang="en-US" dirty="0"/>
            <a:t>Undo Retention</a:t>
          </a:r>
          <a:endParaRPr lang="ar-EG" dirty="0"/>
        </a:p>
      </dgm:t>
    </dgm:pt>
    <dgm:pt modelId="{CC6B0EFB-2DAF-437C-B28D-748C0C438FE9}" type="parTrans" cxnId="{7579284A-506A-43DC-B440-F931416A9744}">
      <dgm:prSet/>
      <dgm:spPr/>
      <dgm:t>
        <a:bodyPr/>
        <a:lstStyle/>
        <a:p>
          <a:pPr rtl="1"/>
          <a:endParaRPr lang="ar-EG"/>
        </a:p>
      </dgm:t>
    </dgm:pt>
    <dgm:pt modelId="{BA40E3B3-C16A-43CB-A9A4-E5D1C50F92F4}" type="sibTrans" cxnId="{7579284A-506A-43DC-B440-F931416A9744}">
      <dgm:prSet/>
      <dgm:spPr/>
      <dgm:t>
        <a:bodyPr/>
        <a:lstStyle/>
        <a:p>
          <a:pPr rtl="1"/>
          <a:endParaRPr lang="ar-EG"/>
        </a:p>
      </dgm:t>
    </dgm:pt>
    <dgm:pt modelId="{8BB210E5-FDC7-47A6-929C-EA72CA0395B5}">
      <dgm:prSet/>
      <dgm:spPr/>
      <dgm:t>
        <a:bodyPr/>
        <a:lstStyle/>
        <a:p>
          <a:pPr rtl="1"/>
          <a:r>
            <a:rPr lang="en-US" dirty="0"/>
            <a:t>Max memory</a:t>
          </a:r>
          <a:endParaRPr lang="ar-EG" dirty="0"/>
        </a:p>
      </dgm:t>
    </dgm:pt>
    <dgm:pt modelId="{A97EDF2D-BC1C-4C10-B83F-08D8BC5A3784}" type="parTrans" cxnId="{2BA20F74-FBFD-4B48-8867-3EB790EED493}">
      <dgm:prSet/>
      <dgm:spPr/>
      <dgm:t>
        <a:bodyPr/>
        <a:lstStyle/>
        <a:p>
          <a:pPr rtl="1"/>
          <a:endParaRPr lang="ar-EG"/>
        </a:p>
      </dgm:t>
    </dgm:pt>
    <dgm:pt modelId="{755EF7A9-3982-4595-8379-2366114EDE09}" type="sibTrans" cxnId="{2BA20F74-FBFD-4B48-8867-3EB790EED493}">
      <dgm:prSet/>
      <dgm:spPr/>
      <dgm:t>
        <a:bodyPr/>
        <a:lstStyle/>
        <a:p>
          <a:pPr rtl="1"/>
          <a:endParaRPr lang="ar-EG"/>
        </a:p>
      </dgm:t>
    </dgm:pt>
    <dgm:pt modelId="{5F7D3CBE-19E5-49C9-A180-A29C0FF08E71}">
      <dgm:prSet/>
      <dgm:spPr/>
      <dgm:t>
        <a:bodyPr/>
        <a:lstStyle/>
        <a:p>
          <a:pPr rtl="1"/>
          <a:r>
            <a:rPr lang="en-US" dirty="0"/>
            <a:t>Storage</a:t>
          </a:r>
          <a:endParaRPr lang="ar-EG" dirty="0"/>
        </a:p>
      </dgm:t>
    </dgm:pt>
    <dgm:pt modelId="{0ACA797F-BC24-4555-8112-65E3D99AFB30}" type="parTrans" cxnId="{C3C75BC2-9048-4352-A166-C059F24B499C}">
      <dgm:prSet/>
      <dgm:spPr/>
      <dgm:t>
        <a:bodyPr/>
        <a:lstStyle/>
        <a:p>
          <a:pPr rtl="1"/>
          <a:endParaRPr lang="ar-EG"/>
        </a:p>
      </dgm:t>
    </dgm:pt>
    <dgm:pt modelId="{0F6B8A8A-B69E-4AD2-86B5-9919D76E2C09}" type="sibTrans" cxnId="{C3C75BC2-9048-4352-A166-C059F24B499C}">
      <dgm:prSet/>
      <dgm:spPr/>
      <dgm:t>
        <a:bodyPr/>
        <a:lstStyle/>
        <a:p>
          <a:pPr rtl="1"/>
          <a:endParaRPr lang="ar-EG"/>
        </a:p>
      </dgm:t>
    </dgm:pt>
    <dgm:pt modelId="{926D1CDD-D86D-4EF1-B45C-9E7A503B7B66}">
      <dgm:prSet/>
      <dgm:spPr/>
      <dgm:t>
        <a:bodyPr/>
        <a:lstStyle/>
        <a:p>
          <a:pPr rtl="1"/>
          <a:r>
            <a:rPr lang="en-US" dirty="0"/>
            <a:t>Temp size</a:t>
          </a:r>
          <a:endParaRPr lang="ar-EG" dirty="0"/>
        </a:p>
      </dgm:t>
    </dgm:pt>
    <dgm:pt modelId="{79D53A3D-E606-444C-B7F3-CEADE23DCADD}" type="parTrans" cxnId="{DF33BA0A-F91A-4808-A077-F9867644F869}">
      <dgm:prSet/>
      <dgm:spPr/>
      <dgm:t>
        <a:bodyPr/>
        <a:lstStyle/>
        <a:p>
          <a:pPr rtl="1"/>
          <a:endParaRPr lang="ar-EG"/>
        </a:p>
      </dgm:t>
    </dgm:pt>
    <dgm:pt modelId="{F3E9C640-D47F-45C1-86F1-F1F6C2F85D76}" type="sibTrans" cxnId="{DF33BA0A-F91A-4808-A077-F9867644F869}">
      <dgm:prSet/>
      <dgm:spPr/>
      <dgm:t>
        <a:bodyPr/>
        <a:lstStyle/>
        <a:p>
          <a:pPr rtl="1"/>
          <a:endParaRPr lang="ar-EG"/>
        </a:p>
      </dgm:t>
    </dgm:pt>
    <dgm:pt modelId="{C802AC7A-77F8-4F80-8C1B-CB21133D105E}" type="pres">
      <dgm:prSet presAssocID="{6F287820-3D9C-4499-9855-CA619552A6B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F81E2C-95A5-4882-8DB2-C645B1EB7B8F}" type="pres">
      <dgm:prSet presAssocID="{06292C7E-8662-4CB9-A20A-C55FE76ABD56}" presName="hierRoot1" presStyleCnt="0">
        <dgm:presLayoutVars>
          <dgm:hierBranch val="init"/>
        </dgm:presLayoutVars>
      </dgm:prSet>
      <dgm:spPr/>
    </dgm:pt>
    <dgm:pt modelId="{F1D63089-C058-4252-A568-C03748720230}" type="pres">
      <dgm:prSet presAssocID="{06292C7E-8662-4CB9-A20A-C55FE76ABD56}" presName="rootComposite1" presStyleCnt="0"/>
      <dgm:spPr/>
    </dgm:pt>
    <dgm:pt modelId="{7F8F7533-77FE-45EA-855D-86F4BBC66106}" type="pres">
      <dgm:prSet presAssocID="{06292C7E-8662-4CB9-A20A-C55FE76ABD56}" presName="rootText1" presStyleLbl="alignAcc1" presStyleIdx="0" presStyleCnt="0">
        <dgm:presLayoutVars>
          <dgm:chPref val="3"/>
        </dgm:presLayoutVars>
      </dgm:prSet>
      <dgm:spPr/>
    </dgm:pt>
    <dgm:pt modelId="{99C8BE45-25E4-402D-AE14-81B4844CB8C8}" type="pres">
      <dgm:prSet presAssocID="{06292C7E-8662-4CB9-A20A-C55FE76ABD56}" presName="topArc1" presStyleLbl="parChTrans1D1" presStyleIdx="0" presStyleCnt="12"/>
      <dgm:spPr/>
    </dgm:pt>
    <dgm:pt modelId="{20B78600-2898-47D9-8F1B-FBFA54B4C8F5}" type="pres">
      <dgm:prSet presAssocID="{06292C7E-8662-4CB9-A20A-C55FE76ABD56}" presName="bottomArc1" presStyleLbl="parChTrans1D1" presStyleIdx="1" presStyleCnt="12"/>
      <dgm:spPr/>
    </dgm:pt>
    <dgm:pt modelId="{9E91044D-D4B0-425E-ABFF-82B0D94E7706}" type="pres">
      <dgm:prSet presAssocID="{06292C7E-8662-4CB9-A20A-C55FE76ABD56}" presName="topConnNode1" presStyleLbl="asst0" presStyleIdx="0" presStyleCnt="0"/>
      <dgm:spPr/>
    </dgm:pt>
    <dgm:pt modelId="{266186F7-F55E-4858-94F4-08E7B1D4E11D}" type="pres">
      <dgm:prSet presAssocID="{06292C7E-8662-4CB9-A20A-C55FE76ABD56}" presName="hierChild2" presStyleCnt="0"/>
      <dgm:spPr/>
    </dgm:pt>
    <dgm:pt modelId="{3EF5FBA7-5AD8-4521-A53E-3E265D484670}" type="pres">
      <dgm:prSet presAssocID="{7CB0388A-8A28-4BD9-87A5-3CDAF7DA37CD}" presName="Name28" presStyleLbl="parChTrans1D2" presStyleIdx="0" presStyleCnt="2"/>
      <dgm:spPr/>
    </dgm:pt>
    <dgm:pt modelId="{98AE724F-87A4-4C29-B178-01B7475ED522}" type="pres">
      <dgm:prSet presAssocID="{FD3FC3E4-C3FB-49A0-87A2-69682DC87371}" presName="hierRoot2" presStyleCnt="0">
        <dgm:presLayoutVars>
          <dgm:hierBranch val="init"/>
        </dgm:presLayoutVars>
      </dgm:prSet>
      <dgm:spPr/>
    </dgm:pt>
    <dgm:pt modelId="{09179510-7B54-4B0A-B219-AA7DD672B6D4}" type="pres">
      <dgm:prSet presAssocID="{FD3FC3E4-C3FB-49A0-87A2-69682DC87371}" presName="rootComposite2" presStyleCnt="0"/>
      <dgm:spPr/>
    </dgm:pt>
    <dgm:pt modelId="{F3322CE6-73D5-4FEC-8F31-8D1E3B1F673D}" type="pres">
      <dgm:prSet presAssocID="{FD3FC3E4-C3FB-49A0-87A2-69682DC87371}" presName="rootText2" presStyleLbl="alignAcc1" presStyleIdx="0" presStyleCnt="0">
        <dgm:presLayoutVars>
          <dgm:chPref val="3"/>
        </dgm:presLayoutVars>
      </dgm:prSet>
      <dgm:spPr/>
    </dgm:pt>
    <dgm:pt modelId="{CA7CBCAF-3E98-47C0-B80F-4CEEE40CC1BF}" type="pres">
      <dgm:prSet presAssocID="{FD3FC3E4-C3FB-49A0-87A2-69682DC87371}" presName="topArc2" presStyleLbl="parChTrans1D1" presStyleIdx="2" presStyleCnt="12"/>
      <dgm:spPr/>
    </dgm:pt>
    <dgm:pt modelId="{FC9CA51A-D05A-4802-B902-35660F1A9B2D}" type="pres">
      <dgm:prSet presAssocID="{FD3FC3E4-C3FB-49A0-87A2-69682DC87371}" presName="bottomArc2" presStyleLbl="parChTrans1D1" presStyleIdx="3" presStyleCnt="12"/>
      <dgm:spPr/>
    </dgm:pt>
    <dgm:pt modelId="{8649FADD-EF5E-4606-842E-A7CD0DB9D36D}" type="pres">
      <dgm:prSet presAssocID="{FD3FC3E4-C3FB-49A0-87A2-69682DC87371}" presName="topConnNode2" presStyleLbl="node2" presStyleIdx="0" presStyleCnt="0"/>
      <dgm:spPr/>
    </dgm:pt>
    <dgm:pt modelId="{B79E3820-2C23-4E3D-BE01-8D37768BECFD}" type="pres">
      <dgm:prSet presAssocID="{FD3FC3E4-C3FB-49A0-87A2-69682DC87371}" presName="hierChild4" presStyleCnt="0"/>
      <dgm:spPr/>
    </dgm:pt>
    <dgm:pt modelId="{68A0C243-F434-4C75-AAF3-DF934E5FE0F4}" type="pres">
      <dgm:prSet presAssocID="{CC6B0EFB-2DAF-437C-B28D-748C0C438FE9}" presName="Name28" presStyleLbl="parChTrans1D3" presStyleIdx="0" presStyleCnt="3"/>
      <dgm:spPr/>
    </dgm:pt>
    <dgm:pt modelId="{5D8A6CCF-AD9A-41C5-B366-E6E7AE16AEC0}" type="pres">
      <dgm:prSet presAssocID="{26229B49-4F9B-4EA0-B276-DC07CAD2E20E}" presName="hierRoot2" presStyleCnt="0">
        <dgm:presLayoutVars>
          <dgm:hierBranch val="init"/>
        </dgm:presLayoutVars>
      </dgm:prSet>
      <dgm:spPr/>
    </dgm:pt>
    <dgm:pt modelId="{65A99555-EC59-42FF-B714-59C2792A300D}" type="pres">
      <dgm:prSet presAssocID="{26229B49-4F9B-4EA0-B276-DC07CAD2E20E}" presName="rootComposite2" presStyleCnt="0"/>
      <dgm:spPr/>
    </dgm:pt>
    <dgm:pt modelId="{5171FC5C-F570-478F-970B-7C1B96A94716}" type="pres">
      <dgm:prSet presAssocID="{26229B49-4F9B-4EA0-B276-DC07CAD2E20E}" presName="rootText2" presStyleLbl="alignAcc1" presStyleIdx="0" presStyleCnt="0">
        <dgm:presLayoutVars>
          <dgm:chPref val="3"/>
        </dgm:presLayoutVars>
      </dgm:prSet>
      <dgm:spPr/>
    </dgm:pt>
    <dgm:pt modelId="{D32E78D9-4199-45C9-BDD6-BEFDB17998EA}" type="pres">
      <dgm:prSet presAssocID="{26229B49-4F9B-4EA0-B276-DC07CAD2E20E}" presName="topArc2" presStyleLbl="parChTrans1D1" presStyleIdx="4" presStyleCnt="12"/>
      <dgm:spPr/>
    </dgm:pt>
    <dgm:pt modelId="{B841F013-E25D-4D0E-A319-605AB5A5EF4A}" type="pres">
      <dgm:prSet presAssocID="{26229B49-4F9B-4EA0-B276-DC07CAD2E20E}" presName="bottomArc2" presStyleLbl="parChTrans1D1" presStyleIdx="5" presStyleCnt="12"/>
      <dgm:spPr/>
    </dgm:pt>
    <dgm:pt modelId="{D67B9A63-3951-4C3F-BF6E-1A77F0B56469}" type="pres">
      <dgm:prSet presAssocID="{26229B49-4F9B-4EA0-B276-DC07CAD2E20E}" presName="topConnNode2" presStyleLbl="node3" presStyleIdx="0" presStyleCnt="0"/>
      <dgm:spPr/>
    </dgm:pt>
    <dgm:pt modelId="{204F2DFF-8678-4326-9852-B58F75F77469}" type="pres">
      <dgm:prSet presAssocID="{26229B49-4F9B-4EA0-B276-DC07CAD2E20E}" presName="hierChild4" presStyleCnt="0"/>
      <dgm:spPr/>
    </dgm:pt>
    <dgm:pt modelId="{CE2ED267-999D-4C42-A32F-E4BF069F9FAD}" type="pres">
      <dgm:prSet presAssocID="{26229B49-4F9B-4EA0-B276-DC07CAD2E20E}" presName="hierChild5" presStyleCnt="0"/>
      <dgm:spPr/>
    </dgm:pt>
    <dgm:pt modelId="{2B451D23-BEC1-4D3F-A1DA-4F93782F324B}" type="pres">
      <dgm:prSet presAssocID="{A97EDF2D-BC1C-4C10-B83F-08D8BC5A3784}" presName="Name28" presStyleLbl="parChTrans1D3" presStyleIdx="1" presStyleCnt="3"/>
      <dgm:spPr/>
    </dgm:pt>
    <dgm:pt modelId="{CCC14EA8-FC3B-4189-B9AE-688380FE0301}" type="pres">
      <dgm:prSet presAssocID="{8BB210E5-FDC7-47A6-929C-EA72CA0395B5}" presName="hierRoot2" presStyleCnt="0">
        <dgm:presLayoutVars>
          <dgm:hierBranch val="init"/>
        </dgm:presLayoutVars>
      </dgm:prSet>
      <dgm:spPr/>
    </dgm:pt>
    <dgm:pt modelId="{9B452D1A-A736-4AF8-B19E-E2C3871B7981}" type="pres">
      <dgm:prSet presAssocID="{8BB210E5-FDC7-47A6-929C-EA72CA0395B5}" presName="rootComposite2" presStyleCnt="0"/>
      <dgm:spPr/>
    </dgm:pt>
    <dgm:pt modelId="{F70BB1ED-C1E6-429F-99DC-5B2C9DCD3363}" type="pres">
      <dgm:prSet presAssocID="{8BB210E5-FDC7-47A6-929C-EA72CA0395B5}" presName="rootText2" presStyleLbl="alignAcc1" presStyleIdx="0" presStyleCnt="0">
        <dgm:presLayoutVars>
          <dgm:chPref val="3"/>
        </dgm:presLayoutVars>
      </dgm:prSet>
      <dgm:spPr/>
    </dgm:pt>
    <dgm:pt modelId="{E48FCD9C-EDCB-4C41-ACC8-C89DFC51DC3D}" type="pres">
      <dgm:prSet presAssocID="{8BB210E5-FDC7-47A6-929C-EA72CA0395B5}" presName="topArc2" presStyleLbl="parChTrans1D1" presStyleIdx="6" presStyleCnt="12"/>
      <dgm:spPr/>
    </dgm:pt>
    <dgm:pt modelId="{E1BC1664-4404-4CEE-87ED-24D5CA7B40D9}" type="pres">
      <dgm:prSet presAssocID="{8BB210E5-FDC7-47A6-929C-EA72CA0395B5}" presName="bottomArc2" presStyleLbl="parChTrans1D1" presStyleIdx="7" presStyleCnt="12"/>
      <dgm:spPr/>
    </dgm:pt>
    <dgm:pt modelId="{885FAD72-CC19-4A89-8F7E-3DBDDDF0A9C4}" type="pres">
      <dgm:prSet presAssocID="{8BB210E5-FDC7-47A6-929C-EA72CA0395B5}" presName="topConnNode2" presStyleLbl="node3" presStyleIdx="0" presStyleCnt="0"/>
      <dgm:spPr/>
    </dgm:pt>
    <dgm:pt modelId="{779CBE12-1CB7-4798-BE4A-286CE224BCFC}" type="pres">
      <dgm:prSet presAssocID="{8BB210E5-FDC7-47A6-929C-EA72CA0395B5}" presName="hierChild4" presStyleCnt="0"/>
      <dgm:spPr/>
    </dgm:pt>
    <dgm:pt modelId="{F750AE4F-A538-40E6-9E0A-67C258011885}" type="pres">
      <dgm:prSet presAssocID="{8BB210E5-FDC7-47A6-929C-EA72CA0395B5}" presName="hierChild5" presStyleCnt="0"/>
      <dgm:spPr/>
    </dgm:pt>
    <dgm:pt modelId="{3E237DC0-1902-4CE0-B4B2-B11782606CC1}" type="pres">
      <dgm:prSet presAssocID="{FD3FC3E4-C3FB-49A0-87A2-69682DC87371}" presName="hierChild5" presStyleCnt="0"/>
      <dgm:spPr/>
    </dgm:pt>
    <dgm:pt modelId="{CAFA80B2-42DD-49AA-B8A6-FA7313B5A058}" type="pres">
      <dgm:prSet presAssocID="{0ACA797F-BC24-4555-8112-65E3D99AFB30}" presName="Name28" presStyleLbl="parChTrans1D2" presStyleIdx="1" presStyleCnt="2"/>
      <dgm:spPr/>
    </dgm:pt>
    <dgm:pt modelId="{CEC125B6-F1C0-4CAF-B0FE-8A738F74E6C3}" type="pres">
      <dgm:prSet presAssocID="{5F7D3CBE-19E5-49C9-A180-A29C0FF08E71}" presName="hierRoot2" presStyleCnt="0">
        <dgm:presLayoutVars>
          <dgm:hierBranch val="init"/>
        </dgm:presLayoutVars>
      </dgm:prSet>
      <dgm:spPr/>
    </dgm:pt>
    <dgm:pt modelId="{EBE661B7-5661-4194-8B0D-D9C2D5358250}" type="pres">
      <dgm:prSet presAssocID="{5F7D3CBE-19E5-49C9-A180-A29C0FF08E71}" presName="rootComposite2" presStyleCnt="0"/>
      <dgm:spPr/>
    </dgm:pt>
    <dgm:pt modelId="{FE89EE50-CB9D-4C0E-A8DA-AAF741868BDC}" type="pres">
      <dgm:prSet presAssocID="{5F7D3CBE-19E5-49C9-A180-A29C0FF08E71}" presName="rootText2" presStyleLbl="alignAcc1" presStyleIdx="0" presStyleCnt="0">
        <dgm:presLayoutVars>
          <dgm:chPref val="3"/>
        </dgm:presLayoutVars>
      </dgm:prSet>
      <dgm:spPr/>
    </dgm:pt>
    <dgm:pt modelId="{C78C0193-E0DE-42F2-8F3C-7F5E071D3F20}" type="pres">
      <dgm:prSet presAssocID="{5F7D3CBE-19E5-49C9-A180-A29C0FF08E71}" presName="topArc2" presStyleLbl="parChTrans1D1" presStyleIdx="8" presStyleCnt="12"/>
      <dgm:spPr/>
    </dgm:pt>
    <dgm:pt modelId="{083021A9-0D2A-4CE3-A609-DEDE6E877335}" type="pres">
      <dgm:prSet presAssocID="{5F7D3CBE-19E5-49C9-A180-A29C0FF08E71}" presName="bottomArc2" presStyleLbl="parChTrans1D1" presStyleIdx="9" presStyleCnt="12"/>
      <dgm:spPr/>
    </dgm:pt>
    <dgm:pt modelId="{03C566D3-16FA-44D3-85E3-58EFA9809849}" type="pres">
      <dgm:prSet presAssocID="{5F7D3CBE-19E5-49C9-A180-A29C0FF08E71}" presName="topConnNode2" presStyleLbl="node2" presStyleIdx="0" presStyleCnt="0"/>
      <dgm:spPr/>
    </dgm:pt>
    <dgm:pt modelId="{F5107A87-3961-4DE7-975E-A6242D85DC70}" type="pres">
      <dgm:prSet presAssocID="{5F7D3CBE-19E5-49C9-A180-A29C0FF08E71}" presName="hierChild4" presStyleCnt="0"/>
      <dgm:spPr/>
    </dgm:pt>
    <dgm:pt modelId="{C101142B-C764-43F4-BC6E-7B7C5DA4A845}" type="pres">
      <dgm:prSet presAssocID="{79D53A3D-E606-444C-B7F3-CEADE23DCADD}" presName="Name28" presStyleLbl="parChTrans1D3" presStyleIdx="2" presStyleCnt="3"/>
      <dgm:spPr/>
    </dgm:pt>
    <dgm:pt modelId="{F691DBC0-D6F1-4ABD-B0C5-7AD14A149DCE}" type="pres">
      <dgm:prSet presAssocID="{926D1CDD-D86D-4EF1-B45C-9E7A503B7B66}" presName="hierRoot2" presStyleCnt="0">
        <dgm:presLayoutVars>
          <dgm:hierBranch val="init"/>
        </dgm:presLayoutVars>
      </dgm:prSet>
      <dgm:spPr/>
    </dgm:pt>
    <dgm:pt modelId="{BCE0A43B-D8B0-47AB-8728-CA50F8E15C40}" type="pres">
      <dgm:prSet presAssocID="{926D1CDD-D86D-4EF1-B45C-9E7A503B7B66}" presName="rootComposite2" presStyleCnt="0"/>
      <dgm:spPr/>
    </dgm:pt>
    <dgm:pt modelId="{90807D81-B590-434A-A4E5-EDC21DA57D32}" type="pres">
      <dgm:prSet presAssocID="{926D1CDD-D86D-4EF1-B45C-9E7A503B7B66}" presName="rootText2" presStyleLbl="alignAcc1" presStyleIdx="0" presStyleCnt="0">
        <dgm:presLayoutVars>
          <dgm:chPref val="3"/>
        </dgm:presLayoutVars>
      </dgm:prSet>
      <dgm:spPr/>
    </dgm:pt>
    <dgm:pt modelId="{5859D1AB-DCE2-4E82-9733-E1177208156D}" type="pres">
      <dgm:prSet presAssocID="{926D1CDD-D86D-4EF1-B45C-9E7A503B7B66}" presName="topArc2" presStyleLbl="parChTrans1D1" presStyleIdx="10" presStyleCnt="12"/>
      <dgm:spPr/>
    </dgm:pt>
    <dgm:pt modelId="{6B13B4CC-9BBB-4C85-9EA3-0391C6D18BCD}" type="pres">
      <dgm:prSet presAssocID="{926D1CDD-D86D-4EF1-B45C-9E7A503B7B66}" presName="bottomArc2" presStyleLbl="parChTrans1D1" presStyleIdx="11" presStyleCnt="12"/>
      <dgm:spPr/>
    </dgm:pt>
    <dgm:pt modelId="{B9B6F016-1EC5-470A-8981-26E8B0F3DE58}" type="pres">
      <dgm:prSet presAssocID="{926D1CDD-D86D-4EF1-B45C-9E7A503B7B66}" presName="topConnNode2" presStyleLbl="node3" presStyleIdx="0" presStyleCnt="0"/>
      <dgm:spPr/>
    </dgm:pt>
    <dgm:pt modelId="{9EA0D82D-FC71-4666-9C52-3E103169847D}" type="pres">
      <dgm:prSet presAssocID="{926D1CDD-D86D-4EF1-B45C-9E7A503B7B66}" presName="hierChild4" presStyleCnt="0"/>
      <dgm:spPr/>
    </dgm:pt>
    <dgm:pt modelId="{E3FEAA8A-89F2-4033-803A-FC0C75494CA6}" type="pres">
      <dgm:prSet presAssocID="{926D1CDD-D86D-4EF1-B45C-9E7A503B7B66}" presName="hierChild5" presStyleCnt="0"/>
      <dgm:spPr/>
    </dgm:pt>
    <dgm:pt modelId="{C9EF7D93-FE64-4975-A6DB-E95AD313B7E9}" type="pres">
      <dgm:prSet presAssocID="{5F7D3CBE-19E5-49C9-A180-A29C0FF08E71}" presName="hierChild5" presStyleCnt="0"/>
      <dgm:spPr/>
    </dgm:pt>
    <dgm:pt modelId="{3C8BF924-C120-4C5F-8D7B-749C7B65F2AC}" type="pres">
      <dgm:prSet presAssocID="{06292C7E-8662-4CB9-A20A-C55FE76ABD56}" presName="hierChild3" presStyleCnt="0"/>
      <dgm:spPr/>
    </dgm:pt>
  </dgm:ptLst>
  <dgm:cxnLst>
    <dgm:cxn modelId="{AFE49704-4B6C-4B22-96E7-970C3551CEAC}" type="presOf" srcId="{26229B49-4F9B-4EA0-B276-DC07CAD2E20E}" destId="{5171FC5C-F570-478F-970B-7C1B96A94716}" srcOrd="0" destOrd="0" presId="urn:microsoft.com/office/officeart/2008/layout/HalfCircleOrganizationChart"/>
    <dgm:cxn modelId="{DF33BA0A-F91A-4808-A077-F9867644F869}" srcId="{5F7D3CBE-19E5-49C9-A180-A29C0FF08E71}" destId="{926D1CDD-D86D-4EF1-B45C-9E7A503B7B66}" srcOrd="0" destOrd="0" parTransId="{79D53A3D-E606-444C-B7F3-CEADE23DCADD}" sibTransId="{F3E9C640-D47F-45C1-86F1-F1F6C2F85D76}"/>
    <dgm:cxn modelId="{286A4713-7235-418C-86F8-788F6D82D8A9}" type="presOf" srcId="{7CB0388A-8A28-4BD9-87A5-3CDAF7DA37CD}" destId="{3EF5FBA7-5AD8-4521-A53E-3E265D484670}" srcOrd="0" destOrd="0" presId="urn:microsoft.com/office/officeart/2008/layout/HalfCircleOrganizationChart"/>
    <dgm:cxn modelId="{96AC8F22-0196-480C-BB35-500E8601BEC0}" type="presOf" srcId="{26229B49-4F9B-4EA0-B276-DC07CAD2E20E}" destId="{D67B9A63-3951-4C3F-BF6E-1A77F0B56469}" srcOrd="1" destOrd="0" presId="urn:microsoft.com/office/officeart/2008/layout/HalfCircleOrganizationChart"/>
    <dgm:cxn modelId="{0B18F123-471A-47B9-A323-E74F380A92BE}" type="presOf" srcId="{CC6B0EFB-2DAF-437C-B28D-748C0C438FE9}" destId="{68A0C243-F434-4C75-AAF3-DF934E5FE0F4}" srcOrd="0" destOrd="0" presId="urn:microsoft.com/office/officeart/2008/layout/HalfCircleOrganizationChart"/>
    <dgm:cxn modelId="{692C5629-880A-49CA-B30E-E9DBC5C3B2E1}" type="presOf" srcId="{06292C7E-8662-4CB9-A20A-C55FE76ABD56}" destId="{9E91044D-D4B0-425E-ABFF-82B0D94E7706}" srcOrd="1" destOrd="0" presId="urn:microsoft.com/office/officeart/2008/layout/HalfCircleOrganizationChart"/>
    <dgm:cxn modelId="{2C755B66-CB49-444F-B20E-C604EA596CF2}" type="presOf" srcId="{A97EDF2D-BC1C-4C10-B83F-08D8BC5A3784}" destId="{2B451D23-BEC1-4D3F-A1DA-4F93782F324B}" srcOrd="0" destOrd="0" presId="urn:microsoft.com/office/officeart/2008/layout/HalfCircleOrganizationChart"/>
    <dgm:cxn modelId="{3D774A47-046F-4074-9F34-4B8502EA3F32}" type="presOf" srcId="{5F7D3CBE-19E5-49C9-A180-A29C0FF08E71}" destId="{03C566D3-16FA-44D3-85E3-58EFA9809849}" srcOrd="1" destOrd="0" presId="urn:microsoft.com/office/officeart/2008/layout/HalfCircleOrganizationChart"/>
    <dgm:cxn modelId="{7579284A-506A-43DC-B440-F931416A9744}" srcId="{FD3FC3E4-C3FB-49A0-87A2-69682DC87371}" destId="{26229B49-4F9B-4EA0-B276-DC07CAD2E20E}" srcOrd="0" destOrd="0" parTransId="{CC6B0EFB-2DAF-437C-B28D-748C0C438FE9}" sibTransId="{BA40E3B3-C16A-43CB-A9A4-E5D1C50F92F4}"/>
    <dgm:cxn modelId="{ED26796D-0B46-44F7-92AF-1287D47FC2F3}" type="presOf" srcId="{FD3FC3E4-C3FB-49A0-87A2-69682DC87371}" destId="{F3322CE6-73D5-4FEC-8F31-8D1E3B1F673D}" srcOrd="0" destOrd="0" presId="urn:microsoft.com/office/officeart/2008/layout/HalfCircleOrganizationChart"/>
    <dgm:cxn modelId="{54C0EC4F-2396-4436-B867-209906833D74}" type="presOf" srcId="{5F7D3CBE-19E5-49C9-A180-A29C0FF08E71}" destId="{FE89EE50-CB9D-4C0E-A8DA-AAF741868BDC}" srcOrd="0" destOrd="0" presId="urn:microsoft.com/office/officeart/2008/layout/HalfCircleOrganizationChart"/>
    <dgm:cxn modelId="{3480F350-5A91-4996-94E3-7563FB66FBA8}" type="presOf" srcId="{79D53A3D-E606-444C-B7F3-CEADE23DCADD}" destId="{C101142B-C764-43F4-BC6E-7B7C5DA4A845}" srcOrd="0" destOrd="0" presId="urn:microsoft.com/office/officeart/2008/layout/HalfCircleOrganizationChart"/>
    <dgm:cxn modelId="{5E191F52-E9BA-4A42-B75C-E8A832157967}" srcId="{06292C7E-8662-4CB9-A20A-C55FE76ABD56}" destId="{FD3FC3E4-C3FB-49A0-87A2-69682DC87371}" srcOrd="0" destOrd="0" parTransId="{7CB0388A-8A28-4BD9-87A5-3CDAF7DA37CD}" sibTransId="{7C838E4C-C3D4-4DDC-94B7-F8C979248DF5}"/>
    <dgm:cxn modelId="{24F20853-4549-4ACC-8FB1-AEF706CF07D0}" type="presOf" srcId="{0ACA797F-BC24-4555-8112-65E3D99AFB30}" destId="{CAFA80B2-42DD-49AA-B8A6-FA7313B5A058}" srcOrd="0" destOrd="0" presId="urn:microsoft.com/office/officeart/2008/layout/HalfCircleOrganizationChart"/>
    <dgm:cxn modelId="{2BA20F74-FBFD-4B48-8867-3EB790EED493}" srcId="{FD3FC3E4-C3FB-49A0-87A2-69682DC87371}" destId="{8BB210E5-FDC7-47A6-929C-EA72CA0395B5}" srcOrd="1" destOrd="0" parTransId="{A97EDF2D-BC1C-4C10-B83F-08D8BC5A3784}" sibTransId="{755EF7A9-3982-4595-8379-2366114EDE09}"/>
    <dgm:cxn modelId="{4D52C877-74D8-4CFB-96EB-44C2B8CB0B11}" type="presOf" srcId="{06292C7E-8662-4CB9-A20A-C55FE76ABD56}" destId="{7F8F7533-77FE-45EA-855D-86F4BBC66106}" srcOrd="0" destOrd="0" presId="urn:microsoft.com/office/officeart/2008/layout/HalfCircleOrganizationChart"/>
    <dgm:cxn modelId="{39F95559-031A-41D2-B8E9-087F0A964C2D}" type="presOf" srcId="{6F287820-3D9C-4499-9855-CA619552A6B9}" destId="{C802AC7A-77F8-4F80-8C1B-CB21133D105E}" srcOrd="0" destOrd="0" presId="urn:microsoft.com/office/officeart/2008/layout/HalfCircleOrganizationChart"/>
    <dgm:cxn modelId="{A7C7BA95-E382-4A60-8A70-A7D96ED337A4}" type="presOf" srcId="{926D1CDD-D86D-4EF1-B45C-9E7A503B7B66}" destId="{B9B6F016-1EC5-470A-8981-26E8B0F3DE58}" srcOrd="1" destOrd="0" presId="urn:microsoft.com/office/officeart/2008/layout/HalfCircleOrganizationChart"/>
    <dgm:cxn modelId="{664F299A-60B6-4CEA-85A6-9691D1E219B8}" type="presOf" srcId="{8BB210E5-FDC7-47A6-929C-EA72CA0395B5}" destId="{F70BB1ED-C1E6-429F-99DC-5B2C9DCD3363}" srcOrd="0" destOrd="0" presId="urn:microsoft.com/office/officeart/2008/layout/HalfCircleOrganizationChart"/>
    <dgm:cxn modelId="{25117F9D-0665-4856-93D5-ECB4EE975555}" type="presOf" srcId="{8BB210E5-FDC7-47A6-929C-EA72CA0395B5}" destId="{885FAD72-CC19-4A89-8F7E-3DBDDDF0A9C4}" srcOrd="1" destOrd="0" presId="urn:microsoft.com/office/officeart/2008/layout/HalfCircleOrganizationChart"/>
    <dgm:cxn modelId="{8636129E-314C-4594-822D-C2E1A86EB862}" srcId="{6F287820-3D9C-4499-9855-CA619552A6B9}" destId="{06292C7E-8662-4CB9-A20A-C55FE76ABD56}" srcOrd="0" destOrd="0" parTransId="{B2AA482C-672D-4513-B345-EC905B64EF0C}" sibTransId="{C469A34F-18EE-45A8-ADE2-26343426C60D}"/>
    <dgm:cxn modelId="{1A3CC5B4-0E79-4F1D-9063-E03C94ACCFEB}" type="presOf" srcId="{926D1CDD-D86D-4EF1-B45C-9E7A503B7B66}" destId="{90807D81-B590-434A-A4E5-EDC21DA57D32}" srcOrd="0" destOrd="0" presId="urn:microsoft.com/office/officeart/2008/layout/HalfCircleOrganizationChart"/>
    <dgm:cxn modelId="{989099BC-1E9A-4085-A12B-C22CA80BFEA4}" type="presOf" srcId="{FD3FC3E4-C3FB-49A0-87A2-69682DC87371}" destId="{8649FADD-EF5E-4606-842E-A7CD0DB9D36D}" srcOrd="1" destOrd="0" presId="urn:microsoft.com/office/officeart/2008/layout/HalfCircleOrganizationChart"/>
    <dgm:cxn modelId="{C3C75BC2-9048-4352-A166-C059F24B499C}" srcId="{06292C7E-8662-4CB9-A20A-C55FE76ABD56}" destId="{5F7D3CBE-19E5-49C9-A180-A29C0FF08E71}" srcOrd="1" destOrd="0" parTransId="{0ACA797F-BC24-4555-8112-65E3D99AFB30}" sibTransId="{0F6B8A8A-B69E-4AD2-86B5-9919D76E2C09}"/>
    <dgm:cxn modelId="{0080D9DE-757C-4DD6-A7A8-EDD1B64A25AD}" type="presParOf" srcId="{C802AC7A-77F8-4F80-8C1B-CB21133D105E}" destId="{13F81E2C-95A5-4882-8DB2-C645B1EB7B8F}" srcOrd="0" destOrd="0" presId="urn:microsoft.com/office/officeart/2008/layout/HalfCircleOrganizationChart"/>
    <dgm:cxn modelId="{FD286CC4-ABB8-4644-A03D-CDAE20560FBF}" type="presParOf" srcId="{13F81E2C-95A5-4882-8DB2-C645B1EB7B8F}" destId="{F1D63089-C058-4252-A568-C03748720230}" srcOrd="0" destOrd="0" presId="urn:microsoft.com/office/officeart/2008/layout/HalfCircleOrganizationChart"/>
    <dgm:cxn modelId="{070BC777-E987-4418-8F60-05E93374949B}" type="presParOf" srcId="{F1D63089-C058-4252-A568-C03748720230}" destId="{7F8F7533-77FE-45EA-855D-86F4BBC66106}" srcOrd="0" destOrd="0" presId="urn:microsoft.com/office/officeart/2008/layout/HalfCircleOrganizationChart"/>
    <dgm:cxn modelId="{2401219C-A5CD-425C-959B-B2966BD24A03}" type="presParOf" srcId="{F1D63089-C058-4252-A568-C03748720230}" destId="{99C8BE45-25E4-402D-AE14-81B4844CB8C8}" srcOrd="1" destOrd="0" presId="urn:microsoft.com/office/officeart/2008/layout/HalfCircleOrganizationChart"/>
    <dgm:cxn modelId="{A2794BC7-CF2D-442E-9443-F58D875684BF}" type="presParOf" srcId="{F1D63089-C058-4252-A568-C03748720230}" destId="{20B78600-2898-47D9-8F1B-FBFA54B4C8F5}" srcOrd="2" destOrd="0" presId="urn:microsoft.com/office/officeart/2008/layout/HalfCircleOrganizationChart"/>
    <dgm:cxn modelId="{D9A914DD-EC54-4EAE-83FA-CDA0B1450257}" type="presParOf" srcId="{F1D63089-C058-4252-A568-C03748720230}" destId="{9E91044D-D4B0-425E-ABFF-82B0D94E7706}" srcOrd="3" destOrd="0" presId="urn:microsoft.com/office/officeart/2008/layout/HalfCircleOrganizationChart"/>
    <dgm:cxn modelId="{C74BF2C2-00A6-4CCE-A0F9-865A90D756BD}" type="presParOf" srcId="{13F81E2C-95A5-4882-8DB2-C645B1EB7B8F}" destId="{266186F7-F55E-4858-94F4-08E7B1D4E11D}" srcOrd="1" destOrd="0" presId="urn:microsoft.com/office/officeart/2008/layout/HalfCircleOrganizationChart"/>
    <dgm:cxn modelId="{3FBABB09-5015-4DE9-9BE9-213A4668EC35}" type="presParOf" srcId="{266186F7-F55E-4858-94F4-08E7B1D4E11D}" destId="{3EF5FBA7-5AD8-4521-A53E-3E265D484670}" srcOrd="0" destOrd="0" presId="urn:microsoft.com/office/officeart/2008/layout/HalfCircleOrganizationChart"/>
    <dgm:cxn modelId="{53650C52-4701-4799-B876-02E1A6D337B3}" type="presParOf" srcId="{266186F7-F55E-4858-94F4-08E7B1D4E11D}" destId="{98AE724F-87A4-4C29-B178-01B7475ED522}" srcOrd="1" destOrd="0" presId="urn:microsoft.com/office/officeart/2008/layout/HalfCircleOrganizationChart"/>
    <dgm:cxn modelId="{4F0F083A-FF95-4990-9064-0DCDF9FB742E}" type="presParOf" srcId="{98AE724F-87A4-4C29-B178-01B7475ED522}" destId="{09179510-7B54-4B0A-B219-AA7DD672B6D4}" srcOrd="0" destOrd="0" presId="urn:microsoft.com/office/officeart/2008/layout/HalfCircleOrganizationChart"/>
    <dgm:cxn modelId="{5786C6A1-518E-459D-8A2F-342C6E4C8021}" type="presParOf" srcId="{09179510-7B54-4B0A-B219-AA7DD672B6D4}" destId="{F3322CE6-73D5-4FEC-8F31-8D1E3B1F673D}" srcOrd="0" destOrd="0" presId="urn:microsoft.com/office/officeart/2008/layout/HalfCircleOrganizationChart"/>
    <dgm:cxn modelId="{49842552-4DA0-4AE8-8890-14D95442E173}" type="presParOf" srcId="{09179510-7B54-4B0A-B219-AA7DD672B6D4}" destId="{CA7CBCAF-3E98-47C0-B80F-4CEEE40CC1BF}" srcOrd="1" destOrd="0" presId="urn:microsoft.com/office/officeart/2008/layout/HalfCircleOrganizationChart"/>
    <dgm:cxn modelId="{C6BD2BA0-48AE-486B-AD94-AA4C884054E0}" type="presParOf" srcId="{09179510-7B54-4B0A-B219-AA7DD672B6D4}" destId="{FC9CA51A-D05A-4802-B902-35660F1A9B2D}" srcOrd="2" destOrd="0" presId="urn:microsoft.com/office/officeart/2008/layout/HalfCircleOrganizationChart"/>
    <dgm:cxn modelId="{AC4634EC-95D7-4762-8389-EAF2848EF588}" type="presParOf" srcId="{09179510-7B54-4B0A-B219-AA7DD672B6D4}" destId="{8649FADD-EF5E-4606-842E-A7CD0DB9D36D}" srcOrd="3" destOrd="0" presId="urn:microsoft.com/office/officeart/2008/layout/HalfCircleOrganizationChart"/>
    <dgm:cxn modelId="{8A1DE30D-8D0D-49C5-B844-459C316A7154}" type="presParOf" srcId="{98AE724F-87A4-4C29-B178-01B7475ED522}" destId="{B79E3820-2C23-4E3D-BE01-8D37768BECFD}" srcOrd="1" destOrd="0" presId="urn:microsoft.com/office/officeart/2008/layout/HalfCircleOrganizationChart"/>
    <dgm:cxn modelId="{8F0D916F-50E6-4D5C-A6D0-DA00A7DD47D7}" type="presParOf" srcId="{B79E3820-2C23-4E3D-BE01-8D37768BECFD}" destId="{68A0C243-F434-4C75-AAF3-DF934E5FE0F4}" srcOrd="0" destOrd="0" presId="urn:microsoft.com/office/officeart/2008/layout/HalfCircleOrganizationChart"/>
    <dgm:cxn modelId="{95C8BAD1-3552-4B63-9FB7-FA09AAF9DF7D}" type="presParOf" srcId="{B79E3820-2C23-4E3D-BE01-8D37768BECFD}" destId="{5D8A6CCF-AD9A-41C5-B366-E6E7AE16AEC0}" srcOrd="1" destOrd="0" presId="urn:microsoft.com/office/officeart/2008/layout/HalfCircleOrganizationChart"/>
    <dgm:cxn modelId="{3BC82C01-563C-4349-8A06-E37473BFF7C2}" type="presParOf" srcId="{5D8A6CCF-AD9A-41C5-B366-E6E7AE16AEC0}" destId="{65A99555-EC59-42FF-B714-59C2792A300D}" srcOrd="0" destOrd="0" presId="urn:microsoft.com/office/officeart/2008/layout/HalfCircleOrganizationChart"/>
    <dgm:cxn modelId="{100F02CE-1D6A-4606-A39C-03FB8B292875}" type="presParOf" srcId="{65A99555-EC59-42FF-B714-59C2792A300D}" destId="{5171FC5C-F570-478F-970B-7C1B96A94716}" srcOrd="0" destOrd="0" presId="urn:microsoft.com/office/officeart/2008/layout/HalfCircleOrganizationChart"/>
    <dgm:cxn modelId="{35170DBE-A865-4A4E-91B4-FA11B22F40AA}" type="presParOf" srcId="{65A99555-EC59-42FF-B714-59C2792A300D}" destId="{D32E78D9-4199-45C9-BDD6-BEFDB17998EA}" srcOrd="1" destOrd="0" presId="urn:microsoft.com/office/officeart/2008/layout/HalfCircleOrganizationChart"/>
    <dgm:cxn modelId="{2FF6E081-FC68-41E3-8F20-18F8C7395EAC}" type="presParOf" srcId="{65A99555-EC59-42FF-B714-59C2792A300D}" destId="{B841F013-E25D-4D0E-A319-605AB5A5EF4A}" srcOrd="2" destOrd="0" presId="urn:microsoft.com/office/officeart/2008/layout/HalfCircleOrganizationChart"/>
    <dgm:cxn modelId="{1C138137-F37D-4568-A9FB-D7161F05C889}" type="presParOf" srcId="{65A99555-EC59-42FF-B714-59C2792A300D}" destId="{D67B9A63-3951-4C3F-BF6E-1A77F0B56469}" srcOrd="3" destOrd="0" presId="urn:microsoft.com/office/officeart/2008/layout/HalfCircleOrganizationChart"/>
    <dgm:cxn modelId="{228AB54C-EACA-483A-A1D3-C604C24ACE0C}" type="presParOf" srcId="{5D8A6CCF-AD9A-41C5-B366-E6E7AE16AEC0}" destId="{204F2DFF-8678-4326-9852-B58F75F77469}" srcOrd="1" destOrd="0" presId="urn:microsoft.com/office/officeart/2008/layout/HalfCircleOrganizationChart"/>
    <dgm:cxn modelId="{06178FF1-A716-4DEE-8163-AC952106869B}" type="presParOf" srcId="{5D8A6CCF-AD9A-41C5-B366-E6E7AE16AEC0}" destId="{CE2ED267-999D-4C42-A32F-E4BF069F9FAD}" srcOrd="2" destOrd="0" presId="urn:microsoft.com/office/officeart/2008/layout/HalfCircleOrganizationChart"/>
    <dgm:cxn modelId="{0270FE4C-8E1D-43B3-BF8E-D28F527B79A6}" type="presParOf" srcId="{B79E3820-2C23-4E3D-BE01-8D37768BECFD}" destId="{2B451D23-BEC1-4D3F-A1DA-4F93782F324B}" srcOrd="2" destOrd="0" presId="urn:microsoft.com/office/officeart/2008/layout/HalfCircleOrganizationChart"/>
    <dgm:cxn modelId="{62198F56-CFC8-4F58-9B54-CBE18F840D65}" type="presParOf" srcId="{B79E3820-2C23-4E3D-BE01-8D37768BECFD}" destId="{CCC14EA8-FC3B-4189-B9AE-688380FE0301}" srcOrd="3" destOrd="0" presId="urn:microsoft.com/office/officeart/2008/layout/HalfCircleOrganizationChart"/>
    <dgm:cxn modelId="{C98D11E7-4C29-4DB5-B9B6-DE3B2DFF1682}" type="presParOf" srcId="{CCC14EA8-FC3B-4189-B9AE-688380FE0301}" destId="{9B452D1A-A736-4AF8-B19E-E2C3871B7981}" srcOrd="0" destOrd="0" presId="urn:microsoft.com/office/officeart/2008/layout/HalfCircleOrganizationChart"/>
    <dgm:cxn modelId="{97BF19B3-CA4B-4198-B95B-95FB0B6B9918}" type="presParOf" srcId="{9B452D1A-A736-4AF8-B19E-E2C3871B7981}" destId="{F70BB1ED-C1E6-429F-99DC-5B2C9DCD3363}" srcOrd="0" destOrd="0" presId="urn:microsoft.com/office/officeart/2008/layout/HalfCircleOrganizationChart"/>
    <dgm:cxn modelId="{EF05D38F-F3DE-4397-8E28-D2FFFD754228}" type="presParOf" srcId="{9B452D1A-A736-4AF8-B19E-E2C3871B7981}" destId="{E48FCD9C-EDCB-4C41-ACC8-C89DFC51DC3D}" srcOrd="1" destOrd="0" presId="urn:microsoft.com/office/officeart/2008/layout/HalfCircleOrganizationChart"/>
    <dgm:cxn modelId="{3E7ED0F7-41DA-4587-86D4-EFEAFAE5BCB6}" type="presParOf" srcId="{9B452D1A-A736-4AF8-B19E-E2C3871B7981}" destId="{E1BC1664-4404-4CEE-87ED-24D5CA7B40D9}" srcOrd="2" destOrd="0" presId="urn:microsoft.com/office/officeart/2008/layout/HalfCircleOrganizationChart"/>
    <dgm:cxn modelId="{51DE5B94-AFFC-4CF9-8A7D-236757E61E8E}" type="presParOf" srcId="{9B452D1A-A736-4AF8-B19E-E2C3871B7981}" destId="{885FAD72-CC19-4A89-8F7E-3DBDDDF0A9C4}" srcOrd="3" destOrd="0" presId="urn:microsoft.com/office/officeart/2008/layout/HalfCircleOrganizationChart"/>
    <dgm:cxn modelId="{8C324907-43B7-4515-8451-68857EF8F27C}" type="presParOf" srcId="{CCC14EA8-FC3B-4189-B9AE-688380FE0301}" destId="{779CBE12-1CB7-4798-BE4A-286CE224BCFC}" srcOrd="1" destOrd="0" presId="urn:microsoft.com/office/officeart/2008/layout/HalfCircleOrganizationChart"/>
    <dgm:cxn modelId="{FF0CDBB1-3177-4216-AF4F-DC08FD710108}" type="presParOf" srcId="{CCC14EA8-FC3B-4189-B9AE-688380FE0301}" destId="{F750AE4F-A538-40E6-9E0A-67C258011885}" srcOrd="2" destOrd="0" presId="urn:microsoft.com/office/officeart/2008/layout/HalfCircleOrganizationChart"/>
    <dgm:cxn modelId="{7536765E-CE46-47F1-8731-56407C396D23}" type="presParOf" srcId="{98AE724F-87A4-4C29-B178-01B7475ED522}" destId="{3E237DC0-1902-4CE0-B4B2-B11782606CC1}" srcOrd="2" destOrd="0" presId="urn:microsoft.com/office/officeart/2008/layout/HalfCircleOrganizationChart"/>
    <dgm:cxn modelId="{13E5ADDF-279C-46F2-877A-99E6CA60F864}" type="presParOf" srcId="{266186F7-F55E-4858-94F4-08E7B1D4E11D}" destId="{CAFA80B2-42DD-49AA-B8A6-FA7313B5A058}" srcOrd="2" destOrd="0" presId="urn:microsoft.com/office/officeart/2008/layout/HalfCircleOrganizationChart"/>
    <dgm:cxn modelId="{FC56BB6F-2EAA-48F7-BD8C-AAEE97AF69B9}" type="presParOf" srcId="{266186F7-F55E-4858-94F4-08E7B1D4E11D}" destId="{CEC125B6-F1C0-4CAF-B0FE-8A738F74E6C3}" srcOrd="3" destOrd="0" presId="urn:microsoft.com/office/officeart/2008/layout/HalfCircleOrganizationChart"/>
    <dgm:cxn modelId="{1D883B2C-087E-4EDE-9393-37BE9425BCBD}" type="presParOf" srcId="{CEC125B6-F1C0-4CAF-B0FE-8A738F74E6C3}" destId="{EBE661B7-5661-4194-8B0D-D9C2D5358250}" srcOrd="0" destOrd="0" presId="urn:microsoft.com/office/officeart/2008/layout/HalfCircleOrganizationChart"/>
    <dgm:cxn modelId="{F77AD104-C37F-4EAF-AC21-591972573A6D}" type="presParOf" srcId="{EBE661B7-5661-4194-8B0D-D9C2D5358250}" destId="{FE89EE50-CB9D-4C0E-A8DA-AAF741868BDC}" srcOrd="0" destOrd="0" presId="urn:microsoft.com/office/officeart/2008/layout/HalfCircleOrganizationChart"/>
    <dgm:cxn modelId="{9A02E12C-9BF6-4D07-B3A6-D6B58857C097}" type="presParOf" srcId="{EBE661B7-5661-4194-8B0D-D9C2D5358250}" destId="{C78C0193-E0DE-42F2-8F3C-7F5E071D3F20}" srcOrd="1" destOrd="0" presId="urn:microsoft.com/office/officeart/2008/layout/HalfCircleOrganizationChart"/>
    <dgm:cxn modelId="{247663BC-F6E2-414E-8707-D775D57E1FBF}" type="presParOf" srcId="{EBE661B7-5661-4194-8B0D-D9C2D5358250}" destId="{083021A9-0D2A-4CE3-A609-DEDE6E877335}" srcOrd="2" destOrd="0" presId="urn:microsoft.com/office/officeart/2008/layout/HalfCircleOrganizationChart"/>
    <dgm:cxn modelId="{3A86CD2C-766F-4EC1-A127-634B2D91B520}" type="presParOf" srcId="{EBE661B7-5661-4194-8B0D-D9C2D5358250}" destId="{03C566D3-16FA-44D3-85E3-58EFA9809849}" srcOrd="3" destOrd="0" presId="urn:microsoft.com/office/officeart/2008/layout/HalfCircleOrganizationChart"/>
    <dgm:cxn modelId="{3157C2F4-D3CD-4E63-9D07-BDFBDA3DA3DD}" type="presParOf" srcId="{CEC125B6-F1C0-4CAF-B0FE-8A738F74E6C3}" destId="{F5107A87-3961-4DE7-975E-A6242D85DC70}" srcOrd="1" destOrd="0" presId="urn:microsoft.com/office/officeart/2008/layout/HalfCircleOrganizationChart"/>
    <dgm:cxn modelId="{C1E88EF0-FE94-42D7-A704-A885ADBA3C39}" type="presParOf" srcId="{F5107A87-3961-4DE7-975E-A6242D85DC70}" destId="{C101142B-C764-43F4-BC6E-7B7C5DA4A845}" srcOrd="0" destOrd="0" presId="urn:microsoft.com/office/officeart/2008/layout/HalfCircleOrganizationChart"/>
    <dgm:cxn modelId="{F57087D6-B8C6-4B74-9911-AFEC26875BAA}" type="presParOf" srcId="{F5107A87-3961-4DE7-975E-A6242D85DC70}" destId="{F691DBC0-D6F1-4ABD-B0C5-7AD14A149DCE}" srcOrd="1" destOrd="0" presId="urn:microsoft.com/office/officeart/2008/layout/HalfCircleOrganizationChart"/>
    <dgm:cxn modelId="{0AA416F5-DBD9-41BD-86C0-E94A7F87051F}" type="presParOf" srcId="{F691DBC0-D6F1-4ABD-B0C5-7AD14A149DCE}" destId="{BCE0A43B-D8B0-47AB-8728-CA50F8E15C40}" srcOrd="0" destOrd="0" presId="urn:microsoft.com/office/officeart/2008/layout/HalfCircleOrganizationChart"/>
    <dgm:cxn modelId="{BF6581CA-4DF8-4D7C-9F23-112D9571FC92}" type="presParOf" srcId="{BCE0A43B-D8B0-47AB-8728-CA50F8E15C40}" destId="{90807D81-B590-434A-A4E5-EDC21DA57D32}" srcOrd="0" destOrd="0" presId="urn:microsoft.com/office/officeart/2008/layout/HalfCircleOrganizationChart"/>
    <dgm:cxn modelId="{B9C6920E-0EC9-4AD6-9D9E-8A478BA79320}" type="presParOf" srcId="{BCE0A43B-D8B0-47AB-8728-CA50F8E15C40}" destId="{5859D1AB-DCE2-4E82-9733-E1177208156D}" srcOrd="1" destOrd="0" presId="urn:microsoft.com/office/officeart/2008/layout/HalfCircleOrganizationChart"/>
    <dgm:cxn modelId="{336BA4A6-6879-4180-A5C4-98865AB20C83}" type="presParOf" srcId="{BCE0A43B-D8B0-47AB-8728-CA50F8E15C40}" destId="{6B13B4CC-9BBB-4C85-9EA3-0391C6D18BCD}" srcOrd="2" destOrd="0" presId="urn:microsoft.com/office/officeart/2008/layout/HalfCircleOrganizationChart"/>
    <dgm:cxn modelId="{D4C0D8A8-C4D2-4241-BF9B-16384309E6B1}" type="presParOf" srcId="{BCE0A43B-D8B0-47AB-8728-CA50F8E15C40}" destId="{B9B6F016-1EC5-470A-8981-26E8B0F3DE58}" srcOrd="3" destOrd="0" presId="urn:microsoft.com/office/officeart/2008/layout/HalfCircleOrganizationChart"/>
    <dgm:cxn modelId="{1BDB62D5-D75A-4326-94E1-8919327B3BE8}" type="presParOf" srcId="{F691DBC0-D6F1-4ABD-B0C5-7AD14A149DCE}" destId="{9EA0D82D-FC71-4666-9C52-3E103169847D}" srcOrd="1" destOrd="0" presId="urn:microsoft.com/office/officeart/2008/layout/HalfCircleOrganizationChart"/>
    <dgm:cxn modelId="{E3017E6E-F967-4E66-9FD3-0398CDDEB8FB}" type="presParOf" srcId="{F691DBC0-D6F1-4ABD-B0C5-7AD14A149DCE}" destId="{E3FEAA8A-89F2-4033-803A-FC0C75494CA6}" srcOrd="2" destOrd="0" presId="urn:microsoft.com/office/officeart/2008/layout/HalfCircleOrganizationChart"/>
    <dgm:cxn modelId="{A9192CD8-A0F4-4921-B079-73FA4B7C4FDE}" type="presParOf" srcId="{CEC125B6-F1C0-4CAF-B0FE-8A738F74E6C3}" destId="{C9EF7D93-FE64-4975-A6DB-E95AD313B7E9}" srcOrd="2" destOrd="0" presId="urn:microsoft.com/office/officeart/2008/layout/HalfCircleOrganizationChart"/>
    <dgm:cxn modelId="{66FED004-2342-4D36-873E-875A809DB2DD}" type="presParOf" srcId="{13F81E2C-95A5-4882-8DB2-C645B1EB7B8F}" destId="{3C8BF924-C120-4C5F-8D7B-749C7B65F2A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42056-C207-4AED-984A-580DF0D291D6}">
      <dsp:nvSpPr>
        <dsp:cNvPr id="0" name=""/>
        <dsp:cNvSpPr/>
      </dsp:nvSpPr>
      <dsp:spPr>
        <a:xfrm>
          <a:off x="5506004" y="896210"/>
          <a:ext cx="4326568" cy="37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23"/>
              </a:lnTo>
              <a:lnTo>
                <a:pt x="4326568" y="187723"/>
              </a:lnTo>
              <a:lnTo>
                <a:pt x="4326568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59AC-29FB-4995-A416-605BA0655E2A}">
      <dsp:nvSpPr>
        <dsp:cNvPr id="0" name=""/>
        <dsp:cNvSpPr/>
      </dsp:nvSpPr>
      <dsp:spPr>
        <a:xfrm>
          <a:off x="7669288" y="2165575"/>
          <a:ext cx="822405" cy="1805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16"/>
              </a:lnTo>
              <a:lnTo>
                <a:pt x="822405" y="1805716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BA899-383D-4098-9613-E85AB04B49E5}">
      <dsp:nvSpPr>
        <dsp:cNvPr id="0" name=""/>
        <dsp:cNvSpPr/>
      </dsp:nvSpPr>
      <dsp:spPr>
        <a:xfrm>
          <a:off x="7669288" y="2165575"/>
          <a:ext cx="822405" cy="53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351"/>
              </a:lnTo>
              <a:lnTo>
                <a:pt x="822405" y="536351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CD826-5D66-484B-8047-AD7990EB6996}">
      <dsp:nvSpPr>
        <dsp:cNvPr id="0" name=""/>
        <dsp:cNvSpPr/>
      </dsp:nvSpPr>
      <dsp:spPr>
        <a:xfrm>
          <a:off x="5506004" y="896210"/>
          <a:ext cx="2163284" cy="37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23"/>
              </a:lnTo>
              <a:lnTo>
                <a:pt x="2163284" y="187723"/>
              </a:lnTo>
              <a:lnTo>
                <a:pt x="2163284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7F95A-1C23-4CF7-8855-E36E185A41B4}">
      <dsp:nvSpPr>
        <dsp:cNvPr id="0" name=""/>
        <dsp:cNvSpPr/>
      </dsp:nvSpPr>
      <dsp:spPr>
        <a:xfrm>
          <a:off x="5506004" y="2165575"/>
          <a:ext cx="822405" cy="53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351"/>
              </a:lnTo>
              <a:lnTo>
                <a:pt x="822405" y="536351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395F2-7248-41D3-8D85-D687195FAE4F}">
      <dsp:nvSpPr>
        <dsp:cNvPr id="0" name=""/>
        <dsp:cNvSpPr/>
      </dsp:nvSpPr>
      <dsp:spPr>
        <a:xfrm>
          <a:off x="5460284" y="896210"/>
          <a:ext cx="91440" cy="3754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0E3D8-C1B6-47A0-B408-456B0502C988}">
      <dsp:nvSpPr>
        <dsp:cNvPr id="0" name=""/>
        <dsp:cNvSpPr/>
      </dsp:nvSpPr>
      <dsp:spPr>
        <a:xfrm>
          <a:off x="3342720" y="896210"/>
          <a:ext cx="2163284" cy="375446"/>
        </a:xfrm>
        <a:custGeom>
          <a:avLst/>
          <a:gdLst/>
          <a:ahLst/>
          <a:cxnLst/>
          <a:rect l="0" t="0" r="0" b="0"/>
          <a:pathLst>
            <a:path>
              <a:moveTo>
                <a:pt x="2163284" y="0"/>
              </a:moveTo>
              <a:lnTo>
                <a:pt x="2163284" y="187723"/>
              </a:lnTo>
              <a:lnTo>
                <a:pt x="0" y="187723"/>
              </a:lnTo>
              <a:lnTo>
                <a:pt x="0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085DA-8C83-4D51-AE0F-B68299DAD246}">
      <dsp:nvSpPr>
        <dsp:cNvPr id="0" name=""/>
        <dsp:cNvSpPr/>
      </dsp:nvSpPr>
      <dsp:spPr>
        <a:xfrm>
          <a:off x="1179435" y="896210"/>
          <a:ext cx="4326568" cy="375446"/>
        </a:xfrm>
        <a:custGeom>
          <a:avLst/>
          <a:gdLst/>
          <a:ahLst/>
          <a:cxnLst/>
          <a:rect l="0" t="0" r="0" b="0"/>
          <a:pathLst>
            <a:path>
              <a:moveTo>
                <a:pt x="4326568" y="0"/>
              </a:moveTo>
              <a:lnTo>
                <a:pt x="4326568" y="187723"/>
              </a:lnTo>
              <a:lnTo>
                <a:pt x="0" y="187723"/>
              </a:lnTo>
              <a:lnTo>
                <a:pt x="0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69F1C-C0D7-4626-8B85-32BAC75B4EF0}">
      <dsp:nvSpPr>
        <dsp:cNvPr id="0" name=""/>
        <dsp:cNvSpPr/>
      </dsp:nvSpPr>
      <dsp:spPr>
        <a:xfrm>
          <a:off x="5059044" y="2291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FD081-CA95-40B0-8BC6-7CD47DFBEDFD}">
      <dsp:nvSpPr>
        <dsp:cNvPr id="0" name=""/>
        <dsp:cNvSpPr/>
      </dsp:nvSpPr>
      <dsp:spPr>
        <a:xfrm>
          <a:off x="5059044" y="2291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C57AA-84A6-4271-867B-2CCC5877DC27}">
      <dsp:nvSpPr>
        <dsp:cNvPr id="0" name=""/>
        <dsp:cNvSpPr/>
      </dsp:nvSpPr>
      <dsp:spPr>
        <a:xfrm>
          <a:off x="4612085" y="163196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Proactive Tuning</a:t>
          </a:r>
          <a:endParaRPr lang="ar-EG" sz="1600" kern="1200" dirty="0"/>
        </a:p>
      </dsp:txBody>
      <dsp:txXfrm>
        <a:off x="4612085" y="163196"/>
        <a:ext cx="1787838" cy="572108"/>
      </dsp:txXfrm>
    </dsp:sp>
    <dsp:sp modelId="{43F5970D-703B-4C1A-A0EB-54FA5DCE777C}">
      <dsp:nvSpPr>
        <dsp:cNvPr id="0" name=""/>
        <dsp:cNvSpPr/>
      </dsp:nvSpPr>
      <dsp:spPr>
        <a:xfrm>
          <a:off x="732476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FAA78-3487-4D15-B5F9-E3D416D28929}">
      <dsp:nvSpPr>
        <dsp:cNvPr id="0" name=""/>
        <dsp:cNvSpPr/>
      </dsp:nvSpPr>
      <dsp:spPr>
        <a:xfrm>
          <a:off x="732476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AF4EB-3860-4606-84B5-2BB382E2A0A1}">
      <dsp:nvSpPr>
        <dsp:cNvPr id="0" name=""/>
        <dsp:cNvSpPr/>
      </dsp:nvSpPr>
      <dsp:spPr>
        <a:xfrm>
          <a:off x="285516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Dynamic Performance Views</a:t>
          </a:r>
          <a:endParaRPr lang="ar-EG" sz="1600" kern="1200" dirty="0"/>
        </a:p>
      </dsp:txBody>
      <dsp:txXfrm>
        <a:off x="285516" y="1432562"/>
        <a:ext cx="1787838" cy="572108"/>
      </dsp:txXfrm>
    </dsp:sp>
    <dsp:sp modelId="{3FEEB170-4796-4604-8275-57D2E8105FEC}">
      <dsp:nvSpPr>
        <dsp:cNvPr id="0" name=""/>
        <dsp:cNvSpPr/>
      </dsp:nvSpPr>
      <dsp:spPr>
        <a:xfrm>
          <a:off x="2895760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FA403-C51C-44A0-B0AE-7B4DA923212D}">
      <dsp:nvSpPr>
        <dsp:cNvPr id="0" name=""/>
        <dsp:cNvSpPr/>
      </dsp:nvSpPr>
      <dsp:spPr>
        <a:xfrm>
          <a:off x="2895760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B6C88-485C-4144-A6E1-410814B5F4BD}">
      <dsp:nvSpPr>
        <dsp:cNvPr id="0" name=""/>
        <dsp:cNvSpPr/>
      </dsp:nvSpPr>
      <dsp:spPr>
        <a:xfrm>
          <a:off x="2448800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Schedule Gather Statistics</a:t>
          </a:r>
          <a:endParaRPr lang="ar-EG" sz="1600" kern="1200" dirty="0"/>
        </a:p>
      </dsp:txBody>
      <dsp:txXfrm>
        <a:off x="2448800" y="1432562"/>
        <a:ext cx="1787838" cy="572108"/>
      </dsp:txXfrm>
    </dsp:sp>
    <dsp:sp modelId="{47AF8636-1228-4026-9B5B-1CE80FA03859}">
      <dsp:nvSpPr>
        <dsp:cNvPr id="0" name=""/>
        <dsp:cNvSpPr/>
      </dsp:nvSpPr>
      <dsp:spPr>
        <a:xfrm>
          <a:off x="5059044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B2273-F05E-4775-9410-B6332D5396B3}">
      <dsp:nvSpPr>
        <dsp:cNvPr id="0" name=""/>
        <dsp:cNvSpPr/>
      </dsp:nvSpPr>
      <dsp:spPr>
        <a:xfrm>
          <a:off x="5059044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DBB8-6ACC-4149-B433-B7ED269693F5}">
      <dsp:nvSpPr>
        <dsp:cNvPr id="0" name=""/>
        <dsp:cNvSpPr/>
      </dsp:nvSpPr>
      <dsp:spPr>
        <a:xfrm>
          <a:off x="4612085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Metrics</a:t>
          </a:r>
          <a:endParaRPr lang="ar-EG" sz="1600" kern="1200" dirty="0"/>
        </a:p>
      </dsp:txBody>
      <dsp:txXfrm>
        <a:off x="4612085" y="1432562"/>
        <a:ext cx="1787838" cy="572108"/>
      </dsp:txXfrm>
    </dsp:sp>
    <dsp:sp modelId="{756EC64E-A238-4F9E-82A0-721FC20C731F}">
      <dsp:nvSpPr>
        <dsp:cNvPr id="0" name=""/>
        <dsp:cNvSpPr/>
      </dsp:nvSpPr>
      <dsp:spPr>
        <a:xfrm>
          <a:off x="6221139" y="2541022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8F0A-931B-4066-89D2-AD9E9F76DD31}">
      <dsp:nvSpPr>
        <dsp:cNvPr id="0" name=""/>
        <dsp:cNvSpPr/>
      </dsp:nvSpPr>
      <dsp:spPr>
        <a:xfrm>
          <a:off x="6221139" y="2541022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2047C-A84C-4574-87D0-4CF8805FB819}">
      <dsp:nvSpPr>
        <dsp:cNvPr id="0" name=""/>
        <dsp:cNvSpPr/>
      </dsp:nvSpPr>
      <dsp:spPr>
        <a:xfrm>
          <a:off x="5774180" y="2701927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Tablespace size threshold</a:t>
          </a:r>
          <a:endParaRPr lang="ar-EG" sz="1600" kern="1200" dirty="0"/>
        </a:p>
      </dsp:txBody>
      <dsp:txXfrm>
        <a:off x="5774180" y="2701927"/>
        <a:ext cx="1787838" cy="572108"/>
      </dsp:txXfrm>
    </dsp:sp>
    <dsp:sp modelId="{9B1DC701-28C3-4E81-B4B0-44C6AED2B6F8}">
      <dsp:nvSpPr>
        <dsp:cNvPr id="0" name=""/>
        <dsp:cNvSpPr/>
      </dsp:nvSpPr>
      <dsp:spPr>
        <a:xfrm>
          <a:off x="7222329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BB0F8-AB11-4DA4-998A-17CE55716F19}">
      <dsp:nvSpPr>
        <dsp:cNvPr id="0" name=""/>
        <dsp:cNvSpPr/>
      </dsp:nvSpPr>
      <dsp:spPr>
        <a:xfrm>
          <a:off x="7222329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4058-3172-4909-BA2B-E6BEA1E75535}">
      <dsp:nvSpPr>
        <dsp:cNvPr id="0" name=""/>
        <dsp:cNvSpPr/>
      </dsp:nvSpPr>
      <dsp:spPr>
        <a:xfrm>
          <a:off x="6775369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Baseline</a:t>
          </a:r>
          <a:endParaRPr lang="ar-EG" sz="1600" kern="1200" dirty="0"/>
        </a:p>
      </dsp:txBody>
      <dsp:txXfrm>
        <a:off x="6775369" y="1432562"/>
        <a:ext cx="1787838" cy="572108"/>
      </dsp:txXfrm>
    </dsp:sp>
    <dsp:sp modelId="{623015D4-112F-4698-9E67-F62FC3A12CDE}">
      <dsp:nvSpPr>
        <dsp:cNvPr id="0" name=""/>
        <dsp:cNvSpPr/>
      </dsp:nvSpPr>
      <dsp:spPr>
        <a:xfrm>
          <a:off x="8384424" y="2541022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6C78-D649-4965-AEB9-3EF1DF3763BF}">
      <dsp:nvSpPr>
        <dsp:cNvPr id="0" name=""/>
        <dsp:cNvSpPr/>
      </dsp:nvSpPr>
      <dsp:spPr>
        <a:xfrm>
          <a:off x="8384424" y="2541022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648C-2390-4080-8EF8-E427E577715E}">
      <dsp:nvSpPr>
        <dsp:cNvPr id="0" name=""/>
        <dsp:cNvSpPr/>
      </dsp:nvSpPr>
      <dsp:spPr>
        <a:xfrm>
          <a:off x="7937464" y="2701927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AWR</a:t>
          </a:r>
          <a:endParaRPr lang="ar-EG" sz="1600" kern="1200" dirty="0"/>
        </a:p>
      </dsp:txBody>
      <dsp:txXfrm>
        <a:off x="7937464" y="2701927"/>
        <a:ext cx="1787838" cy="572108"/>
      </dsp:txXfrm>
    </dsp:sp>
    <dsp:sp modelId="{F53F6D60-D593-4B9A-93DD-C445271243D9}">
      <dsp:nvSpPr>
        <dsp:cNvPr id="0" name=""/>
        <dsp:cNvSpPr/>
      </dsp:nvSpPr>
      <dsp:spPr>
        <a:xfrm>
          <a:off x="8384424" y="3810387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4FA89-F9C2-463B-981D-997D983913DA}">
      <dsp:nvSpPr>
        <dsp:cNvPr id="0" name=""/>
        <dsp:cNvSpPr/>
      </dsp:nvSpPr>
      <dsp:spPr>
        <a:xfrm>
          <a:off x="8384424" y="3810387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4F45D-988A-4968-9AC5-810EAC81FB4A}">
      <dsp:nvSpPr>
        <dsp:cNvPr id="0" name=""/>
        <dsp:cNvSpPr/>
      </dsp:nvSpPr>
      <dsp:spPr>
        <a:xfrm>
          <a:off x="7937464" y="397129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ADDM</a:t>
          </a:r>
          <a:endParaRPr lang="ar-EG" sz="1600" kern="1200" dirty="0"/>
        </a:p>
      </dsp:txBody>
      <dsp:txXfrm>
        <a:off x="7937464" y="3971292"/>
        <a:ext cx="1787838" cy="572108"/>
      </dsp:txXfrm>
    </dsp:sp>
    <dsp:sp modelId="{918C690C-6DE8-4184-9798-4E1306696197}">
      <dsp:nvSpPr>
        <dsp:cNvPr id="0" name=""/>
        <dsp:cNvSpPr/>
      </dsp:nvSpPr>
      <dsp:spPr>
        <a:xfrm>
          <a:off x="9385613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11A30-DA5C-4E23-BC5D-706FB6A7FC09}">
      <dsp:nvSpPr>
        <dsp:cNvPr id="0" name=""/>
        <dsp:cNvSpPr/>
      </dsp:nvSpPr>
      <dsp:spPr>
        <a:xfrm>
          <a:off x="9385613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74EB5-B5D6-4DF5-840E-ACA3484DE849}">
      <dsp:nvSpPr>
        <dsp:cNvPr id="0" name=""/>
        <dsp:cNvSpPr/>
      </dsp:nvSpPr>
      <dsp:spPr>
        <a:xfrm>
          <a:off x="8938654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command</a:t>
          </a:r>
          <a:endParaRPr lang="ar-EG" sz="1600" kern="1200" dirty="0"/>
        </a:p>
      </dsp:txBody>
      <dsp:txXfrm>
        <a:off x="8938654" y="1432562"/>
        <a:ext cx="1787838" cy="572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1142B-C764-43F4-BC6E-7B7C5DA4A845}">
      <dsp:nvSpPr>
        <dsp:cNvPr id="0" name=""/>
        <dsp:cNvSpPr/>
      </dsp:nvSpPr>
      <dsp:spPr>
        <a:xfrm>
          <a:off x="6054301" y="2251214"/>
          <a:ext cx="854573" cy="5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30"/>
              </a:lnTo>
              <a:lnTo>
                <a:pt x="854573" y="5573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A80B2-42DD-49AA-B8A6-FA7313B5A058}">
      <dsp:nvSpPr>
        <dsp:cNvPr id="0" name=""/>
        <dsp:cNvSpPr/>
      </dsp:nvSpPr>
      <dsp:spPr>
        <a:xfrm>
          <a:off x="4930351" y="932198"/>
          <a:ext cx="1123950" cy="390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65"/>
              </a:lnTo>
              <a:lnTo>
                <a:pt x="1123950" y="195065"/>
              </a:lnTo>
              <a:lnTo>
                <a:pt x="1123950" y="3901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51D23-BEC1-4D3F-A1DA-4F93782F324B}">
      <dsp:nvSpPr>
        <dsp:cNvPr id="0" name=""/>
        <dsp:cNvSpPr/>
      </dsp:nvSpPr>
      <dsp:spPr>
        <a:xfrm>
          <a:off x="3806400" y="2251214"/>
          <a:ext cx="854573" cy="187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347"/>
              </a:lnTo>
              <a:lnTo>
                <a:pt x="854573" y="187634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0C243-F434-4C75-AAF3-DF934E5FE0F4}">
      <dsp:nvSpPr>
        <dsp:cNvPr id="0" name=""/>
        <dsp:cNvSpPr/>
      </dsp:nvSpPr>
      <dsp:spPr>
        <a:xfrm>
          <a:off x="3806400" y="2251214"/>
          <a:ext cx="854573" cy="5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30"/>
              </a:lnTo>
              <a:lnTo>
                <a:pt x="854573" y="5573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5FBA7-5AD8-4521-A53E-3E265D484670}">
      <dsp:nvSpPr>
        <dsp:cNvPr id="0" name=""/>
        <dsp:cNvSpPr/>
      </dsp:nvSpPr>
      <dsp:spPr>
        <a:xfrm>
          <a:off x="3806400" y="932198"/>
          <a:ext cx="1123950" cy="390131"/>
        </a:xfrm>
        <a:custGeom>
          <a:avLst/>
          <a:gdLst/>
          <a:ahLst/>
          <a:cxnLst/>
          <a:rect l="0" t="0" r="0" b="0"/>
          <a:pathLst>
            <a:path>
              <a:moveTo>
                <a:pt x="1123950" y="0"/>
              </a:moveTo>
              <a:lnTo>
                <a:pt x="1123950" y="195065"/>
              </a:lnTo>
              <a:lnTo>
                <a:pt x="0" y="195065"/>
              </a:lnTo>
              <a:lnTo>
                <a:pt x="0" y="3901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8BE45-25E4-402D-AE14-81B4844CB8C8}">
      <dsp:nvSpPr>
        <dsp:cNvPr id="0" name=""/>
        <dsp:cNvSpPr/>
      </dsp:nvSpPr>
      <dsp:spPr>
        <a:xfrm>
          <a:off x="4465909" y="3313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78600-2898-47D9-8F1B-FBFA54B4C8F5}">
      <dsp:nvSpPr>
        <dsp:cNvPr id="0" name=""/>
        <dsp:cNvSpPr/>
      </dsp:nvSpPr>
      <dsp:spPr>
        <a:xfrm>
          <a:off x="4465909" y="3313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F7533-77FE-45EA-855D-86F4BBC66106}">
      <dsp:nvSpPr>
        <dsp:cNvPr id="0" name=""/>
        <dsp:cNvSpPr/>
      </dsp:nvSpPr>
      <dsp:spPr>
        <a:xfrm>
          <a:off x="4001466" y="170512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Reactive Tuning</a:t>
          </a:r>
          <a:endParaRPr lang="ar-EG" sz="2100" kern="1200" dirty="0"/>
        </a:p>
      </dsp:txBody>
      <dsp:txXfrm>
        <a:off x="4001466" y="170512"/>
        <a:ext cx="1857769" cy="594486"/>
      </dsp:txXfrm>
    </dsp:sp>
    <dsp:sp modelId="{CA7CBCAF-3E98-47C0-B80F-4CEEE40CC1BF}">
      <dsp:nvSpPr>
        <dsp:cNvPr id="0" name=""/>
        <dsp:cNvSpPr/>
      </dsp:nvSpPr>
      <dsp:spPr>
        <a:xfrm>
          <a:off x="3341958" y="1322329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CA51A-D05A-4802-B902-35660F1A9B2D}">
      <dsp:nvSpPr>
        <dsp:cNvPr id="0" name=""/>
        <dsp:cNvSpPr/>
      </dsp:nvSpPr>
      <dsp:spPr>
        <a:xfrm>
          <a:off x="3341958" y="1322329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22CE6-73D5-4FEC-8F31-8D1E3B1F673D}">
      <dsp:nvSpPr>
        <dsp:cNvPr id="0" name=""/>
        <dsp:cNvSpPr/>
      </dsp:nvSpPr>
      <dsp:spPr>
        <a:xfrm>
          <a:off x="2877516" y="1489529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Instance Parameters</a:t>
          </a:r>
          <a:endParaRPr lang="ar-EG" sz="2100" kern="1200" dirty="0"/>
        </a:p>
      </dsp:txBody>
      <dsp:txXfrm>
        <a:off x="2877516" y="1489529"/>
        <a:ext cx="1857769" cy="594486"/>
      </dsp:txXfrm>
    </dsp:sp>
    <dsp:sp modelId="{D32E78D9-4199-45C9-BDD6-BEFDB17998EA}">
      <dsp:nvSpPr>
        <dsp:cNvPr id="0" name=""/>
        <dsp:cNvSpPr/>
      </dsp:nvSpPr>
      <dsp:spPr>
        <a:xfrm>
          <a:off x="4549508" y="2641346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1F013-E25D-4D0E-A319-605AB5A5EF4A}">
      <dsp:nvSpPr>
        <dsp:cNvPr id="0" name=""/>
        <dsp:cNvSpPr/>
      </dsp:nvSpPr>
      <dsp:spPr>
        <a:xfrm>
          <a:off x="4549508" y="2641346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FC5C-F570-478F-970B-7C1B96A94716}">
      <dsp:nvSpPr>
        <dsp:cNvPr id="0" name=""/>
        <dsp:cNvSpPr/>
      </dsp:nvSpPr>
      <dsp:spPr>
        <a:xfrm>
          <a:off x="4085066" y="2808545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Undo Retention</a:t>
          </a:r>
          <a:endParaRPr lang="ar-EG" sz="2100" kern="1200" dirty="0"/>
        </a:p>
      </dsp:txBody>
      <dsp:txXfrm>
        <a:off x="4085066" y="2808545"/>
        <a:ext cx="1857769" cy="594486"/>
      </dsp:txXfrm>
    </dsp:sp>
    <dsp:sp modelId="{E48FCD9C-EDCB-4C41-ACC8-C89DFC51DC3D}">
      <dsp:nvSpPr>
        <dsp:cNvPr id="0" name=""/>
        <dsp:cNvSpPr/>
      </dsp:nvSpPr>
      <dsp:spPr>
        <a:xfrm>
          <a:off x="4549508" y="3960362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C1664-4404-4CEE-87ED-24D5CA7B40D9}">
      <dsp:nvSpPr>
        <dsp:cNvPr id="0" name=""/>
        <dsp:cNvSpPr/>
      </dsp:nvSpPr>
      <dsp:spPr>
        <a:xfrm>
          <a:off x="4549508" y="3960362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BB1ED-C1E6-429F-99DC-5B2C9DCD3363}">
      <dsp:nvSpPr>
        <dsp:cNvPr id="0" name=""/>
        <dsp:cNvSpPr/>
      </dsp:nvSpPr>
      <dsp:spPr>
        <a:xfrm>
          <a:off x="4085066" y="4127561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Max memory</a:t>
          </a:r>
          <a:endParaRPr lang="ar-EG" sz="2100" kern="1200" dirty="0"/>
        </a:p>
      </dsp:txBody>
      <dsp:txXfrm>
        <a:off x="4085066" y="4127561"/>
        <a:ext cx="1857769" cy="594486"/>
      </dsp:txXfrm>
    </dsp:sp>
    <dsp:sp modelId="{C78C0193-E0DE-42F2-8F3C-7F5E071D3F20}">
      <dsp:nvSpPr>
        <dsp:cNvPr id="0" name=""/>
        <dsp:cNvSpPr/>
      </dsp:nvSpPr>
      <dsp:spPr>
        <a:xfrm>
          <a:off x="5589859" y="1322329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021A9-0D2A-4CE3-A609-DEDE6E877335}">
      <dsp:nvSpPr>
        <dsp:cNvPr id="0" name=""/>
        <dsp:cNvSpPr/>
      </dsp:nvSpPr>
      <dsp:spPr>
        <a:xfrm>
          <a:off x="5589859" y="1322329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EE50-CB9D-4C0E-A8DA-AAF741868BDC}">
      <dsp:nvSpPr>
        <dsp:cNvPr id="0" name=""/>
        <dsp:cNvSpPr/>
      </dsp:nvSpPr>
      <dsp:spPr>
        <a:xfrm>
          <a:off x="5125417" y="1489529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Storage</a:t>
          </a:r>
          <a:endParaRPr lang="ar-EG" sz="2100" kern="1200" dirty="0"/>
        </a:p>
      </dsp:txBody>
      <dsp:txXfrm>
        <a:off x="5125417" y="1489529"/>
        <a:ext cx="1857769" cy="594486"/>
      </dsp:txXfrm>
    </dsp:sp>
    <dsp:sp modelId="{5859D1AB-DCE2-4E82-9733-E1177208156D}">
      <dsp:nvSpPr>
        <dsp:cNvPr id="0" name=""/>
        <dsp:cNvSpPr/>
      </dsp:nvSpPr>
      <dsp:spPr>
        <a:xfrm>
          <a:off x="6797409" y="2641346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3B4CC-9BBB-4C85-9EA3-0391C6D18BCD}">
      <dsp:nvSpPr>
        <dsp:cNvPr id="0" name=""/>
        <dsp:cNvSpPr/>
      </dsp:nvSpPr>
      <dsp:spPr>
        <a:xfrm>
          <a:off x="6797409" y="2641346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07D81-B590-434A-A4E5-EDC21DA57D32}">
      <dsp:nvSpPr>
        <dsp:cNvPr id="0" name=""/>
        <dsp:cNvSpPr/>
      </dsp:nvSpPr>
      <dsp:spPr>
        <a:xfrm>
          <a:off x="6332967" y="2808545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Temp size</a:t>
          </a:r>
          <a:endParaRPr lang="ar-EG" sz="2100" kern="1200" dirty="0"/>
        </a:p>
      </dsp:txBody>
      <dsp:txXfrm>
        <a:off x="6332967" y="2808545"/>
        <a:ext cx="1857769" cy="594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F8B9-01AC-4880-AD23-5A2D8EFFC07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215C-7202-4141-9BC7-D9AFF351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59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1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3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08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delete insert update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56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V$ACCESS session locking objects</a:t>
            </a:r>
          </a:p>
          <a:p>
            <a:r>
              <a:rPr lang="en-US" dirty="0"/>
              <a:t>V$SYSSTAT statistics</a:t>
            </a:r>
          </a:p>
          <a:p>
            <a:r>
              <a:rPr lang="en-US" dirty="0"/>
              <a:t>V$SQLAREA SQL </a:t>
            </a:r>
            <a:r>
              <a:rPr lang="en-US" dirty="0" err="1"/>
              <a:t>CPUtime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15C-7202-4141-9BC7-D9AFF3516C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Humans errors are unavoidable, Physical or logical failure may happen, Disasters so we need backup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backup strategy as follow: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take backup when database is not under high load , every day , every Saturday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chose compressed backup set to take only the changes that happened on data file not data file as copy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choose incremental backup set because this backup path on every block and read the header file to know the block that have updated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</a:t>
            </a:r>
            <a:r>
              <a:rPr lang="en-US" dirty="0" err="1"/>
              <a:t>incremntal</a:t>
            </a:r>
            <a:r>
              <a:rPr lang="en-US" dirty="0"/>
              <a:t> backup lvl0 as full backup every </a:t>
            </a:r>
            <a:r>
              <a:rPr lang="en-US" dirty="0" err="1"/>
              <a:t>saterday</a:t>
            </a:r>
            <a:r>
              <a:rPr lang="en-US" dirty="0"/>
              <a:t> then take </a:t>
            </a:r>
            <a:r>
              <a:rPr lang="en-US" dirty="0" err="1"/>
              <a:t>incremntal</a:t>
            </a:r>
            <a:r>
              <a:rPr lang="en-US" dirty="0"/>
              <a:t> backup lvl1 every day at 11pm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04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less time from cumulative backup , take less time for creation , less </a:t>
            </a:r>
            <a:r>
              <a:rPr lang="en-US" dirty="0" err="1"/>
              <a:t>strorage</a:t>
            </a:r>
            <a:r>
              <a:rPr lang="en-US" dirty="0"/>
              <a:t> </a:t>
            </a:r>
          </a:p>
          <a:p>
            <a:r>
              <a:rPr lang="en-US" dirty="0"/>
              <a:t>We make data base in archive mode and make recovery catalog and table space for recovery catalog named </a:t>
            </a:r>
            <a:r>
              <a:rPr lang="en-US" dirty="0" err="1"/>
              <a:t>cattbs</a:t>
            </a:r>
            <a:r>
              <a:rPr lang="en-US" dirty="0"/>
              <a:t> to assign paths and information about backup </a:t>
            </a:r>
          </a:p>
          <a:p>
            <a:r>
              <a:rPr lang="en-US" dirty="0"/>
              <a:t>We take backup piece to save data base from single point of failure </a:t>
            </a:r>
          </a:p>
          <a:p>
            <a:r>
              <a:rPr lang="en-US" dirty="0"/>
              <a:t>We chose backup policy to be 10 days and after that the backup will change to be </a:t>
            </a:r>
            <a:r>
              <a:rPr lang="en-US" dirty="0" err="1"/>
              <a:t>obsilite</a:t>
            </a:r>
            <a:r>
              <a:rPr lang="en-US" dirty="0"/>
              <a:t> backup  when happened problem in space will </a:t>
            </a:r>
            <a:r>
              <a:rPr lang="en-US" dirty="0" err="1"/>
              <a:t>reomve</a:t>
            </a:r>
            <a:r>
              <a:rPr lang="en-US" dirty="0"/>
              <a:t> the </a:t>
            </a:r>
            <a:r>
              <a:rPr lang="en-US" dirty="0" err="1"/>
              <a:t>obsilte</a:t>
            </a:r>
            <a:r>
              <a:rPr lang="en-US" dirty="0"/>
              <a:t> backup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15C-7202-4141-9BC7-D9AFF3516C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8" name="Google Shape;5658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9" name="Google Shape;5659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24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55912b3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55912b3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4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15C-7202-4141-9BC7-D9AFF3516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46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65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1" name="Google Shape;6341;gf1e89c83e5_0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2" name="Google Shape;6342;gf1e89c83e5_0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0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48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9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475920" y="-486088"/>
            <a:ext cx="6871968" cy="78238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3633" y="2471517"/>
            <a:ext cx="6211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13467" y="4980100"/>
            <a:ext cx="3839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21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960000" y="2544400"/>
            <a:ext cx="5445200" cy="16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953467" y="4344700"/>
            <a:ext cx="54452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/>
          <p:nvPr/>
        </p:nvSpPr>
        <p:spPr>
          <a:xfrm rot="-5400033" flipH="1">
            <a:off x="-6911323" y="-2571923"/>
            <a:ext cx="7592760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42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 rot="-3600025">
            <a:off x="-822167" y="-4843620"/>
            <a:ext cx="12542128" cy="14974437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 rot="-3600029">
            <a:off x="-1566481" y="-4953440"/>
            <a:ext cx="14273636" cy="1360711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 flipH="1">
            <a:off x="983457" y="2234243"/>
            <a:ext cx="4103200" cy="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 flipH="1">
            <a:off x="983457" y="2988157"/>
            <a:ext cx="4103200" cy="16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65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 rot="-1503190" flipH="1">
            <a:off x="-1244595" y="-3996998"/>
            <a:ext cx="15251361" cy="117689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 rot="-1503190" flipH="1">
            <a:off x="-1829359" y="-2591417"/>
            <a:ext cx="15251361" cy="996692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7043433" y="2234192"/>
            <a:ext cx="413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4800" b="1" kern="0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7043433" y="2997808"/>
            <a:ext cx="41348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133" kern="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5697600" y="2234192"/>
            <a:ext cx="42020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5697600" y="3031008"/>
            <a:ext cx="4202000" cy="1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98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 rot="-10799934">
            <a:off x="950971" y="-3040851"/>
            <a:ext cx="11270664" cy="98987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 rot="-1140831" flipH="1">
            <a:off x="-2076642" y="-4536373"/>
            <a:ext cx="14593513" cy="1212503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950965" y="2072700"/>
            <a:ext cx="66276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1"/>
          </p:nvPr>
        </p:nvSpPr>
        <p:spPr>
          <a:xfrm>
            <a:off x="950967" y="3810100"/>
            <a:ext cx="6627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15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 rot="-10799939">
            <a:off x="-45799" y="-3040851"/>
            <a:ext cx="12267432" cy="98987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-1140831" flipH="1">
            <a:off x="-2076642" y="-4942773"/>
            <a:ext cx="14593513" cy="1212503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836800" y="1858051"/>
            <a:ext cx="5445200" cy="16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5830267" y="3658351"/>
            <a:ext cx="54452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6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 rot="-10799939">
            <a:off x="-45799" y="-3040851"/>
            <a:ext cx="12267432" cy="98987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 rot="-1140831" flipH="1">
            <a:off x="-2076642" y="-4942773"/>
            <a:ext cx="14593513" cy="1212503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373400" y="3640484"/>
            <a:ext cx="54452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3121000" y="4526400"/>
            <a:ext cx="5950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48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47121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6227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813845" y="3160567"/>
            <a:ext cx="3426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7813845" y="3879664"/>
            <a:ext cx="3426000" cy="11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952155" y="3160567"/>
            <a:ext cx="3426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952155" y="3879664"/>
            <a:ext cx="3426000" cy="11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4381905" y="3160567"/>
            <a:ext cx="3426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4381905" y="3879664"/>
            <a:ext cx="3426000" cy="11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58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47121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 rot="5399892" flipH="1">
            <a:off x="6227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722100" y="1514733"/>
            <a:ext cx="54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722100" y="2028767"/>
            <a:ext cx="5437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4722100" y="4930287"/>
            <a:ext cx="543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4722100" y="5438960"/>
            <a:ext cx="5437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4722100" y="3215300"/>
            <a:ext cx="543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4722100" y="3732000"/>
            <a:ext cx="5437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203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 rot="-9708718" flipH="1">
            <a:off x="5769473" y="-333045"/>
            <a:ext cx="6857996" cy="731152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" name="Google Shape;229;p35"/>
          <p:cNvSpPr/>
          <p:nvPr/>
        </p:nvSpPr>
        <p:spPr>
          <a:xfrm rot="-9942330" flipH="1">
            <a:off x="6001426" y="307916"/>
            <a:ext cx="6175401" cy="5451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0" name="Google Shape;230;p35"/>
          <p:cNvSpPr/>
          <p:nvPr/>
        </p:nvSpPr>
        <p:spPr>
          <a:xfrm rot="-9942329" flipH="1">
            <a:off x="-1202459" y="-840239"/>
            <a:ext cx="13923149" cy="953961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421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rot="5400071">
            <a:off x="-209381" y="-467004"/>
            <a:ext cx="6929640" cy="800100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4" name="Google Shape;234;p36"/>
          <p:cNvSpPr/>
          <p:nvPr/>
        </p:nvSpPr>
        <p:spPr>
          <a:xfrm rot="-5399929">
            <a:off x="5759619" y="-582969"/>
            <a:ext cx="6929640" cy="800100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5" name="Google Shape;235;p36"/>
          <p:cNvSpPr/>
          <p:nvPr/>
        </p:nvSpPr>
        <p:spPr>
          <a:xfrm rot="-5399929">
            <a:off x="6085573" y="289825"/>
            <a:ext cx="6929640" cy="624837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6" name="Google Shape;236;p36"/>
          <p:cNvSpPr/>
          <p:nvPr/>
        </p:nvSpPr>
        <p:spPr>
          <a:xfrm rot="5400069">
            <a:off x="-343985" y="-494196"/>
            <a:ext cx="7183584" cy="756237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32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3768370" y="-2056082"/>
            <a:ext cx="7346099" cy="10968595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128841" y="-2670340"/>
            <a:ext cx="12166583" cy="13041005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67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752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 rot="-36" flipH="1">
            <a:off x="-290733" y="-2920972"/>
            <a:ext cx="6832584" cy="1116367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58" name="Google Shape;258;p38"/>
          <p:cNvSpPr/>
          <p:nvPr/>
        </p:nvSpPr>
        <p:spPr>
          <a:xfrm rot="10799964" flipH="1">
            <a:off x="6008467" y="-1396972"/>
            <a:ext cx="6832584" cy="1116367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59" name="Google Shape;259;p38"/>
          <p:cNvSpPr/>
          <p:nvPr/>
        </p:nvSpPr>
        <p:spPr>
          <a:xfrm rot="-36" flipH="1">
            <a:off x="-87547" y="-1689468"/>
            <a:ext cx="6832584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 rot="10799964" flipH="1">
            <a:off x="5703653" y="-876668"/>
            <a:ext cx="6832584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subTitle" idx="1"/>
          </p:nvPr>
        </p:nvSpPr>
        <p:spPr>
          <a:xfrm>
            <a:off x="1014167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2"/>
          </p:nvPr>
        </p:nvSpPr>
        <p:spPr>
          <a:xfrm>
            <a:off x="4551351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3"/>
          </p:nvPr>
        </p:nvSpPr>
        <p:spPr>
          <a:xfrm>
            <a:off x="8039984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title" hasCustomPrompt="1"/>
          </p:nvPr>
        </p:nvSpPr>
        <p:spPr>
          <a:xfrm>
            <a:off x="1013967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5" name="Google Shape;265;p38"/>
          <p:cNvSpPr txBox="1">
            <a:spLocks noGrp="1"/>
          </p:cNvSpPr>
          <p:nvPr>
            <p:ph type="title" idx="4" hasCustomPrompt="1"/>
          </p:nvPr>
        </p:nvSpPr>
        <p:spPr>
          <a:xfrm>
            <a:off x="4551167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6" name="Google Shape;266;p38"/>
          <p:cNvSpPr txBox="1">
            <a:spLocks noGrp="1"/>
          </p:cNvSpPr>
          <p:nvPr>
            <p:ph type="title" idx="5" hasCustomPrompt="1"/>
          </p:nvPr>
        </p:nvSpPr>
        <p:spPr>
          <a:xfrm>
            <a:off x="8039800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7" name="Google Shape;267;p38"/>
          <p:cNvSpPr txBox="1">
            <a:spLocks noGrp="1"/>
          </p:cNvSpPr>
          <p:nvPr>
            <p:ph type="title" idx="6"/>
          </p:nvPr>
        </p:nvSpPr>
        <p:spPr>
          <a:xfrm>
            <a:off x="971167" y="707367"/>
            <a:ext cx="102496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15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/>
        </p:nvSpPr>
        <p:spPr>
          <a:xfrm rot="5399967" flipH="1">
            <a:off x="40377" y="-1142456"/>
            <a:ext cx="7592760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0" name="Google Shape;270;p39"/>
          <p:cNvSpPr/>
          <p:nvPr/>
        </p:nvSpPr>
        <p:spPr>
          <a:xfrm rot="-5400032" flipH="1">
            <a:off x="4801955" y="-1156088"/>
            <a:ext cx="7619976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1" name="Google Shape;271;p39"/>
          <p:cNvSpPr/>
          <p:nvPr/>
        </p:nvSpPr>
        <p:spPr>
          <a:xfrm rot="-5400021" flipH="1">
            <a:off x="1772117" y="-463048"/>
            <a:ext cx="11785608" cy="956210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2" name="Google Shape;272;p39"/>
          <p:cNvSpPr/>
          <p:nvPr/>
        </p:nvSpPr>
        <p:spPr>
          <a:xfrm rot="5399978" flipH="1">
            <a:off x="-392301" y="-2464143"/>
            <a:ext cx="11099736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3" name="Google Shape;273;p39"/>
          <p:cNvSpPr txBox="1">
            <a:spLocks noGrp="1"/>
          </p:cNvSpPr>
          <p:nvPr>
            <p:ph type="subTitle" idx="1"/>
          </p:nvPr>
        </p:nvSpPr>
        <p:spPr>
          <a:xfrm>
            <a:off x="2146704" y="4478573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2"/>
          </p:nvPr>
        </p:nvSpPr>
        <p:spPr>
          <a:xfrm>
            <a:off x="6866496" y="4478573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hasCustomPrompt="1"/>
          </p:nvPr>
        </p:nvSpPr>
        <p:spPr>
          <a:xfrm>
            <a:off x="2867504" y="2607515"/>
            <a:ext cx="17372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6" name="Google Shape;276;p39"/>
          <p:cNvSpPr txBox="1">
            <a:spLocks noGrp="1"/>
          </p:cNvSpPr>
          <p:nvPr>
            <p:ph type="title" idx="3" hasCustomPrompt="1"/>
          </p:nvPr>
        </p:nvSpPr>
        <p:spPr>
          <a:xfrm>
            <a:off x="7590296" y="2607515"/>
            <a:ext cx="17312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 idx="4"/>
          </p:nvPr>
        </p:nvSpPr>
        <p:spPr>
          <a:xfrm>
            <a:off x="971167" y="707367"/>
            <a:ext cx="102496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5"/>
          </p:nvPr>
        </p:nvSpPr>
        <p:spPr>
          <a:xfrm>
            <a:off x="2146704" y="3813196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6"/>
          </p:nvPr>
        </p:nvSpPr>
        <p:spPr>
          <a:xfrm>
            <a:off x="6866496" y="3813196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995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1002517" y="-1905017"/>
            <a:ext cx="8764560" cy="99568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2596851" y="-2850693"/>
            <a:ext cx="8764560" cy="1205136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058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1050296" y="-152866"/>
            <a:ext cx="14676187" cy="844684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451260" y="199884"/>
            <a:ext cx="14676187" cy="1099818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73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/>
        </p:nvSpPr>
        <p:spPr>
          <a:xfrm rot="-5096909">
            <a:off x="-4040961" y="-1272215"/>
            <a:ext cx="13097993" cy="1060558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/>
          </p:nvPr>
        </p:nvSpPr>
        <p:spPr>
          <a:xfrm>
            <a:off x="9982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1"/>
          </p:nvPr>
        </p:nvSpPr>
        <p:spPr>
          <a:xfrm>
            <a:off x="998233" y="2272733"/>
            <a:ext cx="5725200" cy="2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15" name="Google Shape;315;p44"/>
          <p:cNvSpPr txBox="1"/>
          <p:nvPr/>
        </p:nvSpPr>
        <p:spPr>
          <a:xfrm>
            <a:off x="998233" y="5508400"/>
            <a:ext cx="5344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333" kern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467" ker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172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6726137" y="1588968"/>
            <a:ext cx="6849288" cy="367135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2029284" y="-2060007"/>
            <a:ext cx="6910056" cy="109686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59984" y="35788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198351" y="35788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60200" y="48039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198567" y="48039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7734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7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2536757" y="-853676"/>
            <a:ext cx="16516669" cy="794771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385773" y="-1078100"/>
            <a:ext cx="13333783" cy="794771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2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1136508" y="-3213437"/>
            <a:ext cx="9416069" cy="1318253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12371115" y="-1315944"/>
            <a:ext cx="6910056" cy="1096862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960000" y="1955800"/>
            <a:ext cx="7752400" cy="3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2133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5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74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5680873" y="-1669698"/>
            <a:ext cx="5319171" cy="844333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679910" y="-3346467"/>
            <a:ext cx="12344420" cy="1392060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077600" y="2323700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985900" y="2323700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077600" y="3004133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6976800" y="2323700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5840567" y="2323700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6976800" y="3004133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6998032" y="4709567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5840567" y="4709567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7000252" y="5390000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2077600" y="4709567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986232" y="4709567"/>
            <a:ext cx="96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2077600" y="5390000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77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dk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10799942" flipH="1">
            <a:off x="-346599" y="-1427780"/>
            <a:ext cx="12885192" cy="1241136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045333" y="1633848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959984" y="1945464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045333" y="2314281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3"/>
          </p:nvPr>
        </p:nvSpPr>
        <p:spPr>
          <a:xfrm>
            <a:off x="7666484" y="1633848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4" hasCustomPrompt="1"/>
          </p:nvPr>
        </p:nvSpPr>
        <p:spPr>
          <a:xfrm>
            <a:off x="6587884" y="1945464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5"/>
          </p:nvPr>
        </p:nvSpPr>
        <p:spPr>
          <a:xfrm>
            <a:off x="7666484" y="2314281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6"/>
          </p:nvPr>
        </p:nvSpPr>
        <p:spPr>
          <a:xfrm>
            <a:off x="7666484" y="30288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7" hasCustomPrompt="1"/>
          </p:nvPr>
        </p:nvSpPr>
        <p:spPr>
          <a:xfrm>
            <a:off x="6587884" y="3416931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8"/>
          </p:nvPr>
        </p:nvSpPr>
        <p:spPr>
          <a:xfrm>
            <a:off x="7666484" y="37092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9"/>
          </p:nvPr>
        </p:nvSpPr>
        <p:spPr>
          <a:xfrm>
            <a:off x="2045333" y="30288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13" hasCustomPrompt="1"/>
          </p:nvPr>
        </p:nvSpPr>
        <p:spPr>
          <a:xfrm>
            <a:off x="960316" y="3416931"/>
            <a:ext cx="96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4"/>
          </p:nvPr>
        </p:nvSpPr>
        <p:spPr>
          <a:xfrm>
            <a:off x="2045333" y="37092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6"/>
          </p:nvPr>
        </p:nvSpPr>
        <p:spPr>
          <a:xfrm>
            <a:off x="7666484" y="44261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7" hasCustomPrompt="1"/>
          </p:nvPr>
        </p:nvSpPr>
        <p:spPr>
          <a:xfrm>
            <a:off x="6587884" y="4737731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8"/>
          </p:nvPr>
        </p:nvSpPr>
        <p:spPr>
          <a:xfrm>
            <a:off x="7666484" y="51065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9"/>
          </p:nvPr>
        </p:nvSpPr>
        <p:spPr>
          <a:xfrm>
            <a:off x="2045333" y="44261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20" hasCustomPrompt="1"/>
          </p:nvPr>
        </p:nvSpPr>
        <p:spPr>
          <a:xfrm>
            <a:off x="960316" y="4737731"/>
            <a:ext cx="96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21"/>
          </p:nvPr>
        </p:nvSpPr>
        <p:spPr>
          <a:xfrm>
            <a:off x="2045333" y="51065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9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 rot="3699419" flipH="1">
            <a:off x="2842617" y="-1609609"/>
            <a:ext cx="11495755" cy="895995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696933" y="1207300"/>
            <a:ext cx="75416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5600267" y="3127433"/>
            <a:ext cx="5592800" cy="10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62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108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71" r:id="rId6"/>
    <p:sldLayoutId id="2147483672" r:id="rId7"/>
    <p:sldLayoutId id="2147483673" r:id="rId8"/>
    <p:sldLayoutId id="2147483677" r:id="rId9"/>
    <p:sldLayoutId id="2147483678" r:id="rId10"/>
    <p:sldLayoutId id="2147483680" r:id="rId11"/>
    <p:sldLayoutId id="2147483681" r:id="rId12"/>
    <p:sldLayoutId id="2147483683" r:id="rId13"/>
    <p:sldLayoutId id="2147483684" r:id="rId14"/>
    <p:sldLayoutId id="2147483685" r:id="rId15"/>
    <p:sldLayoutId id="2147483687" r:id="rId16"/>
    <p:sldLayoutId id="2147483688" r:id="rId17"/>
    <p:sldLayoutId id="2147483694" r:id="rId18"/>
    <p:sldLayoutId id="2147483695" r:id="rId19"/>
    <p:sldLayoutId id="2147483697" r:id="rId20"/>
    <p:sldLayoutId id="2147483698" r:id="rId21"/>
    <p:sldLayoutId id="2147483704" r:id="rId22"/>
    <p:sldLayoutId id="2147483705" r:id="rId23"/>
    <p:sldLayoutId id="214748371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hyperlink" Target="https://www.oracle.com/technetwork/products/audit-vault/learnmore/twp-security-auditperformance-16665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992600" y="4264700"/>
            <a:ext cx="5849810" cy="568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871325" y="2378807"/>
            <a:ext cx="6211200" cy="166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000" kern="1200" dirty="0">
                <a:latin typeface="Bahnschrift Light" panose="020B0502040204020203" pitchFamily="34" charset="0"/>
                <a:ea typeface="Poppins"/>
                <a:cs typeface="Poppins"/>
              </a:rPr>
              <a:t>Loan </a:t>
            </a:r>
            <a:br>
              <a:rPr lang="en" sz="7000" kern="1200" dirty="0">
                <a:latin typeface="Bahnschrift Light" panose="020B0502040204020203" pitchFamily="34" charset="0"/>
                <a:ea typeface="Poppins"/>
                <a:cs typeface="Poppins"/>
              </a:rPr>
            </a:br>
            <a:r>
              <a:rPr lang="en" sz="7000" kern="1200" dirty="0">
                <a:latin typeface="Bahnschrift Light" panose="020B0502040204020203" pitchFamily="34" charset="0"/>
                <a:ea typeface="Poppins"/>
                <a:cs typeface="Poppins"/>
              </a:rPr>
              <a:t>System</a:t>
            </a:r>
            <a:endParaRPr sz="7000" kern="1200" dirty="0"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943434" y="4324266"/>
            <a:ext cx="5455159" cy="42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Supervised by : Dr.Mohamed Khafagy</a:t>
            </a:r>
            <a:endParaRPr sz="2133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6934192" y="1057502"/>
            <a:ext cx="4418291" cy="5012381"/>
            <a:chOff x="5200643" y="793126"/>
            <a:chExt cx="3313718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5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527;p52"/>
            <p:cNvSpPr/>
            <p:nvPr/>
          </p:nvSpPr>
          <p:spPr>
            <a:xfrm rot="8157600" flipH="1" flipV="1">
              <a:off x="6707124" y="344961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6274437" y="4255652"/>
            <a:ext cx="599595" cy="568815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7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7127" y="659052"/>
            <a:ext cx="10272000" cy="646400"/>
          </a:xfrm>
        </p:spPr>
        <p:txBody>
          <a:bodyPr/>
          <a:lstStyle/>
          <a:p>
            <a:r>
              <a:rPr lang="en-US" dirty="0" err="1"/>
              <a:t>Tablespaces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1139" y="1493905"/>
            <a:ext cx="1043780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3AC3D"/>
                </a:solidFill>
                <a:latin typeface="Montserrat Medium"/>
              </a:rPr>
              <a:t>Default </a:t>
            </a:r>
            <a:r>
              <a:rPr lang="en-US" sz="2600" b="1" dirty="0" err="1">
                <a:solidFill>
                  <a:srgbClr val="F3AC3D"/>
                </a:solidFill>
                <a:latin typeface="Montserrat Medium"/>
              </a:rPr>
              <a:t>tablespace</a:t>
            </a:r>
            <a:endParaRPr lang="ar-EG" sz="2600" b="1" dirty="0">
              <a:solidFill>
                <a:srgbClr val="F3AC3D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System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ar-EG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Sysaux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ar-EG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Users Tablespace</a:t>
            </a:r>
            <a:endParaRPr lang="ar-EG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Undo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(We altered 1 undo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with size 100 M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Temp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(We made 4 Temp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Tablespaces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, one for each group of users)</a:t>
            </a: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------------------------------------------------------------------------------</a:t>
            </a:r>
            <a:r>
              <a:rPr lang="en-US" sz="2600" b="1" dirty="0">
                <a:solidFill>
                  <a:srgbClr val="F3AC3D"/>
                </a:solidFill>
                <a:latin typeface="Montserrat Medium"/>
              </a:rPr>
              <a:t>DATA tablespaces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Data Entry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Implementers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600" b="1" dirty="0">
                <a:solidFill>
                  <a:srgbClr val="0C2054"/>
                </a:solidFill>
                <a:latin typeface="Montserrat Medium"/>
              </a:rPr>
              <a:t>(</a:t>
            </a:r>
            <a:r>
              <a:rPr lang="ar-EG" sz="2600" b="1" dirty="0">
                <a:solidFill>
                  <a:srgbClr val="0C2054"/>
                </a:solidFill>
                <a:latin typeface="Montserrat Medium"/>
              </a:rPr>
              <a:t> </a:t>
            </a:r>
            <a:r>
              <a:rPr lang="en-US" sz="2600" b="1" dirty="0">
                <a:solidFill>
                  <a:srgbClr val="0C2054"/>
                </a:solidFill>
                <a:latin typeface="Montserrat Medium"/>
              </a:rPr>
              <a:t>We split our tables into two ,To avoid a failure occurring)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2" y="340902"/>
            <a:ext cx="1131975" cy="11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5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/>
        </p:nvSpPr>
        <p:spPr>
          <a:xfrm>
            <a:off x="104613" y="49579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chemeClr val="bg1"/>
                </a:solidFill>
                <a:latin typeface="Montserrat Medium"/>
              </a:rPr>
              <a:t>Data Entry</a:t>
            </a: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973525" y="1792001"/>
            <a:ext cx="5157787" cy="512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 Medium"/>
              </a:rPr>
              <a:t>addresse</a:t>
            </a:r>
            <a:r>
              <a:rPr lang="en-US" dirty="0">
                <a:solidFill>
                  <a:schemeClr val="bg1"/>
                </a:solidFill>
                <a:latin typeface="Montserrat Medium"/>
              </a:rPr>
              <a:t>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 Medium"/>
              </a:rPr>
              <a:t>borrower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 Medium"/>
              </a:rPr>
              <a:t>lender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 Medium"/>
              </a:rPr>
              <a:t>intermediary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 Medium"/>
              </a:rPr>
              <a:t>loan_request</a:t>
            </a:r>
            <a:r>
              <a:rPr lang="en-US" dirty="0">
                <a:solidFill>
                  <a:schemeClr val="bg1"/>
                </a:solidFill>
                <a:latin typeface="Montserrat Medium"/>
              </a:rPr>
              <a:t> Table</a:t>
            </a:r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679096" y="51030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rgbClr val="0C2054"/>
                </a:solidFill>
              </a:rPr>
              <a:t>Implementers</a:t>
            </a:r>
          </a:p>
        </p:txBody>
      </p:sp>
      <p:sp>
        <p:nvSpPr>
          <p:cNvPr id="8" name="Content Placeholder 7"/>
          <p:cNvSpPr>
            <a:spLocks noGrp="1"/>
          </p:cNvSpPr>
          <p:nvPr/>
        </p:nvSpPr>
        <p:spPr>
          <a:xfrm>
            <a:off x="7182495" y="1792002"/>
            <a:ext cx="5183188" cy="512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C2054"/>
                </a:solidFill>
              </a:rPr>
              <a:t>loan_request_lender</a:t>
            </a:r>
            <a:r>
              <a:rPr lang="en-US" dirty="0">
                <a:solidFill>
                  <a:srgbClr val="0C2054"/>
                </a:solidFill>
              </a:rPr>
              <a:t>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C2054"/>
                </a:solidFill>
              </a:rPr>
              <a:t>lender_borrower</a:t>
            </a:r>
            <a:r>
              <a:rPr lang="en-US" dirty="0">
                <a:solidFill>
                  <a:srgbClr val="0C2054"/>
                </a:solidFill>
              </a:rPr>
              <a:t>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C2054"/>
                </a:solidFill>
              </a:rPr>
              <a:t>loan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C2054"/>
                </a:solidFill>
              </a:rPr>
              <a:t>deadline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C2054"/>
                </a:solidFill>
              </a:rPr>
              <a:t>repayment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4213" y="5247861"/>
            <a:ext cx="5964883" cy="1205948"/>
          </a:xfrm>
          <a:prstGeom prst="rect">
            <a:avLst/>
          </a:prstGeom>
          <a:solidFill>
            <a:srgbClr val="0C2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/>
        </p:nvSpPr>
        <p:spPr>
          <a:xfrm>
            <a:off x="233120" y="928914"/>
            <a:ext cx="11725759" cy="87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r>
              <a:rPr lang="en-US" sz="4400" dirty="0">
                <a:solidFill>
                  <a:srgbClr val="0C2054"/>
                </a:solidFill>
                <a:latin typeface="Montserrat Medium"/>
              </a:rPr>
              <a:t>Data Entry = 140M                                    Implementers = 25M</a:t>
            </a:r>
            <a:endParaRPr lang="en-US" dirty="0">
              <a:solidFill>
                <a:srgbClr val="0C2054"/>
              </a:solidFill>
              <a:latin typeface="Montserrat Medium"/>
            </a:endParaRPr>
          </a:p>
        </p:txBody>
      </p:sp>
      <p:pic>
        <p:nvPicPr>
          <p:cNvPr id="5" name="Content Placeholder 10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80" y="2116659"/>
            <a:ext cx="4745042" cy="4262140"/>
          </a:xfrm>
          <a:prstGeom prst="rect">
            <a:avLst/>
          </a:prstGeom>
        </p:spPr>
      </p:pic>
      <p:pic>
        <p:nvPicPr>
          <p:cNvPr id="6" name="Content Placeholder 12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46" y="2116659"/>
            <a:ext cx="4491400" cy="4262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6171" y="419024"/>
            <a:ext cx="4990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Montserrat Medium"/>
              </a:rPr>
              <a:t>FIRST YEAR (150k) </a:t>
            </a:r>
          </a:p>
        </p:txBody>
      </p:sp>
    </p:spTree>
    <p:extLst>
      <p:ext uri="{BB962C8B-B14F-4D97-AF65-F5344CB8AC3E}">
        <p14:creationId xmlns:p14="http://schemas.microsoft.com/office/powerpoint/2010/main" val="241015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/>
        </p:nvSpPr>
        <p:spPr>
          <a:xfrm>
            <a:off x="233120" y="928914"/>
            <a:ext cx="11725759" cy="87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r>
              <a:rPr lang="en-US" sz="4400" dirty="0">
                <a:solidFill>
                  <a:srgbClr val="0C2054"/>
                </a:solidFill>
                <a:latin typeface="Montserrat Medium"/>
              </a:rPr>
              <a:t>Data Entry = </a:t>
            </a:r>
            <a:r>
              <a:rPr lang="en-US" dirty="0">
                <a:solidFill>
                  <a:srgbClr val="0C2054"/>
                </a:solidFill>
                <a:latin typeface="Montserrat Medium"/>
              </a:rPr>
              <a:t>53</a:t>
            </a:r>
            <a:r>
              <a:rPr lang="en-US" sz="4400" dirty="0">
                <a:solidFill>
                  <a:srgbClr val="0C2054"/>
                </a:solidFill>
                <a:latin typeface="Montserrat Medium"/>
              </a:rPr>
              <a:t>0M                                    Implementers = </a:t>
            </a:r>
            <a:r>
              <a:rPr lang="en-US" dirty="0">
                <a:solidFill>
                  <a:srgbClr val="0C2054"/>
                </a:solidFill>
                <a:latin typeface="Montserrat Medium"/>
              </a:rPr>
              <a:t>86</a:t>
            </a:r>
            <a:r>
              <a:rPr lang="en-US" sz="4400" dirty="0">
                <a:solidFill>
                  <a:srgbClr val="0C2054"/>
                </a:solidFill>
                <a:latin typeface="Montserrat Medium"/>
              </a:rPr>
              <a:t>M</a:t>
            </a:r>
            <a:endParaRPr lang="en-US" dirty="0">
              <a:solidFill>
                <a:srgbClr val="0C2054"/>
              </a:solidFill>
              <a:latin typeface="Montserrat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4685" y="305010"/>
            <a:ext cx="3742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Montserrat Medium"/>
              </a:rPr>
              <a:t>4 Years (600k) </a:t>
            </a:r>
          </a:p>
        </p:txBody>
      </p:sp>
      <p:pic>
        <p:nvPicPr>
          <p:cNvPr id="8" name="Content Placeholder 8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11" y="1804764"/>
            <a:ext cx="10259878" cy="47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707886"/>
            <a:ext cx="1114425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1- </a:t>
            </a:r>
            <a:r>
              <a:rPr lang="en-US" sz="2400" b="1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Borrowers_View</a:t>
            </a:r>
            <a:endParaRPr lang="en-US" sz="2400" b="1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A join Relation between Borrower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Table,Addressee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Table</a:t>
            </a:r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2- </a:t>
            </a:r>
            <a:r>
              <a:rPr lang="en-US" sz="2400" b="1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Lenders_View</a:t>
            </a:r>
            <a:endParaRPr lang="en-US" sz="2400" b="1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A join Relation between Lender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Table,Addressee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Table</a:t>
            </a:r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3- </a:t>
            </a:r>
            <a:r>
              <a:rPr lang="en-US" sz="2400" b="1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Intermediaries_View</a:t>
            </a:r>
            <a:endParaRPr lang="en-US" sz="2400" b="1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 join Relation between Intermediary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Table,Addressee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Table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(We use "instead of trigger" w to make inserting operation possible)</a:t>
            </a:r>
          </a:p>
        </p:txBody>
      </p:sp>
      <p:sp>
        <p:nvSpPr>
          <p:cNvPr id="8" name="Rectangle 7"/>
          <p:cNvSpPr/>
          <p:nvPr/>
        </p:nvSpPr>
        <p:spPr>
          <a:xfrm>
            <a:off x="-319348" y="102318"/>
            <a:ext cx="2978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3AC3D"/>
                </a:solidFill>
                <a:latin typeface="Montserrat Medium"/>
              </a:rPr>
              <a:t>Views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003" y="4252391"/>
            <a:ext cx="3191359" cy="1733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94" y="4154232"/>
            <a:ext cx="2438862" cy="929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538" y="5233100"/>
            <a:ext cx="3004418" cy="1242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27" y="5084048"/>
            <a:ext cx="269435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230986" y="890673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Users Creation </a:t>
            </a:r>
          </a:p>
          <a:p>
            <a:endParaRPr lang="en-US" kern="0" dirty="0">
              <a:latin typeface="Bahnschrift SemiCondensed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4071" y="2589908"/>
            <a:ext cx="10658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Provided each user with username and password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Assigned each user to a default TABLESPACE.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Assigned each user to a temporary TABLESPACE.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Gave each user a specific quota on TABLESPACES.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Assigned users to their required PROFILE. </a:t>
            </a:r>
          </a:p>
        </p:txBody>
      </p:sp>
      <p:sp>
        <p:nvSpPr>
          <p:cNvPr id="16" name="Google Shape;512;p52"/>
          <p:cNvSpPr/>
          <p:nvPr/>
        </p:nvSpPr>
        <p:spPr>
          <a:xfrm>
            <a:off x="1689985" y="281695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512;p52"/>
          <p:cNvSpPr/>
          <p:nvPr/>
        </p:nvSpPr>
        <p:spPr>
          <a:xfrm>
            <a:off x="1689985" y="337562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512;p52"/>
          <p:cNvSpPr/>
          <p:nvPr/>
        </p:nvSpPr>
        <p:spPr>
          <a:xfrm>
            <a:off x="1689985" y="3959354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Google Shape;512;p52"/>
          <p:cNvSpPr/>
          <p:nvPr/>
        </p:nvSpPr>
        <p:spPr>
          <a:xfrm>
            <a:off x="1684401" y="448997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Google Shape;512;p52"/>
          <p:cNvSpPr/>
          <p:nvPr/>
        </p:nvSpPr>
        <p:spPr>
          <a:xfrm>
            <a:off x="1680787" y="5042010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95" y="1456682"/>
            <a:ext cx="94936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We created 14 users in our system and 2 system DBAs,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 divided normal users into 4 groups and:</a:t>
            </a:r>
          </a:p>
        </p:txBody>
      </p:sp>
    </p:spTree>
    <p:extLst>
      <p:ext uri="{BB962C8B-B14F-4D97-AF65-F5344CB8AC3E}">
        <p14:creationId xmlns:p14="http://schemas.microsoft.com/office/powerpoint/2010/main" val="12828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230986" y="890673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Users and Profiles </a:t>
            </a:r>
          </a:p>
          <a:p>
            <a:endParaRPr lang="en-US" kern="0" dirty="0">
              <a:latin typeface="Bahnschrift SemiCondensed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4706" y="1389130"/>
            <a:ext cx="8906987" cy="591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We created 4 profiles to assign each group of users to their profile each profile specifies :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Segoe UI Historic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Number of concurrent session user can open.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Number of failed login attempt 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Number of days their password will expire after.</a:t>
            </a:r>
          </a:p>
          <a:p>
            <a:endParaRPr lang="en-US" sz="24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System 4 profiles created as following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Data entry profile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Implementers profile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Audit profile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Managers profile      </a:t>
            </a:r>
            <a:r>
              <a:rPr lang="en-US" sz="2000" dirty="0">
                <a:solidFill>
                  <a:srgbClr val="000000"/>
                </a:solidFill>
                <a:latin typeface="Segoe UI Historic" panose="020B0502040204020203" pitchFamily="34" charset="0"/>
              </a:rPr>
              <a:t>                                   </a:t>
            </a:r>
          </a:p>
          <a:p>
            <a:endParaRPr lang="en-US" dirty="0">
              <a:solidFill>
                <a:srgbClr val="000000"/>
              </a:solidFill>
              <a:latin typeface="Segoe UI Historic" panose="020B0502040204020203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3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2780558" y="916878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Users and Privileges </a:t>
            </a:r>
          </a:p>
          <a:p>
            <a:endParaRPr lang="en-US" kern="0" dirty="0">
              <a:latin typeface="Bahnschrift SemiCondensed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72" y="358492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67483" y="1797064"/>
            <a:ext cx="105906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-System privileges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Privilege to user to connect to database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privileges to user to create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users,tables,views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…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etc</a:t>
            </a:r>
            <a:endParaRPr lang="en-US" sz="24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      </a:t>
            </a:r>
            <a:r>
              <a:rPr lang="en-US" sz="3600" dirty="0"/>
              <a:t> </a:t>
            </a:r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CONNECT TO borrower_request1; </a:t>
            </a:r>
          </a:p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 Object privileges: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Privileges to user to select ,insert , update and delete from a system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object such as tables , views and materialized views.</a:t>
            </a:r>
          </a:p>
          <a:p>
            <a:endParaRPr lang="en-US" sz="20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    GRANT SELECT,INSERT,UPDATE ON </a:t>
            </a:r>
            <a:r>
              <a:rPr lang="en-US" sz="20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loanDBA.Intermediary</a:t>
            </a:r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 TO </a:t>
            </a:r>
            <a:r>
              <a:rPr lang="en-US" sz="20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Loan_intermediary</a:t>
            </a:r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6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591159" y="780209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Database Roles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6" y="543623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4705" y="1651498"/>
            <a:ext cx="105906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 Administrative Roles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Resources ROLE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DBA ROLE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SYSDBA ROLE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    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CONNECT, RESOURCE, DBA,SYSDBA TO loanDBA1;</a:t>
            </a:r>
          </a:p>
          <a:p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 Normal users Roles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 combination of object privileges .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CREATE ROLE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loan_implementer_role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;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SELECT,INSERT,UPDATE ON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loanDBA.Loan_request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 TO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loan_implementer_role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;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loan_implementer_role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 TO implementer1;</a:t>
            </a:r>
          </a:p>
          <a:p>
            <a:pPr marL="0" lvl="1"/>
            <a:endParaRPr lang="en-US" sz="24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r>
              <a:rPr lang="en-US" sz="2400" dirty="0"/>
              <a:t>   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31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2062428" y="452146"/>
            <a:ext cx="6167172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Mandatory Audit</a:t>
            </a:r>
            <a:endParaRPr lang="ar-EG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158116"/>
            <a:ext cx="880186" cy="880186"/>
          </a:xfrm>
          <a:prstGeom prst="rect">
            <a:avLst/>
          </a:prstGeom>
        </p:spPr>
      </p:pic>
      <p:sp>
        <p:nvSpPr>
          <p:cNvPr id="24" name="Content Placeholder 4"/>
          <p:cNvSpPr>
            <a:spLocks noGrp="1"/>
          </p:cNvSpPr>
          <p:nvPr/>
        </p:nvSpPr>
        <p:spPr>
          <a:xfrm>
            <a:off x="1174388" y="1474260"/>
            <a:ext cx="10515600" cy="4797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 SemiCondensed" panose="020B0502040204020203" pitchFamily="34" charset="0"/>
              </a:rPr>
              <a:t>Satisfy the security policy with low hit at performance as possible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  <a:hlinkClick r:id="rId4"/>
            </a:endParaRPr>
          </a:p>
          <a:p>
            <a:endParaRPr lang="en-US" dirty="0">
              <a:latin typeface="Bahnschrift SemiCondensed" panose="020B0502040204020203" pitchFamily="34" charset="0"/>
              <a:hlinkClick r:id="rId4"/>
            </a:endParaRPr>
          </a:p>
          <a:p>
            <a:pPr marL="0" indent="0">
              <a:buNone/>
            </a:pPr>
            <a:r>
              <a:rPr lang="en-US" dirty="0">
                <a:latin typeface="Bahnschrift SemiCondensed" panose="020B0502040204020203" pitchFamily="34" charset="0"/>
                <a:hlinkClick r:id="rId4"/>
              </a:rPr>
              <a:t>https://www.oracle.com/technetwork/products/audit-vault/learnmore/twp-security-auditperformance-166655.pdf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2248" t="4277" r="1563"/>
          <a:stretch/>
        </p:blipFill>
        <p:spPr>
          <a:xfrm>
            <a:off x="2977353" y="1990893"/>
            <a:ext cx="6110515" cy="32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5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8" name="Google Shape;888;p55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9" name="Google Shape;889;p55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90" name="Google Shape;890;p55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891" name="Google Shape;891;p5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93" name="Google Shape;893;p55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894" name="Google Shape;894;p5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5" name="Google Shape;895;p5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1" name="Google Shape;733;p55"/>
          <p:cNvSpPr txBox="1">
            <a:spLocks noGrp="1"/>
          </p:cNvSpPr>
          <p:nvPr>
            <p:ph type="title"/>
          </p:nvPr>
        </p:nvSpPr>
        <p:spPr>
          <a:xfrm>
            <a:off x="239486" y="713721"/>
            <a:ext cx="9934931" cy="115048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kern="1200" dirty="0">
                <a:latin typeface="Bahnschrift Light" panose="020B0502040204020203" pitchFamily="34" charset="0"/>
                <a:ea typeface="Poppins"/>
                <a:cs typeface="Poppins"/>
              </a:rPr>
              <a:t>Prepared by !</a:t>
            </a:r>
            <a:endParaRPr sz="3600" kern="1200" dirty="0"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172" name="Google Shape;734;p55"/>
          <p:cNvSpPr txBox="1">
            <a:spLocks noGrp="1"/>
          </p:cNvSpPr>
          <p:nvPr>
            <p:ph type="subTitle" idx="1"/>
          </p:nvPr>
        </p:nvSpPr>
        <p:spPr>
          <a:xfrm>
            <a:off x="883748" y="3335787"/>
            <a:ext cx="6627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Hossam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Eldeen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Essam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Ahmed Samir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Mohamed Adel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Mohammad Mustafa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Omar Mohamed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Saga </a:t>
            </a: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Muhammed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  <a:endParaRPr sz="3400" kern="1200" dirty="0">
              <a:latin typeface="Bahnschrift Light" panose="020B0502040204020203" pitchFamily="34" charset="0"/>
              <a:sym typeface="Montserrat ExtraBold"/>
            </a:endParaRPr>
          </a:p>
        </p:txBody>
      </p:sp>
      <p:sp>
        <p:nvSpPr>
          <p:cNvPr id="176" name="Google Shape;512;p52"/>
          <p:cNvSpPr/>
          <p:nvPr/>
        </p:nvSpPr>
        <p:spPr>
          <a:xfrm flipH="1">
            <a:off x="624754" y="2940572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Google Shape;512;p52"/>
          <p:cNvSpPr/>
          <p:nvPr/>
        </p:nvSpPr>
        <p:spPr>
          <a:xfrm flipH="1">
            <a:off x="624754" y="2425356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3AC3D"/>
              </a:solidFill>
              <a:cs typeface="Arial"/>
              <a:sym typeface="Arial"/>
            </a:endParaRPr>
          </a:p>
        </p:txBody>
      </p:sp>
      <p:sp>
        <p:nvSpPr>
          <p:cNvPr id="178" name="Google Shape;512;p52"/>
          <p:cNvSpPr/>
          <p:nvPr/>
        </p:nvSpPr>
        <p:spPr>
          <a:xfrm flipH="1">
            <a:off x="624753" y="3465313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512;p52"/>
          <p:cNvSpPr/>
          <p:nvPr/>
        </p:nvSpPr>
        <p:spPr>
          <a:xfrm flipH="1">
            <a:off x="624754" y="4491268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512;p52"/>
          <p:cNvSpPr/>
          <p:nvPr/>
        </p:nvSpPr>
        <p:spPr>
          <a:xfrm flipH="1">
            <a:off x="624754" y="3966527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512;p52"/>
          <p:cNvSpPr/>
          <p:nvPr/>
        </p:nvSpPr>
        <p:spPr>
          <a:xfrm flipH="1">
            <a:off x="624753" y="5006484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87" y="529602"/>
            <a:ext cx="5893146" cy="63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2619;p63"/>
          <p:cNvSpPr txBox="1">
            <a:spLocks/>
          </p:cNvSpPr>
          <p:nvPr/>
        </p:nvSpPr>
        <p:spPr>
          <a:xfrm>
            <a:off x="2062428" y="452146"/>
            <a:ext cx="558101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Audited tables</a:t>
            </a:r>
            <a:endParaRPr lang="ar-EG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158116"/>
            <a:ext cx="880186" cy="880186"/>
          </a:xfrm>
          <a:prstGeom prst="rect">
            <a:avLst/>
          </a:prstGeom>
        </p:spPr>
      </p:pic>
      <p:pic>
        <p:nvPicPr>
          <p:cNvPr id="36" name="Content Placeholder 4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88" y="1780866"/>
            <a:ext cx="84028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2619;p63"/>
          <p:cNvSpPr txBox="1">
            <a:spLocks/>
          </p:cNvSpPr>
          <p:nvPr/>
        </p:nvSpPr>
        <p:spPr>
          <a:xfrm>
            <a:off x="4003642" y="1026468"/>
            <a:ext cx="8623785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/>
              <a:t>DATA GENERATION </a:t>
            </a:r>
          </a:p>
          <a:p>
            <a:r>
              <a:rPr lang="en-US" sz="4000" dirty="0"/>
              <a:t>AND TESTING</a:t>
            </a:r>
            <a:endParaRPr lang="ar-EG" sz="4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9" y="848551"/>
            <a:ext cx="1090113" cy="1090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37588" y="2446021"/>
            <a:ext cx="10029372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100 records in most tables and 300 records in some tables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are generated by using DBMS_RANDOM built-in package,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TOAD, some manual written scripts and </a:t>
            </a:r>
            <a:r>
              <a:rPr lang="en-US" sz="2400" dirty="0" err="1">
                <a:solidFill>
                  <a:srgbClr val="0C2054"/>
                </a:solidFill>
                <a:latin typeface="Montserrat Medium"/>
              </a:rPr>
              <a:t>editings</a:t>
            </a:r>
            <a:r>
              <a:rPr lang="en-US" sz="2400" dirty="0">
                <a:solidFill>
                  <a:srgbClr val="0C2054"/>
                </a:solidFill>
                <a:latin typeface="Montserrat Mediu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Relations between tables and constraints are considered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Data are oriented with our assumptions and equations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Helped in Testing reports, predicting sizes and evaluating performance</a:t>
            </a:r>
          </a:p>
        </p:txBody>
      </p:sp>
      <p:sp>
        <p:nvSpPr>
          <p:cNvPr id="15" name="Google Shape;512;p52"/>
          <p:cNvSpPr/>
          <p:nvPr/>
        </p:nvSpPr>
        <p:spPr>
          <a:xfrm>
            <a:off x="2080652" y="2709790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512;p52"/>
          <p:cNvSpPr/>
          <p:nvPr/>
        </p:nvSpPr>
        <p:spPr>
          <a:xfrm>
            <a:off x="2080652" y="4348212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512;p52"/>
          <p:cNvSpPr/>
          <p:nvPr/>
        </p:nvSpPr>
        <p:spPr>
          <a:xfrm>
            <a:off x="2059275" y="486677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512;p52"/>
          <p:cNvSpPr/>
          <p:nvPr/>
        </p:nvSpPr>
        <p:spPr>
          <a:xfrm>
            <a:off x="2051624" y="5385340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10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Performance Tuning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graphicFrame>
        <p:nvGraphicFramePr>
          <p:cNvPr id="5" name="Content Placeholder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94678"/>
              </p:ext>
            </p:extLst>
          </p:nvPr>
        </p:nvGraphicFramePr>
        <p:xfrm>
          <a:off x="571500" y="1333501"/>
          <a:ext cx="11012009" cy="470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594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080"/>
          <a:stretch/>
        </p:blipFill>
        <p:spPr>
          <a:xfrm>
            <a:off x="1158612" y="314878"/>
            <a:ext cx="9787690" cy="63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670499"/>
            <a:ext cx="10222214" cy="57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6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10134"/>
              </p:ext>
            </p:extLst>
          </p:nvPr>
        </p:nvGraphicFramePr>
        <p:xfrm>
          <a:off x="1123747" y="1581150"/>
          <a:ext cx="11068253" cy="489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40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1089971" y="626317"/>
            <a:ext cx="24309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Condensed" panose="020B0502040204020203" pitchFamily="34" charset="0"/>
              </a:rPr>
              <a:t>Backup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368" y="1420368"/>
            <a:ext cx="8238861" cy="5262979"/>
            <a:chOff x="447306" y="1273335"/>
            <a:chExt cx="8238861" cy="5262979"/>
          </a:xfrm>
        </p:grpSpPr>
        <p:sp>
          <p:nvSpPr>
            <p:cNvPr id="10" name="Rectangle 9"/>
            <p:cNvSpPr/>
            <p:nvPr/>
          </p:nvSpPr>
          <p:spPr>
            <a:xfrm>
              <a:off x="720421" y="1273335"/>
              <a:ext cx="7965746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Why do we need backup? 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When do we backup ?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Which strategy used for backup and why  ?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Why Compressed Backup Sets?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Benefits of Compression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Reduced Storage Requirements: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Compression significantly reduces the storage space needed for backup files.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Faster Backup and Restore: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Smaller files mean faster backup and restore times.</a:t>
              </a:r>
            </a:p>
            <a:p>
              <a:pPr lvl="1"/>
              <a:endPara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endParaRP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How do we backup ?</a:t>
              </a:r>
            </a:p>
            <a:p>
              <a:endPara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39" name="Google Shape;512;p52"/>
            <p:cNvSpPr/>
            <p:nvPr/>
          </p:nvSpPr>
          <p:spPr>
            <a:xfrm>
              <a:off x="463485" y="1403857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512;p52"/>
            <p:cNvSpPr/>
            <p:nvPr/>
          </p:nvSpPr>
          <p:spPr>
            <a:xfrm>
              <a:off x="463485" y="1804508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512;p52"/>
            <p:cNvSpPr/>
            <p:nvPr/>
          </p:nvSpPr>
          <p:spPr>
            <a:xfrm>
              <a:off x="463485" y="2127757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512;p52"/>
            <p:cNvSpPr/>
            <p:nvPr/>
          </p:nvSpPr>
          <p:spPr>
            <a:xfrm>
              <a:off x="463485" y="2528408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512;p52"/>
            <p:cNvSpPr/>
            <p:nvPr/>
          </p:nvSpPr>
          <p:spPr>
            <a:xfrm>
              <a:off x="463485" y="2921915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512;p52"/>
            <p:cNvSpPr/>
            <p:nvPr/>
          </p:nvSpPr>
          <p:spPr>
            <a:xfrm>
              <a:off x="447306" y="5792115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:\Users\moham\Desktop\b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r="20050"/>
          <a:stretch/>
        </p:blipFill>
        <p:spPr bwMode="auto">
          <a:xfrm>
            <a:off x="2365828" y="1563947"/>
            <a:ext cx="9001579" cy="5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2619;p63"/>
          <p:cNvSpPr txBox="1">
            <a:spLocks noGrp="1"/>
          </p:cNvSpPr>
          <p:nvPr>
            <p:ph type="title"/>
          </p:nvPr>
        </p:nvSpPr>
        <p:spPr>
          <a:xfrm>
            <a:off x="1089970" y="626317"/>
            <a:ext cx="500603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Incremental </a:t>
            </a:r>
            <a:r>
              <a:rPr lang="en" dirty="0">
                <a:latin typeface="Bahnschrift SemiCondensed" panose="020B0502040204020203" pitchFamily="34" charset="0"/>
              </a:rPr>
              <a:t>Backup</a:t>
            </a:r>
            <a:endParaRPr dirty="0">
              <a:latin typeface="Bahnschrift SemiCondensed" panose="020B05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93800" y="1643467"/>
            <a:ext cx="7391400" cy="4334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Scheduling backup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How do incremental backup work 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Why do we choose Differential Incremental Backup 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Enable auto backup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Recovery catalog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backup piece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Backup policy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4" name="Google Shape;2619;p63"/>
          <p:cNvSpPr txBox="1">
            <a:spLocks noGrp="1"/>
          </p:cNvSpPr>
          <p:nvPr>
            <p:ph type="title"/>
          </p:nvPr>
        </p:nvSpPr>
        <p:spPr>
          <a:xfrm>
            <a:off x="1089971" y="626317"/>
            <a:ext cx="24309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Condensed" panose="020B0502040204020203" pitchFamily="34" charset="0"/>
              </a:rPr>
              <a:t>Backup</a:t>
            </a:r>
            <a:endParaRPr dirty="0">
              <a:latin typeface="Bahnschrift SemiCondensed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26" name="Google Shape;512;p52"/>
          <p:cNvSpPr/>
          <p:nvPr/>
        </p:nvSpPr>
        <p:spPr>
          <a:xfrm>
            <a:off x="878755" y="190255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512;p52"/>
          <p:cNvSpPr/>
          <p:nvPr/>
        </p:nvSpPr>
        <p:spPr>
          <a:xfrm>
            <a:off x="871135" y="242325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512;p52"/>
          <p:cNvSpPr/>
          <p:nvPr/>
        </p:nvSpPr>
        <p:spPr>
          <a:xfrm>
            <a:off x="886375" y="299983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512;p52"/>
          <p:cNvSpPr/>
          <p:nvPr/>
        </p:nvSpPr>
        <p:spPr>
          <a:xfrm>
            <a:off x="878755" y="352053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" name="Google Shape;512;p52"/>
          <p:cNvSpPr/>
          <p:nvPr/>
        </p:nvSpPr>
        <p:spPr>
          <a:xfrm>
            <a:off x="871135" y="404123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512;p52"/>
          <p:cNvSpPr/>
          <p:nvPr/>
        </p:nvSpPr>
        <p:spPr>
          <a:xfrm>
            <a:off x="886375" y="461781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512;p52"/>
          <p:cNvSpPr/>
          <p:nvPr/>
        </p:nvSpPr>
        <p:spPr>
          <a:xfrm>
            <a:off x="878755" y="513851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568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599" y="1697385"/>
            <a:ext cx="10588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Data guard has several databases </a:t>
            </a: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(one primary and others standby databases).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Data guard is the recommended solution for the SITE failures.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In data guard there is no shared storage, which is common for all the sites.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Data guard can have maximum nine standby databases.</a:t>
            </a:r>
          </a:p>
        </p:txBody>
      </p:sp>
      <p:sp>
        <p:nvSpPr>
          <p:cNvPr id="9" name="Google Shape;512;p52"/>
          <p:cNvSpPr/>
          <p:nvPr/>
        </p:nvSpPr>
        <p:spPr>
          <a:xfrm>
            <a:off x="429089" y="185686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512;p52"/>
          <p:cNvSpPr/>
          <p:nvPr/>
        </p:nvSpPr>
        <p:spPr>
          <a:xfrm>
            <a:off x="429089" y="3147522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512;p52"/>
          <p:cNvSpPr/>
          <p:nvPr/>
        </p:nvSpPr>
        <p:spPr>
          <a:xfrm>
            <a:off x="414575" y="444200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512;p52"/>
          <p:cNvSpPr/>
          <p:nvPr/>
        </p:nvSpPr>
        <p:spPr>
          <a:xfrm>
            <a:off x="414575" y="5744383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69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613;p54"/>
          <p:cNvGrpSpPr/>
          <p:nvPr/>
        </p:nvGrpSpPr>
        <p:grpSpPr>
          <a:xfrm>
            <a:off x="8420981" y="2602587"/>
            <a:ext cx="3692368" cy="4255413"/>
            <a:chOff x="967484" y="1625649"/>
            <a:chExt cx="2494735" cy="2836891"/>
          </a:xfrm>
        </p:grpSpPr>
        <p:sp>
          <p:nvSpPr>
            <p:cNvPr id="18" name="Google Shape;615;p54"/>
            <p:cNvSpPr/>
            <p:nvPr/>
          </p:nvSpPr>
          <p:spPr>
            <a:xfrm>
              <a:off x="1140550" y="2332227"/>
              <a:ext cx="1291312" cy="1018894"/>
            </a:xfrm>
            <a:custGeom>
              <a:avLst/>
              <a:gdLst/>
              <a:ahLst/>
              <a:cxnLst/>
              <a:rect l="l" t="t" r="r" b="b"/>
              <a:pathLst>
                <a:path w="61978" h="48903" extrusionOk="0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616;p54"/>
            <p:cNvSpPr/>
            <p:nvPr/>
          </p:nvSpPr>
          <p:spPr>
            <a:xfrm>
              <a:off x="2105288" y="2058063"/>
              <a:ext cx="1017498" cy="1028624"/>
            </a:xfrm>
            <a:custGeom>
              <a:avLst/>
              <a:gdLst/>
              <a:ahLst/>
              <a:cxnLst/>
              <a:rect l="l" t="t" r="r" b="b"/>
              <a:pathLst>
                <a:path w="48836" h="49370" extrusionOk="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617;p54"/>
            <p:cNvSpPr/>
            <p:nvPr/>
          </p:nvSpPr>
          <p:spPr>
            <a:xfrm>
              <a:off x="1967644" y="1821364"/>
              <a:ext cx="440598" cy="424680"/>
            </a:xfrm>
            <a:custGeom>
              <a:avLst/>
              <a:gdLst/>
              <a:ahLst/>
              <a:cxnLst/>
              <a:rect l="l" t="t" r="r" b="b"/>
              <a:pathLst>
                <a:path w="21147" h="20383" extrusionOk="0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618;p54"/>
            <p:cNvSpPr/>
            <p:nvPr/>
          </p:nvSpPr>
          <p:spPr>
            <a:xfrm>
              <a:off x="1963456" y="1817196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619;p54"/>
            <p:cNvSpPr/>
            <p:nvPr/>
          </p:nvSpPr>
          <p:spPr>
            <a:xfrm>
              <a:off x="1938494" y="1819947"/>
              <a:ext cx="440598" cy="424013"/>
            </a:xfrm>
            <a:custGeom>
              <a:avLst/>
              <a:gdLst/>
              <a:ahLst/>
              <a:cxnLst/>
              <a:rect l="l" t="t" r="r" b="b"/>
              <a:pathLst>
                <a:path w="21147" h="20351" extrusionOk="0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620;p54"/>
            <p:cNvSpPr/>
            <p:nvPr/>
          </p:nvSpPr>
          <p:spPr>
            <a:xfrm>
              <a:off x="1935661" y="1815113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621;p54"/>
            <p:cNvSpPr/>
            <p:nvPr/>
          </p:nvSpPr>
          <p:spPr>
            <a:xfrm>
              <a:off x="2112206" y="1965946"/>
              <a:ext cx="123718" cy="69526"/>
            </a:xfrm>
            <a:custGeom>
              <a:avLst/>
              <a:gdLst/>
              <a:ahLst/>
              <a:cxnLst/>
              <a:rect l="l" t="t" r="r" b="b"/>
              <a:pathLst>
                <a:path w="5938" h="3337" extrusionOk="0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622;p54"/>
            <p:cNvSpPr/>
            <p:nvPr/>
          </p:nvSpPr>
          <p:spPr>
            <a:xfrm>
              <a:off x="2098579" y="1957195"/>
              <a:ext cx="150429" cy="86611"/>
            </a:xfrm>
            <a:custGeom>
              <a:avLst/>
              <a:gdLst/>
              <a:ahLst/>
              <a:cxnLst/>
              <a:rect l="l" t="t" r="r" b="b"/>
              <a:pathLst>
                <a:path w="7220" h="4157" extrusionOk="0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623;p54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624;p54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625;p54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626;p54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627;p54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628;p54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629;p54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630;p54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631;p54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632;p54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633;p54"/>
            <p:cNvSpPr/>
            <p:nvPr/>
          </p:nvSpPr>
          <p:spPr>
            <a:xfrm>
              <a:off x="2965700" y="1812883"/>
              <a:ext cx="338485" cy="351841"/>
            </a:xfrm>
            <a:custGeom>
              <a:avLst/>
              <a:gdLst/>
              <a:ahLst/>
              <a:cxnLst/>
              <a:rect l="l" t="t" r="r" b="b"/>
              <a:pathLst>
                <a:path w="16246" h="16887" extrusionOk="0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634;p54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635;p54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636;p54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637;p54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638;p54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639;p54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640;p54"/>
            <p:cNvSpPr/>
            <p:nvPr/>
          </p:nvSpPr>
          <p:spPr>
            <a:xfrm>
              <a:off x="2400642" y="3197556"/>
              <a:ext cx="267605" cy="1208618"/>
            </a:xfrm>
            <a:custGeom>
              <a:avLst/>
              <a:gdLst/>
              <a:ahLst/>
              <a:cxnLst/>
              <a:rect l="l" t="t" r="r" b="b"/>
              <a:pathLst>
                <a:path w="12844" h="58009" extrusionOk="0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641;p54"/>
            <p:cNvSpPr/>
            <p:nvPr/>
          </p:nvSpPr>
          <p:spPr>
            <a:xfrm>
              <a:off x="2538953" y="3232998"/>
              <a:ext cx="325984" cy="1184303"/>
            </a:xfrm>
            <a:custGeom>
              <a:avLst/>
              <a:gdLst/>
              <a:ahLst/>
              <a:cxnLst/>
              <a:rect l="l" t="t" r="r" b="b"/>
              <a:pathLst>
                <a:path w="15646" h="56842" extrusionOk="0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642;p54"/>
            <p:cNvSpPr/>
            <p:nvPr/>
          </p:nvSpPr>
          <p:spPr>
            <a:xfrm>
              <a:off x="2095516" y="2704091"/>
              <a:ext cx="171680" cy="159867"/>
            </a:xfrm>
            <a:custGeom>
              <a:avLst/>
              <a:gdLst/>
              <a:ahLst/>
              <a:cxnLst/>
              <a:rect l="l" t="t" r="r" b="b"/>
              <a:pathLst>
                <a:path w="8240" h="7673" extrusionOk="0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643;p54"/>
            <p:cNvSpPr/>
            <p:nvPr/>
          </p:nvSpPr>
          <p:spPr>
            <a:xfrm>
              <a:off x="2183091" y="2708946"/>
              <a:ext cx="317630" cy="235040"/>
            </a:xfrm>
            <a:custGeom>
              <a:avLst/>
              <a:gdLst/>
              <a:ahLst/>
              <a:cxnLst/>
              <a:rect l="l" t="t" r="r" b="b"/>
              <a:pathLst>
                <a:path w="15245" h="11281" extrusionOk="0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644;p54"/>
            <p:cNvSpPr/>
            <p:nvPr/>
          </p:nvSpPr>
          <p:spPr>
            <a:xfrm>
              <a:off x="2388140" y="2682484"/>
              <a:ext cx="473996" cy="984975"/>
            </a:xfrm>
            <a:custGeom>
              <a:avLst/>
              <a:gdLst/>
              <a:ahLst/>
              <a:cxnLst/>
              <a:rect l="l" t="t" r="r" b="b"/>
              <a:pathLst>
                <a:path w="22750" h="47275" extrusionOk="0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645;p54"/>
            <p:cNvSpPr/>
            <p:nvPr/>
          </p:nvSpPr>
          <p:spPr>
            <a:xfrm>
              <a:off x="2477090" y="3100959"/>
              <a:ext cx="159179" cy="43399"/>
            </a:xfrm>
            <a:custGeom>
              <a:avLst/>
              <a:gdLst/>
              <a:ahLst/>
              <a:cxnLst/>
              <a:rect l="l" t="t" r="r" b="b"/>
              <a:pathLst>
                <a:path w="7640" h="2083" extrusionOk="0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646;p54"/>
            <p:cNvSpPr/>
            <p:nvPr/>
          </p:nvSpPr>
          <p:spPr>
            <a:xfrm>
              <a:off x="2521576" y="2560904"/>
              <a:ext cx="168909" cy="187473"/>
            </a:xfrm>
            <a:custGeom>
              <a:avLst/>
              <a:gdLst/>
              <a:ahLst/>
              <a:cxnLst/>
              <a:rect l="l" t="t" r="r" b="b"/>
              <a:pathLst>
                <a:path w="8107" h="8998" extrusionOk="0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647;p54"/>
            <p:cNvSpPr/>
            <p:nvPr/>
          </p:nvSpPr>
          <p:spPr>
            <a:xfrm>
              <a:off x="2602212" y="2583845"/>
              <a:ext cx="58401" cy="55609"/>
            </a:xfrm>
            <a:custGeom>
              <a:avLst/>
              <a:gdLst/>
              <a:ahLst/>
              <a:cxnLst/>
              <a:rect l="l" t="t" r="r" b="b"/>
              <a:pathLst>
                <a:path w="2803" h="2669" extrusionOk="0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648;p54"/>
            <p:cNvSpPr/>
            <p:nvPr/>
          </p:nvSpPr>
          <p:spPr>
            <a:xfrm>
              <a:off x="2529910" y="2578969"/>
              <a:ext cx="65359" cy="50067"/>
            </a:xfrm>
            <a:custGeom>
              <a:avLst/>
              <a:gdLst/>
              <a:ahLst/>
              <a:cxnLst/>
              <a:rect l="l" t="t" r="r" b="b"/>
              <a:pathLst>
                <a:path w="3137" h="2403" extrusionOk="0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649;p54"/>
            <p:cNvSpPr/>
            <p:nvPr/>
          </p:nvSpPr>
          <p:spPr>
            <a:xfrm>
              <a:off x="2535473" y="2405529"/>
              <a:ext cx="175160" cy="219018"/>
            </a:xfrm>
            <a:custGeom>
              <a:avLst/>
              <a:gdLst/>
              <a:ahLst/>
              <a:cxnLst/>
              <a:rect l="l" t="t" r="r" b="b"/>
              <a:pathLst>
                <a:path w="8407" h="10512" extrusionOk="0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650;p54"/>
            <p:cNvSpPr/>
            <p:nvPr/>
          </p:nvSpPr>
          <p:spPr>
            <a:xfrm>
              <a:off x="2556331" y="2503917"/>
              <a:ext cx="23648" cy="34169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651;p54"/>
            <p:cNvSpPr/>
            <p:nvPr/>
          </p:nvSpPr>
          <p:spPr>
            <a:xfrm>
              <a:off x="2619589" y="2464995"/>
              <a:ext cx="22939" cy="18772"/>
            </a:xfrm>
            <a:custGeom>
              <a:avLst/>
              <a:gdLst/>
              <a:ahLst/>
              <a:cxnLst/>
              <a:rect l="l" t="t" r="r" b="b"/>
              <a:pathLst>
                <a:path w="1101" h="901" extrusionOk="0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652;p54"/>
            <p:cNvSpPr/>
            <p:nvPr/>
          </p:nvSpPr>
          <p:spPr>
            <a:xfrm>
              <a:off x="2551476" y="2450014"/>
              <a:ext cx="28502" cy="8730"/>
            </a:xfrm>
            <a:custGeom>
              <a:avLst/>
              <a:gdLst/>
              <a:ahLst/>
              <a:cxnLst/>
              <a:rect l="l" t="t" r="r" b="b"/>
              <a:pathLst>
                <a:path w="1368" h="419" extrusionOk="0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653;p54"/>
            <p:cNvSpPr/>
            <p:nvPr/>
          </p:nvSpPr>
          <p:spPr>
            <a:xfrm>
              <a:off x="2526451" y="2675587"/>
              <a:ext cx="165430" cy="111905"/>
            </a:xfrm>
            <a:custGeom>
              <a:avLst/>
              <a:gdLst/>
              <a:ahLst/>
              <a:cxnLst/>
              <a:rect l="l" t="t" r="r" b="b"/>
              <a:pathLst>
                <a:path w="7940" h="5371" extrusionOk="0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654;p54"/>
            <p:cNvSpPr/>
            <p:nvPr/>
          </p:nvSpPr>
          <p:spPr>
            <a:xfrm>
              <a:off x="2611526" y="2678358"/>
              <a:ext cx="195724" cy="572025"/>
            </a:xfrm>
            <a:custGeom>
              <a:avLst/>
              <a:gdLst/>
              <a:ahLst/>
              <a:cxnLst/>
              <a:rect l="l" t="t" r="r" b="b"/>
              <a:pathLst>
                <a:path w="9394" h="27455" extrusionOk="0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655;p54"/>
            <p:cNvSpPr/>
            <p:nvPr/>
          </p:nvSpPr>
          <p:spPr>
            <a:xfrm>
              <a:off x="2691162" y="3048118"/>
              <a:ext cx="155700" cy="148241"/>
            </a:xfrm>
            <a:custGeom>
              <a:avLst/>
              <a:gdLst/>
              <a:ahLst/>
              <a:cxnLst/>
              <a:rect l="l" t="t" r="r" b="b"/>
              <a:pathLst>
                <a:path w="7473" h="7115" extrusionOk="0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656;p54"/>
            <p:cNvSpPr/>
            <p:nvPr/>
          </p:nvSpPr>
          <p:spPr>
            <a:xfrm>
              <a:off x="2427063" y="2684630"/>
              <a:ext cx="130677" cy="567295"/>
            </a:xfrm>
            <a:custGeom>
              <a:avLst/>
              <a:gdLst/>
              <a:ahLst/>
              <a:cxnLst/>
              <a:rect l="l" t="t" r="r" b="b"/>
              <a:pathLst>
                <a:path w="6272" h="27228" extrusionOk="0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57;p54"/>
            <p:cNvSpPr/>
            <p:nvPr/>
          </p:nvSpPr>
          <p:spPr>
            <a:xfrm>
              <a:off x="2723145" y="2701299"/>
              <a:ext cx="230060" cy="432305"/>
            </a:xfrm>
            <a:custGeom>
              <a:avLst/>
              <a:gdLst/>
              <a:ahLst/>
              <a:cxnLst/>
              <a:rect l="l" t="t" r="r" b="b"/>
              <a:pathLst>
                <a:path w="11042" h="20749" extrusionOk="0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58;p54"/>
            <p:cNvSpPr/>
            <p:nvPr/>
          </p:nvSpPr>
          <p:spPr>
            <a:xfrm>
              <a:off x="2607754" y="2487915"/>
              <a:ext cx="12543" cy="16793"/>
            </a:xfrm>
            <a:custGeom>
              <a:avLst/>
              <a:gdLst/>
              <a:ahLst/>
              <a:cxnLst/>
              <a:rect l="l" t="t" r="r" b="b"/>
              <a:pathLst>
                <a:path w="602" h="806" extrusionOk="0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59;p54"/>
            <p:cNvSpPr/>
            <p:nvPr/>
          </p:nvSpPr>
          <p:spPr>
            <a:xfrm>
              <a:off x="2557018" y="2478101"/>
              <a:ext cx="12543" cy="16210"/>
            </a:xfrm>
            <a:custGeom>
              <a:avLst/>
              <a:gdLst/>
              <a:ahLst/>
              <a:cxnLst/>
              <a:rect l="l" t="t" r="r" b="b"/>
              <a:pathLst>
                <a:path w="602" h="778" extrusionOk="0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60;p54"/>
            <p:cNvSpPr/>
            <p:nvPr/>
          </p:nvSpPr>
          <p:spPr>
            <a:xfrm>
              <a:off x="2555643" y="2473330"/>
              <a:ext cx="10438" cy="6626"/>
            </a:xfrm>
            <a:custGeom>
              <a:avLst/>
              <a:gdLst/>
              <a:ahLst/>
              <a:cxnLst/>
              <a:rect l="l" t="t" r="r" b="b"/>
              <a:pathLst>
                <a:path w="501" h="318" extrusionOk="0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61;p54"/>
            <p:cNvSpPr/>
            <p:nvPr/>
          </p:nvSpPr>
          <p:spPr>
            <a:xfrm>
              <a:off x="2606379" y="2483748"/>
              <a:ext cx="10438" cy="6000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62;p54"/>
            <p:cNvSpPr/>
            <p:nvPr/>
          </p:nvSpPr>
          <p:spPr>
            <a:xfrm>
              <a:off x="2577188" y="2546486"/>
              <a:ext cx="38232" cy="17043"/>
            </a:xfrm>
            <a:custGeom>
              <a:avLst/>
              <a:gdLst/>
              <a:ahLst/>
              <a:cxnLst/>
              <a:rect l="l" t="t" r="r" b="b"/>
              <a:pathLst>
                <a:path w="1835" h="818" extrusionOk="0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3;p54"/>
            <p:cNvSpPr/>
            <p:nvPr/>
          </p:nvSpPr>
          <p:spPr>
            <a:xfrm>
              <a:off x="2663366" y="2398257"/>
              <a:ext cx="107738" cy="233540"/>
            </a:xfrm>
            <a:custGeom>
              <a:avLst/>
              <a:gdLst/>
              <a:ahLst/>
              <a:cxnLst/>
              <a:rect l="l" t="t" r="r" b="b"/>
              <a:pathLst>
                <a:path w="5171" h="11209" extrusionOk="0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64;p54"/>
            <p:cNvSpPr/>
            <p:nvPr/>
          </p:nvSpPr>
          <p:spPr>
            <a:xfrm>
              <a:off x="2671159" y="2515648"/>
              <a:ext cx="60130" cy="66880"/>
            </a:xfrm>
            <a:custGeom>
              <a:avLst/>
              <a:gdLst/>
              <a:ahLst/>
              <a:cxnLst/>
              <a:rect l="l" t="t" r="r" b="b"/>
              <a:pathLst>
                <a:path w="2886" h="3210" extrusionOk="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65;p54"/>
            <p:cNvSpPr/>
            <p:nvPr/>
          </p:nvSpPr>
          <p:spPr>
            <a:xfrm>
              <a:off x="2538953" y="2770100"/>
              <a:ext cx="52150" cy="50067"/>
            </a:xfrm>
            <a:custGeom>
              <a:avLst/>
              <a:gdLst/>
              <a:ahLst/>
              <a:cxnLst/>
              <a:rect l="l" t="t" r="r" b="b"/>
              <a:pathLst>
                <a:path w="2503" h="2403" extrusionOk="0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66;p54"/>
            <p:cNvSpPr/>
            <p:nvPr/>
          </p:nvSpPr>
          <p:spPr>
            <a:xfrm>
              <a:off x="2582042" y="2770809"/>
              <a:ext cx="49379" cy="52150"/>
            </a:xfrm>
            <a:custGeom>
              <a:avLst/>
              <a:gdLst/>
              <a:ahLst/>
              <a:cxnLst/>
              <a:rect l="l" t="t" r="r" b="b"/>
              <a:pathLst>
                <a:path w="2370" h="2503" extrusionOk="0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667;p54"/>
            <p:cNvSpPr/>
            <p:nvPr/>
          </p:nvSpPr>
          <p:spPr>
            <a:xfrm>
              <a:off x="2555643" y="2775018"/>
              <a:ext cx="27127" cy="92403"/>
            </a:xfrm>
            <a:custGeom>
              <a:avLst/>
              <a:gdLst/>
              <a:ahLst/>
              <a:cxnLst/>
              <a:rect l="l" t="t" r="r" b="b"/>
              <a:pathLst>
                <a:path w="1302" h="4435" extrusionOk="0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668;p54"/>
            <p:cNvSpPr/>
            <p:nvPr/>
          </p:nvSpPr>
          <p:spPr>
            <a:xfrm>
              <a:off x="2580980" y="2771580"/>
              <a:ext cx="19856" cy="117405"/>
            </a:xfrm>
            <a:custGeom>
              <a:avLst/>
              <a:gdLst/>
              <a:ahLst/>
              <a:cxnLst/>
              <a:rect l="l" t="t" r="r" b="b"/>
              <a:pathLst>
                <a:path w="953" h="5635" extrusionOk="0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669;p54"/>
            <p:cNvSpPr/>
            <p:nvPr/>
          </p:nvSpPr>
          <p:spPr>
            <a:xfrm>
              <a:off x="2532015" y="2378525"/>
              <a:ext cx="189057" cy="119135"/>
            </a:xfrm>
            <a:custGeom>
              <a:avLst/>
              <a:gdLst/>
              <a:ahLst/>
              <a:cxnLst/>
              <a:rect l="l" t="t" r="r" b="b"/>
              <a:pathLst>
                <a:path w="9074" h="5718" extrusionOk="0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670;p54"/>
            <p:cNvSpPr/>
            <p:nvPr/>
          </p:nvSpPr>
          <p:spPr>
            <a:xfrm>
              <a:off x="2682140" y="2556737"/>
              <a:ext cx="17397" cy="15480"/>
            </a:xfrm>
            <a:custGeom>
              <a:avLst/>
              <a:gdLst/>
              <a:ahLst/>
              <a:cxnLst/>
              <a:rect l="l" t="t" r="r" b="b"/>
              <a:pathLst>
                <a:path w="835" h="743" extrusionOk="0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671;p54"/>
            <p:cNvSpPr/>
            <p:nvPr/>
          </p:nvSpPr>
          <p:spPr>
            <a:xfrm>
              <a:off x="2279709" y="4388159"/>
              <a:ext cx="191828" cy="67443"/>
            </a:xfrm>
            <a:custGeom>
              <a:avLst/>
              <a:gdLst/>
              <a:ahLst/>
              <a:cxnLst/>
              <a:rect l="l" t="t" r="r" b="b"/>
              <a:pathLst>
                <a:path w="9207" h="3237" extrusionOk="0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672;p54"/>
            <p:cNvSpPr/>
            <p:nvPr/>
          </p:nvSpPr>
          <p:spPr>
            <a:xfrm>
              <a:off x="2351990" y="4394410"/>
              <a:ext cx="31294" cy="25231"/>
            </a:xfrm>
            <a:custGeom>
              <a:avLst/>
              <a:gdLst/>
              <a:ahLst/>
              <a:cxnLst/>
              <a:rect l="l" t="t" r="r" b="b"/>
              <a:pathLst>
                <a:path w="1502" h="1211" extrusionOk="0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673;p54"/>
            <p:cNvSpPr/>
            <p:nvPr/>
          </p:nvSpPr>
          <p:spPr>
            <a:xfrm>
              <a:off x="2350593" y="4386763"/>
              <a:ext cx="32690" cy="13376"/>
            </a:xfrm>
            <a:custGeom>
              <a:avLst/>
              <a:gdLst/>
              <a:ahLst/>
              <a:cxnLst/>
              <a:rect l="l" t="t" r="r" b="b"/>
              <a:pathLst>
                <a:path w="1569" h="642" extrusionOk="0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674;p54"/>
            <p:cNvSpPr/>
            <p:nvPr/>
          </p:nvSpPr>
          <p:spPr>
            <a:xfrm>
              <a:off x="2693954" y="4388034"/>
              <a:ext cx="193224" cy="74506"/>
            </a:xfrm>
            <a:custGeom>
              <a:avLst/>
              <a:gdLst/>
              <a:ahLst/>
              <a:cxnLst/>
              <a:rect l="l" t="t" r="r" b="b"/>
              <a:pathLst>
                <a:path w="9274" h="3576" extrusionOk="0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675;p54"/>
            <p:cNvSpPr/>
            <p:nvPr/>
          </p:nvSpPr>
          <p:spPr>
            <a:xfrm>
              <a:off x="2743294" y="4397890"/>
              <a:ext cx="43816" cy="18356"/>
            </a:xfrm>
            <a:custGeom>
              <a:avLst/>
              <a:gdLst/>
              <a:ahLst/>
              <a:cxnLst/>
              <a:rect l="l" t="t" r="r" b="b"/>
              <a:pathLst>
                <a:path w="2103" h="881" extrusionOk="0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676;p54"/>
            <p:cNvSpPr/>
            <p:nvPr/>
          </p:nvSpPr>
          <p:spPr>
            <a:xfrm>
              <a:off x="2750253" y="4382346"/>
              <a:ext cx="36857" cy="19106"/>
            </a:xfrm>
            <a:custGeom>
              <a:avLst/>
              <a:gdLst/>
              <a:ahLst/>
              <a:cxnLst/>
              <a:rect l="l" t="t" r="r" b="b"/>
              <a:pathLst>
                <a:path w="1769" h="917" extrusionOk="0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677;p54"/>
            <p:cNvSpPr/>
            <p:nvPr/>
          </p:nvSpPr>
          <p:spPr>
            <a:xfrm>
              <a:off x="2010025" y="3004341"/>
              <a:ext cx="114697" cy="99237"/>
            </a:xfrm>
            <a:custGeom>
              <a:avLst/>
              <a:gdLst/>
              <a:ahLst/>
              <a:cxnLst/>
              <a:rect l="l" t="t" r="r" b="b"/>
              <a:pathLst>
                <a:path w="5505" h="4763" extrusionOk="0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678;p54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679;p54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680;p54"/>
            <p:cNvSpPr/>
            <p:nvPr/>
          </p:nvSpPr>
          <p:spPr>
            <a:xfrm>
              <a:off x="1548523" y="2426073"/>
              <a:ext cx="426742" cy="508749"/>
            </a:xfrm>
            <a:custGeom>
              <a:avLst/>
              <a:gdLst/>
              <a:ahLst/>
              <a:cxnLst/>
              <a:rect l="l" t="t" r="r" b="b"/>
              <a:pathLst>
                <a:path w="20482" h="24418" extrusionOk="0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681;p54"/>
            <p:cNvSpPr/>
            <p:nvPr/>
          </p:nvSpPr>
          <p:spPr>
            <a:xfrm>
              <a:off x="1793870" y="4092076"/>
              <a:ext cx="118176" cy="315546"/>
            </a:xfrm>
            <a:custGeom>
              <a:avLst/>
              <a:gdLst/>
              <a:ahLst/>
              <a:cxnLst/>
              <a:rect l="l" t="t" r="r" b="b"/>
              <a:pathLst>
                <a:path w="5672" h="15145" extrusionOk="0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682;p54"/>
            <p:cNvSpPr/>
            <p:nvPr/>
          </p:nvSpPr>
          <p:spPr>
            <a:xfrm>
              <a:off x="1677812" y="2995298"/>
              <a:ext cx="259937" cy="1321918"/>
            </a:xfrm>
            <a:custGeom>
              <a:avLst/>
              <a:gdLst/>
              <a:ahLst/>
              <a:cxnLst/>
              <a:rect l="l" t="t" r="r" b="b"/>
              <a:pathLst>
                <a:path w="12476" h="63447" extrusionOk="0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683;p54"/>
            <p:cNvSpPr/>
            <p:nvPr/>
          </p:nvSpPr>
          <p:spPr>
            <a:xfrm>
              <a:off x="1727152" y="3117628"/>
              <a:ext cx="62568" cy="504582"/>
            </a:xfrm>
            <a:custGeom>
              <a:avLst/>
              <a:gdLst/>
              <a:ahLst/>
              <a:cxnLst/>
              <a:rect l="l" t="t" r="r" b="b"/>
              <a:pathLst>
                <a:path w="3003" h="24218" extrusionOk="0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684;p54"/>
            <p:cNvSpPr/>
            <p:nvPr/>
          </p:nvSpPr>
          <p:spPr>
            <a:xfrm>
              <a:off x="1433153" y="4094160"/>
              <a:ext cx="133448" cy="303045"/>
            </a:xfrm>
            <a:custGeom>
              <a:avLst/>
              <a:gdLst/>
              <a:ahLst/>
              <a:cxnLst/>
              <a:rect l="l" t="t" r="r" b="b"/>
              <a:pathLst>
                <a:path w="6405" h="14545" extrusionOk="0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685;p54"/>
            <p:cNvSpPr/>
            <p:nvPr/>
          </p:nvSpPr>
          <p:spPr>
            <a:xfrm>
              <a:off x="1423422" y="2977921"/>
              <a:ext cx="382260" cy="1331648"/>
            </a:xfrm>
            <a:custGeom>
              <a:avLst/>
              <a:gdLst/>
              <a:ahLst/>
              <a:cxnLst/>
              <a:rect l="l" t="t" r="r" b="b"/>
              <a:pathLst>
                <a:path w="18347" h="63914" extrusionOk="0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686;p54"/>
            <p:cNvSpPr/>
            <p:nvPr/>
          </p:nvSpPr>
          <p:spPr>
            <a:xfrm>
              <a:off x="1812643" y="4372178"/>
              <a:ext cx="239102" cy="84111"/>
            </a:xfrm>
            <a:custGeom>
              <a:avLst/>
              <a:gdLst/>
              <a:ahLst/>
              <a:cxnLst/>
              <a:rect l="l" t="t" r="r" b="b"/>
              <a:pathLst>
                <a:path w="11476" h="4037" extrusionOk="0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687;p54"/>
            <p:cNvSpPr/>
            <p:nvPr/>
          </p:nvSpPr>
          <p:spPr>
            <a:xfrm>
              <a:off x="1925930" y="4378429"/>
              <a:ext cx="38253" cy="29898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688;p54"/>
            <p:cNvSpPr/>
            <p:nvPr/>
          </p:nvSpPr>
          <p:spPr>
            <a:xfrm>
              <a:off x="1925242" y="4368573"/>
              <a:ext cx="38941" cy="16564"/>
            </a:xfrm>
            <a:custGeom>
              <a:avLst/>
              <a:gdLst/>
              <a:ahLst/>
              <a:cxnLst/>
              <a:rect l="l" t="t" r="r" b="b"/>
              <a:pathLst>
                <a:path w="1869" h="795" extrusionOk="0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689;p54"/>
            <p:cNvSpPr/>
            <p:nvPr/>
          </p:nvSpPr>
          <p:spPr>
            <a:xfrm>
              <a:off x="1409525" y="4363031"/>
              <a:ext cx="233331" cy="89799"/>
            </a:xfrm>
            <a:custGeom>
              <a:avLst/>
              <a:gdLst/>
              <a:ahLst/>
              <a:cxnLst/>
              <a:rect l="l" t="t" r="r" b="b"/>
              <a:pathLst>
                <a:path w="11199" h="4310" extrusionOk="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690;p54"/>
            <p:cNvSpPr/>
            <p:nvPr/>
          </p:nvSpPr>
          <p:spPr>
            <a:xfrm>
              <a:off x="1529771" y="4375658"/>
              <a:ext cx="53525" cy="21939"/>
            </a:xfrm>
            <a:custGeom>
              <a:avLst/>
              <a:gdLst/>
              <a:ahLst/>
              <a:cxnLst/>
              <a:rect l="l" t="t" r="r" b="b"/>
              <a:pathLst>
                <a:path w="2569" h="1053" extrusionOk="0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691;p54"/>
            <p:cNvSpPr/>
            <p:nvPr/>
          </p:nvSpPr>
          <p:spPr>
            <a:xfrm>
              <a:off x="1529771" y="4356613"/>
              <a:ext cx="44483" cy="22752"/>
            </a:xfrm>
            <a:custGeom>
              <a:avLst/>
              <a:gdLst/>
              <a:ahLst/>
              <a:cxnLst/>
              <a:rect l="l" t="t" r="r" b="b"/>
              <a:pathLst>
                <a:path w="2135" h="1092" extrusionOk="0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692;p54"/>
            <p:cNvSpPr/>
            <p:nvPr/>
          </p:nvSpPr>
          <p:spPr>
            <a:xfrm>
              <a:off x="1548523" y="2425365"/>
              <a:ext cx="426742" cy="509457"/>
            </a:xfrm>
            <a:custGeom>
              <a:avLst/>
              <a:gdLst/>
              <a:ahLst/>
              <a:cxnLst/>
              <a:rect l="l" t="t" r="r" b="b"/>
              <a:pathLst>
                <a:path w="20482" h="24452" extrusionOk="0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693;p54"/>
            <p:cNvSpPr/>
            <p:nvPr/>
          </p:nvSpPr>
          <p:spPr>
            <a:xfrm>
              <a:off x="1774409" y="2490019"/>
              <a:ext cx="97320" cy="350986"/>
            </a:xfrm>
            <a:custGeom>
              <a:avLst/>
              <a:gdLst/>
              <a:ahLst/>
              <a:cxnLst/>
              <a:rect l="l" t="t" r="r" b="b"/>
              <a:pathLst>
                <a:path w="4671" h="16846" extrusionOk="0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694;p54"/>
            <p:cNvSpPr/>
            <p:nvPr/>
          </p:nvSpPr>
          <p:spPr>
            <a:xfrm>
              <a:off x="1832779" y="2429291"/>
              <a:ext cx="150137" cy="729788"/>
            </a:xfrm>
            <a:custGeom>
              <a:avLst/>
              <a:gdLst/>
              <a:ahLst/>
              <a:cxnLst/>
              <a:rect l="l" t="t" r="r" b="b"/>
              <a:pathLst>
                <a:path w="7206" h="35027" extrusionOk="0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695;p54"/>
            <p:cNvSpPr/>
            <p:nvPr/>
          </p:nvSpPr>
          <p:spPr>
            <a:xfrm>
              <a:off x="1712546" y="2298180"/>
              <a:ext cx="162659" cy="183702"/>
            </a:xfrm>
            <a:custGeom>
              <a:avLst/>
              <a:gdLst/>
              <a:ahLst/>
              <a:cxnLst/>
              <a:rect l="l" t="t" r="r" b="b"/>
              <a:pathLst>
                <a:path w="7807" h="881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696;p54"/>
            <p:cNvSpPr/>
            <p:nvPr/>
          </p:nvSpPr>
          <p:spPr>
            <a:xfrm>
              <a:off x="1786223" y="2468454"/>
              <a:ext cx="40337" cy="285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697;p54"/>
            <p:cNvSpPr/>
            <p:nvPr/>
          </p:nvSpPr>
          <p:spPr>
            <a:xfrm>
              <a:off x="1749385" y="2347520"/>
              <a:ext cx="86903" cy="53546"/>
            </a:xfrm>
            <a:custGeom>
              <a:avLst/>
              <a:gdLst/>
              <a:ahLst/>
              <a:cxnLst/>
              <a:rect l="l" t="t" r="r" b="b"/>
              <a:pathLst>
                <a:path w="41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698;p54"/>
            <p:cNvSpPr/>
            <p:nvPr/>
          </p:nvSpPr>
          <p:spPr>
            <a:xfrm>
              <a:off x="1536022" y="2428136"/>
              <a:ext cx="304420" cy="740268"/>
            </a:xfrm>
            <a:custGeom>
              <a:avLst/>
              <a:gdLst/>
              <a:ahLst/>
              <a:cxnLst/>
              <a:rect l="l" t="t" r="r" b="b"/>
              <a:pathLst>
                <a:path w="14611" h="35530" extrusionOk="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699;p54"/>
            <p:cNvSpPr/>
            <p:nvPr/>
          </p:nvSpPr>
          <p:spPr>
            <a:xfrm>
              <a:off x="1615949" y="2929268"/>
              <a:ext cx="133448" cy="37566"/>
            </a:xfrm>
            <a:custGeom>
              <a:avLst/>
              <a:gdLst/>
              <a:ahLst/>
              <a:cxnLst/>
              <a:rect l="l" t="t" r="r" b="b"/>
              <a:pathLst>
                <a:path w="6405" h="1803" extrusionOk="0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700;p54"/>
            <p:cNvSpPr/>
            <p:nvPr/>
          </p:nvSpPr>
          <p:spPr>
            <a:xfrm>
              <a:off x="1887696" y="2929977"/>
              <a:ext cx="52150" cy="38274"/>
            </a:xfrm>
            <a:custGeom>
              <a:avLst/>
              <a:gdLst/>
              <a:ahLst/>
              <a:cxnLst/>
              <a:rect l="l" t="t" r="r" b="b"/>
              <a:pathLst>
                <a:path w="2503" h="1837" extrusionOk="0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701;p54"/>
            <p:cNvSpPr/>
            <p:nvPr/>
          </p:nvSpPr>
          <p:spPr>
            <a:xfrm>
              <a:off x="1709087" y="2146180"/>
              <a:ext cx="187661" cy="240269"/>
            </a:xfrm>
            <a:custGeom>
              <a:avLst/>
              <a:gdLst/>
              <a:ahLst/>
              <a:cxnLst/>
              <a:rect l="l" t="t" r="r" b="b"/>
              <a:pathLst>
                <a:path w="9007" h="11532" extrusionOk="0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702;p54"/>
            <p:cNvSpPr/>
            <p:nvPr/>
          </p:nvSpPr>
          <p:spPr>
            <a:xfrm>
              <a:off x="1654163" y="2197916"/>
              <a:ext cx="108446" cy="107925"/>
            </a:xfrm>
            <a:custGeom>
              <a:avLst/>
              <a:gdLst/>
              <a:ahLst/>
              <a:cxnLst/>
              <a:rect l="l" t="t" r="r" b="b"/>
              <a:pathLst>
                <a:path w="5205" h="5180" extrusionOk="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703;p54"/>
            <p:cNvSpPr/>
            <p:nvPr/>
          </p:nvSpPr>
          <p:spPr>
            <a:xfrm>
              <a:off x="1676416" y="2264967"/>
              <a:ext cx="76589" cy="67005"/>
            </a:xfrm>
            <a:custGeom>
              <a:avLst/>
              <a:gdLst/>
              <a:ahLst/>
              <a:cxnLst/>
              <a:rect l="l" t="t" r="r" b="b"/>
              <a:pathLst>
                <a:path w="3676" h="3216" extrusionOk="0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704;p54"/>
            <p:cNvSpPr/>
            <p:nvPr/>
          </p:nvSpPr>
          <p:spPr>
            <a:xfrm>
              <a:off x="1813331" y="2239797"/>
              <a:ext cx="13230" cy="18085"/>
            </a:xfrm>
            <a:custGeom>
              <a:avLst/>
              <a:gdLst/>
              <a:ahLst/>
              <a:cxnLst/>
              <a:rect l="l" t="t" r="r" b="b"/>
              <a:pathLst>
                <a:path w="635" h="868" extrusionOk="0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705;p54"/>
            <p:cNvSpPr/>
            <p:nvPr/>
          </p:nvSpPr>
          <p:spPr>
            <a:xfrm>
              <a:off x="1869631" y="2235630"/>
              <a:ext cx="12543" cy="18772"/>
            </a:xfrm>
            <a:custGeom>
              <a:avLst/>
              <a:gdLst/>
              <a:ahLst/>
              <a:cxnLst/>
              <a:rect l="l" t="t" r="r" b="b"/>
              <a:pathLst>
                <a:path w="602" h="901" extrusionOk="0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706;p54"/>
            <p:cNvSpPr/>
            <p:nvPr/>
          </p:nvSpPr>
          <p:spPr>
            <a:xfrm>
              <a:off x="1851566" y="2251611"/>
              <a:ext cx="31982" cy="45983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707;p54"/>
            <p:cNvSpPr/>
            <p:nvPr/>
          </p:nvSpPr>
          <p:spPr>
            <a:xfrm>
              <a:off x="1800121" y="2213898"/>
              <a:ext cx="27127" cy="18272"/>
            </a:xfrm>
            <a:custGeom>
              <a:avLst/>
              <a:gdLst/>
              <a:ahLst/>
              <a:cxnLst/>
              <a:rect l="l" t="t" r="r" b="b"/>
              <a:pathLst>
                <a:path w="1302" h="877" extrusionOk="0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708;p54"/>
            <p:cNvSpPr/>
            <p:nvPr/>
          </p:nvSpPr>
          <p:spPr>
            <a:xfrm>
              <a:off x="1859900" y="2210605"/>
              <a:ext cx="27815" cy="16001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709;p54"/>
            <p:cNvSpPr/>
            <p:nvPr/>
          </p:nvSpPr>
          <p:spPr>
            <a:xfrm>
              <a:off x="1678500" y="2421718"/>
              <a:ext cx="110530" cy="366467"/>
            </a:xfrm>
            <a:custGeom>
              <a:avLst/>
              <a:gdLst/>
              <a:ahLst/>
              <a:cxnLst/>
              <a:rect l="l" t="t" r="r" b="b"/>
              <a:pathLst>
                <a:path w="5305" h="17589" extrusionOk="0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710;p54"/>
            <p:cNvSpPr/>
            <p:nvPr/>
          </p:nvSpPr>
          <p:spPr>
            <a:xfrm>
              <a:off x="1850170" y="2437616"/>
              <a:ext cx="92466" cy="369321"/>
            </a:xfrm>
            <a:custGeom>
              <a:avLst/>
              <a:gdLst/>
              <a:ahLst/>
              <a:cxnLst/>
              <a:rect l="l" t="t" r="r" b="b"/>
              <a:pathLst>
                <a:path w="4438" h="17726" extrusionOk="0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711;p54"/>
            <p:cNvSpPr/>
            <p:nvPr/>
          </p:nvSpPr>
          <p:spPr>
            <a:xfrm>
              <a:off x="1541356" y="2538901"/>
              <a:ext cx="247666" cy="263875"/>
            </a:xfrm>
            <a:custGeom>
              <a:avLst/>
              <a:gdLst/>
              <a:ahLst/>
              <a:cxnLst/>
              <a:rect l="l" t="t" r="r" b="b"/>
              <a:pathLst>
                <a:path w="11887" h="12665" extrusionOk="0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712;p54"/>
            <p:cNvSpPr/>
            <p:nvPr/>
          </p:nvSpPr>
          <p:spPr>
            <a:xfrm>
              <a:off x="2021152" y="2697132"/>
              <a:ext cx="72297" cy="43108"/>
            </a:xfrm>
            <a:custGeom>
              <a:avLst/>
              <a:gdLst/>
              <a:ahLst/>
              <a:cxnLst/>
              <a:rect l="l" t="t" r="r" b="b"/>
              <a:pathLst>
                <a:path w="3470" h="2069" extrusionOk="0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713;p54"/>
            <p:cNvSpPr/>
            <p:nvPr/>
          </p:nvSpPr>
          <p:spPr>
            <a:xfrm>
              <a:off x="2071200" y="2697132"/>
              <a:ext cx="116780" cy="91591"/>
            </a:xfrm>
            <a:custGeom>
              <a:avLst/>
              <a:gdLst/>
              <a:ahLst/>
              <a:cxnLst/>
              <a:rect l="l" t="t" r="r" b="b"/>
              <a:pathLst>
                <a:path w="5605" h="4396" extrusionOk="0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714;p54"/>
            <p:cNvSpPr/>
            <p:nvPr/>
          </p:nvSpPr>
          <p:spPr>
            <a:xfrm>
              <a:off x="1540189" y="2467537"/>
              <a:ext cx="531688" cy="301087"/>
            </a:xfrm>
            <a:custGeom>
              <a:avLst/>
              <a:gdLst/>
              <a:ahLst/>
              <a:cxnLst/>
              <a:rect l="l" t="t" r="r" b="b"/>
              <a:pathLst>
                <a:path w="25519" h="14451" extrusionOk="0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715;p54"/>
            <p:cNvSpPr/>
            <p:nvPr/>
          </p:nvSpPr>
          <p:spPr>
            <a:xfrm>
              <a:off x="1690314" y="2101674"/>
              <a:ext cx="196016" cy="121447"/>
            </a:xfrm>
            <a:custGeom>
              <a:avLst/>
              <a:gdLst/>
              <a:ahLst/>
              <a:cxnLst/>
              <a:rect l="l" t="t" r="r" b="b"/>
              <a:pathLst>
                <a:path w="9408" h="5829" extrusionOk="0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716;p54"/>
            <p:cNvSpPr/>
            <p:nvPr/>
          </p:nvSpPr>
          <p:spPr>
            <a:xfrm>
              <a:off x="1828625" y="2304598"/>
              <a:ext cx="35461" cy="14710"/>
            </a:xfrm>
            <a:custGeom>
              <a:avLst/>
              <a:gdLst/>
              <a:ahLst/>
              <a:cxnLst/>
              <a:rect l="l" t="t" r="r" b="b"/>
              <a:pathLst>
                <a:path w="1702" h="706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717;p54"/>
            <p:cNvSpPr/>
            <p:nvPr/>
          </p:nvSpPr>
          <p:spPr>
            <a:xfrm>
              <a:off x="1704212" y="2417718"/>
              <a:ext cx="106363" cy="91778"/>
            </a:xfrm>
            <a:custGeom>
              <a:avLst/>
              <a:gdLst/>
              <a:ahLst/>
              <a:cxnLst/>
              <a:rect l="l" t="t" r="r" b="b"/>
              <a:pathLst>
                <a:path w="5105" h="4405" extrusionOk="0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718;p54"/>
            <p:cNvSpPr/>
            <p:nvPr/>
          </p:nvSpPr>
          <p:spPr>
            <a:xfrm>
              <a:off x="1802225" y="2423281"/>
              <a:ext cx="93841" cy="81340"/>
            </a:xfrm>
            <a:custGeom>
              <a:avLst/>
              <a:gdLst/>
              <a:ahLst/>
              <a:cxnLst/>
              <a:rect l="l" t="t" r="r" b="b"/>
              <a:pathLst>
                <a:path w="4504" h="3904" extrusionOk="0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719;p54"/>
            <p:cNvSpPr/>
            <p:nvPr/>
          </p:nvSpPr>
          <p:spPr>
            <a:xfrm>
              <a:off x="1793370" y="2838193"/>
              <a:ext cx="18606" cy="16189"/>
            </a:xfrm>
            <a:custGeom>
              <a:avLst/>
              <a:gdLst/>
              <a:ahLst/>
              <a:cxnLst/>
              <a:rect l="l" t="t" r="r" b="b"/>
              <a:pathLst>
                <a:path w="893" h="777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175079" y="250202"/>
            <a:ext cx="9780867" cy="4053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lt1"/>
                </a:solid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Micro loans are popular in developing nations, providing small-scale financing facilitated by technology. They are used for startup funding or business expansion, allowing borrowers to repay the loans. A key feature of micro loans is their ability to source funds from multiple lenders, unlike traditional loans.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lt1"/>
                </a:solid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To manage micro loans effectively, an ERD with essential information is crucial.</a:t>
            </a:r>
          </a:p>
        </p:txBody>
      </p:sp>
    </p:spTree>
    <p:extLst>
      <p:ext uri="{BB962C8B-B14F-4D97-AF65-F5344CB8AC3E}">
        <p14:creationId xmlns:p14="http://schemas.microsoft.com/office/powerpoint/2010/main" val="35312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01957" y="1256074"/>
            <a:ext cx="90886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Upgrades and many other types of maintenance can happen at the standby database. </a:t>
            </a: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 </a:t>
            </a: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Total downtime is limited to the time required for the switchover.</a:t>
            </a:r>
          </a:p>
          <a:p>
            <a:endParaRPr lang="en-US" sz="24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Automatic Failover Oracle Data Guard includes an automatic failover capability called Fast-Start Failover.</a:t>
            </a:r>
          </a:p>
          <a:p>
            <a:endParaRPr lang="en-US" sz="24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It safeguards against split-brain conditions (where two independent databases function as primary). </a:t>
            </a:r>
          </a:p>
          <a:p>
            <a:endParaRPr lang="en-US" sz="24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Oracle Data Guard includes intelligent automation to reinstate the failed primary database as a synchronized standby.</a:t>
            </a:r>
          </a:p>
        </p:txBody>
      </p:sp>
      <p:sp>
        <p:nvSpPr>
          <p:cNvPr id="9" name="Google Shape;512;p52"/>
          <p:cNvSpPr/>
          <p:nvPr/>
        </p:nvSpPr>
        <p:spPr>
          <a:xfrm>
            <a:off x="903445" y="141210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512;p52"/>
          <p:cNvSpPr/>
          <p:nvPr/>
        </p:nvSpPr>
        <p:spPr>
          <a:xfrm>
            <a:off x="903445" y="2452111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512;p52"/>
          <p:cNvSpPr/>
          <p:nvPr/>
        </p:nvSpPr>
        <p:spPr>
          <a:xfrm>
            <a:off x="903445" y="3585668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512;p52"/>
          <p:cNvSpPr/>
          <p:nvPr/>
        </p:nvSpPr>
        <p:spPr>
          <a:xfrm>
            <a:off x="903445" y="4677359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512;p52"/>
          <p:cNvSpPr/>
          <p:nvPr/>
        </p:nvSpPr>
        <p:spPr>
          <a:xfrm>
            <a:off x="903445" y="5804219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657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t="5249" r="2783" b="12270"/>
          <a:stretch/>
        </p:blipFill>
        <p:spPr>
          <a:xfrm>
            <a:off x="1066800" y="1866900"/>
            <a:ext cx="8667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7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780370" y="43309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</a:t>
            </a:r>
          </a:p>
          <a:p>
            <a:r>
              <a:rPr lang="en-US" dirty="0"/>
              <a:t>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" y="139066"/>
            <a:ext cx="880186" cy="8801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71" y="18669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3AC3D"/>
                </a:solidFill>
                <a:latin typeface="Montserrat Medium"/>
              </a:rPr>
              <a:t>Configuration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371" y="2422160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tnsnames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password file</a:t>
            </a: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parameter file</a:t>
            </a: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listener</a:t>
            </a:r>
          </a:p>
          <a:p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stand_by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redo log</a:t>
            </a:r>
          </a:p>
          <a:p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dg_broker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9500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" name="Google Shape;5661;p111"/>
          <p:cNvSpPr txBox="1">
            <a:spLocks noGrp="1"/>
          </p:cNvSpPr>
          <p:nvPr>
            <p:ph type="ctrTitle"/>
          </p:nvPr>
        </p:nvSpPr>
        <p:spPr>
          <a:xfrm>
            <a:off x="1127773" y="2776978"/>
            <a:ext cx="5712000" cy="13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</a:pPr>
            <a:r>
              <a:rPr lang="en" sz="9600" kern="1200" dirty="0">
                <a:latin typeface="Bahnschrift Light" panose="020B0502040204020203" pitchFamily="34" charset="0"/>
                <a:ea typeface="Poppins"/>
                <a:cs typeface="Poppins"/>
              </a:rPr>
              <a:t>Thanks!</a:t>
            </a:r>
            <a:endParaRPr sz="9600" kern="1200" dirty="0"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grpSp>
        <p:nvGrpSpPr>
          <p:cNvPr id="5664" name="Google Shape;5664;p111"/>
          <p:cNvGrpSpPr/>
          <p:nvPr/>
        </p:nvGrpSpPr>
        <p:grpSpPr>
          <a:xfrm>
            <a:off x="6710233" y="2509061"/>
            <a:ext cx="4792723" cy="3604148"/>
            <a:chOff x="5032675" y="1881795"/>
            <a:chExt cx="3594542" cy="2703111"/>
          </a:xfrm>
        </p:grpSpPr>
        <p:sp>
          <p:nvSpPr>
            <p:cNvPr id="5665" name="Google Shape;5665;p111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6" name="Google Shape;5666;p111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7" name="Google Shape;5667;p111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8" name="Google Shape;5668;p111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9" name="Google Shape;5669;p111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0" name="Google Shape;5670;p111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1" name="Google Shape;5671;p111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2" name="Google Shape;5672;p111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3" name="Google Shape;5673;p111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4" name="Google Shape;5674;p111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5" name="Google Shape;5675;p111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6" name="Google Shape;5676;p111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7" name="Google Shape;5677;p111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8" name="Google Shape;5678;p111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9" name="Google Shape;5679;p111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0" name="Google Shape;5680;p111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1" name="Google Shape;5681;p111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2" name="Google Shape;5682;p111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3" name="Google Shape;5683;p111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4" name="Google Shape;5684;p111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5" name="Google Shape;5685;p111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6" name="Google Shape;5686;p111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7" name="Google Shape;5687;p111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8" name="Google Shape;5688;p111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9" name="Google Shape;5689;p111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0" name="Google Shape;5690;p111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1" name="Google Shape;5691;p111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2" name="Google Shape;5692;p111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3" name="Google Shape;5693;p111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4" name="Google Shape;5694;p111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5" name="Google Shape;5695;p111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6" name="Google Shape;5696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7" name="Google Shape;5697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8" name="Google Shape;5698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9" name="Google Shape;5699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0" name="Google Shape;5700;p111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1" name="Google Shape;5701;p111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2" name="Google Shape;5702;p111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3" name="Google Shape;5703;p111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4" name="Google Shape;5704;p111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5" name="Google Shape;5705;p111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6" name="Google Shape;5706;p111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7" name="Google Shape;5707;p111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8" name="Google Shape;5708;p111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9" name="Google Shape;5709;p111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0" name="Google Shape;5710;p111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1" name="Google Shape;5711;p111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2" name="Google Shape;5712;p111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3" name="Google Shape;5713;p111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4" name="Google Shape;5714;p111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5" name="Google Shape;5715;p111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6" name="Google Shape;5716;p111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7" name="Google Shape;5717;p111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8" name="Google Shape;5718;p111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9" name="Google Shape;5719;p111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0" name="Google Shape;5720;p111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1" name="Google Shape;5721;p111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2" name="Google Shape;5722;p111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3" name="Google Shape;5723;p111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4" name="Google Shape;5724;p111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5" name="Google Shape;5725;p111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6" name="Google Shape;5726;p111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7" name="Google Shape;5727;p111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8" name="Google Shape;5728;p111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9" name="Google Shape;5729;p111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0" name="Google Shape;5730;p111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1" name="Google Shape;5731;p111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2" name="Google Shape;5732;p111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3" name="Google Shape;5733;p111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4" name="Google Shape;5734;p111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5" name="Google Shape;5735;p111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6" name="Google Shape;5736;p111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7" name="Google Shape;5737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8" name="Google Shape;5738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9" name="Google Shape;5739;p111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0" name="Google Shape;5740;p111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1" name="Google Shape;5741;p111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2" name="Google Shape;5742;p111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3" name="Google Shape;5743;p111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4" name="Google Shape;5744;p111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5" name="Google Shape;5745;p111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6" name="Google Shape;5746;p111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7" name="Google Shape;5747;p111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8" name="Google Shape;5748;p111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9" name="Google Shape;5749;p111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0" name="Google Shape;5750;p111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1" name="Google Shape;5751;p111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2" name="Google Shape;5752;p111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3" name="Google Shape;5753;p111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4" name="Google Shape;5754;p111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5" name="Google Shape;5755;p111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6" name="Google Shape;5756;p111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7" name="Google Shape;5757;p111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8" name="Google Shape;5758;p111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9" name="Google Shape;5759;p111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0" name="Google Shape;5760;p111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1" name="Google Shape;5761;p111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62" name="Google Shape;5762;p111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63" name="Google Shape;5763;p111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64" name="Google Shape;5764;p111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65" name="Google Shape;5765;p111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5766" name="Google Shape;5766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7" name="Google Shape;5767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68" name="Google Shape;5768;p111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5769" name="Google Shape;5769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0" name="Google Shape;5770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80661" y="5367130"/>
            <a:ext cx="5192793" cy="929477"/>
          </a:xfrm>
          <a:prstGeom prst="rect">
            <a:avLst/>
          </a:prstGeom>
          <a:solidFill>
            <a:srgbClr val="0C2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24" y="930003"/>
            <a:ext cx="10058400" cy="5208665"/>
          </a:xfrm>
          <a:prstGeom prst="rect">
            <a:avLst/>
          </a:prstGeom>
        </p:spPr>
      </p:pic>
      <p:sp>
        <p:nvSpPr>
          <p:cNvPr id="36" name="Google Shape;596;p53"/>
          <p:cNvSpPr txBox="1">
            <a:spLocks noGrp="1"/>
          </p:cNvSpPr>
          <p:nvPr>
            <p:ph type="title"/>
          </p:nvPr>
        </p:nvSpPr>
        <p:spPr>
          <a:xfrm>
            <a:off x="-711200" y="116433"/>
            <a:ext cx="46101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500" kern="1200" dirty="0">
                <a:solidFill>
                  <a:srgbClr val="0C2054"/>
                </a:solidFill>
                <a:latin typeface="Bahnschrift Light" panose="020B0502040204020203" pitchFamily="34" charset="0"/>
                <a:ea typeface="Poppins"/>
                <a:cs typeface="Poppins"/>
              </a:rPr>
              <a:t>The Adjusted ERD</a:t>
            </a:r>
            <a:endParaRPr sz="2500" kern="1200" dirty="0">
              <a:solidFill>
                <a:srgbClr val="0C2054"/>
              </a:solidFill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DEE23-72D2-4587-A95B-387ACF55F970}"/>
              </a:ext>
            </a:extLst>
          </p:cNvPr>
          <p:cNvSpPr/>
          <p:nvPr/>
        </p:nvSpPr>
        <p:spPr>
          <a:xfrm>
            <a:off x="4261757" y="5119007"/>
            <a:ext cx="2457450" cy="23676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33726-2E28-4AA3-A4A1-2A34E5407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1041533"/>
            <a:ext cx="2137229" cy="268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8EE81A-2AD6-4793-B22A-D5C7334D8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6" y="3160753"/>
            <a:ext cx="2487384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089971" y="626317"/>
            <a:ext cx="24309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Reports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0534" y="1334468"/>
            <a:ext cx="1134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User manager from manager group and loan from audit group will generate report to find total amount of cash flow in the system from all loans Repayment every year</a:t>
            </a:r>
            <a:endParaRPr lang="en-US" sz="2200" dirty="0">
              <a:solidFill>
                <a:srgbClr val="0C2054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58232" r="91633" b="34763"/>
          <a:stretch/>
        </p:blipFill>
        <p:spPr>
          <a:xfrm>
            <a:off x="9085943" y="1734536"/>
            <a:ext cx="2177143" cy="10522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0534" y="2793842"/>
            <a:ext cx="8823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User loan from group audit at the end of each day will generate report</a:t>
            </a:r>
          </a:p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to retrieve all active loan applications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8161" r="72032" b="18155"/>
          <a:stretch/>
        </p:blipFill>
        <p:spPr>
          <a:xfrm>
            <a:off x="6241142" y="3323771"/>
            <a:ext cx="5239657" cy="25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089971" y="626317"/>
            <a:ext cx="24309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Reports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0534" y="1520594"/>
            <a:ext cx="1134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User intermediary from audit group will generate report monthly to retrieve the intermediary </a:t>
            </a:r>
          </a:p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name and the loan date he participated in and the borrower name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t="54805" r="63420" b="16192"/>
          <a:stretch/>
        </p:blipFill>
        <p:spPr>
          <a:xfrm>
            <a:off x="3453622" y="2655331"/>
            <a:ext cx="6034823" cy="26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4" name="Google Shape;6344;p114"/>
          <p:cNvSpPr txBox="1">
            <a:spLocks noGrp="1"/>
          </p:cNvSpPr>
          <p:nvPr>
            <p:ph type="title"/>
          </p:nvPr>
        </p:nvSpPr>
        <p:spPr>
          <a:xfrm>
            <a:off x="120484" y="338026"/>
            <a:ext cx="102720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500" kern="1200" dirty="0">
                <a:solidFill>
                  <a:srgbClr val="0C2054"/>
                </a:solidFill>
                <a:latin typeface="Bahnschrift Light" panose="020B0502040204020203" pitchFamily="34" charset="0"/>
                <a:ea typeface="Poppins"/>
                <a:cs typeface="Poppins"/>
              </a:rPr>
              <a:t>Features can be added in the future</a:t>
            </a:r>
            <a:endParaRPr sz="2500" kern="1200" dirty="0">
              <a:solidFill>
                <a:srgbClr val="0C2054"/>
              </a:solidFill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6345" name="Google Shape;6345;p114"/>
          <p:cNvSpPr txBox="1"/>
          <p:nvPr/>
        </p:nvSpPr>
        <p:spPr>
          <a:xfrm>
            <a:off x="784452" y="1475239"/>
            <a:ext cx="5556634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Risk Assessment</a:t>
            </a:r>
          </a:p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Integration with Financial Services</a:t>
            </a:r>
          </a:p>
        </p:txBody>
      </p:sp>
      <p:sp>
        <p:nvSpPr>
          <p:cNvPr id="6346" name="Google Shape;6346;p114"/>
          <p:cNvSpPr txBox="1"/>
          <p:nvPr/>
        </p:nvSpPr>
        <p:spPr>
          <a:xfrm>
            <a:off x="6326371" y="1489448"/>
            <a:ext cx="49240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Scheduling Repayment</a:t>
            </a:r>
          </a:p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Expanded Data Analysis</a:t>
            </a:r>
            <a:endParaRPr lang="en-US" sz="2200" kern="0" dirty="0">
              <a:solidFill>
                <a:srgbClr val="191919"/>
              </a:solidFill>
              <a:latin typeface="Bahnschrift Light" panose="020B0502040204020203" pitchFamily="34" charset="0"/>
              <a:ea typeface="Poppins"/>
              <a:cs typeface="Poppins"/>
              <a:sym typeface="Poppins"/>
            </a:endParaRPr>
          </a:p>
        </p:txBody>
      </p:sp>
      <p:grpSp>
        <p:nvGrpSpPr>
          <p:cNvPr id="6347" name="Google Shape;6347;p114"/>
          <p:cNvGrpSpPr/>
          <p:nvPr/>
        </p:nvGrpSpPr>
        <p:grpSpPr>
          <a:xfrm>
            <a:off x="3822121" y="3592815"/>
            <a:ext cx="2570745" cy="2138504"/>
            <a:chOff x="2895165" y="2694611"/>
            <a:chExt cx="1928059" cy="1603878"/>
          </a:xfrm>
        </p:grpSpPr>
        <p:sp>
          <p:nvSpPr>
            <p:cNvPr id="6348" name="Google Shape;6348;p114"/>
            <p:cNvSpPr/>
            <p:nvPr/>
          </p:nvSpPr>
          <p:spPr>
            <a:xfrm>
              <a:off x="4219893" y="4167641"/>
              <a:ext cx="42957" cy="1204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49" name="Google Shape;6349;p114"/>
            <p:cNvSpPr/>
            <p:nvPr/>
          </p:nvSpPr>
          <p:spPr>
            <a:xfrm>
              <a:off x="4587757" y="4107983"/>
              <a:ext cx="95463" cy="1204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0" name="Google Shape;6350;p114"/>
            <p:cNvSpPr/>
            <p:nvPr/>
          </p:nvSpPr>
          <p:spPr>
            <a:xfrm>
              <a:off x="3514376" y="3304258"/>
              <a:ext cx="44554" cy="22283"/>
            </a:xfrm>
            <a:custGeom>
              <a:avLst/>
              <a:gdLst/>
              <a:ahLst/>
              <a:cxnLst/>
              <a:rect l="l" t="t" r="r" b="b"/>
              <a:pathLst>
                <a:path w="3737" h="1869" extrusionOk="0">
                  <a:moveTo>
                    <a:pt x="0" y="1"/>
                  </a:moveTo>
                  <a:lnTo>
                    <a:pt x="1868" y="186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1" name="Google Shape;6351;p114"/>
            <p:cNvSpPr/>
            <p:nvPr/>
          </p:nvSpPr>
          <p:spPr>
            <a:xfrm>
              <a:off x="2895165" y="4185929"/>
              <a:ext cx="1928059" cy="11256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2" name="Google Shape;6352;p114"/>
            <p:cNvSpPr/>
            <p:nvPr/>
          </p:nvSpPr>
          <p:spPr>
            <a:xfrm>
              <a:off x="3768906" y="2922478"/>
              <a:ext cx="779898" cy="1320381"/>
            </a:xfrm>
            <a:custGeom>
              <a:avLst/>
              <a:gdLst/>
              <a:ahLst/>
              <a:cxnLst/>
              <a:rect l="l" t="t" r="r" b="b"/>
              <a:pathLst>
                <a:path w="65414" h="110747" extrusionOk="0">
                  <a:moveTo>
                    <a:pt x="46733" y="1"/>
                  </a:moveTo>
                  <a:lnTo>
                    <a:pt x="6972" y="55374"/>
                  </a:lnTo>
                  <a:lnTo>
                    <a:pt x="0" y="65081"/>
                  </a:lnTo>
                  <a:lnTo>
                    <a:pt x="0" y="110747"/>
                  </a:lnTo>
                  <a:lnTo>
                    <a:pt x="65413" y="110747"/>
                  </a:lnTo>
                  <a:lnTo>
                    <a:pt x="65413" y="7640"/>
                  </a:lnTo>
                  <a:lnTo>
                    <a:pt x="46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3" name="Google Shape;6353;p114"/>
            <p:cNvSpPr/>
            <p:nvPr/>
          </p:nvSpPr>
          <p:spPr>
            <a:xfrm>
              <a:off x="3836911" y="3831200"/>
              <a:ext cx="268054" cy="254533"/>
            </a:xfrm>
            <a:custGeom>
              <a:avLst/>
              <a:gdLst/>
              <a:ahLst/>
              <a:cxnLst/>
              <a:rect l="l" t="t" r="r" b="b"/>
              <a:pathLst>
                <a:path w="22483" h="21349" extrusionOk="0">
                  <a:moveTo>
                    <a:pt x="22083" y="367"/>
                  </a:moveTo>
                  <a:lnTo>
                    <a:pt x="22083" y="20949"/>
                  </a:lnTo>
                  <a:lnTo>
                    <a:pt x="367" y="20949"/>
                  </a:lnTo>
                  <a:lnTo>
                    <a:pt x="400" y="367"/>
                  </a:lnTo>
                  <a:close/>
                  <a:moveTo>
                    <a:pt x="0" y="0"/>
                  </a:moveTo>
                  <a:lnTo>
                    <a:pt x="0" y="21349"/>
                  </a:lnTo>
                  <a:lnTo>
                    <a:pt x="22483" y="21349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4" name="Google Shape;6354;p114"/>
            <p:cNvSpPr/>
            <p:nvPr/>
          </p:nvSpPr>
          <p:spPr>
            <a:xfrm>
              <a:off x="3735500" y="2901411"/>
              <a:ext cx="645079" cy="836375"/>
            </a:xfrm>
            <a:custGeom>
              <a:avLst/>
              <a:gdLst/>
              <a:ahLst/>
              <a:cxnLst/>
              <a:rect l="l" t="t" r="r" b="b"/>
              <a:pathLst>
                <a:path w="54106" h="70151" extrusionOk="0">
                  <a:moveTo>
                    <a:pt x="22316" y="0"/>
                  </a:moveTo>
                  <a:cubicBezTo>
                    <a:pt x="22316" y="0"/>
                    <a:pt x="0" y="44732"/>
                    <a:pt x="0" y="53638"/>
                  </a:cubicBezTo>
                  <a:lnTo>
                    <a:pt x="0" y="67415"/>
                  </a:lnTo>
                  <a:cubicBezTo>
                    <a:pt x="0" y="68916"/>
                    <a:pt x="1234" y="70150"/>
                    <a:pt x="2735" y="70150"/>
                  </a:cubicBezTo>
                  <a:lnTo>
                    <a:pt x="39628" y="70150"/>
                  </a:lnTo>
                  <a:cubicBezTo>
                    <a:pt x="41163" y="70150"/>
                    <a:pt x="42364" y="68916"/>
                    <a:pt x="42364" y="67415"/>
                  </a:cubicBezTo>
                  <a:lnTo>
                    <a:pt x="42364" y="53272"/>
                  </a:lnTo>
                  <a:cubicBezTo>
                    <a:pt x="42364" y="41230"/>
                    <a:pt x="54105" y="1768"/>
                    <a:pt x="54105" y="1768"/>
                  </a:cubicBezTo>
                  <a:lnTo>
                    <a:pt x="52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5" name="Google Shape;6355;p114"/>
            <p:cNvSpPr/>
            <p:nvPr/>
          </p:nvSpPr>
          <p:spPr>
            <a:xfrm>
              <a:off x="3830151" y="3003214"/>
              <a:ext cx="453782" cy="373448"/>
            </a:xfrm>
            <a:custGeom>
              <a:avLst/>
              <a:gdLst/>
              <a:ahLst/>
              <a:cxnLst/>
              <a:rect l="l" t="t" r="r" b="b"/>
              <a:pathLst>
                <a:path w="38061" h="31323" extrusionOk="0">
                  <a:moveTo>
                    <a:pt x="14444" y="1"/>
                  </a:moveTo>
                  <a:lnTo>
                    <a:pt x="0" y="31323"/>
                  </a:lnTo>
                  <a:lnTo>
                    <a:pt x="28020" y="31323"/>
                  </a:lnTo>
                  <a:lnTo>
                    <a:pt x="38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6" name="Google Shape;6356;p114"/>
            <p:cNvSpPr/>
            <p:nvPr/>
          </p:nvSpPr>
          <p:spPr>
            <a:xfrm>
              <a:off x="4002346" y="3003214"/>
              <a:ext cx="281586" cy="67219"/>
            </a:xfrm>
            <a:custGeom>
              <a:avLst/>
              <a:gdLst/>
              <a:ahLst/>
              <a:cxnLst/>
              <a:rect l="l" t="t" r="r" b="b"/>
              <a:pathLst>
                <a:path w="23618" h="5638" extrusionOk="0">
                  <a:moveTo>
                    <a:pt x="1" y="1"/>
                  </a:moveTo>
                  <a:lnTo>
                    <a:pt x="3837" y="5638"/>
                  </a:lnTo>
                  <a:lnTo>
                    <a:pt x="21850" y="5638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7" name="Google Shape;6357;p114"/>
            <p:cNvSpPr/>
            <p:nvPr/>
          </p:nvSpPr>
          <p:spPr>
            <a:xfrm>
              <a:off x="3858384" y="3400504"/>
              <a:ext cx="209598" cy="89490"/>
            </a:xfrm>
            <a:custGeom>
              <a:avLst/>
              <a:gdLst/>
              <a:ahLst/>
              <a:cxnLst/>
              <a:rect l="l" t="t" r="r" b="b"/>
              <a:pathLst>
                <a:path w="17580" h="7506" extrusionOk="0">
                  <a:moveTo>
                    <a:pt x="1902" y="0"/>
                  </a:moveTo>
                  <a:lnTo>
                    <a:pt x="0" y="7506"/>
                  </a:lnTo>
                  <a:lnTo>
                    <a:pt x="15678" y="7506"/>
                  </a:lnTo>
                  <a:lnTo>
                    <a:pt x="17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8" name="Google Shape;6358;p114"/>
            <p:cNvSpPr/>
            <p:nvPr/>
          </p:nvSpPr>
          <p:spPr>
            <a:xfrm>
              <a:off x="3882646" y="3412033"/>
              <a:ext cx="168238" cy="63642"/>
            </a:xfrm>
            <a:custGeom>
              <a:avLst/>
              <a:gdLst/>
              <a:ahLst/>
              <a:cxnLst/>
              <a:rect l="l" t="t" r="r" b="b"/>
              <a:pathLst>
                <a:path w="14111" h="5338" extrusionOk="0">
                  <a:moveTo>
                    <a:pt x="901" y="1"/>
                  </a:moveTo>
                  <a:cubicBezTo>
                    <a:pt x="667" y="1"/>
                    <a:pt x="467" y="168"/>
                    <a:pt x="434" y="401"/>
                  </a:cubicBezTo>
                  <a:lnTo>
                    <a:pt x="67" y="1902"/>
                  </a:lnTo>
                  <a:cubicBezTo>
                    <a:pt x="0" y="2169"/>
                    <a:pt x="200" y="2402"/>
                    <a:pt x="434" y="2402"/>
                  </a:cubicBezTo>
                  <a:lnTo>
                    <a:pt x="3836" y="2402"/>
                  </a:lnTo>
                  <a:cubicBezTo>
                    <a:pt x="4103" y="2402"/>
                    <a:pt x="4270" y="2636"/>
                    <a:pt x="4237" y="2869"/>
                  </a:cubicBezTo>
                  <a:lnTo>
                    <a:pt x="3803" y="4871"/>
                  </a:lnTo>
                  <a:cubicBezTo>
                    <a:pt x="3736" y="5104"/>
                    <a:pt x="3936" y="5338"/>
                    <a:pt x="4170" y="5338"/>
                  </a:cubicBezTo>
                  <a:lnTo>
                    <a:pt x="7506" y="5338"/>
                  </a:lnTo>
                  <a:cubicBezTo>
                    <a:pt x="7906" y="5338"/>
                    <a:pt x="8206" y="5071"/>
                    <a:pt x="8306" y="4704"/>
                  </a:cubicBezTo>
                  <a:lnTo>
                    <a:pt x="8673" y="3036"/>
                  </a:lnTo>
                  <a:cubicBezTo>
                    <a:pt x="8740" y="2669"/>
                    <a:pt x="9073" y="2402"/>
                    <a:pt x="9440" y="2402"/>
                  </a:cubicBezTo>
                  <a:lnTo>
                    <a:pt x="12976" y="2402"/>
                  </a:lnTo>
                  <a:cubicBezTo>
                    <a:pt x="13343" y="2402"/>
                    <a:pt x="13643" y="2136"/>
                    <a:pt x="13743" y="1769"/>
                  </a:cubicBezTo>
                  <a:lnTo>
                    <a:pt x="14077" y="301"/>
                  </a:lnTo>
                  <a:cubicBezTo>
                    <a:pt x="14110" y="168"/>
                    <a:pt x="14010" y="1"/>
                    <a:pt x="138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9" name="Google Shape;6359;p114"/>
            <p:cNvSpPr/>
            <p:nvPr/>
          </p:nvSpPr>
          <p:spPr>
            <a:xfrm>
              <a:off x="3939110" y="3070418"/>
              <a:ext cx="323744" cy="271642"/>
            </a:xfrm>
            <a:custGeom>
              <a:avLst/>
              <a:gdLst/>
              <a:ahLst/>
              <a:cxnLst/>
              <a:rect l="l" t="t" r="r" b="b"/>
              <a:pathLst>
                <a:path w="27154" h="22784" extrusionOk="0">
                  <a:moveTo>
                    <a:pt x="9141" y="1"/>
                  </a:moveTo>
                  <a:lnTo>
                    <a:pt x="1" y="22784"/>
                  </a:lnTo>
                  <a:lnTo>
                    <a:pt x="19815" y="22784"/>
                  </a:lnTo>
                  <a:lnTo>
                    <a:pt x="27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0" name="Google Shape;6360;p114"/>
            <p:cNvSpPr/>
            <p:nvPr/>
          </p:nvSpPr>
          <p:spPr>
            <a:xfrm>
              <a:off x="4002346" y="3097470"/>
              <a:ext cx="251756" cy="135618"/>
            </a:xfrm>
            <a:custGeom>
              <a:avLst/>
              <a:gdLst/>
              <a:ahLst/>
              <a:cxnLst/>
              <a:rect l="l" t="t" r="r" b="b"/>
              <a:pathLst>
                <a:path w="21116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17313" y="11375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1" name="Google Shape;6361;p114"/>
            <p:cNvSpPr/>
            <p:nvPr/>
          </p:nvSpPr>
          <p:spPr>
            <a:xfrm>
              <a:off x="4002346" y="3097470"/>
              <a:ext cx="80346" cy="135618"/>
            </a:xfrm>
            <a:custGeom>
              <a:avLst/>
              <a:gdLst/>
              <a:ahLst/>
              <a:cxnLst/>
              <a:rect l="l" t="t" r="r" b="b"/>
              <a:pathLst>
                <a:path w="6739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2369" y="1137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2" name="Google Shape;6362;p114"/>
            <p:cNvSpPr/>
            <p:nvPr/>
          </p:nvSpPr>
          <p:spPr>
            <a:xfrm>
              <a:off x="3980480" y="3265284"/>
              <a:ext cx="114539" cy="29043"/>
            </a:xfrm>
            <a:custGeom>
              <a:avLst/>
              <a:gdLst/>
              <a:ahLst/>
              <a:cxnLst/>
              <a:rect l="l" t="t" r="r" b="b"/>
              <a:pathLst>
                <a:path w="9607" h="2436" extrusionOk="0">
                  <a:moveTo>
                    <a:pt x="867" y="1"/>
                  </a:moveTo>
                  <a:lnTo>
                    <a:pt x="0" y="2436"/>
                  </a:lnTo>
                  <a:lnTo>
                    <a:pt x="8940" y="2436"/>
                  </a:lnTo>
                  <a:lnTo>
                    <a:pt x="9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3" name="Google Shape;6363;p114"/>
            <p:cNvSpPr/>
            <p:nvPr/>
          </p:nvSpPr>
          <p:spPr>
            <a:xfrm>
              <a:off x="3989219" y="3276420"/>
              <a:ext cx="97455" cy="3601"/>
            </a:xfrm>
            <a:custGeom>
              <a:avLst/>
              <a:gdLst/>
              <a:ahLst/>
              <a:cxnLst/>
              <a:rect l="l" t="t" r="r" b="b"/>
              <a:pathLst>
                <a:path w="8174" h="302" extrusionOk="0">
                  <a:moveTo>
                    <a:pt x="101" y="1"/>
                  </a:moveTo>
                  <a:lnTo>
                    <a:pt x="1" y="301"/>
                  </a:lnTo>
                  <a:lnTo>
                    <a:pt x="8107" y="301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4" name="Google Shape;6364;p114"/>
            <p:cNvSpPr/>
            <p:nvPr/>
          </p:nvSpPr>
          <p:spPr>
            <a:xfrm>
              <a:off x="4127221" y="3265284"/>
              <a:ext cx="72799" cy="29043"/>
            </a:xfrm>
            <a:custGeom>
              <a:avLst/>
              <a:gdLst/>
              <a:ahLst/>
              <a:cxnLst/>
              <a:rect l="l" t="t" r="r" b="b"/>
              <a:pathLst>
                <a:path w="6106" h="2436" extrusionOk="0">
                  <a:moveTo>
                    <a:pt x="868" y="1"/>
                  </a:moveTo>
                  <a:lnTo>
                    <a:pt x="1" y="2436"/>
                  </a:lnTo>
                  <a:lnTo>
                    <a:pt x="5405" y="243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5" name="Google Shape;6365;p114"/>
            <p:cNvSpPr/>
            <p:nvPr/>
          </p:nvSpPr>
          <p:spPr>
            <a:xfrm>
              <a:off x="3830151" y="3342039"/>
              <a:ext cx="345216" cy="34611"/>
            </a:xfrm>
            <a:custGeom>
              <a:avLst/>
              <a:gdLst/>
              <a:ahLst/>
              <a:cxnLst/>
              <a:rect l="l" t="t" r="r" b="b"/>
              <a:pathLst>
                <a:path w="28955" h="2903" extrusionOk="0">
                  <a:moveTo>
                    <a:pt x="9140" y="1"/>
                  </a:moveTo>
                  <a:lnTo>
                    <a:pt x="0" y="2903"/>
                  </a:lnTo>
                  <a:lnTo>
                    <a:pt x="28020" y="2903"/>
                  </a:lnTo>
                  <a:lnTo>
                    <a:pt x="28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6" name="Google Shape;6366;p11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7" name="Google Shape;6367;p11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8" name="Google Shape;6368;p114"/>
            <p:cNvSpPr/>
            <p:nvPr/>
          </p:nvSpPr>
          <p:spPr>
            <a:xfrm>
              <a:off x="3908100" y="3325336"/>
              <a:ext cx="110569" cy="39785"/>
            </a:xfrm>
            <a:custGeom>
              <a:avLst/>
              <a:gdLst/>
              <a:ahLst/>
              <a:cxnLst/>
              <a:rect l="l" t="t" r="r" b="b"/>
              <a:pathLst>
                <a:path w="9274" h="3337" extrusionOk="0">
                  <a:moveTo>
                    <a:pt x="1034" y="1"/>
                  </a:moveTo>
                  <a:lnTo>
                    <a:pt x="0" y="3337"/>
                  </a:lnTo>
                  <a:lnTo>
                    <a:pt x="9273" y="3337"/>
                  </a:lnTo>
                  <a:lnTo>
                    <a:pt x="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9" name="Google Shape;6369;p114"/>
            <p:cNvSpPr/>
            <p:nvPr/>
          </p:nvSpPr>
          <p:spPr>
            <a:xfrm>
              <a:off x="4044897" y="2922502"/>
              <a:ext cx="207618" cy="55106"/>
            </a:xfrm>
            <a:custGeom>
              <a:avLst/>
              <a:gdLst/>
              <a:ahLst/>
              <a:cxnLst/>
              <a:rect l="l" t="t" r="r" b="b"/>
              <a:pathLst>
                <a:path w="17414" h="4622" extrusionOk="0">
                  <a:moveTo>
                    <a:pt x="13589" y="1"/>
                  </a:moveTo>
                  <a:cubicBezTo>
                    <a:pt x="12123" y="1"/>
                    <a:pt x="10326" y="153"/>
                    <a:pt x="8407" y="466"/>
                  </a:cubicBezTo>
                  <a:cubicBezTo>
                    <a:pt x="3670" y="1200"/>
                    <a:pt x="1" y="2634"/>
                    <a:pt x="134" y="3668"/>
                  </a:cubicBezTo>
                  <a:cubicBezTo>
                    <a:pt x="235" y="4289"/>
                    <a:pt x="1707" y="4622"/>
                    <a:pt x="3894" y="4622"/>
                  </a:cubicBezTo>
                  <a:cubicBezTo>
                    <a:pt x="5347" y="4622"/>
                    <a:pt x="7116" y="4475"/>
                    <a:pt x="9007" y="4169"/>
                  </a:cubicBezTo>
                  <a:cubicBezTo>
                    <a:pt x="13711" y="3401"/>
                    <a:pt x="17413" y="1967"/>
                    <a:pt x="17247" y="933"/>
                  </a:cubicBezTo>
                  <a:cubicBezTo>
                    <a:pt x="17148" y="321"/>
                    <a:pt x="15717" y="1"/>
                    <a:pt x="13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0" name="Google Shape;6370;p114"/>
            <p:cNvSpPr/>
            <p:nvPr/>
          </p:nvSpPr>
          <p:spPr>
            <a:xfrm>
              <a:off x="4063591" y="2928844"/>
              <a:ext cx="50528" cy="42563"/>
            </a:xfrm>
            <a:custGeom>
              <a:avLst/>
              <a:gdLst/>
              <a:ahLst/>
              <a:cxnLst/>
              <a:rect l="l" t="t" r="r" b="b"/>
              <a:pathLst>
                <a:path w="4238" h="3570" extrusionOk="0">
                  <a:moveTo>
                    <a:pt x="3036" y="1068"/>
                  </a:moveTo>
                  <a:lnTo>
                    <a:pt x="3036" y="2236"/>
                  </a:lnTo>
                  <a:lnTo>
                    <a:pt x="2169" y="2236"/>
                  </a:lnTo>
                  <a:lnTo>
                    <a:pt x="3036" y="1068"/>
                  </a:lnTo>
                  <a:close/>
                  <a:moveTo>
                    <a:pt x="2903" y="1"/>
                  </a:moveTo>
                  <a:lnTo>
                    <a:pt x="1" y="3570"/>
                  </a:lnTo>
                  <a:lnTo>
                    <a:pt x="1135" y="3570"/>
                  </a:lnTo>
                  <a:lnTo>
                    <a:pt x="1568" y="3003"/>
                  </a:lnTo>
                  <a:lnTo>
                    <a:pt x="3036" y="3003"/>
                  </a:lnTo>
                  <a:lnTo>
                    <a:pt x="3070" y="3570"/>
                  </a:lnTo>
                  <a:lnTo>
                    <a:pt x="4237" y="357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1" name="Google Shape;6371;p114"/>
            <p:cNvSpPr/>
            <p:nvPr/>
          </p:nvSpPr>
          <p:spPr>
            <a:xfrm>
              <a:off x="4123644" y="2928844"/>
              <a:ext cx="42170" cy="42563"/>
            </a:xfrm>
            <a:custGeom>
              <a:avLst/>
              <a:gdLst/>
              <a:ahLst/>
              <a:cxnLst/>
              <a:rect l="l" t="t" r="r" b="b"/>
              <a:pathLst>
                <a:path w="3537" h="3570" extrusionOk="0">
                  <a:moveTo>
                    <a:pt x="301" y="1"/>
                  </a:moveTo>
                  <a:lnTo>
                    <a:pt x="1" y="835"/>
                  </a:lnTo>
                  <a:lnTo>
                    <a:pt x="1068" y="835"/>
                  </a:lnTo>
                  <a:lnTo>
                    <a:pt x="67" y="3570"/>
                  </a:lnTo>
                  <a:lnTo>
                    <a:pt x="1168" y="3570"/>
                  </a:lnTo>
                  <a:lnTo>
                    <a:pt x="2169" y="835"/>
                  </a:lnTo>
                  <a:lnTo>
                    <a:pt x="3236" y="835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2" name="Google Shape;6372;p114"/>
            <p:cNvSpPr/>
            <p:nvPr/>
          </p:nvSpPr>
          <p:spPr>
            <a:xfrm>
              <a:off x="4154273" y="2928844"/>
              <a:ext cx="67219" cy="42563"/>
            </a:xfrm>
            <a:custGeom>
              <a:avLst/>
              <a:gdLst/>
              <a:ahLst/>
              <a:cxnLst/>
              <a:rect l="l" t="t" r="r" b="b"/>
              <a:pathLst>
                <a:path w="5638" h="3570" extrusionOk="0">
                  <a:moveTo>
                    <a:pt x="1301" y="1"/>
                  </a:moveTo>
                  <a:lnTo>
                    <a:pt x="0" y="3570"/>
                  </a:lnTo>
                  <a:lnTo>
                    <a:pt x="967" y="3570"/>
                  </a:lnTo>
                  <a:lnTo>
                    <a:pt x="1735" y="1435"/>
                  </a:lnTo>
                  <a:lnTo>
                    <a:pt x="1935" y="3203"/>
                  </a:lnTo>
                  <a:lnTo>
                    <a:pt x="2635" y="3203"/>
                  </a:lnTo>
                  <a:lnTo>
                    <a:pt x="4136" y="1435"/>
                  </a:lnTo>
                  <a:lnTo>
                    <a:pt x="3336" y="3570"/>
                  </a:lnTo>
                  <a:lnTo>
                    <a:pt x="4303" y="3570"/>
                  </a:lnTo>
                  <a:lnTo>
                    <a:pt x="5637" y="1"/>
                  </a:lnTo>
                  <a:lnTo>
                    <a:pt x="4437" y="1"/>
                  </a:lnTo>
                  <a:lnTo>
                    <a:pt x="2735" y="1969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3" name="Google Shape;6373;p114"/>
            <p:cNvSpPr/>
            <p:nvPr/>
          </p:nvSpPr>
          <p:spPr>
            <a:xfrm>
              <a:off x="3771291" y="3662980"/>
              <a:ext cx="35398" cy="35398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0" y="0"/>
                  </a:moveTo>
                  <a:lnTo>
                    <a:pt x="0" y="2969"/>
                  </a:lnTo>
                  <a:lnTo>
                    <a:pt x="2969" y="2969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4" name="Google Shape;6374;p11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5" name="Google Shape;6375;p11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6" name="Google Shape;6376;p114"/>
            <p:cNvSpPr/>
            <p:nvPr/>
          </p:nvSpPr>
          <p:spPr>
            <a:xfrm>
              <a:off x="4495097" y="3984709"/>
              <a:ext cx="229079" cy="247773"/>
            </a:xfrm>
            <a:custGeom>
              <a:avLst/>
              <a:gdLst/>
              <a:ahLst/>
              <a:cxnLst/>
              <a:rect l="l" t="t" r="r" b="b"/>
              <a:pathLst>
                <a:path w="19214" h="20782" extrusionOk="0">
                  <a:moveTo>
                    <a:pt x="1268" y="801"/>
                  </a:moveTo>
                  <a:lnTo>
                    <a:pt x="934" y="1134"/>
                  </a:lnTo>
                  <a:lnTo>
                    <a:pt x="901" y="801"/>
                  </a:lnTo>
                  <a:close/>
                  <a:moveTo>
                    <a:pt x="18347" y="801"/>
                  </a:moveTo>
                  <a:lnTo>
                    <a:pt x="18313" y="1134"/>
                  </a:lnTo>
                  <a:lnTo>
                    <a:pt x="17980" y="801"/>
                  </a:lnTo>
                  <a:close/>
                  <a:moveTo>
                    <a:pt x="5938" y="801"/>
                  </a:moveTo>
                  <a:lnTo>
                    <a:pt x="4937" y="1835"/>
                  </a:lnTo>
                  <a:lnTo>
                    <a:pt x="3936" y="801"/>
                  </a:lnTo>
                  <a:close/>
                  <a:moveTo>
                    <a:pt x="10641" y="801"/>
                  </a:moveTo>
                  <a:lnTo>
                    <a:pt x="9640" y="1835"/>
                  </a:lnTo>
                  <a:lnTo>
                    <a:pt x="8606" y="801"/>
                  </a:lnTo>
                  <a:close/>
                  <a:moveTo>
                    <a:pt x="15311" y="801"/>
                  </a:moveTo>
                  <a:lnTo>
                    <a:pt x="14310" y="1835"/>
                  </a:lnTo>
                  <a:lnTo>
                    <a:pt x="13276" y="801"/>
                  </a:lnTo>
                  <a:close/>
                  <a:moveTo>
                    <a:pt x="2769" y="801"/>
                  </a:moveTo>
                  <a:lnTo>
                    <a:pt x="4370" y="2402"/>
                  </a:lnTo>
                  <a:lnTo>
                    <a:pt x="2602" y="4170"/>
                  </a:lnTo>
                  <a:lnTo>
                    <a:pt x="1068" y="2635"/>
                  </a:lnTo>
                  <a:lnTo>
                    <a:pt x="1034" y="2202"/>
                  </a:lnTo>
                  <a:lnTo>
                    <a:pt x="2402" y="801"/>
                  </a:lnTo>
                  <a:close/>
                  <a:moveTo>
                    <a:pt x="7472" y="801"/>
                  </a:moveTo>
                  <a:lnTo>
                    <a:pt x="9040" y="2402"/>
                  </a:lnTo>
                  <a:lnTo>
                    <a:pt x="7272" y="4170"/>
                  </a:lnTo>
                  <a:lnTo>
                    <a:pt x="5504" y="2402"/>
                  </a:lnTo>
                  <a:lnTo>
                    <a:pt x="7105" y="801"/>
                  </a:lnTo>
                  <a:close/>
                  <a:moveTo>
                    <a:pt x="12142" y="801"/>
                  </a:moveTo>
                  <a:lnTo>
                    <a:pt x="13743" y="2402"/>
                  </a:lnTo>
                  <a:lnTo>
                    <a:pt x="11975" y="4170"/>
                  </a:lnTo>
                  <a:lnTo>
                    <a:pt x="10207" y="2402"/>
                  </a:lnTo>
                  <a:lnTo>
                    <a:pt x="11775" y="801"/>
                  </a:lnTo>
                  <a:close/>
                  <a:moveTo>
                    <a:pt x="16812" y="801"/>
                  </a:moveTo>
                  <a:lnTo>
                    <a:pt x="18213" y="2202"/>
                  </a:lnTo>
                  <a:lnTo>
                    <a:pt x="18180" y="2602"/>
                  </a:lnTo>
                  <a:lnTo>
                    <a:pt x="16645" y="4170"/>
                  </a:lnTo>
                  <a:lnTo>
                    <a:pt x="14877" y="2402"/>
                  </a:lnTo>
                  <a:lnTo>
                    <a:pt x="16445" y="801"/>
                  </a:lnTo>
                  <a:close/>
                  <a:moveTo>
                    <a:pt x="1168" y="3870"/>
                  </a:moveTo>
                  <a:lnTo>
                    <a:pt x="2035" y="4737"/>
                  </a:lnTo>
                  <a:lnTo>
                    <a:pt x="1301" y="5471"/>
                  </a:lnTo>
                  <a:lnTo>
                    <a:pt x="1168" y="3870"/>
                  </a:lnTo>
                  <a:close/>
                  <a:moveTo>
                    <a:pt x="18113" y="3870"/>
                  </a:moveTo>
                  <a:lnTo>
                    <a:pt x="17980" y="5471"/>
                  </a:lnTo>
                  <a:lnTo>
                    <a:pt x="17246" y="4737"/>
                  </a:lnTo>
                  <a:lnTo>
                    <a:pt x="18113" y="3870"/>
                  </a:lnTo>
                  <a:close/>
                  <a:moveTo>
                    <a:pt x="4904" y="2969"/>
                  </a:moveTo>
                  <a:lnTo>
                    <a:pt x="6705" y="4737"/>
                  </a:lnTo>
                  <a:lnTo>
                    <a:pt x="4904" y="6505"/>
                  </a:lnTo>
                  <a:lnTo>
                    <a:pt x="3136" y="4737"/>
                  </a:lnTo>
                  <a:lnTo>
                    <a:pt x="4904" y="2969"/>
                  </a:lnTo>
                  <a:close/>
                  <a:moveTo>
                    <a:pt x="9640" y="2969"/>
                  </a:moveTo>
                  <a:lnTo>
                    <a:pt x="11408" y="4737"/>
                  </a:lnTo>
                  <a:lnTo>
                    <a:pt x="9640" y="6505"/>
                  </a:lnTo>
                  <a:lnTo>
                    <a:pt x="7872" y="4737"/>
                  </a:lnTo>
                  <a:lnTo>
                    <a:pt x="9640" y="2969"/>
                  </a:lnTo>
                  <a:close/>
                  <a:moveTo>
                    <a:pt x="14310" y="2969"/>
                  </a:moveTo>
                  <a:lnTo>
                    <a:pt x="16078" y="4737"/>
                  </a:lnTo>
                  <a:lnTo>
                    <a:pt x="14310" y="6505"/>
                  </a:lnTo>
                  <a:lnTo>
                    <a:pt x="12542" y="4737"/>
                  </a:lnTo>
                  <a:lnTo>
                    <a:pt x="14310" y="2969"/>
                  </a:lnTo>
                  <a:close/>
                  <a:moveTo>
                    <a:pt x="2569" y="5304"/>
                  </a:moveTo>
                  <a:lnTo>
                    <a:pt x="4337" y="7072"/>
                  </a:lnTo>
                  <a:lnTo>
                    <a:pt x="2569" y="8840"/>
                  </a:lnTo>
                  <a:lnTo>
                    <a:pt x="1435" y="7706"/>
                  </a:lnTo>
                  <a:lnTo>
                    <a:pt x="1368" y="6538"/>
                  </a:lnTo>
                  <a:lnTo>
                    <a:pt x="2569" y="5304"/>
                  </a:lnTo>
                  <a:close/>
                  <a:moveTo>
                    <a:pt x="7272" y="5304"/>
                  </a:moveTo>
                  <a:lnTo>
                    <a:pt x="9040" y="7072"/>
                  </a:lnTo>
                  <a:lnTo>
                    <a:pt x="7272" y="8840"/>
                  </a:lnTo>
                  <a:lnTo>
                    <a:pt x="5504" y="7072"/>
                  </a:lnTo>
                  <a:lnTo>
                    <a:pt x="7272" y="5304"/>
                  </a:lnTo>
                  <a:close/>
                  <a:moveTo>
                    <a:pt x="11942" y="5304"/>
                  </a:moveTo>
                  <a:lnTo>
                    <a:pt x="13710" y="7072"/>
                  </a:lnTo>
                  <a:lnTo>
                    <a:pt x="11942" y="8840"/>
                  </a:lnTo>
                  <a:lnTo>
                    <a:pt x="10174" y="7072"/>
                  </a:lnTo>
                  <a:lnTo>
                    <a:pt x="11942" y="5304"/>
                  </a:lnTo>
                  <a:close/>
                  <a:moveTo>
                    <a:pt x="16645" y="5304"/>
                  </a:moveTo>
                  <a:lnTo>
                    <a:pt x="17880" y="6538"/>
                  </a:lnTo>
                  <a:lnTo>
                    <a:pt x="17780" y="7706"/>
                  </a:lnTo>
                  <a:lnTo>
                    <a:pt x="16645" y="8840"/>
                  </a:lnTo>
                  <a:lnTo>
                    <a:pt x="14877" y="7072"/>
                  </a:lnTo>
                  <a:lnTo>
                    <a:pt x="16645" y="5304"/>
                  </a:lnTo>
                  <a:close/>
                  <a:moveTo>
                    <a:pt x="1568" y="8973"/>
                  </a:moveTo>
                  <a:lnTo>
                    <a:pt x="2035" y="9407"/>
                  </a:lnTo>
                  <a:lnTo>
                    <a:pt x="1635" y="9807"/>
                  </a:lnTo>
                  <a:lnTo>
                    <a:pt x="1568" y="8973"/>
                  </a:lnTo>
                  <a:close/>
                  <a:moveTo>
                    <a:pt x="17713" y="8973"/>
                  </a:moveTo>
                  <a:lnTo>
                    <a:pt x="17646" y="9807"/>
                  </a:lnTo>
                  <a:lnTo>
                    <a:pt x="17246" y="9407"/>
                  </a:lnTo>
                  <a:lnTo>
                    <a:pt x="17713" y="8973"/>
                  </a:lnTo>
                  <a:close/>
                  <a:moveTo>
                    <a:pt x="4904" y="7639"/>
                  </a:moveTo>
                  <a:lnTo>
                    <a:pt x="6705" y="9440"/>
                  </a:lnTo>
                  <a:lnTo>
                    <a:pt x="4937" y="11208"/>
                  </a:lnTo>
                  <a:lnTo>
                    <a:pt x="3136" y="9440"/>
                  </a:lnTo>
                  <a:lnTo>
                    <a:pt x="4904" y="7639"/>
                  </a:lnTo>
                  <a:close/>
                  <a:moveTo>
                    <a:pt x="9607" y="7672"/>
                  </a:moveTo>
                  <a:lnTo>
                    <a:pt x="11375" y="9440"/>
                  </a:lnTo>
                  <a:lnTo>
                    <a:pt x="9640" y="11208"/>
                  </a:lnTo>
                  <a:lnTo>
                    <a:pt x="7839" y="9440"/>
                  </a:lnTo>
                  <a:lnTo>
                    <a:pt x="9607" y="7672"/>
                  </a:lnTo>
                  <a:close/>
                  <a:moveTo>
                    <a:pt x="14310" y="7672"/>
                  </a:moveTo>
                  <a:lnTo>
                    <a:pt x="16078" y="9440"/>
                  </a:lnTo>
                  <a:lnTo>
                    <a:pt x="14310" y="11208"/>
                  </a:lnTo>
                  <a:lnTo>
                    <a:pt x="12542" y="9440"/>
                  </a:lnTo>
                  <a:lnTo>
                    <a:pt x="14310" y="7672"/>
                  </a:lnTo>
                  <a:close/>
                  <a:moveTo>
                    <a:pt x="2602" y="10007"/>
                  </a:moveTo>
                  <a:lnTo>
                    <a:pt x="4370" y="11775"/>
                  </a:lnTo>
                  <a:lnTo>
                    <a:pt x="2602" y="13543"/>
                  </a:lnTo>
                  <a:lnTo>
                    <a:pt x="1868" y="12809"/>
                  </a:lnTo>
                  <a:lnTo>
                    <a:pt x="1735" y="10875"/>
                  </a:lnTo>
                  <a:lnTo>
                    <a:pt x="2602" y="10007"/>
                  </a:lnTo>
                  <a:close/>
                  <a:moveTo>
                    <a:pt x="7272" y="10007"/>
                  </a:moveTo>
                  <a:lnTo>
                    <a:pt x="9040" y="11775"/>
                  </a:lnTo>
                  <a:lnTo>
                    <a:pt x="7272" y="13543"/>
                  </a:lnTo>
                  <a:lnTo>
                    <a:pt x="5504" y="11775"/>
                  </a:lnTo>
                  <a:lnTo>
                    <a:pt x="7272" y="10007"/>
                  </a:lnTo>
                  <a:close/>
                  <a:moveTo>
                    <a:pt x="11942" y="10007"/>
                  </a:moveTo>
                  <a:lnTo>
                    <a:pt x="13710" y="11775"/>
                  </a:lnTo>
                  <a:lnTo>
                    <a:pt x="11942" y="13543"/>
                  </a:lnTo>
                  <a:lnTo>
                    <a:pt x="10174" y="11775"/>
                  </a:lnTo>
                  <a:lnTo>
                    <a:pt x="11942" y="10007"/>
                  </a:lnTo>
                  <a:close/>
                  <a:moveTo>
                    <a:pt x="16679" y="10007"/>
                  </a:moveTo>
                  <a:lnTo>
                    <a:pt x="17546" y="10875"/>
                  </a:lnTo>
                  <a:lnTo>
                    <a:pt x="17379" y="12809"/>
                  </a:lnTo>
                  <a:lnTo>
                    <a:pt x="16679" y="13543"/>
                  </a:lnTo>
                  <a:lnTo>
                    <a:pt x="14911" y="11775"/>
                  </a:lnTo>
                  <a:lnTo>
                    <a:pt x="16679" y="10007"/>
                  </a:lnTo>
                  <a:close/>
                  <a:moveTo>
                    <a:pt x="1968" y="14077"/>
                  </a:moveTo>
                  <a:lnTo>
                    <a:pt x="2035" y="14110"/>
                  </a:lnTo>
                  <a:lnTo>
                    <a:pt x="2002" y="14144"/>
                  </a:lnTo>
                  <a:lnTo>
                    <a:pt x="1968" y="14144"/>
                  </a:lnTo>
                  <a:lnTo>
                    <a:pt x="1968" y="14077"/>
                  </a:lnTo>
                  <a:close/>
                  <a:moveTo>
                    <a:pt x="17279" y="14094"/>
                  </a:moveTo>
                  <a:lnTo>
                    <a:pt x="17279" y="14144"/>
                  </a:lnTo>
                  <a:lnTo>
                    <a:pt x="17246" y="14110"/>
                  </a:lnTo>
                  <a:lnTo>
                    <a:pt x="17279" y="14094"/>
                  </a:lnTo>
                  <a:close/>
                  <a:moveTo>
                    <a:pt x="4904" y="12342"/>
                  </a:moveTo>
                  <a:lnTo>
                    <a:pt x="6705" y="14110"/>
                  </a:lnTo>
                  <a:lnTo>
                    <a:pt x="4904" y="15878"/>
                  </a:lnTo>
                  <a:lnTo>
                    <a:pt x="3136" y="14110"/>
                  </a:lnTo>
                  <a:lnTo>
                    <a:pt x="4904" y="12342"/>
                  </a:lnTo>
                  <a:close/>
                  <a:moveTo>
                    <a:pt x="9640" y="12342"/>
                  </a:moveTo>
                  <a:lnTo>
                    <a:pt x="11408" y="14110"/>
                  </a:lnTo>
                  <a:lnTo>
                    <a:pt x="9640" y="15878"/>
                  </a:lnTo>
                  <a:lnTo>
                    <a:pt x="7839" y="14110"/>
                  </a:lnTo>
                  <a:lnTo>
                    <a:pt x="9640" y="12342"/>
                  </a:lnTo>
                  <a:close/>
                  <a:moveTo>
                    <a:pt x="14310" y="12342"/>
                  </a:moveTo>
                  <a:lnTo>
                    <a:pt x="16078" y="14110"/>
                  </a:lnTo>
                  <a:lnTo>
                    <a:pt x="14310" y="15878"/>
                  </a:lnTo>
                  <a:lnTo>
                    <a:pt x="12542" y="14110"/>
                  </a:lnTo>
                  <a:lnTo>
                    <a:pt x="14310" y="12342"/>
                  </a:lnTo>
                  <a:close/>
                  <a:moveTo>
                    <a:pt x="2602" y="14677"/>
                  </a:moveTo>
                  <a:lnTo>
                    <a:pt x="4370" y="16445"/>
                  </a:lnTo>
                  <a:lnTo>
                    <a:pt x="2602" y="18213"/>
                  </a:lnTo>
                  <a:lnTo>
                    <a:pt x="2302" y="17913"/>
                  </a:lnTo>
                  <a:lnTo>
                    <a:pt x="2068" y="15211"/>
                  </a:lnTo>
                  <a:lnTo>
                    <a:pt x="2602" y="14677"/>
                  </a:lnTo>
                  <a:close/>
                  <a:moveTo>
                    <a:pt x="16679" y="14677"/>
                  </a:moveTo>
                  <a:lnTo>
                    <a:pt x="17212" y="15211"/>
                  </a:lnTo>
                  <a:lnTo>
                    <a:pt x="16979" y="17913"/>
                  </a:lnTo>
                  <a:lnTo>
                    <a:pt x="16679" y="18213"/>
                  </a:lnTo>
                  <a:lnTo>
                    <a:pt x="14911" y="16445"/>
                  </a:lnTo>
                  <a:lnTo>
                    <a:pt x="16679" y="14677"/>
                  </a:lnTo>
                  <a:close/>
                  <a:moveTo>
                    <a:pt x="7272" y="14677"/>
                  </a:moveTo>
                  <a:lnTo>
                    <a:pt x="9040" y="16445"/>
                  </a:lnTo>
                  <a:lnTo>
                    <a:pt x="7272" y="18246"/>
                  </a:lnTo>
                  <a:lnTo>
                    <a:pt x="5504" y="16445"/>
                  </a:lnTo>
                  <a:lnTo>
                    <a:pt x="7272" y="14677"/>
                  </a:lnTo>
                  <a:close/>
                  <a:moveTo>
                    <a:pt x="11942" y="14677"/>
                  </a:moveTo>
                  <a:lnTo>
                    <a:pt x="13710" y="16445"/>
                  </a:lnTo>
                  <a:lnTo>
                    <a:pt x="11942" y="18246"/>
                  </a:lnTo>
                  <a:lnTo>
                    <a:pt x="10174" y="16445"/>
                  </a:lnTo>
                  <a:lnTo>
                    <a:pt x="11942" y="14677"/>
                  </a:lnTo>
                  <a:close/>
                  <a:moveTo>
                    <a:pt x="2602" y="19347"/>
                  </a:moveTo>
                  <a:lnTo>
                    <a:pt x="3169" y="19948"/>
                  </a:lnTo>
                  <a:lnTo>
                    <a:pt x="2469" y="19948"/>
                  </a:lnTo>
                  <a:lnTo>
                    <a:pt x="2435" y="19547"/>
                  </a:lnTo>
                  <a:lnTo>
                    <a:pt x="2602" y="19347"/>
                  </a:lnTo>
                  <a:close/>
                  <a:moveTo>
                    <a:pt x="4937" y="17046"/>
                  </a:moveTo>
                  <a:lnTo>
                    <a:pt x="6705" y="18814"/>
                  </a:lnTo>
                  <a:lnTo>
                    <a:pt x="5571" y="19948"/>
                  </a:lnTo>
                  <a:lnTo>
                    <a:pt x="4303" y="19948"/>
                  </a:lnTo>
                  <a:lnTo>
                    <a:pt x="3169" y="18814"/>
                  </a:lnTo>
                  <a:lnTo>
                    <a:pt x="4937" y="17046"/>
                  </a:lnTo>
                  <a:close/>
                  <a:moveTo>
                    <a:pt x="7272" y="19381"/>
                  </a:moveTo>
                  <a:lnTo>
                    <a:pt x="7872" y="19948"/>
                  </a:lnTo>
                  <a:lnTo>
                    <a:pt x="6705" y="19948"/>
                  </a:lnTo>
                  <a:lnTo>
                    <a:pt x="7272" y="19381"/>
                  </a:lnTo>
                  <a:close/>
                  <a:moveTo>
                    <a:pt x="9640" y="17046"/>
                  </a:moveTo>
                  <a:lnTo>
                    <a:pt x="11408" y="18814"/>
                  </a:lnTo>
                  <a:lnTo>
                    <a:pt x="10241" y="19948"/>
                  </a:lnTo>
                  <a:lnTo>
                    <a:pt x="9007" y="19948"/>
                  </a:lnTo>
                  <a:lnTo>
                    <a:pt x="7872" y="18814"/>
                  </a:lnTo>
                  <a:lnTo>
                    <a:pt x="9640" y="17046"/>
                  </a:lnTo>
                  <a:close/>
                  <a:moveTo>
                    <a:pt x="11975" y="19381"/>
                  </a:moveTo>
                  <a:lnTo>
                    <a:pt x="12542" y="19948"/>
                  </a:lnTo>
                  <a:lnTo>
                    <a:pt x="11408" y="19948"/>
                  </a:lnTo>
                  <a:lnTo>
                    <a:pt x="11975" y="19381"/>
                  </a:lnTo>
                  <a:close/>
                  <a:moveTo>
                    <a:pt x="14310" y="17046"/>
                  </a:moveTo>
                  <a:lnTo>
                    <a:pt x="16078" y="18814"/>
                  </a:lnTo>
                  <a:lnTo>
                    <a:pt x="14911" y="19948"/>
                  </a:lnTo>
                  <a:lnTo>
                    <a:pt x="13677" y="19948"/>
                  </a:lnTo>
                  <a:lnTo>
                    <a:pt x="12542" y="18814"/>
                  </a:lnTo>
                  <a:lnTo>
                    <a:pt x="14310" y="17046"/>
                  </a:lnTo>
                  <a:close/>
                  <a:moveTo>
                    <a:pt x="16679" y="19381"/>
                  </a:moveTo>
                  <a:lnTo>
                    <a:pt x="16846" y="19547"/>
                  </a:lnTo>
                  <a:lnTo>
                    <a:pt x="16812" y="19948"/>
                  </a:lnTo>
                  <a:lnTo>
                    <a:pt x="16112" y="19948"/>
                  </a:lnTo>
                  <a:lnTo>
                    <a:pt x="16679" y="19381"/>
                  </a:lnTo>
                  <a:close/>
                  <a:moveTo>
                    <a:pt x="0" y="0"/>
                  </a:moveTo>
                  <a:lnTo>
                    <a:pt x="167" y="1735"/>
                  </a:lnTo>
                  <a:lnTo>
                    <a:pt x="267" y="3002"/>
                  </a:lnTo>
                  <a:lnTo>
                    <a:pt x="501" y="6238"/>
                  </a:lnTo>
                  <a:lnTo>
                    <a:pt x="667" y="8106"/>
                  </a:lnTo>
                  <a:lnTo>
                    <a:pt x="867" y="10574"/>
                  </a:lnTo>
                  <a:lnTo>
                    <a:pt x="934" y="11642"/>
                  </a:lnTo>
                  <a:lnTo>
                    <a:pt x="968" y="11942"/>
                  </a:lnTo>
                  <a:lnTo>
                    <a:pt x="1068" y="13210"/>
                  </a:lnTo>
                  <a:lnTo>
                    <a:pt x="1234" y="14911"/>
                  </a:lnTo>
                  <a:lnTo>
                    <a:pt x="1301" y="15978"/>
                  </a:lnTo>
                  <a:lnTo>
                    <a:pt x="1401" y="17046"/>
                  </a:lnTo>
                  <a:lnTo>
                    <a:pt x="1501" y="18313"/>
                  </a:lnTo>
                  <a:lnTo>
                    <a:pt x="1568" y="19247"/>
                  </a:lnTo>
                  <a:lnTo>
                    <a:pt x="1668" y="20315"/>
                  </a:lnTo>
                  <a:lnTo>
                    <a:pt x="1701" y="20782"/>
                  </a:lnTo>
                  <a:lnTo>
                    <a:pt x="17546" y="20782"/>
                  </a:lnTo>
                  <a:lnTo>
                    <a:pt x="17579" y="20315"/>
                  </a:lnTo>
                  <a:lnTo>
                    <a:pt x="17646" y="19247"/>
                  </a:lnTo>
                  <a:lnTo>
                    <a:pt x="17713" y="18313"/>
                  </a:lnTo>
                  <a:lnTo>
                    <a:pt x="17846" y="17046"/>
                  </a:lnTo>
                  <a:lnTo>
                    <a:pt x="17913" y="15978"/>
                  </a:lnTo>
                  <a:lnTo>
                    <a:pt x="18013" y="14911"/>
                  </a:lnTo>
                  <a:lnTo>
                    <a:pt x="18146" y="13210"/>
                  </a:lnTo>
                  <a:lnTo>
                    <a:pt x="18247" y="11942"/>
                  </a:lnTo>
                  <a:lnTo>
                    <a:pt x="18280" y="11642"/>
                  </a:lnTo>
                  <a:lnTo>
                    <a:pt x="18347" y="10574"/>
                  </a:lnTo>
                  <a:lnTo>
                    <a:pt x="18547" y="8073"/>
                  </a:lnTo>
                  <a:lnTo>
                    <a:pt x="18714" y="6238"/>
                  </a:lnTo>
                  <a:lnTo>
                    <a:pt x="18980" y="3002"/>
                  </a:lnTo>
                  <a:lnTo>
                    <a:pt x="19080" y="1735"/>
                  </a:lnTo>
                  <a:lnTo>
                    <a:pt x="19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7" name="Google Shape;6377;p114"/>
            <p:cNvSpPr/>
            <p:nvPr/>
          </p:nvSpPr>
          <p:spPr>
            <a:xfrm>
              <a:off x="4481970" y="3975958"/>
              <a:ext cx="255332" cy="27052"/>
            </a:xfrm>
            <a:custGeom>
              <a:avLst/>
              <a:gdLst/>
              <a:ahLst/>
              <a:cxnLst/>
              <a:rect l="l" t="t" r="r" b="b"/>
              <a:pathLst>
                <a:path w="21416" h="2269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435"/>
                  </a:lnTo>
                  <a:cubicBezTo>
                    <a:pt x="0" y="1902"/>
                    <a:pt x="367" y="2269"/>
                    <a:pt x="834" y="2269"/>
                  </a:cubicBezTo>
                  <a:lnTo>
                    <a:pt x="20582" y="2269"/>
                  </a:lnTo>
                  <a:cubicBezTo>
                    <a:pt x="21049" y="2269"/>
                    <a:pt x="21416" y="1902"/>
                    <a:pt x="21416" y="1435"/>
                  </a:cubicBezTo>
                  <a:lnTo>
                    <a:pt x="21416" y="834"/>
                  </a:lnTo>
                  <a:cubicBezTo>
                    <a:pt x="21416" y="367"/>
                    <a:pt x="21049" y="0"/>
                    <a:pt x="20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8" name="Google Shape;6378;p114"/>
            <p:cNvSpPr/>
            <p:nvPr/>
          </p:nvSpPr>
          <p:spPr>
            <a:xfrm>
              <a:off x="4500259" y="4217749"/>
              <a:ext cx="218754" cy="26659"/>
            </a:xfrm>
            <a:custGeom>
              <a:avLst/>
              <a:gdLst/>
              <a:ahLst/>
              <a:cxnLst/>
              <a:rect l="l" t="t" r="r" b="b"/>
              <a:pathLst>
                <a:path w="18348" h="2236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1435"/>
                  </a:lnTo>
                  <a:cubicBezTo>
                    <a:pt x="1" y="1868"/>
                    <a:pt x="368" y="2235"/>
                    <a:pt x="835" y="2235"/>
                  </a:cubicBezTo>
                  <a:lnTo>
                    <a:pt x="17513" y="2235"/>
                  </a:lnTo>
                  <a:cubicBezTo>
                    <a:pt x="17980" y="2235"/>
                    <a:pt x="18347" y="1868"/>
                    <a:pt x="18347" y="1435"/>
                  </a:cubicBezTo>
                  <a:lnTo>
                    <a:pt x="18347" y="834"/>
                  </a:lnTo>
                  <a:cubicBezTo>
                    <a:pt x="18347" y="367"/>
                    <a:pt x="17980" y="0"/>
                    <a:pt x="17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9" name="Google Shape;6379;p114"/>
            <p:cNvSpPr/>
            <p:nvPr/>
          </p:nvSpPr>
          <p:spPr>
            <a:xfrm>
              <a:off x="3443987" y="2694611"/>
              <a:ext cx="179374" cy="179767"/>
            </a:xfrm>
            <a:custGeom>
              <a:avLst/>
              <a:gdLst/>
              <a:ahLst/>
              <a:cxnLst/>
              <a:rect l="l" t="t" r="r" b="b"/>
              <a:pathLst>
                <a:path w="15045" h="15078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lnTo>
                    <a:pt x="0" y="13810"/>
                  </a:lnTo>
                  <a:cubicBezTo>
                    <a:pt x="0" y="14511"/>
                    <a:pt x="567" y="15078"/>
                    <a:pt x="1268" y="15078"/>
                  </a:cubicBezTo>
                  <a:lnTo>
                    <a:pt x="13810" y="15078"/>
                  </a:lnTo>
                  <a:cubicBezTo>
                    <a:pt x="14477" y="15078"/>
                    <a:pt x="15044" y="14511"/>
                    <a:pt x="15044" y="13810"/>
                  </a:cubicBezTo>
                  <a:lnTo>
                    <a:pt x="15044" y="1268"/>
                  </a:lnTo>
                  <a:cubicBezTo>
                    <a:pt x="15044" y="567"/>
                    <a:pt x="14477" y="0"/>
                    <a:pt x="1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0" name="Google Shape;6380;p114"/>
            <p:cNvSpPr/>
            <p:nvPr/>
          </p:nvSpPr>
          <p:spPr>
            <a:xfrm>
              <a:off x="3513184" y="2858456"/>
              <a:ext cx="75970" cy="73192"/>
            </a:xfrm>
            <a:custGeom>
              <a:avLst/>
              <a:gdLst/>
              <a:ahLst/>
              <a:cxnLst/>
              <a:rect l="l" t="t" r="r" b="b"/>
              <a:pathLst>
                <a:path w="6372" h="6139" extrusionOk="0">
                  <a:moveTo>
                    <a:pt x="0" y="0"/>
                  </a:moveTo>
                  <a:cubicBezTo>
                    <a:pt x="0" y="0"/>
                    <a:pt x="768" y="4237"/>
                    <a:pt x="6372" y="6138"/>
                  </a:cubicBezTo>
                  <a:cubicBezTo>
                    <a:pt x="6372" y="6138"/>
                    <a:pt x="3169" y="3069"/>
                    <a:pt x="3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1" name="Google Shape;6381;p114"/>
            <p:cNvSpPr/>
            <p:nvPr/>
          </p:nvSpPr>
          <p:spPr>
            <a:xfrm>
              <a:off x="3502048" y="2728816"/>
              <a:ext cx="64835" cy="106993"/>
            </a:xfrm>
            <a:custGeom>
              <a:avLst/>
              <a:gdLst/>
              <a:ahLst/>
              <a:cxnLst/>
              <a:rect l="l" t="t" r="r" b="b"/>
              <a:pathLst>
                <a:path w="5438" h="8974" extrusionOk="0">
                  <a:moveTo>
                    <a:pt x="2369" y="2102"/>
                  </a:moveTo>
                  <a:lnTo>
                    <a:pt x="2369" y="3803"/>
                  </a:lnTo>
                  <a:cubicBezTo>
                    <a:pt x="1802" y="3669"/>
                    <a:pt x="1401" y="3402"/>
                    <a:pt x="1401" y="3002"/>
                  </a:cubicBezTo>
                  <a:cubicBezTo>
                    <a:pt x="1401" y="2569"/>
                    <a:pt x="1702" y="2235"/>
                    <a:pt x="2369" y="2102"/>
                  </a:cubicBezTo>
                  <a:close/>
                  <a:moveTo>
                    <a:pt x="3169" y="5204"/>
                  </a:moveTo>
                  <a:cubicBezTo>
                    <a:pt x="3770" y="5337"/>
                    <a:pt x="4203" y="5571"/>
                    <a:pt x="4203" y="6038"/>
                  </a:cubicBezTo>
                  <a:cubicBezTo>
                    <a:pt x="4203" y="6438"/>
                    <a:pt x="3903" y="6772"/>
                    <a:pt x="3169" y="6872"/>
                  </a:cubicBezTo>
                  <a:lnTo>
                    <a:pt x="3169" y="5204"/>
                  </a:lnTo>
                  <a:close/>
                  <a:moveTo>
                    <a:pt x="2369" y="0"/>
                  </a:moveTo>
                  <a:lnTo>
                    <a:pt x="2369" y="1067"/>
                  </a:lnTo>
                  <a:cubicBezTo>
                    <a:pt x="868" y="1201"/>
                    <a:pt x="134" y="2068"/>
                    <a:pt x="134" y="3036"/>
                  </a:cubicBezTo>
                  <a:cubicBezTo>
                    <a:pt x="134" y="4370"/>
                    <a:pt x="1301" y="4703"/>
                    <a:pt x="2369" y="4970"/>
                  </a:cubicBezTo>
                  <a:lnTo>
                    <a:pt x="2369" y="6872"/>
                  </a:lnTo>
                  <a:cubicBezTo>
                    <a:pt x="1668" y="6838"/>
                    <a:pt x="1001" y="6571"/>
                    <a:pt x="434" y="6171"/>
                  </a:cubicBezTo>
                  <a:lnTo>
                    <a:pt x="0" y="7138"/>
                  </a:lnTo>
                  <a:cubicBezTo>
                    <a:pt x="701" y="7605"/>
                    <a:pt x="1535" y="7906"/>
                    <a:pt x="2369" y="7906"/>
                  </a:cubicBezTo>
                  <a:lnTo>
                    <a:pt x="2369" y="8973"/>
                  </a:lnTo>
                  <a:lnTo>
                    <a:pt x="3169" y="8973"/>
                  </a:lnTo>
                  <a:lnTo>
                    <a:pt x="3169" y="7906"/>
                  </a:lnTo>
                  <a:cubicBezTo>
                    <a:pt x="4704" y="7772"/>
                    <a:pt x="5438" y="6905"/>
                    <a:pt x="5438" y="5938"/>
                  </a:cubicBezTo>
                  <a:cubicBezTo>
                    <a:pt x="5438" y="4603"/>
                    <a:pt x="4237" y="4270"/>
                    <a:pt x="3169" y="4003"/>
                  </a:cubicBezTo>
                  <a:lnTo>
                    <a:pt x="3169" y="2102"/>
                  </a:lnTo>
                  <a:cubicBezTo>
                    <a:pt x="3703" y="2135"/>
                    <a:pt x="4237" y="2335"/>
                    <a:pt x="4737" y="2602"/>
                  </a:cubicBezTo>
                  <a:lnTo>
                    <a:pt x="5171" y="1635"/>
                  </a:lnTo>
                  <a:cubicBezTo>
                    <a:pt x="4537" y="1268"/>
                    <a:pt x="3870" y="1067"/>
                    <a:pt x="3169" y="1034"/>
                  </a:cubicBezTo>
                  <a:lnTo>
                    <a:pt x="3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2" name="Google Shape;6382;p11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3" name="Google Shape;6383;p11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4" name="Google Shape;6384;p114"/>
            <p:cNvSpPr/>
            <p:nvPr/>
          </p:nvSpPr>
          <p:spPr>
            <a:xfrm>
              <a:off x="3456708" y="3301873"/>
              <a:ext cx="195684" cy="163350"/>
            </a:xfrm>
            <a:custGeom>
              <a:avLst/>
              <a:gdLst/>
              <a:ahLst/>
              <a:cxnLst/>
              <a:rect l="l" t="t" r="r" b="b"/>
              <a:pathLst>
                <a:path w="16413" h="13701" extrusionOk="0">
                  <a:moveTo>
                    <a:pt x="3770" y="1"/>
                  </a:moveTo>
                  <a:cubicBezTo>
                    <a:pt x="3770" y="1"/>
                    <a:pt x="1" y="9341"/>
                    <a:pt x="968" y="11542"/>
                  </a:cubicBezTo>
                  <a:cubicBezTo>
                    <a:pt x="1717" y="13308"/>
                    <a:pt x="9142" y="13701"/>
                    <a:pt x="12688" y="13701"/>
                  </a:cubicBezTo>
                  <a:cubicBezTo>
                    <a:pt x="13562" y="13701"/>
                    <a:pt x="14200" y="13677"/>
                    <a:pt x="14444" y="13644"/>
                  </a:cubicBezTo>
                  <a:cubicBezTo>
                    <a:pt x="15645" y="13477"/>
                    <a:pt x="16412" y="1902"/>
                    <a:pt x="16412" y="1902"/>
                  </a:cubicBezTo>
                  <a:cubicBezTo>
                    <a:pt x="12143" y="1735"/>
                    <a:pt x="7906" y="11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5" name="Google Shape;6385;p114"/>
            <p:cNvSpPr/>
            <p:nvPr/>
          </p:nvSpPr>
          <p:spPr>
            <a:xfrm>
              <a:off x="3483354" y="3120133"/>
              <a:ext cx="110176" cy="141997"/>
            </a:xfrm>
            <a:custGeom>
              <a:avLst/>
              <a:gdLst/>
              <a:ahLst/>
              <a:cxnLst/>
              <a:rect l="l" t="t" r="r" b="b"/>
              <a:pathLst>
                <a:path w="9241" h="11910" extrusionOk="0">
                  <a:moveTo>
                    <a:pt x="2502" y="8573"/>
                  </a:moveTo>
                  <a:cubicBezTo>
                    <a:pt x="2524" y="8579"/>
                    <a:pt x="2545" y="8585"/>
                    <a:pt x="2565" y="8591"/>
                  </a:cubicBezTo>
                  <a:lnTo>
                    <a:pt x="2565" y="8591"/>
                  </a:lnTo>
                  <a:cubicBezTo>
                    <a:pt x="2511" y="8587"/>
                    <a:pt x="2457" y="8581"/>
                    <a:pt x="2402" y="8573"/>
                  </a:cubicBezTo>
                  <a:close/>
                  <a:moveTo>
                    <a:pt x="6805" y="1"/>
                  </a:moveTo>
                  <a:cubicBezTo>
                    <a:pt x="6439" y="301"/>
                    <a:pt x="6138" y="568"/>
                    <a:pt x="5838" y="834"/>
                  </a:cubicBezTo>
                  <a:cubicBezTo>
                    <a:pt x="5571" y="1135"/>
                    <a:pt x="5271" y="1402"/>
                    <a:pt x="5004" y="1702"/>
                  </a:cubicBezTo>
                  <a:cubicBezTo>
                    <a:pt x="4437" y="2269"/>
                    <a:pt x="3903" y="2903"/>
                    <a:pt x="3403" y="3536"/>
                  </a:cubicBezTo>
                  <a:cubicBezTo>
                    <a:pt x="2402" y="4804"/>
                    <a:pt x="1502" y="6205"/>
                    <a:pt x="768" y="7639"/>
                  </a:cubicBezTo>
                  <a:lnTo>
                    <a:pt x="501" y="8206"/>
                  </a:lnTo>
                  <a:lnTo>
                    <a:pt x="368" y="8473"/>
                  </a:lnTo>
                  <a:lnTo>
                    <a:pt x="301" y="8607"/>
                  </a:lnTo>
                  <a:lnTo>
                    <a:pt x="201" y="8840"/>
                  </a:lnTo>
                  <a:cubicBezTo>
                    <a:pt x="67" y="9107"/>
                    <a:pt x="34" y="9374"/>
                    <a:pt x="1" y="9641"/>
                  </a:cubicBezTo>
                  <a:cubicBezTo>
                    <a:pt x="1" y="9874"/>
                    <a:pt x="1" y="10074"/>
                    <a:pt x="67" y="10308"/>
                  </a:cubicBezTo>
                  <a:cubicBezTo>
                    <a:pt x="234" y="11042"/>
                    <a:pt x="768" y="11609"/>
                    <a:pt x="1502" y="11809"/>
                  </a:cubicBezTo>
                  <a:cubicBezTo>
                    <a:pt x="1702" y="11876"/>
                    <a:pt x="1935" y="11909"/>
                    <a:pt x="2169" y="11909"/>
                  </a:cubicBezTo>
                  <a:cubicBezTo>
                    <a:pt x="2703" y="11909"/>
                    <a:pt x="3236" y="11842"/>
                    <a:pt x="3737" y="11676"/>
                  </a:cubicBezTo>
                  <a:cubicBezTo>
                    <a:pt x="4170" y="11542"/>
                    <a:pt x="4571" y="11409"/>
                    <a:pt x="4937" y="11275"/>
                  </a:cubicBezTo>
                  <a:cubicBezTo>
                    <a:pt x="6405" y="10675"/>
                    <a:pt x="7840" y="9941"/>
                    <a:pt x="9174" y="9107"/>
                  </a:cubicBezTo>
                  <a:lnTo>
                    <a:pt x="8407" y="7372"/>
                  </a:lnTo>
                  <a:cubicBezTo>
                    <a:pt x="7106" y="7705"/>
                    <a:pt x="5751" y="8065"/>
                    <a:pt x="4490" y="8329"/>
                  </a:cubicBezTo>
                  <a:lnTo>
                    <a:pt x="4490" y="8329"/>
                  </a:lnTo>
                  <a:cubicBezTo>
                    <a:pt x="5055" y="7498"/>
                    <a:pt x="5671" y="6701"/>
                    <a:pt x="6338" y="5938"/>
                  </a:cubicBezTo>
                  <a:cubicBezTo>
                    <a:pt x="6805" y="5371"/>
                    <a:pt x="7272" y="4871"/>
                    <a:pt x="7773" y="4337"/>
                  </a:cubicBezTo>
                  <a:cubicBezTo>
                    <a:pt x="8006" y="4070"/>
                    <a:pt x="8273" y="3837"/>
                    <a:pt x="8507" y="3603"/>
                  </a:cubicBezTo>
                  <a:cubicBezTo>
                    <a:pt x="8740" y="3336"/>
                    <a:pt x="9040" y="3069"/>
                    <a:pt x="9241" y="2903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6" name="Google Shape;6386;p114"/>
            <p:cNvSpPr/>
            <p:nvPr/>
          </p:nvSpPr>
          <p:spPr>
            <a:xfrm>
              <a:off x="3524319" y="3103896"/>
              <a:ext cx="85615" cy="95392"/>
            </a:xfrm>
            <a:custGeom>
              <a:avLst/>
              <a:gdLst/>
              <a:ahLst/>
              <a:cxnLst/>
              <a:rect l="l" t="t" r="r" b="b"/>
              <a:pathLst>
                <a:path w="7181" h="8001" extrusionOk="0">
                  <a:moveTo>
                    <a:pt x="4629" y="0"/>
                  </a:moveTo>
                  <a:cubicBezTo>
                    <a:pt x="4256" y="0"/>
                    <a:pt x="3757" y="171"/>
                    <a:pt x="3103" y="562"/>
                  </a:cubicBezTo>
                  <a:cubicBezTo>
                    <a:pt x="1802" y="1363"/>
                    <a:pt x="734" y="2463"/>
                    <a:pt x="0" y="3831"/>
                  </a:cubicBezTo>
                  <a:lnTo>
                    <a:pt x="3803" y="8001"/>
                  </a:lnTo>
                  <a:cubicBezTo>
                    <a:pt x="3803" y="8001"/>
                    <a:pt x="7181" y="0"/>
                    <a:pt x="4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7" name="Google Shape;6387;p114"/>
            <p:cNvSpPr/>
            <p:nvPr/>
          </p:nvSpPr>
          <p:spPr>
            <a:xfrm>
              <a:off x="3614595" y="2960259"/>
              <a:ext cx="212387" cy="184894"/>
            </a:xfrm>
            <a:custGeom>
              <a:avLst/>
              <a:gdLst/>
              <a:ahLst/>
              <a:cxnLst/>
              <a:rect l="l" t="t" r="r" b="b"/>
              <a:pathLst>
                <a:path w="17814" h="15508" extrusionOk="0">
                  <a:moveTo>
                    <a:pt x="13810" y="1"/>
                  </a:moveTo>
                  <a:cubicBezTo>
                    <a:pt x="6939" y="301"/>
                    <a:pt x="0" y="10809"/>
                    <a:pt x="0" y="10809"/>
                  </a:cubicBezTo>
                  <a:cubicBezTo>
                    <a:pt x="0" y="10809"/>
                    <a:pt x="661" y="15508"/>
                    <a:pt x="6459" y="15508"/>
                  </a:cubicBezTo>
                  <a:cubicBezTo>
                    <a:pt x="7306" y="15508"/>
                    <a:pt x="8261" y="15408"/>
                    <a:pt x="9340" y="15178"/>
                  </a:cubicBezTo>
                  <a:cubicBezTo>
                    <a:pt x="17813" y="13377"/>
                    <a:pt x="13810" y="1"/>
                    <a:pt x="13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8" name="Google Shape;6388;p114"/>
            <p:cNvSpPr/>
            <p:nvPr/>
          </p:nvSpPr>
          <p:spPr>
            <a:xfrm>
              <a:off x="3783213" y="2989754"/>
              <a:ext cx="19112" cy="7905"/>
            </a:xfrm>
            <a:custGeom>
              <a:avLst/>
              <a:gdLst/>
              <a:ahLst/>
              <a:cxnLst/>
              <a:rect l="l" t="t" r="r" b="b"/>
              <a:pathLst>
                <a:path w="1603" h="663" extrusionOk="0">
                  <a:moveTo>
                    <a:pt x="404" y="0"/>
                  </a:moveTo>
                  <a:cubicBezTo>
                    <a:pt x="304" y="0"/>
                    <a:pt x="202" y="10"/>
                    <a:pt x="101" y="29"/>
                  </a:cubicBezTo>
                  <a:cubicBezTo>
                    <a:pt x="1" y="62"/>
                    <a:pt x="34" y="229"/>
                    <a:pt x="134" y="229"/>
                  </a:cubicBezTo>
                  <a:cubicBezTo>
                    <a:pt x="203" y="219"/>
                    <a:pt x="272" y="214"/>
                    <a:pt x="341" y="214"/>
                  </a:cubicBezTo>
                  <a:cubicBezTo>
                    <a:pt x="736" y="214"/>
                    <a:pt x="1118" y="373"/>
                    <a:pt x="1402" y="629"/>
                  </a:cubicBezTo>
                  <a:cubicBezTo>
                    <a:pt x="1402" y="663"/>
                    <a:pt x="1435" y="663"/>
                    <a:pt x="1469" y="663"/>
                  </a:cubicBezTo>
                  <a:cubicBezTo>
                    <a:pt x="1569" y="663"/>
                    <a:pt x="1602" y="562"/>
                    <a:pt x="1535" y="496"/>
                  </a:cubicBezTo>
                  <a:cubicBezTo>
                    <a:pt x="1238" y="171"/>
                    <a:pt x="831" y="0"/>
                    <a:pt x="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9" name="Google Shape;6389;p114"/>
            <p:cNvSpPr/>
            <p:nvPr/>
          </p:nvSpPr>
          <p:spPr>
            <a:xfrm>
              <a:off x="3792763" y="3021109"/>
              <a:ext cx="9955" cy="19505"/>
            </a:xfrm>
            <a:custGeom>
              <a:avLst/>
              <a:gdLst/>
              <a:ahLst/>
              <a:cxnLst/>
              <a:rect l="l" t="t" r="r" b="b"/>
              <a:pathLst>
                <a:path w="835" h="1636" extrusionOk="0">
                  <a:moveTo>
                    <a:pt x="34" y="1"/>
                  </a:moveTo>
                  <a:lnTo>
                    <a:pt x="0" y="1602"/>
                  </a:lnTo>
                  <a:cubicBezTo>
                    <a:pt x="69" y="1625"/>
                    <a:pt x="140" y="1635"/>
                    <a:pt x="210" y="1635"/>
                  </a:cubicBezTo>
                  <a:cubicBezTo>
                    <a:pt x="447" y="1635"/>
                    <a:pt x="680" y="1515"/>
                    <a:pt x="834" y="1335"/>
                  </a:cubicBezTo>
                  <a:cubicBezTo>
                    <a:pt x="534" y="901"/>
                    <a:pt x="267" y="468"/>
                    <a:pt x="34" y="1"/>
                  </a:cubicBez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0" name="Google Shape;6390;p114"/>
            <p:cNvSpPr/>
            <p:nvPr/>
          </p:nvSpPr>
          <p:spPr>
            <a:xfrm>
              <a:off x="3793156" y="3005956"/>
              <a:ext cx="7571" cy="10790"/>
            </a:xfrm>
            <a:custGeom>
              <a:avLst/>
              <a:gdLst/>
              <a:ahLst/>
              <a:cxnLst/>
              <a:rect l="l" t="t" r="r" b="b"/>
              <a:pathLst>
                <a:path w="635" h="905" extrusionOk="0">
                  <a:moveTo>
                    <a:pt x="298" y="0"/>
                  </a:moveTo>
                  <a:cubicBezTo>
                    <a:pt x="144" y="0"/>
                    <a:pt x="1" y="188"/>
                    <a:pt x="1" y="404"/>
                  </a:cubicBezTo>
                  <a:cubicBezTo>
                    <a:pt x="1" y="671"/>
                    <a:pt x="101" y="905"/>
                    <a:pt x="268" y="905"/>
                  </a:cubicBezTo>
                  <a:cubicBezTo>
                    <a:pt x="434" y="905"/>
                    <a:pt x="601" y="705"/>
                    <a:pt x="601" y="471"/>
                  </a:cubicBezTo>
                  <a:cubicBezTo>
                    <a:pt x="635" y="204"/>
                    <a:pt x="501" y="37"/>
                    <a:pt x="334" y="4"/>
                  </a:cubicBezTo>
                  <a:cubicBezTo>
                    <a:pt x="322" y="2"/>
                    <a:pt x="310" y="0"/>
                    <a:pt x="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1" name="Google Shape;6391;p114"/>
            <p:cNvSpPr/>
            <p:nvPr/>
          </p:nvSpPr>
          <p:spPr>
            <a:xfrm>
              <a:off x="3796340" y="3003607"/>
              <a:ext cx="6772" cy="3231"/>
            </a:xfrm>
            <a:custGeom>
              <a:avLst/>
              <a:gdLst/>
              <a:ahLst/>
              <a:cxnLst/>
              <a:rect l="l" t="t" r="r" b="b"/>
              <a:pathLst>
                <a:path w="568" h="271" extrusionOk="0">
                  <a:moveTo>
                    <a:pt x="568" y="1"/>
                  </a:moveTo>
                  <a:lnTo>
                    <a:pt x="1" y="201"/>
                  </a:lnTo>
                  <a:cubicBezTo>
                    <a:pt x="57" y="251"/>
                    <a:pt x="115" y="270"/>
                    <a:pt x="172" y="270"/>
                  </a:cubicBezTo>
                  <a:cubicBezTo>
                    <a:pt x="381" y="270"/>
                    <a:pt x="56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2" name="Google Shape;6392;p114"/>
            <p:cNvSpPr/>
            <p:nvPr/>
          </p:nvSpPr>
          <p:spPr>
            <a:xfrm>
              <a:off x="3673194" y="2944176"/>
              <a:ext cx="124757" cy="141508"/>
            </a:xfrm>
            <a:custGeom>
              <a:avLst/>
              <a:gdLst/>
              <a:ahLst/>
              <a:cxnLst/>
              <a:rect l="l" t="t" r="r" b="b"/>
              <a:pathLst>
                <a:path w="10464" h="11869" extrusionOk="0">
                  <a:moveTo>
                    <a:pt x="5970" y="1"/>
                  </a:moveTo>
                  <a:cubicBezTo>
                    <a:pt x="1628" y="1"/>
                    <a:pt x="1" y="7265"/>
                    <a:pt x="3125" y="10356"/>
                  </a:cubicBezTo>
                  <a:cubicBezTo>
                    <a:pt x="3158" y="10390"/>
                    <a:pt x="3191" y="10423"/>
                    <a:pt x="3225" y="10456"/>
                  </a:cubicBezTo>
                  <a:cubicBezTo>
                    <a:pt x="3658" y="10857"/>
                    <a:pt x="4159" y="11224"/>
                    <a:pt x="4726" y="11457"/>
                  </a:cubicBezTo>
                  <a:cubicBezTo>
                    <a:pt x="5479" y="11734"/>
                    <a:pt x="6139" y="11869"/>
                    <a:pt x="6715" y="11869"/>
                  </a:cubicBezTo>
                  <a:cubicBezTo>
                    <a:pt x="7389" y="11869"/>
                    <a:pt x="7945" y="11684"/>
                    <a:pt x="8395" y="11324"/>
                  </a:cubicBezTo>
                  <a:cubicBezTo>
                    <a:pt x="9629" y="10323"/>
                    <a:pt x="10163" y="8322"/>
                    <a:pt x="10363" y="5853"/>
                  </a:cubicBezTo>
                  <a:cubicBezTo>
                    <a:pt x="10463" y="4886"/>
                    <a:pt x="10396" y="3918"/>
                    <a:pt x="10230" y="2951"/>
                  </a:cubicBezTo>
                  <a:lnTo>
                    <a:pt x="10230" y="2884"/>
                  </a:lnTo>
                  <a:lnTo>
                    <a:pt x="10196" y="2784"/>
                  </a:lnTo>
                  <a:cubicBezTo>
                    <a:pt x="9896" y="1683"/>
                    <a:pt x="9095" y="783"/>
                    <a:pt x="7995" y="416"/>
                  </a:cubicBezTo>
                  <a:cubicBezTo>
                    <a:pt x="7561" y="216"/>
                    <a:pt x="7061" y="116"/>
                    <a:pt x="6594" y="49"/>
                  </a:cubicBezTo>
                  <a:cubicBezTo>
                    <a:pt x="6380" y="16"/>
                    <a:pt x="6172" y="1"/>
                    <a:pt x="597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3" name="Google Shape;6393;p114"/>
            <p:cNvSpPr/>
            <p:nvPr/>
          </p:nvSpPr>
          <p:spPr>
            <a:xfrm>
              <a:off x="3711631" y="3066079"/>
              <a:ext cx="62057" cy="18599"/>
            </a:xfrm>
            <a:custGeom>
              <a:avLst/>
              <a:gdLst/>
              <a:ahLst/>
              <a:cxnLst/>
              <a:rect l="l" t="t" r="r" b="b"/>
              <a:pathLst>
                <a:path w="5205" h="1560" extrusionOk="0">
                  <a:moveTo>
                    <a:pt x="1021" y="1"/>
                  </a:moveTo>
                  <a:cubicBezTo>
                    <a:pt x="673" y="1"/>
                    <a:pt x="326" y="77"/>
                    <a:pt x="1" y="231"/>
                  </a:cubicBezTo>
                  <a:cubicBezTo>
                    <a:pt x="434" y="632"/>
                    <a:pt x="935" y="932"/>
                    <a:pt x="1502" y="1165"/>
                  </a:cubicBezTo>
                  <a:cubicBezTo>
                    <a:pt x="2225" y="1431"/>
                    <a:pt x="2863" y="1560"/>
                    <a:pt x="3426" y="1560"/>
                  </a:cubicBezTo>
                  <a:cubicBezTo>
                    <a:pt x="4134" y="1560"/>
                    <a:pt x="4721" y="1356"/>
                    <a:pt x="5204" y="965"/>
                  </a:cubicBezTo>
                  <a:lnTo>
                    <a:pt x="5204" y="965"/>
                  </a:lnTo>
                  <a:cubicBezTo>
                    <a:pt x="5009" y="990"/>
                    <a:pt x="4814" y="1002"/>
                    <a:pt x="4621" y="1002"/>
                  </a:cubicBezTo>
                  <a:cubicBezTo>
                    <a:pt x="3762" y="1002"/>
                    <a:pt x="2938" y="761"/>
                    <a:pt x="2202" y="298"/>
                  </a:cubicBezTo>
                  <a:cubicBezTo>
                    <a:pt x="1827" y="102"/>
                    <a:pt x="1423" y="1"/>
                    <a:pt x="10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4" name="Google Shape;6394;p114"/>
            <p:cNvSpPr/>
            <p:nvPr/>
          </p:nvSpPr>
          <p:spPr>
            <a:xfrm>
              <a:off x="3651185" y="2927139"/>
              <a:ext cx="143976" cy="140662"/>
            </a:xfrm>
            <a:custGeom>
              <a:avLst/>
              <a:gdLst/>
              <a:ahLst/>
              <a:cxnLst/>
              <a:rect l="l" t="t" r="r" b="b"/>
              <a:pathLst>
                <a:path w="12076" h="11798" extrusionOk="0">
                  <a:moveTo>
                    <a:pt x="6697" y="0"/>
                  </a:moveTo>
                  <a:cubicBezTo>
                    <a:pt x="4555" y="0"/>
                    <a:pt x="2395" y="1102"/>
                    <a:pt x="1501" y="3413"/>
                  </a:cubicBezTo>
                  <a:cubicBezTo>
                    <a:pt x="0" y="7249"/>
                    <a:pt x="1868" y="11485"/>
                    <a:pt x="4637" y="11785"/>
                  </a:cubicBezTo>
                  <a:cubicBezTo>
                    <a:pt x="4705" y="11793"/>
                    <a:pt x="4773" y="11797"/>
                    <a:pt x="4841" y="11797"/>
                  </a:cubicBezTo>
                  <a:cubicBezTo>
                    <a:pt x="6764" y="11797"/>
                    <a:pt x="8506" y="8717"/>
                    <a:pt x="8506" y="8717"/>
                  </a:cubicBezTo>
                  <a:cubicBezTo>
                    <a:pt x="11875" y="7716"/>
                    <a:pt x="12076" y="4313"/>
                    <a:pt x="12076" y="4313"/>
                  </a:cubicBezTo>
                  <a:cubicBezTo>
                    <a:pt x="11663" y="1495"/>
                    <a:pt x="9192" y="0"/>
                    <a:pt x="6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5" name="Google Shape;6395;p114"/>
            <p:cNvSpPr/>
            <p:nvPr/>
          </p:nvSpPr>
          <p:spPr>
            <a:xfrm>
              <a:off x="3741461" y="3004799"/>
              <a:ext cx="32620" cy="33240"/>
            </a:xfrm>
            <a:custGeom>
              <a:avLst/>
              <a:gdLst/>
              <a:ahLst/>
              <a:cxnLst/>
              <a:rect l="l" t="t" r="r" b="b"/>
              <a:pathLst>
                <a:path w="2736" h="2788" extrusionOk="0">
                  <a:moveTo>
                    <a:pt x="1602" y="1"/>
                  </a:moveTo>
                  <a:cubicBezTo>
                    <a:pt x="768" y="1"/>
                    <a:pt x="0" y="2036"/>
                    <a:pt x="2035" y="2770"/>
                  </a:cubicBezTo>
                  <a:cubicBezTo>
                    <a:pt x="2067" y="2781"/>
                    <a:pt x="2097" y="2788"/>
                    <a:pt x="2127" y="2788"/>
                  </a:cubicBezTo>
                  <a:cubicBezTo>
                    <a:pt x="2349" y="2788"/>
                    <a:pt x="2522" y="2440"/>
                    <a:pt x="2669" y="1469"/>
                  </a:cubicBezTo>
                  <a:cubicBezTo>
                    <a:pt x="2736" y="935"/>
                    <a:pt x="2435" y="1"/>
                    <a:pt x="1602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6" name="Google Shape;6396;p114"/>
            <p:cNvSpPr/>
            <p:nvPr/>
          </p:nvSpPr>
          <p:spPr>
            <a:xfrm>
              <a:off x="3664312" y="2923718"/>
              <a:ext cx="154313" cy="82694"/>
            </a:xfrm>
            <a:custGeom>
              <a:avLst/>
              <a:gdLst/>
              <a:ahLst/>
              <a:cxnLst/>
              <a:rect l="l" t="t" r="r" b="b"/>
              <a:pathLst>
                <a:path w="12943" h="6936" extrusionOk="0">
                  <a:moveTo>
                    <a:pt x="4655" y="0"/>
                  </a:moveTo>
                  <a:cubicBezTo>
                    <a:pt x="2805" y="0"/>
                    <a:pt x="112" y="2013"/>
                    <a:pt x="0" y="5034"/>
                  </a:cubicBezTo>
                  <a:cubicBezTo>
                    <a:pt x="1068" y="4800"/>
                    <a:pt x="2135" y="4634"/>
                    <a:pt x="3202" y="4567"/>
                  </a:cubicBezTo>
                  <a:cubicBezTo>
                    <a:pt x="3250" y="4564"/>
                    <a:pt x="3300" y="4562"/>
                    <a:pt x="3352" y="4562"/>
                  </a:cubicBezTo>
                  <a:cubicBezTo>
                    <a:pt x="5300" y="4562"/>
                    <a:pt x="10174" y="6935"/>
                    <a:pt x="10174" y="6935"/>
                  </a:cubicBezTo>
                  <a:cubicBezTo>
                    <a:pt x="12943" y="4834"/>
                    <a:pt x="12376" y="3199"/>
                    <a:pt x="10508" y="1398"/>
                  </a:cubicBezTo>
                  <a:cubicBezTo>
                    <a:pt x="9447" y="360"/>
                    <a:pt x="7577" y="192"/>
                    <a:pt x="6479" y="192"/>
                  </a:cubicBezTo>
                  <a:cubicBezTo>
                    <a:pt x="5953" y="192"/>
                    <a:pt x="5604" y="231"/>
                    <a:pt x="5604" y="231"/>
                  </a:cubicBezTo>
                  <a:cubicBezTo>
                    <a:pt x="5335" y="75"/>
                    <a:pt x="5010" y="0"/>
                    <a:pt x="4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7" name="Google Shape;6397;p114"/>
            <p:cNvSpPr/>
            <p:nvPr/>
          </p:nvSpPr>
          <p:spPr>
            <a:xfrm>
              <a:off x="3627317" y="3052094"/>
              <a:ext cx="112167" cy="83565"/>
            </a:xfrm>
            <a:custGeom>
              <a:avLst/>
              <a:gdLst/>
              <a:ahLst/>
              <a:cxnLst/>
              <a:rect l="l" t="t" r="r" b="b"/>
              <a:pathLst>
                <a:path w="9408" h="7009" extrusionOk="0">
                  <a:moveTo>
                    <a:pt x="6050" y="1"/>
                  </a:moveTo>
                  <a:cubicBezTo>
                    <a:pt x="5516" y="1"/>
                    <a:pt x="5138" y="70"/>
                    <a:pt x="5138" y="70"/>
                  </a:cubicBezTo>
                  <a:cubicBezTo>
                    <a:pt x="4871" y="2372"/>
                    <a:pt x="1" y="5207"/>
                    <a:pt x="1" y="5207"/>
                  </a:cubicBezTo>
                  <a:lnTo>
                    <a:pt x="7940" y="7008"/>
                  </a:lnTo>
                  <a:cubicBezTo>
                    <a:pt x="7740" y="4373"/>
                    <a:pt x="9408" y="2205"/>
                    <a:pt x="9408" y="2205"/>
                  </a:cubicBezTo>
                  <a:cubicBezTo>
                    <a:pt x="8978" y="307"/>
                    <a:pt x="7171" y="1"/>
                    <a:pt x="605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8" name="Google Shape;6398;p114"/>
            <p:cNvSpPr/>
            <p:nvPr/>
          </p:nvSpPr>
          <p:spPr>
            <a:xfrm>
              <a:off x="3549368" y="3098256"/>
              <a:ext cx="234146" cy="258921"/>
            </a:xfrm>
            <a:custGeom>
              <a:avLst/>
              <a:gdLst/>
              <a:ahLst/>
              <a:cxnLst/>
              <a:rect l="l" t="t" r="r" b="b"/>
              <a:pathLst>
                <a:path w="19639" h="21717" extrusionOk="0">
                  <a:moveTo>
                    <a:pt x="3437" y="1"/>
                  </a:moveTo>
                  <a:cubicBezTo>
                    <a:pt x="2503" y="1"/>
                    <a:pt x="1602" y="368"/>
                    <a:pt x="968" y="1068"/>
                  </a:cubicBezTo>
                  <a:cubicBezTo>
                    <a:pt x="1769" y="12076"/>
                    <a:pt x="1135" y="15345"/>
                    <a:pt x="1" y="20449"/>
                  </a:cubicBezTo>
                  <a:cubicBezTo>
                    <a:pt x="2603" y="20916"/>
                    <a:pt x="8173" y="20716"/>
                    <a:pt x="13577" y="21716"/>
                  </a:cubicBezTo>
                  <a:cubicBezTo>
                    <a:pt x="19639" y="4984"/>
                    <a:pt x="18559" y="4536"/>
                    <a:pt x="18426" y="4536"/>
                  </a:cubicBezTo>
                  <a:cubicBezTo>
                    <a:pt x="18419" y="4536"/>
                    <a:pt x="18414" y="4537"/>
                    <a:pt x="18414" y="4537"/>
                  </a:cubicBezTo>
                  <a:cubicBezTo>
                    <a:pt x="18414" y="4537"/>
                    <a:pt x="17080" y="2770"/>
                    <a:pt x="15379" y="2136"/>
                  </a:cubicBezTo>
                  <a:lnTo>
                    <a:pt x="15178" y="2069"/>
                  </a:lnTo>
                  <a:cubicBezTo>
                    <a:pt x="14311" y="1769"/>
                    <a:pt x="14144" y="1735"/>
                    <a:pt x="12977" y="1402"/>
                  </a:cubicBezTo>
                  <a:cubicBezTo>
                    <a:pt x="10975" y="968"/>
                    <a:pt x="9107" y="601"/>
                    <a:pt x="6806" y="301"/>
                  </a:cubicBezTo>
                  <a:lnTo>
                    <a:pt x="6372" y="234"/>
                  </a:lnTo>
                  <a:cubicBezTo>
                    <a:pt x="5938" y="201"/>
                    <a:pt x="5538" y="168"/>
                    <a:pt x="5105" y="134"/>
                  </a:cubicBezTo>
                  <a:cubicBezTo>
                    <a:pt x="4838" y="101"/>
                    <a:pt x="4571" y="68"/>
                    <a:pt x="4337" y="68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9" name="Google Shape;6399;p114"/>
            <p:cNvSpPr/>
            <p:nvPr/>
          </p:nvSpPr>
          <p:spPr>
            <a:xfrm>
              <a:off x="3728335" y="3166665"/>
              <a:ext cx="210790" cy="198068"/>
            </a:xfrm>
            <a:custGeom>
              <a:avLst/>
              <a:gdLst/>
              <a:ahLst/>
              <a:cxnLst/>
              <a:rect l="l" t="t" r="r" b="b"/>
              <a:pathLst>
                <a:path w="17680" h="16613" extrusionOk="0">
                  <a:moveTo>
                    <a:pt x="3737" y="0"/>
                  </a:moveTo>
                  <a:lnTo>
                    <a:pt x="1" y="901"/>
                  </a:lnTo>
                  <a:cubicBezTo>
                    <a:pt x="234" y="2002"/>
                    <a:pt x="534" y="2969"/>
                    <a:pt x="868" y="3970"/>
                  </a:cubicBezTo>
                  <a:cubicBezTo>
                    <a:pt x="1168" y="4971"/>
                    <a:pt x="1535" y="5971"/>
                    <a:pt x="1935" y="6972"/>
                  </a:cubicBezTo>
                  <a:cubicBezTo>
                    <a:pt x="2302" y="7939"/>
                    <a:pt x="2736" y="8907"/>
                    <a:pt x="3170" y="9874"/>
                  </a:cubicBezTo>
                  <a:cubicBezTo>
                    <a:pt x="3403" y="10374"/>
                    <a:pt x="3637" y="10841"/>
                    <a:pt x="3870" y="11308"/>
                  </a:cubicBezTo>
                  <a:cubicBezTo>
                    <a:pt x="4003" y="11542"/>
                    <a:pt x="4137" y="11775"/>
                    <a:pt x="4237" y="12009"/>
                  </a:cubicBezTo>
                  <a:lnTo>
                    <a:pt x="4437" y="12376"/>
                  </a:lnTo>
                  <a:lnTo>
                    <a:pt x="4537" y="12543"/>
                  </a:lnTo>
                  <a:cubicBezTo>
                    <a:pt x="4604" y="12643"/>
                    <a:pt x="4637" y="12743"/>
                    <a:pt x="4737" y="12843"/>
                  </a:cubicBezTo>
                  <a:cubicBezTo>
                    <a:pt x="5138" y="13477"/>
                    <a:pt x="5705" y="13977"/>
                    <a:pt x="6372" y="14344"/>
                  </a:cubicBezTo>
                  <a:cubicBezTo>
                    <a:pt x="6906" y="14677"/>
                    <a:pt x="7439" y="14911"/>
                    <a:pt x="8006" y="15144"/>
                  </a:cubicBezTo>
                  <a:cubicBezTo>
                    <a:pt x="9040" y="15511"/>
                    <a:pt x="10108" y="15812"/>
                    <a:pt x="11209" y="16012"/>
                  </a:cubicBezTo>
                  <a:cubicBezTo>
                    <a:pt x="13277" y="16412"/>
                    <a:pt x="15378" y="16612"/>
                    <a:pt x="17513" y="16612"/>
                  </a:cubicBezTo>
                  <a:lnTo>
                    <a:pt x="17680" y="14744"/>
                  </a:lnTo>
                  <a:cubicBezTo>
                    <a:pt x="15745" y="14311"/>
                    <a:pt x="13777" y="13844"/>
                    <a:pt x="11909" y="13243"/>
                  </a:cubicBezTo>
                  <a:cubicBezTo>
                    <a:pt x="11008" y="12943"/>
                    <a:pt x="10108" y="12609"/>
                    <a:pt x="9274" y="12209"/>
                  </a:cubicBezTo>
                  <a:cubicBezTo>
                    <a:pt x="8874" y="12042"/>
                    <a:pt x="8540" y="11809"/>
                    <a:pt x="8173" y="11575"/>
                  </a:cubicBezTo>
                  <a:cubicBezTo>
                    <a:pt x="7973" y="11408"/>
                    <a:pt x="7773" y="11208"/>
                    <a:pt x="7606" y="11008"/>
                  </a:cubicBezTo>
                  <a:lnTo>
                    <a:pt x="7606" y="10941"/>
                  </a:lnTo>
                  <a:lnTo>
                    <a:pt x="7539" y="10808"/>
                  </a:lnTo>
                  <a:lnTo>
                    <a:pt x="7406" y="10474"/>
                  </a:lnTo>
                  <a:cubicBezTo>
                    <a:pt x="7306" y="10241"/>
                    <a:pt x="7172" y="10007"/>
                    <a:pt x="7106" y="9807"/>
                  </a:cubicBezTo>
                  <a:cubicBezTo>
                    <a:pt x="6906" y="9340"/>
                    <a:pt x="6705" y="8873"/>
                    <a:pt x="6539" y="8440"/>
                  </a:cubicBezTo>
                  <a:cubicBezTo>
                    <a:pt x="6172" y="7506"/>
                    <a:pt x="5805" y="6572"/>
                    <a:pt x="5471" y="5638"/>
                  </a:cubicBezTo>
                  <a:cubicBezTo>
                    <a:pt x="5171" y="4704"/>
                    <a:pt x="4871" y="3770"/>
                    <a:pt x="4571" y="2836"/>
                  </a:cubicBezTo>
                  <a:cubicBezTo>
                    <a:pt x="4270" y="1868"/>
                    <a:pt x="3970" y="901"/>
                    <a:pt x="3737" y="0"/>
                  </a:cubicBez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0" name="Google Shape;6400;p114"/>
            <p:cNvSpPr/>
            <p:nvPr/>
          </p:nvSpPr>
          <p:spPr>
            <a:xfrm>
              <a:off x="3928773" y="3333693"/>
              <a:ext cx="37401" cy="33765"/>
            </a:xfrm>
            <a:custGeom>
              <a:avLst/>
              <a:gdLst/>
              <a:ahLst/>
              <a:cxnLst/>
              <a:rect l="l" t="t" r="r" b="b"/>
              <a:pathLst>
                <a:path w="3137" h="2832" extrusionOk="0">
                  <a:moveTo>
                    <a:pt x="2736" y="0"/>
                  </a:moveTo>
                  <a:lnTo>
                    <a:pt x="267" y="968"/>
                  </a:lnTo>
                  <a:lnTo>
                    <a:pt x="1" y="2068"/>
                  </a:lnTo>
                  <a:cubicBezTo>
                    <a:pt x="346" y="2649"/>
                    <a:pt x="866" y="2831"/>
                    <a:pt x="1383" y="2831"/>
                  </a:cubicBezTo>
                  <a:cubicBezTo>
                    <a:pt x="2263" y="2831"/>
                    <a:pt x="3136" y="2302"/>
                    <a:pt x="3136" y="2302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1" name="Google Shape;6401;p114"/>
            <p:cNvSpPr/>
            <p:nvPr/>
          </p:nvSpPr>
          <p:spPr>
            <a:xfrm>
              <a:off x="3961381" y="3333693"/>
              <a:ext cx="23881" cy="27446"/>
            </a:xfrm>
            <a:custGeom>
              <a:avLst/>
              <a:gdLst/>
              <a:ahLst/>
              <a:cxnLst/>
              <a:rect l="l" t="t" r="r" b="b"/>
              <a:pathLst>
                <a:path w="2003" h="2302" extrusionOk="0">
                  <a:moveTo>
                    <a:pt x="1" y="0"/>
                  </a:moveTo>
                  <a:lnTo>
                    <a:pt x="401" y="2302"/>
                  </a:lnTo>
                  <a:lnTo>
                    <a:pt x="2002" y="1935"/>
                  </a:lnTo>
                  <a:lnTo>
                    <a:pt x="1202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2" name="Google Shape;6402;p114"/>
            <p:cNvSpPr/>
            <p:nvPr/>
          </p:nvSpPr>
          <p:spPr>
            <a:xfrm>
              <a:off x="3708853" y="3137742"/>
              <a:ext cx="90289" cy="122790"/>
            </a:xfrm>
            <a:custGeom>
              <a:avLst/>
              <a:gdLst/>
              <a:ahLst/>
              <a:cxnLst/>
              <a:rect l="l" t="t" r="r" b="b"/>
              <a:pathLst>
                <a:path w="7573" h="10299" extrusionOk="0">
                  <a:moveTo>
                    <a:pt x="3456" y="1"/>
                  </a:moveTo>
                  <a:cubicBezTo>
                    <a:pt x="2677" y="1"/>
                    <a:pt x="1657" y="1448"/>
                    <a:pt x="867" y="2793"/>
                  </a:cubicBezTo>
                  <a:cubicBezTo>
                    <a:pt x="0" y="4328"/>
                    <a:pt x="2669" y="10299"/>
                    <a:pt x="2669" y="10299"/>
                  </a:cubicBezTo>
                  <a:lnTo>
                    <a:pt x="7572" y="6296"/>
                  </a:lnTo>
                  <a:cubicBezTo>
                    <a:pt x="7239" y="4528"/>
                    <a:pt x="5871" y="1459"/>
                    <a:pt x="3769" y="91"/>
                  </a:cubicBezTo>
                  <a:cubicBezTo>
                    <a:pt x="3671" y="30"/>
                    <a:pt x="3566" y="1"/>
                    <a:pt x="3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3" name="Google Shape;6403;p114"/>
            <p:cNvSpPr/>
            <p:nvPr/>
          </p:nvSpPr>
          <p:spPr>
            <a:xfrm>
              <a:off x="3673051" y="3595764"/>
              <a:ext cx="191308" cy="607702"/>
            </a:xfrm>
            <a:custGeom>
              <a:avLst/>
              <a:gdLst/>
              <a:ahLst/>
              <a:cxnLst/>
              <a:rect l="l" t="t" r="r" b="b"/>
              <a:pathLst>
                <a:path w="16046" h="50971" extrusionOk="0">
                  <a:moveTo>
                    <a:pt x="8073" y="1"/>
                  </a:moveTo>
                  <a:lnTo>
                    <a:pt x="1" y="2336"/>
                  </a:lnTo>
                  <a:lnTo>
                    <a:pt x="701" y="4371"/>
                  </a:lnTo>
                  <a:lnTo>
                    <a:pt x="2903" y="11109"/>
                  </a:lnTo>
                  <a:lnTo>
                    <a:pt x="3170" y="11876"/>
                  </a:lnTo>
                  <a:lnTo>
                    <a:pt x="4638" y="16279"/>
                  </a:lnTo>
                  <a:lnTo>
                    <a:pt x="7139" y="23851"/>
                  </a:lnTo>
                  <a:cubicBezTo>
                    <a:pt x="7473" y="35393"/>
                    <a:pt x="13777" y="50971"/>
                    <a:pt x="13777" y="50971"/>
                  </a:cubicBezTo>
                  <a:lnTo>
                    <a:pt x="16046" y="50403"/>
                  </a:lnTo>
                  <a:cubicBezTo>
                    <a:pt x="15212" y="39062"/>
                    <a:pt x="12977" y="25419"/>
                    <a:pt x="11109" y="15178"/>
                  </a:cubicBezTo>
                  <a:cubicBezTo>
                    <a:pt x="10809" y="13577"/>
                    <a:pt x="10508" y="12043"/>
                    <a:pt x="10242" y="10642"/>
                  </a:cubicBezTo>
                  <a:lnTo>
                    <a:pt x="9875" y="8707"/>
                  </a:lnTo>
                  <a:cubicBezTo>
                    <a:pt x="9274" y="5638"/>
                    <a:pt x="8774" y="3203"/>
                    <a:pt x="8440" y="1702"/>
                  </a:cubicBezTo>
                  <a:cubicBezTo>
                    <a:pt x="8207" y="601"/>
                    <a:pt x="8073" y="1"/>
                    <a:pt x="8073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4" name="Google Shape;6404;p114"/>
            <p:cNvSpPr/>
            <p:nvPr/>
          </p:nvSpPr>
          <p:spPr>
            <a:xfrm>
              <a:off x="3541023" y="3586226"/>
              <a:ext cx="105800" cy="610873"/>
            </a:xfrm>
            <a:custGeom>
              <a:avLst/>
              <a:gdLst/>
              <a:ahLst/>
              <a:cxnLst/>
              <a:rect l="l" t="t" r="r" b="b"/>
              <a:pathLst>
                <a:path w="8874" h="51237" extrusionOk="0">
                  <a:moveTo>
                    <a:pt x="8340" y="0"/>
                  </a:moveTo>
                  <a:lnTo>
                    <a:pt x="0" y="934"/>
                  </a:lnTo>
                  <a:lnTo>
                    <a:pt x="534" y="4403"/>
                  </a:lnTo>
                  <a:lnTo>
                    <a:pt x="1301" y="9540"/>
                  </a:lnTo>
                  <a:lnTo>
                    <a:pt x="1435" y="10508"/>
                  </a:lnTo>
                  <a:lnTo>
                    <a:pt x="1968" y="14010"/>
                  </a:lnTo>
                  <a:lnTo>
                    <a:pt x="3336" y="23317"/>
                  </a:lnTo>
                  <a:cubicBezTo>
                    <a:pt x="1702" y="34758"/>
                    <a:pt x="5304" y="51237"/>
                    <a:pt x="5304" y="51237"/>
                  </a:cubicBezTo>
                  <a:lnTo>
                    <a:pt x="7606" y="51003"/>
                  </a:lnTo>
                  <a:cubicBezTo>
                    <a:pt x="8807" y="38728"/>
                    <a:pt x="8873" y="23450"/>
                    <a:pt x="8707" y="12843"/>
                  </a:cubicBezTo>
                  <a:cubicBezTo>
                    <a:pt x="8673" y="11175"/>
                    <a:pt x="8640" y="9640"/>
                    <a:pt x="8607" y="8239"/>
                  </a:cubicBezTo>
                  <a:lnTo>
                    <a:pt x="8607" y="8039"/>
                  </a:lnTo>
                  <a:cubicBezTo>
                    <a:pt x="8540" y="5271"/>
                    <a:pt x="8473" y="3069"/>
                    <a:pt x="8440" y="1668"/>
                  </a:cubicBezTo>
                  <a:lnTo>
                    <a:pt x="834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5" name="Google Shape;6405;p114"/>
            <p:cNvSpPr/>
            <p:nvPr/>
          </p:nvSpPr>
          <p:spPr>
            <a:xfrm>
              <a:off x="3485345" y="3334492"/>
              <a:ext cx="297097" cy="346289"/>
            </a:xfrm>
            <a:custGeom>
              <a:avLst/>
              <a:gdLst/>
              <a:ahLst/>
              <a:cxnLst/>
              <a:rect l="l" t="t" r="r" b="b"/>
              <a:pathLst>
                <a:path w="24919" h="29045" extrusionOk="0">
                  <a:moveTo>
                    <a:pt x="5004" y="0"/>
                  </a:moveTo>
                  <a:cubicBezTo>
                    <a:pt x="5004" y="0"/>
                    <a:pt x="0" y="11708"/>
                    <a:pt x="4670" y="28687"/>
                  </a:cubicBezTo>
                  <a:cubicBezTo>
                    <a:pt x="4670" y="28687"/>
                    <a:pt x="5729" y="29045"/>
                    <a:pt x="8217" y="29045"/>
                  </a:cubicBezTo>
                  <a:cubicBezTo>
                    <a:pt x="9604" y="29045"/>
                    <a:pt x="11436" y="28934"/>
                    <a:pt x="13777" y="28587"/>
                  </a:cubicBezTo>
                  <a:cubicBezTo>
                    <a:pt x="17613" y="27987"/>
                    <a:pt x="21316" y="26953"/>
                    <a:pt x="24918" y="25485"/>
                  </a:cubicBezTo>
                  <a:cubicBezTo>
                    <a:pt x="22083" y="11708"/>
                    <a:pt x="19548" y="5471"/>
                    <a:pt x="19548" y="5471"/>
                  </a:cubicBezTo>
                  <a:lnTo>
                    <a:pt x="19448" y="16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6" name="Google Shape;6406;p114"/>
            <p:cNvSpPr/>
            <p:nvPr/>
          </p:nvSpPr>
          <p:spPr>
            <a:xfrm>
              <a:off x="3577612" y="4189673"/>
              <a:ext cx="133234" cy="55130"/>
            </a:xfrm>
            <a:custGeom>
              <a:avLst/>
              <a:gdLst/>
              <a:ahLst/>
              <a:cxnLst/>
              <a:rect l="l" t="t" r="r" b="b"/>
              <a:pathLst>
                <a:path w="11175" h="4624" extrusionOk="0">
                  <a:moveTo>
                    <a:pt x="2324" y="1"/>
                  </a:moveTo>
                  <a:cubicBezTo>
                    <a:pt x="1653" y="1"/>
                    <a:pt x="1101" y="36"/>
                    <a:pt x="1101" y="154"/>
                  </a:cubicBezTo>
                  <a:cubicBezTo>
                    <a:pt x="1034" y="3156"/>
                    <a:pt x="0" y="4624"/>
                    <a:pt x="1701" y="4624"/>
                  </a:cubicBezTo>
                  <a:lnTo>
                    <a:pt x="7572" y="4624"/>
                  </a:lnTo>
                  <a:cubicBezTo>
                    <a:pt x="9974" y="4624"/>
                    <a:pt x="11175" y="3356"/>
                    <a:pt x="9040" y="2822"/>
                  </a:cubicBezTo>
                  <a:cubicBezTo>
                    <a:pt x="6905" y="2322"/>
                    <a:pt x="4704" y="87"/>
                    <a:pt x="4704" y="87"/>
                  </a:cubicBezTo>
                  <a:cubicBezTo>
                    <a:pt x="4704" y="87"/>
                    <a:pt x="3369" y="1"/>
                    <a:pt x="2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7" name="Google Shape;6407;p114"/>
            <p:cNvSpPr/>
            <p:nvPr/>
          </p:nvSpPr>
          <p:spPr>
            <a:xfrm>
              <a:off x="3638059" y="4181363"/>
              <a:ext cx="23869" cy="20089"/>
            </a:xfrm>
            <a:custGeom>
              <a:avLst/>
              <a:gdLst/>
              <a:ahLst/>
              <a:cxnLst/>
              <a:rect l="l" t="t" r="r" b="b"/>
              <a:pathLst>
                <a:path w="2002" h="1685" extrusionOk="0">
                  <a:moveTo>
                    <a:pt x="1001" y="184"/>
                  </a:moveTo>
                  <a:cubicBezTo>
                    <a:pt x="1068" y="184"/>
                    <a:pt x="1101" y="217"/>
                    <a:pt x="1168" y="217"/>
                  </a:cubicBezTo>
                  <a:cubicBezTo>
                    <a:pt x="1201" y="250"/>
                    <a:pt x="1301" y="284"/>
                    <a:pt x="1301" y="350"/>
                  </a:cubicBezTo>
                  <a:cubicBezTo>
                    <a:pt x="1301" y="517"/>
                    <a:pt x="768" y="784"/>
                    <a:pt x="234" y="984"/>
                  </a:cubicBezTo>
                  <a:cubicBezTo>
                    <a:pt x="367" y="684"/>
                    <a:pt x="568" y="417"/>
                    <a:pt x="868" y="217"/>
                  </a:cubicBezTo>
                  <a:cubicBezTo>
                    <a:pt x="901" y="184"/>
                    <a:pt x="935" y="184"/>
                    <a:pt x="1001" y="184"/>
                  </a:cubicBezTo>
                  <a:close/>
                  <a:moveTo>
                    <a:pt x="1189" y="1076"/>
                  </a:moveTo>
                  <a:cubicBezTo>
                    <a:pt x="1368" y="1076"/>
                    <a:pt x="1528" y="1098"/>
                    <a:pt x="1635" y="1151"/>
                  </a:cubicBezTo>
                  <a:cubicBezTo>
                    <a:pt x="1668" y="1151"/>
                    <a:pt x="1735" y="1218"/>
                    <a:pt x="1735" y="1251"/>
                  </a:cubicBezTo>
                  <a:cubicBezTo>
                    <a:pt x="1768" y="1418"/>
                    <a:pt x="1702" y="1451"/>
                    <a:pt x="1702" y="1451"/>
                  </a:cubicBezTo>
                  <a:cubicBezTo>
                    <a:pt x="1664" y="1481"/>
                    <a:pt x="1603" y="1494"/>
                    <a:pt x="1524" y="1494"/>
                  </a:cubicBezTo>
                  <a:cubicBezTo>
                    <a:pt x="1254" y="1494"/>
                    <a:pt x="781" y="1339"/>
                    <a:pt x="367" y="1184"/>
                  </a:cubicBezTo>
                  <a:cubicBezTo>
                    <a:pt x="608" y="1124"/>
                    <a:pt x="920" y="1076"/>
                    <a:pt x="1189" y="1076"/>
                  </a:cubicBezTo>
                  <a:close/>
                  <a:moveTo>
                    <a:pt x="1022" y="0"/>
                  </a:moveTo>
                  <a:cubicBezTo>
                    <a:pt x="943" y="0"/>
                    <a:pt x="868" y="17"/>
                    <a:pt x="801" y="50"/>
                  </a:cubicBezTo>
                  <a:cubicBezTo>
                    <a:pt x="301" y="250"/>
                    <a:pt x="1" y="1084"/>
                    <a:pt x="1" y="1118"/>
                  </a:cubicBezTo>
                  <a:cubicBezTo>
                    <a:pt x="1" y="1151"/>
                    <a:pt x="1" y="1184"/>
                    <a:pt x="1" y="1218"/>
                  </a:cubicBezTo>
                  <a:lnTo>
                    <a:pt x="34" y="1218"/>
                  </a:lnTo>
                  <a:cubicBezTo>
                    <a:pt x="501" y="1451"/>
                    <a:pt x="1001" y="1618"/>
                    <a:pt x="1535" y="1685"/>
                  </a:cubicBezTo>
                  <a:cubicBezTo>
                    <a:pt x="1635" y="1685"/>
                    <a:pt x="1735" y="1685"/>
                    <a:pt x="1835" y="1618"/>
                  </a:cubicBezTo>
                  <a:cubicBezTo>
                    <a:pt x="1969" y="1518"/>
                    <a:pt x="2002" y="1351"/>
                    <a:pt x="1935" y="1218"/>
                  </a:cubicBezTo>
                  <a:cubicBezTo>
                    <a:pt x="1902" y="1118"/>
                    <a:pt x="1835" y="1018"/>
                    <a:pt x="1735" y="984"/>
                  </a:cubicBezTo>
                  <a:cubicBezTo>
                    <a:pt x="1560" y="909"/>
                    <a:pt x="1347" y="872"/>
                    <a:pt x="1139" y="872"/>
                  </a:cubicBezTo>
                  <a:cubicBezTo>
                    <a:pt x="1070" y="872"/>
                    <a:pt x="1001" y="876"/>
                    <a:pt x="935" y="884"/>
                  </a:cubicBezTo>
                  <a:cubicBezTo>
                    <a:pt x="1235" y="751"/>
                    <a:pt x="1502" y="551"/>
                    <a:pt x="1502" y="350"/>
                  </a:cubicBezTo>
                  <a:cubicBezTo>
                    <a:pt x="1502" y="250"/>
                    <a:pt x="1435" y="150"/>
                    <a:pt x="1268" y="50"/>
                  </a:cubicBezTo>
                  <a:cubicBezTo>
                    <a:pt x="1185" y="17"/>
                    <a:pt x="1101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8" name="Google Shape;6408;p114"/>
            <p:cNvSpPr/>
            <p:nvPr/>
          </p:nvSpPr>
          <p:spPr>
            <a:xfrm>
              <a:off x="3816226" y="4189673"/>
              <a:ext cx="133639" cy="55130"/>
            </a:xfrm>
            <a:custGeom>
              <a:avLst/>
              <a:gdLst/>
              <a:ahLst/>
              <a:cxnLst/>
              <a:rect l="l" t="t" r="r" b="b"/>
              <a:pathLst>
                <a:path w="11209" h="4624" extrusionOk="0">
                  <a:moveTo>
                    <a:pt x="2358" y="1"/>
                  </a:moveTo>
                  <a:cubicBezTo>
                    <a:pt x="1686" y="1"/>
                    <a:pt x="1135" y="36"/>
                    <a:pt x="1135" y="154"/>
                  </a:cubicBezTo>
                  <a:cubicBezTo>
                    <a:pt x="1068" y="3156"/>
                    <a:pt x="1" y="4624"/>
                    <a:pt x="1702" y="4624"/>
                  </a:cubicBezTo>
                  <a:lnTo>
                    <a:pt x="7606" y="4624"/>
                  </a:lnTo>
                  <a:cubicBezTo>
                    <a:pt x="10008" y="4624"/>
                    <a:pt x="11209" y="3356"/>
                    <a:pt x="9074" y="2822"/>
                  </a:cubicBezTo>
                  <a:cubicBezTo>
                    <a:pt x="6939" y="2322"/>
                    <a:pt x="4737" y="87"/>
                    <a:pt x="4737" y="87"/>
                  </a:cubicBezTo>
                  <a:cubicBezTo>
                    <a:pt x="4737" y="87"/>
                    <a:pt x="3402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9" name="Google Shape;6409;p114"/>
            <p:cNvSpPr/>
            <p:nvPr/>
          </p:nvSpPr>
          <p:spPr>
            <a:xfrm>
              <a:off x="3876672" y="4181363"/>
              <a:ext cx="23881" cy="20089"/>
            </a:xfrm>
            <a:custGeom>
              <a:avLst/>
              <a:gdLst/>
              <a:ahLst/>
              <a:cxnLst/>
              <a:rect l="l" t="t" r="r" b="b"/>
              <a:pathLst>
                <a:path w="2003" h="1685" extrusionOk="0">
                  <a:moveTo>
                    <a:pt x="1035" y="184"/>
                  </a:moveTo>
                  <a:cubicBezTo>
                    <a:pt x="1102" y="184"/>
                    <a:pt x="1135" y="217"/>
                    <a:pt x="1168" y="217"/>
                  </a:cubicBezTo>
                  <a:cubicBezTo>
                    <a:pt x="1235" y="250"/>
                    <a:pt x="1302" y="284"/>
                    <a:pt x="1302" y="350"/>
                  </a:cubicBezTo>
                  <a:cubicBezTo>
                    <a:pt x="1302" y="517"/>
                    <a:pt x="801" y="784"/>
                    <a:pt x="268" y="984"/>
                  </a:cubicBezTo>
                  <a:cubicBezTo>
                    <a:pt x="368" y="684"/>
                    <a:pt x="601" y="417"/>
                    <a:pt x="868" y="217"/>
                  </a:cubicBezTo>
                  <a:cubicBezTo>
                    <a:pt x="935" y="184"/>
                    <a:pt x="968" y="184"/>
                    <a:pt x="1035" y="184"/>
                  </a:cubicBezTo>
                  <a:close/>
                  <a:moveTo>
                    <a:pt x="1220" y="1076"/>
                  </a:moveTo>
                  <a:cubicBezTo>
                    <a:pt x="1402" y="1076"/>
                    <a:pt x="1562" y="1098"/>
                    <a:pt x="1669" y="1151"/>
                  </a:cubicBezTo>
                  <a:cubicBezTo>
                    <a:pt x="1702" y="1151"/>
                    <a:pt x="1735" y="1218"/>
                    <a:pt x="1769" y="1251"/>
                  </a:cubicBezTo>
                  <a:cubicBezTo>
                    <a:pt x="1802" y="1418"/>
                    <a:pt x="1735" y="1451"/>
                    <a:pt x="1735" y="1451"/>
                  </a:cubicBezTo>
                  <a:cubicBezTo>
                    <a:pt x="1698" y="1481"/>
                    <a:pt x="1635" y="1494"/>
                    <a:pt x="1554" y="1494"/>
                  </a:cubicBezTo>
                  <a:cubicBezTo>
                    <a:pt x="1275" y="1494"/>
                    <a:pt x="781" y="1339"/>
                    <a:pt x="368" y="1184"/>
                  </a:cubicBezTo>
                  <a:cubicBezTo>
                    <a:pt x="628" y="1124"/>
                    <a:pt x="948" y="1076"/>
                    <a:pt x="1220" y="1076"/>
                  </a:cubicBezTo>
                  <a:close/>
                  <a:moveTo>
                    <a:pt x="1052" y="0"/>
                  </a:moveTo>
                  <a:cubicBezTo>
                    <a:pt x="977" y="0"/>
                    <a:pt x="901" y="17"/>
                    <a:pt x="835" y="50"/>
                  </a:cubicBezTo>
                  <a:cubicBezTo>
                    <a:pt x="334" y="250"/>
                    <a:pt x="34" y="1084"/>
                    <a:pt x="34" y="1118"/>
                  </a:cubicBezTo>
                  <a:cubicBezTo>
                    <a:pt x="1" y="1151"/>
                    <a:pt x="1" y="1184"/>
                    <a:pt x="34" y="1218"/>
                  </a:cubicBezTo>
                  <a:lnTo>
                    <a:pt x="68" y="1218"/>
                  </a:lnTo>
                  <a:cubicBezTo>
                    <a:pt x="535" y="1451"/>
                    <a:pt x="1035" y="1618"/>
                    <a:pt x="1535" y="1685"/>
                  </a:cubicBezTo>
                  <a:cubicBezTo>
                    <a:pt x="1669" y="1685"/>
                    <a:pt x="1769" y="1685"/>
                    <a:pt x="1869" y="1618"/>
                  </a:cubicBezTo>
                  <a:cubicBezTo>
                    <a:pt x="1969" y="1518"/>
                    <a:pt x="2002" y="1351"/>
                    <a:pt x="1969" y="1218"/>
                  </a:cubicBezTo>
                  <a:cubicBezTo>
                    <a:pt x="1936" y="1118"/>
                    <a:pt x="1869" y="1018"/>
                    <a:pt x="1769" y="984"/>
                  </a:cubicBezTo>
                  <a:cubicBezTo>
                    <a:pt x="1569" y="909"/>
                    <a:pt x="1368" y="872"/>
                    <a:pt x="1168" y="872"/>
                  </a:cubicBezTo>
                  <a:cubicBezTo>
                    <a:pt x="1102" y="872"/>
                    <a:pt x="1035" y="876"/>
                    <a:pt x="968" y="884"/>
                  </a:cubicBezTo>
                  <a:cubicBezTo>
                    <a:pt x="1268" y="751"/>
                    <a:pt x="1502" y="551"/>
                    <a:pt x="1502" y="350"/>
                  </a:cubicBezTo>
                  <a:cubicBezTo>
                    <a:pt x="1535" y="250"/>
                    <a:pt x="1435" y="150"/>
                    <a:pt x="1268" y="50"/>
                  </a:cubicBezTo>
                  <a:cubicBezTo>
                    <a:pt x="1202" y="17"/>
                    <a:pt x="11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0" name="Google Shape;6410;p114"/>
            <p:cNvSpPr/>
            <p:nvPr/>
          </p:nvSpPr>
          <p:spPr>
            <a:xfrm>
              <a:off x="3581582" y="3346414"/>
              <a:ext cx="91887" cy="29449"/>
            </a:xfrm>
            <a:custGeom>
              <a:avLst/>
              <a:gdLst/>
              <a:ahLst/>
              <a:cxnLst/>
              <a:rect l="l" t="t" r="r" b="b"/>
              <a:pathLst>
                <a:path w="7707" h="2470" extrusionOk="0">
                  <a:moveTo>
                    <a:pt x="234" y="1"/>
                  </a:moveTo>
                  <a:cubicBezTo>
                    <a:pt x="168" y="434"/>
                    <a:pt x="101" y="1102"/>
                    <a:pt x="1" y="1669"/>
                  </a:cubicBezTo>
                  <a:lnTo>
                    <a:pt x="7706" y="2469"/>
                  </a:lnTo>
                  <a:lnTo>
                    <a:pt x="7706" y="7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1" name="Google Shape;6411;p114"/>
            <p:cNvSpPr/>
            <p:nvPr/>
          </p:nvSpPr>
          <p:spPr>
            <a:xfrm>
              <a:off x="3680609" y="3355558"/>
              <a:ext cx="38200" cy="25073"/>
            </a:xfrm>
            <a:custGeom>
              <a:avLst/>
              <a:gdLst/>
              <a:ahLst/>
              <a:cxnLst/>
              <a:rect l="l" t="t" r="r" b="b"/>
              <a:pathLst>
                <a:path w="3204" h="2103" extrusionOk="0">
                  <a:moveTo>
                    <a:pt x="1" y="1"/>
                  </a:moveTo>
                  <a:lnTo>
                    <a:pt x="1" y="1769"/>
                  </a:lnTo>
                  <a:lnTo>
                    <a:pt x="3203" y="2102"/>
                  </a:lnTo>
                  <a:lnTo>
                    <a:pt x="3203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2" name="Google Shape;6412;p114"/>
            <p:cNvSpPr/>
            <p:nvPr/>
          </p:nvSpPr>
          <p:spPr>
            <a:xfrm>
              <a:off x="3533857" y="3341645"/>
              <a:ext cx="43362" cy="23869"/>
            </a:xfrm>
            <a:custGeom>
              <a:avLst/>
              <a:gdLst/>
              <a:ahLst/>
              <a:cxnLst/>
              <a:rect l="l" t="t" r="r" b="b"/>
              <a:pathLst>
                <a:path w="3637" h="2002" extrusionOk="0">
                  <a:moveTo>
                    <a:pt x="401" y="0"/>
                  </a:moveTo>
                  <a:lnTo>
                    <a:pt x="1" y="1635"/>
                  </a:lnTo>
                  <a:lnTo>
                    <a:pt x="3337" y="2002"/>
                  </a:lnTo>
                  <a:lnTo>
                    <a:pt x="3637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3" name="Google Shape;6413;p114"/>
            <p:cNvSpPr/>
            <p:nvPr/>
          </p:nvSpPr>
          <p:spPr>
            <a:xfrm>
              <a:off x="3498066" y="3093881"/>
              <a:ext cx="106599" cy="221532"/>
            </a:xfrm>
            <a:custGeom>
              <a:avLst/>
              <a:gdLst/>
              <a:ahLst/>
              <a:cxnLst/>
              <a:rect l="l" t="t" r="r" b="b"/>
              <a:pathLst>
                <a:path w="8941" h="18581" extrusionOk="0">
                  <a:moveTo>
                    <a:pt x="8941" y="1"/>
                  </a:moveTo>
                  <a:lnTo>
                    <a:pt x="8941" y="1"/>
                  </a:lnTo>
                  <a:cubicBezTo>
                    <a:pt x="5004" y="1369"/>
                    <a:pt x="1" y="18381"/>
                    <a:pt x="1" y="18381"/>
                  </a:cubicBezTo>
                  <a:lnTo>
                    <a:pt x="735" y="18581"/>
                  </a:lnTo>
                  <a:cubicBezTo>
                    <a:pt x="5438" y="3637"/>
                    <a:pt x="8940" y="1"/>
                    <a:pt x="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4" name="Google Shape;6414;p114"/>
            <p:cNvSpPr/>
            <p:nvPr/>
          </p:nvSpPr>
          <p:spPr>
            <a:xfrm>
              <a:off x="3555341" y="2925816"/>
              <a:ext cx="197270" cy="257013"/>
            </a:xfrm>
            <a:custGeom>
              <a:avLst/>
              <a:gdLst/>
              <a:ahLst/>
              <a:cxnLst/>
              <a:rect l="l" t="t" r="r" b="b"/>
              <a:pathLst>
                <a:path w="16546" h="21557" extrusionOk="0">
                  <a:moveTo>
                    <a:pt x="13597" y="1"/>
                  </a:moveTo>
                  <a:cubicBezTo>
                    <a:pt x="5756" y="1"/>
                    <a:pt x="9453" y="8415"/>
                    <a:pt x="6071" y="11062"/>
                  </a:cubicBezTo>
                  <a:cubicBezTo>
                    <a:pt x="0" y="15799"/>
                    <a:pt x="3569" y="21203"/>
                    <a:pt x="6071" y="21503"/>
                  </a:cubicBezTo>
                  <a:cubicBezTo>
                    <a:pt x="6335" y="21539"/>
                    <a:pt x="6576" y="21556"/>
                    <a:pt x="6797" y="21556"/>
                  </a:cubicBezTo>
                  <a:cubicBezTo>
                    <a:pt x="10469" y="21556"/>
                    <a:pt x="8377" y="16809"/>
                    <a:pt x="12342" y="15299"/>
                  </a:cubicBezTo>
                  <a:cubicBezTo>
                    <a:pt x="16545" y="13664"/>
                    <a:pt x="16545" y="8828"/>
                    <a:pt x="16545" y="8828"/>
                  </a:cubicBezTo>
                  <a:cubicBezTo>
                    <a:pt x="14611" y="6292"/>
                    <a:pt x="14744" y="55"/>
                    <a:pt x="14744" y="55"/>
                  </a:cubicBezTo>
                  <a:cubicBezTo>
                    <a:pt x="14336" y="18"/>
                    <a:pt x="13955" y="1"/>
                    <a:pt x="13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415" name="Google Shape;6415;p114"/>
          <p:cNvGrpSpPr/>
          <p:nvPr/>
        </p:nvGrpSpPr>
        <p:grpSpPr>
          <a:xfrm>
            <a:off x="6609439" y="3826611"/>
            <a:ext cx="2145432" cy="1904708"/>
            <a:chOff x="4937077" y="2833750"/>
            <a:chExt cx="1609074" cy="1428531"/>
          </a:xfrm>
        </p:grpSpPr>
        <p:sp>
          <p:nvSpPr>
            <p:cNvPr id="6416" name="Google Shape;6416;p114"/>
            <p:cNvSpPr/>
            <p:nvPr/>
          </p:nvSpPr>
          <p:spPr>
            <a:xfrm>
              <a:off x="5150493" y="3342199"/>
              <a:ext cx="35183" cy="18298"/>
            </a:xfrm>
            <a:custGeom>
              <a:avLst/>
              <a:gdLst/>
              <a:ahLst/>
              <a:cxnLst/>
              <a:rect l="l" t="t" r="r" b="b"/>
              <a:pathLst>
                <a:path w="3536" h="1839" extrusionOk="0">
                  <a:moveTo>
                    <a:pt x="2581" y="1"/>
                  </a:moveTo>
                  <a:cubicBezTo>
                    <a:pt x="2148" y="1"/>
                    <a:pt x="1757" y="231"/>
                    <a:pt x="1601" y="638"/>
                  </a:cubicBezTo>
                  <a:cubicBezTo>
                    <a:pt x="1467" y="829"/>
                    <a:pt x="1366" y="987"/>
                    <a:pt x="1135" y="987"/>
                  </a:cubicBezTo>
                  <a:cubicBezTo>
                    <a:pt x="963" y="987"/>
                    <a:pt x="718" y="899"/>
                    <a:pt x="334" y="671"/>
                  </a:cubicBezTo>
                  <a:cubicBezTo>
                    <a:pt x="298" y="647"/>
                    <a:pt x="263" y="636"/>
                    <a:pt x="229" y="636"/>
                  </a:cubicBezTo>
                  <a:cubicBezTo>
                    <a:pt x="167" y="636"/>
                    <a:pt x="110" y="673"/>
                    <a:pt x="67" y="738"/>
                  </a:cubicBezTo>
                  <a:cubicBezTo>
                    <a:pt x="0" y="838"/>
                    <a:pt x="33" y="971"/>
                    <a:pt x="133" y="1038"/>
                  </a:cubicBezTo>
                  <a:cubicBezTo>
                    <a:pt x="574" y="1297"/>
                    <a:pt x="898" y="1400"/>
                    <a:pt x="1150" y="1400"/>
                  </a:cubicBezTo>
                  <a:cubicBezTo>
                    <a:pt x="1547" y="1400"/>
                    <a:pt x="1764" y="1144"/>
                    <a:pt x="1968" y="838"/>
                  </a:cubicBezTo>
                  <a:cubicBezTo>
                    <a:pt x="2123" y="621"/>
                    <a:pt x="2220" y="434"/>
                    <a:pt x="2525" y="434"/>
                  </a:cubicBezTo>
                  <a:cubicBezTo>
                    <a:pt x="2549" y="434"/>
                    <a:pt x="2575" y="435"/>
                    <a:pt x="2602" y="437"/>
                  </a:cubicBezTo>
                  <a:cubicBezTo>
                    <a:pt x="2769" y="437"/>
                    <a:pt x="2935" y="504"/>
                    <a:pt x="3036" y="638"/>
                  </a:cubicBezTo>
                  <a:cubicBezTo>
                    <a:pt x="3136" y="938"/>
                    <a:pt x="3102" y="1271"/>
                    <a:pt x="2969" y="1572"/>
                  </a:cubicBezTo>
                  <a:cubicBezTo>
                    <a:pt x="2935" y="1672"/>
                    <a:pt x="2969" y="1805"/>
                    <a:pt x="3102" y="1838"/>
                  </a:cubicBezTo>
                  <a:lnTo>
                    <a:pt x="3169" y="1838"/>
                  </a:lnTo>
                  <a:cubicBezTo>
                    <a:pt x="3236" y="1838"/>
                    <a:pt x="3302" y="1805"/>
                    <a:pt x="3336" y="1738"/>
                  </a:cubicBezTo>
                  <a:cubicBezTo>
                    <a:pt x="3536" y="1338"/>
                    <a:pt x="3536" y="838"/>
                    <a:pt x="3369" y="437"/>
                  </a:cubicBezTo>
                  <a:cubicBezTo>
                    <a:pt x="3202" y="171"/>
                    <a:pt x="2935" y="37"/>
                    <a:pt x="2669" y="4"/>
                  </a:cubicBezTo>
                  <a:cubicBezTo>
                    <a:pt x="2639" y="2"/>
                    <a:pt x="2610" y="1"/>
                    <a:pt x="2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7" name="Google Shape;6417;p114"/>
            <p:cNvSpPr/>
            <p:nvPr/>
          </p:nvSpPr>
          <p:spPr>
            <a:xfrm>
              <a:off x="4937077" y="4168343"/>
              <a:ext cx="1609074" cy="9393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8" name="Google Shape;6418;p114"/>
            <p:cNvSpPr/>
            <p:nvPr/>
          </p:nvSpPr>
          <p:spPr>
            <a:xfrm>
              <a:off x="5522550" y="2960872"/>
              <a:ext cx="939957" cy="655188"/>
            </a:xfrm>
            <a:custGeom>
              <a:avLst/>
              <a:gdLst/>
              <a:ahLst/>
              <a:cxnLst/>
              <a:rect l="l" t="t" r="r" b="b"/>
              <a:pathLst>
                <a:path w="94468" h="65848" extrusionOk="0">
                  <a:moveTo>
                    <a:pt x="8039" y="0"/>
                  </a:moveTo>
                  <a:cubicBezTo>
                    <a:pt x="6071" y="0"/>
                    <a:pt x="4303" y="1968"/>
                    <a:pt x="4137" y="4370"/>
                  </a:cubicBezTo>
                  <a:lnTo>
                    <a:pt x="167" y="61444"/>
                  </a:lnTo>
                  <a:cubicBezTo>
                    <a:pt x="0" y="63879"/>
                    <a:pt x="1501" y="65847"/>
                    <a:pt x="3470" y="65847"/>
                  </a:cubicBezTo>
                  <a:lnTo>
                    <a:pt x="86462" y="65847"/>
                  </a:lnTo>
                  <a:cubicBezTo>
                    <a:pt x="88430" y="65847"/>
                    <a:pt x="90165" y="63879"/>
                    <a:pt x="90332" y="61444"/>
                  </a:cubicBezTo>
                  <a:lnTo>
                    <a:pt x="94301" y="4370"/>
                  </a:lnTo>
                  <a:cubicBezTo>
                    <a:pt x="94468" y="1968"/>
                    <a:pt x="93000" y="0"/>
                    <a:pt x="90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9" name="Google Shape;6419;p114"/>
            <p:cNvSpPr/>
            <p:nvPr/>
          </p:nvSpPr>
          <p:spPr>
            <a:xfrm>
              <a:off x="557498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96" y="1"/>
                    <a:pt x="4854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21" y="34"/>
                    <a:pt x="4979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0" name="Google Shape;6420;p114"/>
            <p:cNvSpPr/>
            <p:nvPr/>
          </p:nvSpPr>
          <p:spPr>
            <a:xfrm>
              <a:off x="562743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9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21" y="34"/>
                    <a:pt x="4970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1" name="Google Shape;6421;p114"/>
            <p:cNvSpPr/>
            <p:nvPr/>
          </p:nvSpPr>
          <p:spPr>
            <a:xfrm>
              <a:off x="567986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8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2" name="Google Shape;6422;p114"/>
            <p:cNvSpPr/>
            <p:nvPr/>
          </p:nvSpPr>
          <p:spPr>
            <a:xfrm>
              <a:off x="573197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904" y="1"/>
                    <a:pt x="4838" y="34"/>
                    <a:pt x="4838" y="101"/>
                  </a:cubicBezTo>
                  <a:lnTo>
                    <a:pt x="34" y="65981"/>
                  </a:lnTo>
                  <a:cubicBezTo>
                    <a:pt x="1" y="66014"/>
                    <a:pt x="67" y="66081"/>
                    <a:pt x="101" y="66081"/>
                  </a:cubicBezTo>
                  <a:cubicBezTo>
                    <a:pt x="168" y="66081"/>
                    <a:pt x="201" y="66048"/>
                    <a:pt x="234" y="65981"/>
                  </a:cubicBezTo>
                  <a:lnTo>
                    <a:pt x="5038" y="101"/>
                  </a:lnTo>
                  <a:cubicBezTo>
                    <a:pt x="5038" y="34"/>
                    <a:pt x="5004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3" name="Google Shape;6423;p114"/>
            <p:cNvSpPr/>
            <p:nvPr/>
          </p:nvSpPr>
          <p:spPr>
            <a:xfrm>
              <a:off x="578442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4" name="Google Shape;6424;p114"/>
            <p:cNvSpPr/>
            <p:nvPr/>
          </p:nvSpPr>
          <p:spPr>
            <a:xfrm>
              <a:off x="5836858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37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5" name="Google Shape;6425;p114"/>
            <p:cNvSpPr/>
            <p:nvPr/>
          </p:nvSpPr>
          <p:spPr>
            <a:xfrm>
              <a:off x="5889304" y="2959210"/>
              <a:ext cx="49790" cy="657516"/>
            </a:xfrm>
            <a:custGeom>
              <a:avLst/>
              <a:gdLst/>
              <a:ahLst/>
              <a:cxnLst/>
              <a:rect l="l" t="t" r="r" b="b"/>
              <a:pathLst>
                <a:path w="5004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03" y="101"/>
                  </a:cubicBezTo>
                  <a:lnTo>
                    <a:pt x="0" y="65981"/>
                  </a:lnTo>
                  <a:cubicBezTo>
                    <a:pt x="0" y="66014"/>
                    <a:pt x="33" y="66081"/>
                    <a:pt x="100" y="66081"/>
                  </a:cubicBezTo>
                  <a:cubicBezTo>
                    <a:pt x="133" y="66081"/>
                    <a:pt x="167" y="66014"/>
                    <a:pt x="167" y="65981"/>
                  </a:cubicBezTo>
                  <a:lnTo>
                    <a:pt x="5004" y="101"/>
                  </a:lnTo>
                  <a:cubicBezTo>
                    <a:pt x="5004" y="34"/>
                    <a:pt x="4970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6" name="Google Shape;6426;p114"/>
            <p:cNvSpPr/>
            <p:nvPr/>
          </p:nvSpPr>
          <p:spPr>
            <a:xfrm>
              <a:off x="594141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7" name="Google Shape;6427;p114"/>
            <p:cNvSpPr/>
            <p:nvPr/>
          </p:nvSpPr>
          <p:spPr>
            <a:xfrm>
              <a:off x="599384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8" name="Google Shape;6428;p114"/>
            <p:cNvSpPr/>
            <p:nvPr/>
          </p:nvSpPr>
          <p:spPr>
            <a:xfrm>
              <a:off x="604628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71" y="1"/>
                    <a:pt x="4838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5" y="101"/>
                  </a:lnTo>
                  <a:cubicBezTo>
                    <a:pt x="5038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9" name="Google Shape;6429;p114"/>
            <p:cNvSpPr/>
            <p:nvPr/>
          </p:nvSpPr>
          <p:spPr>
            <a:xfrm>
              <a:off x="6098401" y="2959210"/>
              <a:ext cx="50118" cy="657516"/>
            </a:xfrm>
            <a:custGeom>
              <a:avLst/>
              <a:gdLst/>
              <a:ahLst/>
              <a:cxnLst/>
              <a:rect l="l" t="t" r="r" b="b"/>
              <a:pathLst>
                <a:path w="5037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34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0" name="Google Shape;6430;p114"/>
            <p:cNvSpPr/>
            <p:nvPr/>
          </p:nvSpPr>
          <p:spPr>
            <a:xfrm>
              <a:off x="6150837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1" y="66081"/>
                  </a:cubicBezTo>
                  <a:cubicBezTo>
                    <a:pt x="167" y="66081"/>
                    <a:pt x="201" y="66048"/>
                    <a:pt x="201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1" name="Google Shape;6431;p114"/>
            <p:cNvSpPr/>
            <p:nvPr/>
          </p:nvSpPr>
          <p:spPr>
            <a:xfrm>
              <a:off x="620327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1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2" name="Google Shape;6432;p114"/>
            <p:cNvSpPr/>
            <p:nvPr/>
          </p:nvSpPr>
          <p:spPr>
            <a:xfrm>
              <a:off x="6255720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0" y="1"/>
                    <a:pt x="4820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34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3" name="Google Shape;6433;p114"/>
            <p:cNvSpPr/>
            <p:nvPr/>
          </p:nvSpPr>
          <p:spPr>
            <a:xfrm>
              <a:off x="6307827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50" y="1"/>
                  </a:moveTo>
                  <a:cubicBezTo>
                    <a:pt x="4896" y="1"/>
                    <a:pt x="4837" y="34"/>
                    <a:pt x="4837" y="101"/>
                  </a:cubicBezTo>
                  <a:lnTo>
                    <a:pt x="34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1" y="66048"/>
                    <a:pt x="234" y="65981"/>
                  </a:cubicBezTo>
                  <a:lnTo>
                    <a:pt x="5037" y="101"/>
                  </a:lnTo>
                  <a:cubicBezTo>
                    <a:pt x="5054" y="34"/>
                    <a:pt x="5004" y="1"/>
                    <a:pt x="4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4" name="Google Shape;6434;p114"/>
            <p:cNvSpPr/>
            <p:nvPr/>
          </p:nvSpPr>
          <p:spPr>
            <a:xfrm>
              <a:off x="6360263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38" y="1"/>
                  </a:moveTo>
                  <a:cubicBezTo>
                    <a:pt x="4879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54" y="34"/>
                    <a:pt x="4996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5" name="Google Shape;6435;p114"/>
            <p:cNvSpPr/>
            <p:nvPr/>
          </p:nvSpPr>
          <p:spPr>
            <a:xfrm>
              <a:off x="5520222" y="2958882"/>
              <a:ext cx="950255" cy="658839"/>
            </a:xfrm>
            <a:custGeom>
              <a:avLst/>
              <a:gdLst/>
              <a:ahLst/>
              <a:cxnLst/>
              <a:rect l="l" t="t" r="r" b="b"/>
              <a:pathLst>
                <a:path w="95503" h="66215" extrusionOk="0">
                  <a:moveTo>
                    <a:pt x="91233" y="367"/>
                  </a:moveTo>
                  <a:cubicBezTo>
                    <a:pt x="93134" y="367"/>
                    <a:pt x="94535" y="2268"/>
                    <a:pt x="94402" y="4570"/>
                  </a:cubicBezTo>
                  <a:lnTo>
                    <a:pt x="90465" y="61644"/>
                  </a:lnTo>
                  <a:cubicBezTo>
                    <a:pt x="90265" y="63946"/>
                    <a:pt x="88597" y="65814"/>
                    <a:pt x="86696" y="65814"/>
                  </a:cubicBezTo>
                  <a:lnTo>
                    <a:pt x="3737" y="65814"/>
                  </a:lnTo>
                  <a:cubicBezTo>
                    <a:pt x="1836" y="65814"/>
                    <a:pt x="401" y="63979"/>
                    <a:pt x="568" y="61644"/>
                  </a:cubicBezTo>
                  <a:lnTo>
                    <a:pt x="4504" y="4570"/>
                  </a:lnTo>
                  <a:cubicBezTo>
                    <a:pt x="4704" y="2268"/>
                    <a:pt x="6372" y="367"/>
                    <a:pt x="8273" y="367"/>
                  </a:cubicBezTo>
                  <a:close/>
                  <a:moveTo>
                    <a:pt x="8173" y="0"/>
                  </a:moveTo>
                  <a:cubicBezTo>
                    <a:pt x="6105" y="0"/>
                    <a:pt x="4304" y="2068"/>
                    <a:pt x="4137" y="4570"/>
                  </a:cubicBezTo>
                  <a:lnTo>
                    <a:pt x="168" y="61644"/>
                  </a:lnTo>
                  <a:cubicBezTo>
                    <a:pt x="1" y="64179"/>
                    <a:pt x="1535" y="66214"/>
                    <a:pt x="3603" y="66214"/>
                  </a:cubicBezTo>
                  <a:lnTo>
                    <a:pt x="87297" y="66214"/>
                  </a:lnTo>
                  <a:cubicBezTo>
                    <a:pt x="89398" y="66214"/>
                    <a:pt x="91199" y="64179"/>
                    <a:pt x="91366" y="61644"/>
                  </a:cubicBezTo>
                  <a:lnTo>
                    <a:pt x="95302" y="4570"/>
                  </a:lnTo>
                  <a:cubicBezTo>
                    <a:pt x="95502" y="2068"/>
                    <a:pt x="93968" y="0"/>
                    <a:pt x="91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6" name="Google Shape;6436;p114"/>
            <p:cNvSpPr/>
            <p:nvPr/>
          </p:nvSpPr>
          <p:spPr>
            <a:xfrm>
              <a:off x="5558061" y="2985767"/>
              <a:ext cx="691037" cy="456705"/>
            </a:xfrm>
            <a:custGeom>
              <a:avLst/>
              <a:gdLst/>
              <a:ahLst/>
              <a:cxnLst/>
              <a:rect l="l" t="t" r="r" b="b"/>
              <a:pathLst>
                <a:path w="69451" h="45900" extrusionOk="0">
                  <a:moveTo>
                    <a:pt x="1068" y="0"/>
                  </a:moveTo>
                  <a:lnTo>
                    <a:pt x="601" y="1434"/>
                  </a:lnTo>
                  <a:lnTo>
                    <a:pt x="1" y="10107"/>
                  </a:lnTo>
                  <a:lnTo>
                    <a:pt x="26119" y="44799"/>
                  </a:lnTo>
                  <a:cubicBezTo>
                    <a:pt x="26586" y="45466"/>
                    <a:pt x="27387" y="45866"/>
                    <a:pt x="28187" y="45900"/>
                  </a:cubicBezTo>
                  <a:cubicBezTo>
                    <a:pt x="29055" y="45866"/>
                    <a:pt x="29889" y="45466"/>
                    <a:pt x="30456" y="44799"/>
                  </a:cubicBezTo>
                  <a:lnTo>
                    <a:pt x="49036" y="23951"/>
                  </a:lnTo>
                  <a:lnTo>
                    <a:pt x="64747" y="44799"/>
                  </a:lnTo>
                  <a:lnTo>
                    <a:pt x="69450" y="39562"/>
                  </a:lnTo>
                  <a:lnTo>
                    <a:pt x="51771" y="16045"/>
                  </a:lnTo>
                  <a:cubicBezTo>
                    <a:pt x="51271" y="15378"/>
                    <a:pt x="50503" y="14977"/>
                    <a:pt x="49669" y="14944"/>
                  </a:cubicBezTo>
                  <a:cubicBezTo>
                    <a:pt x="48802" y="14977"/>
                    <a:pt x="48002" y="15378"/>
                    <a:pt x="47434" y="16045"/>
                  </a:cubicBezTo>
                  <a:lnTo>
                    <a:pt x="28821" y="3689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7" name="Google Shape;6437;p114"/>
            <p:cNvSpPr/>
            <p:nvPr/>
          </p:nvSpPr>
          <p:spPr>
            <a:xfrm>
              <a:off x="6138559" y="3304060"/>
              <a:ext cx="171936" cy="214094"/>
            </a:xfrm>
            <a:custGeom>
              <a:avLst/>
              <a:gdLst/>
              <a:ahLst/>
              <a:cxnLst/>
              <a:rect l="l" t="t" r="r" b="b"/>
              <a:pathLst>
                <a:path w="17280" h="21517" extrusionOk="0">
                  <a:moveTo>
                    <a:pt x="14044" y="1"/>
                  </a:moveTo>
                  <a:lnTo>
                    <a:pt x="0" y="15745"/>
                  </a:lnTo>
                  <a:lnTo>
                    <a:pt x="17279" y="21516"/>
                  </a:lnTo>
                  <a:lnTo>
                    <a:pt x="14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8" name="Google Shape;6438;p114"/>
            <p:cNvSpPr/>
            <p:nvPr/>
          </p:nvSpPr>
          <p:spPr>
            <a:xfrm>
              <a:off x="5129906" y="3063766"/>
              <a:ext cx="103570" cy="250929"/>
            </a:xfrm>
            <a:custGeom>
              <a:avLst/>
              <a:gdLst/>
              <a:ahLst/>
              <a:cxnLst/>
              <a:rect l="l" t="t" r="r" b="b"/>
              <a:pathLst>
                <a:path w="10409" h="25219" extrusionOk="0">
                  <a:moveTo>
                    <a:pt x="5905" y="0"/>
                  </a:moveTo>
                  <a:cubicBezTo>
                    <a:pt x="4871" y="1868"/>
                    <a:pt x="3937" y="3769"/>
                    <a:pt x="3003" y="5704"/>
                  </a:cubicBezTo>
                  <a:cubicBezTo>
                    <a:pt x="2569" y="6705"/>
                    <a:pt x="2136" y="7672"/>
                    <a:pt x="1702" y="8673"/>
                  </a:cubicBezTo>
                  <a:cubicBezTo>
                    <a:pt x="1302" y="9674"/>
                    <a:pt x="868" y="10674"/>
                    <a:pt x="501" y="11809"/>
                  </a:cubicBezTo>
                  <a:cubicBezTo>
                    <a:pt x="435" y="12075"/>
                    <a:pt x="334" y="12376"/>
                    <a:pt x="234" y="12676"/>
                  </a:cubicBezTo>
                  <a:cubicBezTo>
                    <a:pt x="134" y="13109"/>
                    <a:pt x="68" y="13510"/>
                    <a:pt x="34" y="13943"/>
                  </a:cubicBezTo>
                  <a:cubicBezTo>
                    <a:pt x="1" y="14177"/>
                    <a:pt x="1" y="14410"/>
                    <a:pt x="34" y="14644"/>
                  </a:cubicBezTo>
                  <a:lnTo>
                    <a:pt x="101" y="15144"/>
                  </a:lnTo>
                  <a:cubicBezTo>
                    <a:pt x="134" y="15444"/>
                    <a:pt x="201" y="15745"/>
                    <a:pt x="268" y="16045"/>
                  </a:cubicBezTo>
                  <a:cubicBezTo>
                    <a:pt x="501" y="17179"/>
                    <a:pt x="835" y="18246"/>
                    <a:pt x="1268" y="19347"/>
                  </a:cubicBezTo>
                  <a:cubicBezTo>
                    <a:pt x="2036" y="21382"/>
                    <a:pt x="3003" y="23350"/>
                    <a:pt x="4104" y="25218"/>
                  </a:cubicBezTo>
                  <a:lnTo>
                    <a:pt x="6439" y="24251"/>
                  </a:lnTo>
                  <a:cubicBezTo>
                    <a:pt x="5972" y="22249"/>
                    <a:pt x="5471" y="20215"/>
                    <a:pt x="5105" y="18213"/>
                  </a:cubicBezTo>
                  <a:cubicBezTo>
                    <a:pt x="4904" y="17279"/>
                    <a:pt x="4738" y="16312"/>
                    <a:pt x="4671" y="15344"/>
                  </a:cubicBezTo>
                  <a:lnTo>
                    <a:pt x="4604" y="14711"/>
                  </a:lnTo>
                  <a:lnTo>
                    <a:pt x="4604" y="14410"/>
                  </a:lnTo>
                  <a:lnTo>
                    <a:pt x="4604" y="14310"/>
                  </a:lnTo>
                  <a:cubicBezTo>
                    <a:pt x="4604" y="14329"/>
                    <a:pt x="4606" y="14337"/>
                    <a:pt x="4610" y="14337"/>
                  </a:cubicBezTo>
                  <a:cubicBezTo>
                    <a:pt x="4629" y="14337"/>
                    <a:pt x="4683" y="14173"/>
                    <a:pt x="4738" y="14010"/>
                  </a:cubicBezTo>
                  <a:cubicBezTo>
                    <a:pt x="4804" y="13843"/>
                    <a:pt x="4871" y="13643"/>
                    <a:pt x="4971" y="13410"/>
                  </a:cubicBezTo>
                  <a:cubicBezTo>
                    <a:pt x="5338" y="12542"/>
                    <a:pt x="5772" y="11642"/>
                    <a:pt x="6205" y="10708"/>
                  </a:cubicBezTo>
                  <a:cubicBezTo>
                    <a:pt x="6672" y="9774"/>
                    <a:pt x="7139" y="8840"/>
                    <a:pt x="7606" y="7939"/>
                  </a:cubicBezTo>
                  <a:lnTo>
                    <a:pt x="10408" y="2368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9" name="Google Shape;6439;p114"/>
            <p:cNvSpPr/>
            <p:nvPr/>
          </p:nvSpPr>
          <p:spPr>
            <a:xfrm>
              <a:off x="5157786" y="3297095"/>
              <a:ext cx="45820" cy="33193"/>
            </a:xfrm>
            <a:custGeom>
              <a:avLst/>
              <a:gdLst/>
              <a:ahLst/>
              <a:cxnLst/>
              <a:rect l="l" t="t" r="r" b="b"/>
              <a:pathLst>
                <a:path w="4605" h="3336" extrusionOk="0">
                  <a:moveTo>
                    <a:pt x="1102" y="0"/>
                  </a:moveTo>
                  <a:cubicBezTo>
                    <a:pt x="1" y="1234"/>
                    <a:pt x="735" y="3336"/>
                    <a:pt x="735" y="3336"/>
                  </a:cubicBezTo>
                  <a:lnTo>
                    <a:pt x="4604" y="2969"/>
                  </a:lnTo>
                  <a:lnTo>
                    <a:pt x="3503" y="36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0" name="Google Shape;6440;p114"/>
            <p:cNvSpPr/>
            <p:nvPr/>
          </p:nvSpPr>
          <p:spPr>
            <a:xfrm>
              <a:off x="5165089" y="3326627"/>
              <a:ext cx="42825" cy="28566"/>
            </a:xfrm>
            <a:custGeom>
              <a:avLst/>
              <a:gdLst/>
              <a:ahLst/>
              <a:cxnLst/>
              <a:rect l="l" t="t" r="r" b="b"/>
              <a:pathLst>
                <a:path w="4304" h="2871" extrusionOk="0">
                  <a:moveTo>
                    <a:pt x="3870" y="1"/>
                  </a:moveTo>
                  <a:lnTo>
                    <a:pt x="1" y="368"/>
                  </a:lnTo>
                  <a:lnTo>
                    <a:pt x="935" y="2269"/>
                  </a:lnTo>
                  <a:cubicBezTo>
                    <a:pt x="1100" y="2627"/>
                    <a:pt x="1469" y="2871"/>
                    <a:pt x="1874" y="2871"/>
                  </a:cubicBezTo>
                  <a:cubicBezTo>
                    <a:pt x="1960" y="2871"/>
                    <a:pt x="2048" y="2860"/>
                    <a:pt x="2136" y="2836"/>
                  </a:cubicBezTo>
                  <a:lnTo>
                    <a:pt x="3403" y="2503"/>
                  </a:lnTo>
                  <a:cubicBezTo>
                    <a:pt x="3970" y="2369"/>
                    <a:pt x="4304" y="1769"/>
                    <a:pt x="4170" y="1202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1" name="Google Shape;6441;p114"/>
            <p:cNvSpPr/>
            <p:nvPr/>
          </p:nvSpPr>
          <p:spPr>
            <a:xfrm>
              <a:off x="5367550" y="2933947"/>
              <a:ext cx="7642" cy="9711"/>
            </a:xfrm>
            <a:custGeom>
              <a:avLst/>
              <a:gdLst/>
              <a:ahLst/>
              <a:cxnLst/>
              <a:rect l="l" t="t" r="r" b="b"/>
              <a:pathLst>
                <a:path w="768" h="976" extrusionOk="0">
                  <a:moveTo>
                    <a:pt x="458" y="0"/>
                  </a:moveTo>
                  <a:cubicBezTo>
                    <a:pt x="306" y="0"/>
                    <a:pt x="159" y="161"/>
                    <a:pt x="67" y="405"/>
                  </a:cubicBezTo>
                  <a:cubicBezTo>
                    <a:pt x="1" y="672"/>
                    <a:pt x="67" y="905"/>
                    <a:pt x="234" y="972"/>
                  </a:cubicBezTo>
                  <a:cubicBezTo>
                    <a:pt x="248" y="975"/>
                    <a:pt x="263" y="976"/>
                    <a:pt x="277" y="976"/>
                  </a:cubicBezTo>
                  <a:cubicBezTo>
                    <a:pt x="434" y="976"/>
                    <a:pt x="607" y="816"/>
                    <a:pt x="668" y="571"/>
                  </a:cubicBezTo>
                  <a:cubicBezTo>
                    <a:pt x="768" y="305"/>
                    <a:pt x="668" y="71"/>
                    <a:pt x="501" y="4"/>
                  </a:cubicBezTo>
                  <a:cubicBezTo>
                    <a:pt x="487" y="2"/>
                    <a:pt x="473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2" name="Google Shape;6442;p114"/>
            <p:cNvSpPr/>
            <p:nvPr/>
          </p:nvSpPr>
          <p:spPr>
            <a:xfrm>
              <a:off x="5361242" y="2942952"/>
              <a:ext cx="12955" cy="26815"/>
            </a:xfrm>
            <a:custGeom>
              <a:avLst/>
              <a:gdLst/>
              <a:ahLst/>
              <a:cxnLst/>
              <a:rect l="l" t="t" r="r" b="b"/>
              <a:pathLst>
                <a:path w="1302" h="2695" extrusionOk="0">
                  <a:moveTo>
                    <a:pt x="701" y="0"/>
                  </a:moveTo>
                  <a:lnTo>
                    <a:pt x="1" y="2468"/>
                  </a:lnTo>
                  <a:cubicBezTo>
                    <a:pt x="229" y="2614"/>
                    <a:pt x="509" y="2695"/>
                    <a:pt x="793" y="2695"/>
                  </a:cubicBezTo>
                  <a:cubicBezTo>
                    <a:pt x="965" y="2695"/>
                    <a:pt x="1138" y="2665"/>
                    <a:pt x="1302" y="2602"/>
                  </a:cubicBezTo>
                  <a:cubicBezTo>
                    <a:pt x="968" y="1768"/>
                    <a:pt x="768" y="901"/>
                    <a:pt x="701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3" name="Google Shape;6443;p114"/>
            <p:cNvSpPr/>
            <p:nvPr/>
          </p:nvSpPr>
          <p:spPr>
            <a:xfrm>
              <a:off x="5366535" y="2915977"/>
              <a:ext cx="15293" cy="9393"/>
            </a:xfrm>
            <a:custGeom>
              <a:avLst/>
              <a:gdLst/>
              <a:ahLst/>
              <a:cxnLst/>
              <a:rect l="l" t="t" r="r" b="b"/>
              <a:pathLst>
                <a:path w="1537" h="944" extrusionOk="0">
                  <a:moveTo>
                    <a:pt x="208" y="0"/>
                  </a:moveTo>
                  <a:cubicBezTo>
                    <a:pt x="104" y="0"/>
                    <a:pt x="1" y="106"/>
                    <a:pt x="69" y="243"/>
                  </a:cubicBezTo>
                  <a:cubicBezTo>
                    <a:pt x="336" y="676"/>
                    <a:pt x="803" y="943"/>
                    <a:pt x="1303" y="943"/>
                  </a:cubicBezTo>
                  <a:cubicBezTo>
                    <a:pt x="1470" y="943"/>
                    <a:pt x="1537" y="810"/>
                    <a:pt x="1437" y="676"/>
                  </a:cubicBezTo>
                  <a:cubicBezTo>
                    <a:pt x="1437" y="643"/>
                    <a:pt x="1370" y="643"/>
                    <a:pt x="1337" y="643"/>
                  </a:cubicBezTo>
                  <a:cubicBezTo>
                    <a:pt x="937" y="610"/>
                    <a:pt x="570" y="409"/>
                    <a:pt x="336" y="76"/>
                  </a:cubicBezTo>
                  <a:cubicBezTo>
                    <a:pt x="304" y="23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4" name="Google Shape;6444;p114"/>
            <p:cNvSpPr/>
            <p:nvPr/>
          </p:nvSpPr>
          <p:spPr>
            <a:xfrm>
              <a:off x="5267653" y="2960355"/>
              <a:ext cx="102893" cy="94127"/>
            </a:xfrm>
            <a:custGeom>
              <a:avLst/>
              <a:gdLst/>
              <a:ahLst/>
              <a:cxnLst/>
              <a:rect l="l" t="t" r="r" b="b"/>
              <a:pathLst>
                <a:path w="10341" h="9460" extrusionOk="0">
                  <a:moveTo>
                    <a:pt x="1723" y="0"/>
                  </a:moveTo>
                  <a:cubicBezTo>
                    <a:pt x="1362" y="0"/>
                    <a:pt x="1049" y="330"/>
                    <a:pt x="1101" y="719"/>
                  </a:cubicBezTo>
                  <a:cubicBezTo>
                    <a:pt x="1434" y="2988"/>
                    <a:pt x="1434" y="5590"/>
                    <a:pt x="0" y="6957"/>
                  </a:cubicBezTo>
                  <a:cubicBezTo>
                    <a:pt x="0" y="6957"/>
                    <a:pt x="701" y="9459"/>
                    <a:pt x="5304" y="9459"/>
                  </a:cubicBezTo>
                  <a:cubicBezTo>
                    <a:pt x="10341" y="9459"/>
                    <a:pt x="7706" y="7257"/>
                    <a:pt x="7706" y="7257"/>
                  </a:cubicBezTo>
                  <a:cubicBezTo>
                    <a:pt x="5604" y="6590"/>
                    <a:pt x="5571" y="4222"/>
                    <a:pt x="6038" y="2287"/>
                  </a:cubicBezTo>
                  <a:lnTo>
                    <a:pt x="2035" y="86"/>
                  </a:lnTo>
                  <a:cubicBezTo>
                    <a:pt x="1932" y="27"/>
                    <a:pt x="1825" y="0"/>
                    <a:pt x="172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5" name="Google Shape;6445;p114"/>
            <p:cNvSpPr/>
            <p:nvPr/>
          </p:nvSpPr>
          <p:spPr>
            <a:xfrm>
              <a:off x="5245743" y="3017786"/>
              <a:ext cx="115848" cy="28059"/>
            </a:xfrm>
            <a:custGeom>
              <a:avLst/>
              <a:gdLst/>
              <a:ahLst/>
              <a:cxnLst/>
              <a:rect l="l" t="t" r="r" b="b"/>
              <a:pathLst>
                <a:path w="11643" h="2820" extrusionOk="0">
                  <a:moveTo>
                    <a:pt x="8453" y="0"/>
                  </a:moveTo>
                  <a:cubicBezTo>
                    <a:pt x="7712" y="0"/>
                    <a:pt x="6882" y="106"/>
                    <a:pt x="6038" y="285"/>
                  </a:cubicBezTo>
                  <a:cubicBezTo>
                    <a:pt x="5590" y="374"/>
                    <a:pt x="5145" y="408"/>
                    <a:pt x="4713" y="408"/>
                  </a:cubicBezTo>
                  <a:cubicBezTo>
                    <a:pt x="3343" y="408"/>
                    <a:pt x="2105" y="66"/>
                    <a:pt x="1328" y="66"/>
                  </a:cubicBezTo>
                  <a:cubicBezTo>
                    <a:pt x="1164" y="66"/>
                    <a:pt x="1021" y="81"/>
                    <a:pt x="901" y="118"/>
                  </a:cubicBezTo>
                  <a:cubicBezTo>
                    <a:pt x="1" y="418"/>
                    <a:pt x="434" y="1719"/>
                    <a:pt x="868" y="2786"/>
                  </a:cubicBezTo>
                  <a:lnTo>
                    <a:pt x="11575" y="2820"/>
                  </a:lnTo>
                  <a:cubicBezTo>
                    <a:pt x="11642" y="2153"/>
                    <a:pt x="11442" y="1485"/>
                    <a:pt x="11042" y="952"/>
                  </a:cubicBezTo>
                  <a:cubicBezTo>
                    <a:pt x="10610" y="273"/>
                    <a:pt x="9645" y="0"/>
                    <a:pt x="8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6" name="Google Shape;6446;p114"/>
            <p:cNvSpPr/>
            <p:nvPr/>
          </p:nvSpPr>
          <p:spPr>
            <a:xfrm>
              <a:off x="5370207" y="4174811"/>
              <a:ext cx="21253" cy="8149"/>
            </a:xfrm>
            <a:custGeom>
              <a:avLst/>
              <a:gdLst/>
              <a:ahLst/>
              <a:cxnLst/>
              <a:rect l="l" t="t" r="r" b="b"/>
              <a:pathLst>
                <a:path w="2136" h="819" extrusionOk="0">
                  <a:moveTo>
                    <a:pt x="1768" y="151"/>
                  </a:moveTo>
                  <a:cubicBezTo>
                    <a:pt x="1835" y="185"/>
                    <a:pt x="1868" y="218"/>
                    <a:pt x="1935" y="285"/>
                  </a:cubicBezTo>
                  <a:cubicBezTo>
                    <a:pt x="1969" y="385"/>
                    <a:pt x="1969" y="418"/>
                    <a:pt x="1935" y="452"/>
                  </a:cubicBezTo>
                  <a:cubicBezTo>
                    <a:pt x="1834" y="593"/>
                    <a:pt x="1478" y="649"/>
                    <a:pt x="1079" y="649"/>
                  </a:cubicBezTo>
                  <a:cubicBezTo>
                    <a:pt x="818" y="649"/>
                    <a:pt x="538" y="625"/>
                    <a:pt x="301" y="585"/>
                  </a:cubicBezTo>
                  <a:cubicBezTo>
                    <a:pt x="701" y="352"/>
                    <a:pt x="1135" y="218"/>
                    <a:pt x="1602" y="151"/>
                  </a:cubicBezTo>
                  <a:close/>
                  <a:moveTo>
                    <a:pt x="1634" y="0"/>
                  </a:moveTo>
                  <a:cubicBezTo>
                    <a:pt x="1032" y="0"/>
                    <a:pt x="64" y="555"/>
                    <a:pt x="34" y="585"/>
                  </a:cubicBezTo>
                  <a:cubicBezTo>
                    <a:pt x="0" y="585"/>
                    <a:pt x="0" y="618"/>
                    <a:pt x="0" y="652"/>
                  </a:cubicBezTo>
                  <a:cubicBezTo>
                    <a:pt x="0" y="685"/>
                    <a:pt x="34" y="718"/>
                    <a:pt x="67" y="718"/>
                  </a:cubicBezTo>
                  <a:cubicBezTo>
                    <a:pt x="401" y="785"/>
                    <a:pt x="734" y="819"/>
                    <a:pt x="1068" y="819"/>
                  </a:cubicBezTo>
                  <a:cubicBezTo>
                    <a:pt x="1502" y="819"/>
                    <a:pt x="1902" y="752"/>
                    <a:pt x="2069" y="552"/>
                  </a:cubicBezTo>
                  <a:cubicBezTo>
                    <a:pt x="2135" y="452"/>
                    <a:pt x="2135" y="318"/>
                    <a:pt x="2069" y="218"/>
                  </a:cubicBezTo>
                  <a:cubicBezTo>
                    <a:pt x="2002" y="118"/>
                    <a:pt x="1935" y="51"/>
                    <a:pt x="1802" y="18"/>
                  </a:cubicBezTo>
                  <a:cubicBezTo>
                    <a:pt x="1750" y="6"/>
                    <a:pt x="1694" y="0"/>
                    <a:pt x="1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7" name="Google Shape;6447;p114"/>
            <p:cNvSpPr/>
            <p:nvPr/>
          </p:nvSpPr>
          <p:spPr>
            <a:xfrm>
              <a:off x="5369878" y="4166930"/>
              <a:ext cx="13283" cy="15034"/>
            </a:xfrm>
            <a:custGeom>
              <a:avLst/>
              <a:gdLst/>
              <a:ahLst/>
              <a:cxnLst/>
              <a:rect l="l" t="t" r="r" b="b"/>
              <a:pathLst>
                <a:path w="1335" h="1511" extrusionOk="0">
                  <a:moveTo>
                    <a:pt x="934" y="143"/>
                  </a:moveTo>
                  <a:cubicBezTo>
                    <a:pt x="1101" y="143"/>
                    <a:pt x="1101" y="210"/>
                    <a:pt x="1101" y="243"/>
                  </a:cubicBezTo>
                  <a:cubicBezTo>
                    <a:pt x="1134" y="476"/>
                    <a:pt x="601" y="1043"/>
                    <a:pt x="200" y="1310"/>
                  </a:cubicBezTo>
                  <a:cubicBezTo>
                    <a:pt x="234" y="910"/>
                    <a:pt x="367" y="543"/>
                    <a:pt x="601" y="243"/>
                  </a:cubicBezTo>
                  <a:cubicBezTo>
                    <a:pt x="701" y="176"/>
                    <a:pt x="801" y="143"/>
                    <a:pt x="901" y="143"/>
                  </a:cubicBezTo>
                  <a:close/>
                  <a:moveTo>
                    <a:pt x="879" y="1"/>
                  </a:moveTo>
                  <a:cubicBezTo>
                    <a:pt x="744" y="1"/>
                    <a:pt x="616" y="61"/>
                    <a:pt x="534" y="143"/>
                  </a:cubicBezTo>
                  <a:cubicBezTo>
                    <a:pt x="100" y="476"/>
                    <a:pt x="33" y="1377"/>
                    <a:pt x="0" y="1444"/>
                  </a:cubicBezTo>
                  <a:cubicBezTo>
                    <a:pt x="0" y="1444"/>
                    <a:pt x="33" y="1477"/>
                    <a:pt x="33" y="1510"/>
                  </a:cubicBezTo>
                  <a:lnTo>
                    <a:pt x="134" y="1510"/>
                  </a:lnTo>
                  <a:cubicBezTo>
                    <a:pt x="534" y="1344"/>
                    <a:pt x="1334" y="610"/>
                    <a:pt x="1268" y="210"/>
                  </a:cubicBezTo>
                  <a:cubicBezTo>
                    <a:pt x="1268" y="143"/>
                    <a:pt x="1168" y="9"/>
                    <a:pt x="967" y="9"/>
                  </a:cubicBezTo>
                  <a:cubicBezTo>
                    <a:pt x="938" y="4"/>
                    <a:pt x="908" y="1"/>
                    <a:pt x="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8" name="Google Shape;6448;p114"/>
            <p:cNvSpPr/>
            <p:nvPr/>
          </p:nvSpPr>
          <p:spPr>
            <a:xfrm>
              <a:off x="5333362" y="4103628"/>
              <a:ext cx="37183" cy="77670"/>
            </a:xfrm>
            <a:custGeom>
              <a:avLst/>
              <a:gdLst/>
              <a:ahLst/>
              <a:cxnLst/>
              <a:rect l="l" t="t" r="r" b="b"/>
              <a:pathLst>
                <a:path w="3737" h="7806" extrusionOk="0">
                  <a:moveTo>
                    <a:pt x="368" y="0"/>
                  </a:moveTo>
                  <a:lnTo>
                    <a:pt x="1" y="7806"/>
                  </a:lnTo>
                  <a:lnTo>
                    <a:pt x="3370" y="7806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9" name="Google Shape;6449;p114"/>
            <p:cNvSpPr/>
            <p:nvPr/>
          </p:nvSpPr>
          <p:spPr>
            <a:xfrm>
              <a:off x="5320756" y="4177308"/>
              <a:ext cx="117838" cy="38178"/>
            </a:xfrm>
            <a:custGeom>
              <a:avLst/>
              <a:gdLst/>
              <a:ahLst/>
              <a:cxnLst/>
              <a:rect l="l" t="t" r="r" b="b"/>
              <a:pathLst>
                <a:path w="11843" h="3837" extrusionOk="0">
                  <a:moveTo>
                    <a:pt x="1001" y="0"/>
                  </a:moveTo>
                  <a:cubicBezTo>
                    <a:pt x="868" y="0"/>
                    <a:pt x="734" y="101"/>
                    <a:pt x="701" y="234"/>
                  </a:cubicBezTo>
                  <a:lnTo>
                    <a:pt x="67" y="3236"/>
                  </a:lnTo>
                  <a:cubicBezTo>
                    <a:pt x="0" y="3536"/>
                    <a:pt x="267" y="3837"/>
                    <a:pt x="567" y="3837"/>
                  </a:cubicBezTo>
                  <a:cubicBezTo>
                    <a:pt x="1902" y="3803"/>
                    <a:pt x="3803" y="3737"/>
                    <a:pt x="5471" y="3737"/>
                  </a:cubicBezTo>
                  <a:cubicBezTo>
                    <a:pt x="7439" y="3737"/>
                    <a:pt x="7806" y="3837"/>
                    <a:pt x="10107" y="3837"/>
                  </a:cubicBezTo>
                  <a:cubicBezTo>
                    <a:pt x="11475" y="3837"/>
                    <a:pt x="11842" y="2436"/>
                    <a:pt x="11275" y="2302"/>
                  </a:cubicBezTo>
                  <a:cubicBezTo>
                    <a:pt x="8640" y="1735"/>
                    <a:pt x="7772" y="1668"/>
                    <a:pt x="5471" y="267"/>
                  </a:cubicBezTo>
                  <a:cubicBezTo>
                    <a:pt x="5237" y="101"/>
                    <a:pt x="4970" y="0"/>
                    <a:pt x="4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0" name="Google Shape;6450;p114"/>
            <p:cNvSpPr/>
            <p:nvPr/>
          </p:nvSpPr>
          <p:spPr>
            <a:xfrm>
              <a:off x="5152483" y="3033836"/>
              <a:ext cx="105132" cy="138803"/>
            </a:xfrm>
            <a:custGeom>
              <a:avLst/>
              <a:gdLst/>
              <a:ahLst/>
              <a:cxnLst/>
              <a:rect l="l" t="t" r="r" b="b"/>
              <a:pathLst>
                <a:path w="10566" h="13950" extrusionOk="0">
                  <a:moveTo>
                    <a:pt x="7630" y="0"/>
                  </a:moveTo>
                  <a:cubicBezTo>
                    <a:pt x="7425" y="0"/>
                    <a:pt x="7206" y="24"/>
                    <a:pt x="6972" y="73"/>
                  </a:cubicBezTo>
                  <a:cubicBezTo>
                    <a:pt x="1902" y="1173"/>
                    <a:pt x="0" y="9179"/>
                    <a:pt x="0" y="9179"/>
                  </a:cubicBezTo>
                  <a:lnTo>
                    <a:pt x="5738" y="13949"/>
                  </a:lnTo>
                  <a:cubicBezTo>
                    <a:pt x="7639" y="12315"/>
                    <a:pt x="8973" y="10146"/>
                    <a:pt x="9607" y="7711"/>
                  </a:cubicBezTo>
                  <a:cubicBezTo>
                    <a:pt x="10566" y="3784"/>
                    <a:pt x="10234" y="0"/>
                    <a:pt x="7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1" name="Google Shape;6451;p114"/>
            <p:cNvSpPr/>
            <p:nvPr/>
          </p:nvSpPr>
          <p:spPr>
            <a:xfrm>
              <a:off x="5209237" y="3028334"/>
              <a:ext cx="210104" cy="300301"/>
            </a:xfrm>
            <a:custGeom>
              <a:avLst/>
              <a:gdLst/>
              <a:ahLst/>
              <a:cxnLst/>
              <a:rect l="l" t="t" r="r" b="b"/>
              <a:pathLst>
                <a:path w="21116" h="30181" extrusionOk="0">
                  <a:moveTo>
                    <a:pt x="9695" y="0"/>
                  </a:moveTo>
                  <a:cubicBezTo>
                    <a:pt x="8415" y="0"/>
                    <a:pt x="7139" y="42"/>
                    <a:pt x="5871" y="125"/>
                  </a:cubicBezTo>
                  <a:cubicBezTo>
                    <a:pt x="4370" y="192"/>
                    <a:pt x="2902" y="359"/>
                    <a:pt x="1435" y="592"/>
                  </a:cubicBezTo>
                  <a:cubicBezTo>
                    <a:pt x="567" y="726"/>
                    <a:pt x="0" y="1560"/>
                    <a:pt x="167" y="2394"/>
                  </a:cubicBezTo>
                  <a:cubicBezTo>
                    <a:pt x="2569" y="14936"/>
                    <a:pt x="1134" y="27512"/>
                    <a:pt x="1301" y="30180"/>
                  </a:cubicBezTo>
                  <a:lnTo>
                    <a:pt x="19314" y="30180"/>
                  </a:lnTo>
                  <a:cubicBezTo>
                    <a:pt x="21115" y="15370"/>
                    <a:pt x="20582" y="7897"/>
                    <a:pt x="19848" y="4262"/>
                  </a:cubicBezTo>
                  <a:cubicBezTo>
                    <a:pt x="19447" y="2293"/>
                    <a:pt x="17913" y="792"/>
                    <a:pt x="15945" y="425"/>
                  </a:cubicBezTo>
                  <a:cubicBezTo>
                    <a:pt x="15211" y="325"/>
                    <a:pt x="14377" y="192"/>
                    <a:pt x="13543" y="125"/>
                  </a:cubicBezTo>
                  <a:cubicBezTo>
                    <a:pt x="12259" y="42"/>
                    <a:pt x="10975" y="0"/>
                    <a:pt x="9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2" name="Google Shape;6452;p114"/>
            <p:cNvSpPr/>
            <p:nvPr/>
          </p:nvSpPr>
          <p:spPr>
            <a:xfrm>
              <a:off x="5335024" y="4103628"/>
              <a:ext cx="35521" cy="40168"/>
            </a:xfrm>
            <a:custGeom>
              <a:avLst/>
              <a:gdLst/>
              <a:ahLst/>
              <a:cxnLst/>
              <a:rect l="l" t="t" r="r" b="b"/>
              <a:pathLst>
                <a:path w="3570" h="4037" extrusionOk="0">
                  <a:moveTo>
                    <a:pt x="201" y="0"/>
                  </a:moveTo>
                  <a:lnTo>
                    <a:pt x="1" y="4036"/>
                  </a:lnTo>
                  <a:lnTo>
                    <a:pt x="3370" y="4036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3" name="Google Shape;6453;p114"/>
            <p:cNvSpPr/>
            <p:nvPr/>
          </p:nvSpPr>
          <p:spPr>
            <a:xfrm>
              <a:off x="5270638" y="2870525"/>
              <a:ext cx="112853" cy="130942"/>
            </a:xfrm>
            <a:custGeom>
              <a:avLst/>
              <a:gdLst/>
              <a:ahLst/>
              <a:cxnLst/>
              <a:rect l="l" t="t" r="r" b="b"/>
              <a:pathLst>
                <a:path w="11342" h="13160" extrusionOk="0">
                  <a:moveTo>
                    <a:pt x="5736" y="1"/>
                  </a:moveTo>
                  <a:cubicBezTo>
                    <a:pt x="3713" y="1"/>
                    <a:pt x="1771" y="1361"/>
                    <a:pt x="1301" y="3576"/>
                  </a:cubicBezTo>
                  <a:cubicBezTo>
                    <a:pt x="601" y="6845"/>
                    <a:pt x="0" y="8713"/>
                    <a:pt x="1134" y="10848"/>
                  </a:cubicBezTo>
                  <a:cubicBezTo>
                    <a:pt x="1962" y="12423"/>
                    <a:pt x="3422" y="13160"/>
                    <a:pt x="4895" y="13160"/>
                  </a:cubicBezTo>
                  <a:cubicBezTo>
                    <a:pt x="6448" y="13160"/>
                    <a:pt x="8017" y="12339"/>
                    <a:pt x="8873" y="10815"/>
                  </a:cubicBezTo>
                  <a:cubicBezTo>
                    <a:pt x="10408" y="8146"/>
                    <a:pt x="11342" y="3276"/>
                    <a:pt x="8606" y="1041"/>
                  </a:cubicBezTo>
                  <a:cubicBezTo>
                    <a:pt x="7739" y="328"/>
                    <a:pt x="6728" y="1"/>
                    <a:pt x="573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4" name="Google Shape;6454;p114"/>
            <p:cNvSpPr/>
            <p:nvPr/>
          </p:nvSpPr>
          <p:spPr>
            <a:xfrm>
              <a:off x="5240430" y="2837252"/>
              <a:ext cx="165707" cy="153499"/>
            </a:xfrm>
            <a:custGeom>
              <a:avLst/>
              <a:gdLst/>
              <a:ahLst/>
              <a:cxnLst/>
              <a:rect l="l" t="t" r="r" b="b"/>
              <a:pathLst>
                <a:path w="16654" h="15427" extrusionOk="0">
                  <a:moveTo>
                    <a:pt x="7832" y="1"/>
                  </a:moveTo>
                  <a:cubicBezTo>
                    <a:pt x="6142" y="1"/>
                    <a:pt x="4481" y="1232"/>
                    <a:pt x="4170" y="2617"/>
                  </a:cubicBezTo>
                  <a:cubicBezTo>
                    <a:pt x="3869" y="2517"/>
                    <a:pt x="3546" y="2449"/>
                    <a:pt x="3220" y="2449"/>
                  </a:cubicBezTo>
                  <a:cubicBezTo>
                    <a:pt x="2465" y="2449"/>
                    <a:pt x="1694" y="2810"/>
                    <a:pt x="1135" y="3952"/>
                  </a:cubicBezTo>
                  <a:cubicBezTo>
                    <a:pt x="1" y="6287"/>
                    <a:pt x="2436" y="7654"/>
                    <a:pt x="2136" y="10223"/>
                  </a:cubicBezTo>
                  <a:cubicBezTo>
                    <a:pt x="1837" y="12775"/>
                    <a:pt x="2824" y="15427"/>
                    <a:pt x="6372" y="15427"/>
                  </a:cubicBezTo>
                  <a:cubicBezTo>
                    <a:pt x="6394" y="15427"/>
                    <a:pt x="6416" y="15427"/>
                    <a:pt x="6439" y="15426"/>
                  </a:cubicBezTo>
                  <a:cubicBezTo>
                    <a:pt x="8540" y="15393"/>
                    <a:pt x="10141" y="13158"/>
                    <a:pt x="11175" y="11057"/>
                  </a:cubicBezTo>
                  <a:cubicBezTo>
                    <a:pt x="11276" y="10823"/>
                    <a:pt x="12310" y="10590"/>
                    <a:pt x="12410" y="10356"/>
                  </a:cubicBezTo>
                  <a:cubicBezTo>
                    <a:pt x="12777" y="9656"/>
                    <a:pt x="12743" y="8788"/>
                    <a:pt x="12343" y="8088"/>
                  </a:cubicBezTo>
                  <a:cubicBezTo>
                    <a:pt x="16654" y="6509"/>
                    <a:pt x="16047" y="2665"/>
                    <a:pt x="15400" y="2665"/>
                  </a:cubicBezTo>
                  <a:cubicBezTo>
                    <a:pt x="15336" y="2665"/>
                    <a:pt x="15272" y="2703"/>
                    <a:pt x="15212" y="2784"/>
                  </a:cubicBezTo>
                  <a:cubicBezTo>
                    <a:pt x="15069" y="2977"/>
                    <a:pt x="14834" y="3063"/>
                    <a:pt x="14533" y="3063"/>
                  </a:cubicBezTo>
                  <a:cubicBezTo>
                    <a:pt x="13428" y="3063"/>
                    <a:pt x="11426" y="1907"/>
                    <a:pt x="9774" y="649"/>
                  </a:cubicBezTo>
                  <a:cubicBezTo>
                    <a:pt x="9178" y="194"/>
                    <a:pt x="8503" y="1"/>
                    <a:pt x="7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5" name="Google Shape;6455;p114"/>
            <p:cNvSpPr/>
            <p:nvPr/>
          </p:nvSpPr>
          <p:spPr>
            <a:xfrm>
              <a:off x="5270300" y="2833750"/>
              <a:ext cx="15950" cy="40506"/>
            </a:xfrm>
            <a:custGeom>
              <a:avLst/>
              <a:gdLst/>
              <a:ahLst/>
              <a:cxnLst/>
              <a:rect l="l" t="t" r="r" b="b"/>
              <a:pathLst>
                <a:path w="1603" h="4071" extrusionOk="0">
                  <a:moveTo>
                    <a:pt x="1035" y="1"/>
                  </a:moveTo>
                  <a:lnTo>
                    <a:pt x="1035" y="1"/>
                  </a:lnTo>
                  <a:cubicBezTo>
                    <a:pt x="1" y="3103"/>
                    <a:pt x="1602" y="4070"/>
                    <a:pt x="1602" y="4070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6" name="Google Shape;6456;p114"/>
            <p:cNvSpPr/>
            <p:nvPr/>
          </p:nvSpPr>
          <p:spPr>
            <a:xfrm>
              <a:off x="5332039" y="2924355"/>
              <a:ext cx="26557" cy="41054"/>
            </a:xfrm>
            <a:custGeom>
              <a:avLst/>
              <a:gdLst/>
              <a:ahLst/>
              <a:cxnLst/>
              <a:rect l="l" t="t" r="r" b="b"/>
              <a:pathLst>
                <a:path w="2669" h="4126" extrusionOk="0">
                  <a:moveTo>
                    <a:pt x="1179" y="1"/>
                  </a:moveTo>
                  <a:cubicBezTo>
                    <a:pt x="642" y="1"/>
                    <a:pt x="195" y="492"/>
                    <a:pt x="100" y="1202"/>
                  </a:cubicBezTo>
                  <a:cubicBezTo>
                    <a:pt x="0" y="2036"/>
                    <a:pt x="201" y="2870"/>
                    <a:pt x="601" y="3570"/>
                  </a:cubicBezTo>
                  <a:cubicBezTo>
                    <a:pt x="835" y="3956"/>
                    <a:pt x="1121" y="4126"/>
                    <a:pt x="1397" y="4126"/>
                  </a:cubicBezTo>
                  <a:cubicBezTo>
                    <a:pt x="1788" y="4126"/>
                    <a:pt x="2159" y="3785"/>
                    <a:pt x="2335" y="3237"/>
                  </a:cubicBezTo>
                  <a:cubicBezTo>
                    <a:pt x="2636" y="2403"/>
                    <a:pt x="2669" y="902"/>
                    <a:pt x="1868" y="268"/>
                  </a:cubicBezTo>
                  <a:cubicBezTo>
                    <a:pt x="1635" y="83"/>
                    <a:pt x="1400" y="1"/>
                    <a:pt x="117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7" name="Google Shape;6457;p114"/>
            <p:cNvSpPr/>
            <p:nvPr/>
          </p:nvSpPr>
          <p:spPr>
            <a:xfrm>
              <a:off x="5105678" y="4093996"/>
              <a:ext cx="53451" cy="83650"/>
            </a:xfrm>
            <a:custGeom>
              <a:avLst/>
              <a:gdLst/>
              <a:ahLst/>
              <a:cxnLst/>
              <a:rect l="l" t="t" r="r" b="b"/>
              <a:pathLst>
                <a:path w="5372" h="8407" extrusionOk="0">
                  <a:moveTo>
                    <a:pt x="2136" y="1"/>
                  </a:moveTo>
                  <a:lnTo>
                    <a:pt x="1" y="7606"/>
                  </a:lnTo>
                  <a:lnTo>
                    <a:pt x="3236" y="8407"/>
                  </a:lnTo>
                  <a:lnTo>
                    <a:pt x="5371" y="801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8" name="Google Shape;6458;p114"/>
            <p:cNvSpPr/>
            <p:nvPr/>
          </p:nvSpPr>
          <p:spPr>
            <a:xfrm>
              <a:off x="5142523" y="4171846"/>
              <a:ext cx="21253" cy="7880"/>
            </a:xfrm>
            <a:custGeom>
              <a:avLst/>
              <a:gdLst/>
              <a:ahLst/>
              <a:cxnLst/>
              <a:rect l="l" t="t" r="r" b="b"/>
              <a:pathLst>
                <a:path w="2136" h="792" extrusionOk="0">
                  <a:moveTo>
                    <a:pt x="1404" y="174"/>
                  </a:moveTo>
                  <a:cubicBezTo>
                    <a:pt x="1480" y="174"/>
                    <a:pt x="1557" y="177"/>
                    <a:pt x="1635" y="183"/>
                  </a:cubicBezTo>
                  <a:cubicBezTo>
                    <a:pt x="1668" y="183"/>
                    <a:pt x="1735" y="183"/>
                    <a:pt x="1768" y="216"/>
                  </a:cubicBezTo>
                  <a:cubicBezTo>
                    <a:pt x="1835" y="249"/>
                    <a:pt x="1902" y="283"/>
                    <a:pt x="1935" y="349"/>
                  </a:cubicBezTo>
                  <a:cubicBezTo>
                    <a:pt x="1969" y="483"/>
                    <a:pt x="1969" y="516"/>
                    <a:pt x="1935" y="549"/>
                  </a:cubicBezTo>
                  <a:cubicBezTo>
                    <a:pt x="1882" y="602"/>
                    <a:pt x="1763" y="625"/>
                    <a:pt x="1603" y="625"/>
                  </a:cubicBezTo>
                  <a:cubicBezTo>
                    <a:pt x="1260" y="625"/>
                    <a:pt x="734" y="519"/>
                    <a:pt x="301" y="383"/>
                  </a:cubicBezTo>
                  <a:cubicBezTo>
                    <a:pt x="662" y="244"/>
                    <a:pt x="1023" y="174"/>
                    <a:pt x="1404" y="174"/>
                  </a:cubicBezTo>
                  <a:close/>
                  <a:moveTo>
                    <a:pt x="1391" y="0"/>
                  </a:moveTo>
                  <a:cubicBezTo>
                    <a:pt x="807" y="0"/>
                    <a:pt x="86" y="290"/>
                    <a:pt x="34" y="316"/>
                  </a:cubicBezTo>
                  <a:cubicBezTo>
                    <a:pt x="0" y="316"/>
                    <a:pt x="0" y="349"/>
                    <a:pt x="0" y="383"/>
                  </a:cubicBezTo>
                  <a:cubicBezTo>
                    <a:pt x="0" y="416"/>
                    <a:pt x="34" y="449"/>
                    <a:pt x="67" y="449"/>
                  </a:cubicBezTo>
                  <a:cubicBezTo>
                    <a:pt x="401" y="583"/>
                    <a:pt x="734" y="683"/>
                    <a:pt x="1068" y="750"/>
                  </a:cubicBezTo>
                  <a:cubicBezTo>
                    <a:pt x="1236" y="775"/>
                    <a:pt x="1399" y="791"/>
                    <a:pt x="1545" y="791"/>
                  </a:cubicBezTo>
                  <a:cubicBezTo>
                    <a:pt x="1777" y="791"/>
                    <a:pt x="1966" y="752"/>
                    <a:pt x="2069" y="650"/>
                  </a:cubicBezTo>
                  <a:cubicBezTo>
                    <a:pt x="2135" y="549"/>
                    <a:pt x="2135" y="416"/>
                    <a:pt x="2069" y="316"/>
                  </a:cubicBezTo>
                  <a:cubicBezTo>
                    <a:pt x="2002" y="183"/>
                    <a:pt x="1935" y="116"/>
                    <a:pt x="1835" y="82"/>
                  </a:cubicBezTo>
                  <a:cubicBezTo>
                    <a:pt x="1710" y="24"/>
                    <a:pt x="1556" y="0"/>
                    <a:pt x="1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9" name="Google Shape;6459;p114"/>
            <p:cNvSpPr/>
            <p:nvPr/>
          </p:nvSpPr>
          <p:spPr>
            <a:xfrm>
              <a:off x="5142851" y="4162503"/>
              <a:ext cx="12955" cy="14149"/>
            </a:xfrm>
            <a:custGeom>
              <a:avLst/>
              <a:gdLst/>
              <a:ahLst/>
              <a:cxnLst/>
              <a:rect l="l" t="t" r="r" b="b"/>
              <a:pathLst>
                <a:path w="1302" h="1422" extrusionOk="0">
                  <a:moveTo>
                    <a:pt x="935" y="154"/>
                  </a:moveTo>
                  <a:cubicBezTo>
                    <a:pt x="1068" y="188"/>
                    <a:pt x="1068" y="254"/>
                    <a:pt x="1068" y="254"/>
                  </a:cubicBezTo>
                  <a:cubicBezTo>
                    <a:pt x="1102" y="521"/>
                    <a:pt x="568" y="988"/>
                    <a:pt x="134" y="1188"/>
                  </a:cubicBezTo>
                  <a:cubicBezTo>
                    <a:pt x="168" y="821"/>
                    <a:pt x="334" y="454"/>
                    <a:pt x="601" y="188"/>
                  </a:cubicBezTo>
                  <a:cubicBezTo>
                    <a:pt x="701" y="154"/>
                    <a:pt x="801" y="154"/>
                    <a:pt x="901" y="154"/>
                  </a:cubicBezTo>
                  <a:close/>
                  <a:moveTo>
                    <a:pt x="797" y="1"/>
                  </a:moveTo>
                  <a:cubicBezTo>
                    <a:pt x="704" y="1"/>
                    <a:pt x="619" y="24"/>
                    <a:pt x="535" y="87"/>
                  </a:cubicBezTo>
                  <a:cubicBezTo>
                    <a:pt x="134" y="354"/>
                    <a:pt x="1" y="1255"/>
                    <a:pt x="1" y="1288"/>
                  </a:cubicBezTo>
                  <a:cubicBezTo>
                    <a:pt x="1" y="1322"/>
                    <a:pt x="1" y="1355"/>
                    <a:pt x="34" y="1388"/>
                  </a:cubicBezTo>
                  <a:cubicBezTo>
                    <a:pt x="34" y="1388"/>
                    <a:pt x="34" y="1388"/>
                    <a:pt x="34" y="1422"/>
                  </a:cubicBezTo>
                  <a:lnTo>
                    <a:pt x="68" y="1422"/>
                  </a:lnTo>
                  <a:cubicBezTo>
                    <a:pt x="501" y="1288"/>
                    <a:pt x="1302" y="688"/>
                    <a:pt x="1235" y="288"/>
                  </a:cubicBezTo>
                  <a:cubicBezTo>
                    <a:pt x="1235" y="188"/>
                    <a:pt x="1168" y="87"/>
                    <a:pt x="968" y="21"/>
                  </a:cubicBezTo>
                  <a:cubicBezTo>
                    <a:pt x="907" y="9"/>
                    <a:pt x="851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0" name="Google Shape;6460;p114"/>
            <p:cNvSpPr/>
            <p:nvPr/>
          </p:nvSpPr>
          <p:spPr>
            <a:xfrm>
              <a:off x="5090743" y="4164632"/>
              <a:ext cx="98804" cy="51123"/>
            </a:xfrm>
            <a:custGeom>
              <a:avLst/>
              <a:gdLst/>
              <a:ahLst/>
              <a:cxnLst/>
              <a:rect l="l" t="t" r="r" b="b"/>
              <a:pathLst>
                <a:path w="9930" h="5138" extrusionOk="0">
                  <a:moveTo>
                    <a:pt x="1248" y="0"/>
                  </a:moveTo>
                  <a:cubicBezTo>
                    <a:pt x="1134" y="0"/>
                    <a:pt x="1030" y="87"/>
                    <a:pt x="1001" y="174"/>
                  </a:cubicBezTo>
                  <a:lnTo>
                    <a:pt x="101" y="3076"/>
                  </a:lnTo>
                  <a:cubicBezTo>
                    <a:pt x="1" y="3376"/>
                    <a:pt x="201" y="3676"/>
                    <a:pt x="501" y="3743"/>
                  </a:cubicBezTo>
                  <a:cubicBezTo>
                    <a:pt x="1802" y="3976"/>
                    <a:pt x="3703" y="4210"/>
                    <a:pt x="5371" y="4510"/>
                  </a:cubicBezTo>
                  <a:cubicBezTo>
                    <a:pt x="7273" y="4844"/>
                    <a:pt x="5872" y="4710"/>
                    <a:pt x="8140" y="5111"/>
                  </a:cubicBezTo>
                  <a:cubicBezTo>
                    <a:pt x="8246" y="5129"/>
                    <a:pt x="8348" y="5138"/>
                    <a:pt x="8444" y="5138"/>
                  </a:cubicBezTo>
                  <a:cubicBezTo>
                    <a:pt x="9547" y="5138"/>
                    <a:pt x="9929" y="3991"/>
                    <a:pt x="9407" y="3776"/>
                  </a:cubicBezTo>
                  <a:cubicBezTo>
                    <a:pt x="6872" y="2742"/>
                    <a:pt x="6639" y="2208"/>
                    <a:pt x="5671" y="1041"/>
                  </a:cubicBezTo>
                  <a:cubicBezTo>
                    <a:pt x="5471" y="841"/>
                    <a:pt x="5204" y="707"/>
                    <a:pt x="4904" y="641"/>
                  </a:cubicBezTo>
                  <a:lnTo>
                    <a:pt x="1302" y="7"/>
                  </a:lnTo>
                  <a:cubicBezTo>
                    <a:pt x="1284" y="2"/>
                    <a:pt x="1266" y="0"/>
                    <a:pt x="1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1" name="Google Shape;6461;p114"/>
            <p:cNvSpPr/>
            <p:nvPr/>
          </p:nvSpPr>
          <p:spPr>
            <a:xfrm>
              <a:off x="5115966" y="4093996"/>
              <a:ext cx="43163" cy="46815"/>
            </a:xfrm>
            <a:custGeom>
              <a:avLst/>
              <a:gdLst/>
              <a:ahLst/>
              <a:cxnLst/>
              <a:rect l="l" t="t" r="r" b="b"/>
              <a:pathLst>
                <a:path w="4338" h="4705" extrusionOk="0">
                  <a:moveTo>
                    <a:pt x="1102" y="1"/>
                  </a:moveTo>
                  <a:lnTo>
                    <a:pt x="1" y="3904"/>
                  </a:lnTo>
                  <a:lnTo>
                    <a:pt x="3237" y="4704"/>
                  </a:lnTo>
                  <a:lnTo>
                    <a:pt x="4337" y="801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2" name="Google Shape;6462;p11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3" name="Google Shape;6463;p11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4" name="Google Shape;6464;p114"/>
            <p:cNvSpPr/>
            <p:nvPr/>
          </p:nvSpPr>
          <p:spPr>
            <a:xfrm>
              <a:off x="5106345" y="3328627"/>
              <a:ext cx="231347" cy="796905"/>
            </a:xfrm>
            <a:custGeom>
              <a:avLst/>
              <a:gdLst/>
              <a:ahLst/>
              <a:cxnLst/>
              <a:rect l="l" t="t" r="r" b="b"/>
              <a:pathLst>
                <a:path w="23251" h="80091" extrusionOk="0">
                  <a:moveTo>
                    <a:pt x="11642" y="0"/>
                  </a:moveTo>
                  <a:cubicBezTo>
                    <a:pt x="11642" y="0"/>
                    <a:pt x="8306" y="26119"/>
                    <a:pt x="6772" y="37427"/>
                  </a:cubicBezTo>
                  <a:cubicBezTo>
                    <a:pt x="4771" y="52171"/>
                    <a:pt x="1" y="78623"/>
                    <a:pt x="1" y="78623"/>
                  </a:cubicBezTo>
                  <a:lnTo>
                    <a:pt x="5871" y="80091"/>
                  </a:lnTo>
                  <a:cubicBezTo>
                    <a:pt x="5871" y="80091"/>
                    <a:pt x="14511" y="47167"/>
                    <a:pt x="16879" y="36660"/>
                  </a:cubicBezTo>
                  <a:cubicBezTo>
                    <a:pt x="19014" y="27053"/>
                    <a:pt x="23250" y="0"/>
                    <a:pt x="23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5" name="Google Shape;6465;p114"/>
            <p:cNvSpPr/>
            <p:nvPr/>
          </p:nvSpPr>
          <p:spPr>
            <a:xfrm>
              <a:off x="5099380" y="4096991"/>
              <a:ext cx="78336" cy="38507"/>
            </a:xfrm>
            <a:custGeom>
              <a:avLst/>
              <a:gdLst/>
              <a:ahLst/>
              <a:cxnLst/>
              <a:rect l="l" t="t" r="r" b="b"/>
              <a:pathLst>
                <a:path w="7873" h="3870" extrusionOk="0">
                  <a:moveTo>
                    <a:pt x="300" y="0"/>
                  </a:moveTo>
                  <a:lnTo>
                    <a:pt x="0" y="2102"/>
                  </a:lnTo>
                  <a:lnTo>
                    <a:pt x="6972" y="3869"/>
                  </a:lnTo>
                  <a:cubicBezTo>
                    <a:pt x="6972" y="3869"/>
                    <a:pt x="7872" y="1668"/>
                    <a:pt x="7839" y="1668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6" name="Google Shape;6466;p114"/>
            <p:cNvSpPr/>
            <p:nvPr/>
          </p:nvSpPr>
          <p:spPr>
            <a:xfrm>
              <a:off x="5283583" y="3328627"/>
              <a:ext cx="117838" cy="807194"/>
            </a:xfrm>
            <a:custGeom>
              <a:avLst/>
              <a:gdLst/>
              <a:ahLst/>
              <a:cxnLst/>
              <a:rect l="l" t="t" r="r" b="b"/>
              <a:pathLst>
                <a:path w="11843" h="81125" extrusionOk="0">
                  <a:moveTo>
                    <a:pt x="0" y="0"/>
                  </a:moveTo>
                  <a:cubicBezTo>
                    <a:pt x="0" y="0"/>
                    <a:pt x="1401" y="24818"/>
                    <a:pt x="1835" y="36259"/>
                  </a:cubicBezTo>
                  <a:cubicBezTo>
                    <a:pt x="2202" y="46767"/>
                    <a:pt x="4070" y="81125"/>
                    <a:pt x="4070" y="81125"/>
                  </a:cubicBezTo>
                  <a:lnTo>
                    <a:pt x="9807" y="81125"/>
                  </a:lnTo>
                  <a:cubicBezTo>
                    <a:pt x="9807" y="81125"/>
                    <a:pt x="11242" y="46133"/>
                    <a:pt x="11508" y="35459"/>
                  </a:cubicBezTo>
                  <a:cubicBezTo>
                    <a:pt x="11742" y="25185"/>
                    <a:pt x="11842" y="0"/>
                    <a:pt x="1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7" name="Google Shape;6467;p114"/>
            <p:cNvSpPr/>
            <p:nvPr/>
          </p:nvSpPr>
          <p:spPr>
            <a:xfrm>
              <a:off x="5317432" y="4113250"/>
              <a:ext cx="74356" cy="23572"/>
            </a:xfrm>
            <a:custGeom>
              <a:avLst/>
              <a:gdLst/>
              <a:ahLst/>
              <a:cxnLst/>
              <a:rect l="l" t="t" r="r" b="b"/>
              <a:pathLst>
                <a:path w="7473" h="2369" extrusionOk="0">
                  <a:moveTo>
                    <a:pt x="7473" y="1"/>
                  </a:moveTo>
                  <a:lnTo>
                    <a:pt x="1" y="267"/>
                  </a:lnTo>
                  <a:lnTo>
                    <a:pt x="234" y="2369"/>
                  </a:lnTo>
                  <a:lnTo>
                    <a:pt x="7172" y="2369"/>
                  </a:lnTo>
                  <a:cubicBezTo>
                    <a:pt x="7172" y="2369"/>
                    <a:pt x="7473" y="1"/>
                    <a:pt x="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8" name="Google Shape;6468;p114"/>
            <p:cNvSpPr/>
            <p:nvPr/>
          </p:nvSpPr>
          <p:spPr>
            <a:xfrm>
              <a:off x="5362237" y="3061766"/>
              <a:ext cx="125141" cy="260561"/>
            </a:xfrm>
            <a:custGeom>
              <a:avLst/>
              <a:gdLst/>
              <a:ahLst/>
              <a:cxnLst/>
              <a:rect l="l" t="t" r="r" b="b"/>
              <a:pathLst>
                <a:path w="12577" h="26187" extrusionOk="0">
                  <a:moveTo>
                    <a:pt x="4004" y="1"/>
                  </a:moveTo>
                  <a:lnTo>
                    <a:pt x="1" y="3203"/>
                  </a:lnTo>
                  <a:cubicBezTo>
                    <a:pt x="768" y="4271"/>
                    <a:pt x="1569" y="5305"/>
                    <a:pt x="2336" y="6339"/>
                  </a:cubicBezTo>
                  <a:cubicBezTo>
                    <a:pt x="3103" y="7406"/>
                    <a:pt x="3837" y="8474"/>
                    <a:pt x="4537" y="9541"/>
                  </a:cubicBezTo>
                  <a:cubicBezTo>
                    <a:pt x="5271" y="10609"/>
                    <a:pt x="5938" y="11676"/>
                    <a:pt x="6539" y="12777"/>
                  </a:cubicBezTo>
                  <a:cubicBezTo>
                    <a:pt x="7089" y="13724"/>
                    <a:pt x="7555" y="14726"/>
                    <a:pt x="7962" y="15759"/>
                  </a:cubicBezTo>
                  <a:lnTo>
                    <a:pt x="7962" y="15759"/>
                  </a:lnTo>
                  <a:cubicBezTo>
                    <a:pt x="7938" y="16356"/>
                    <a:pt x="7875" y="16968"/>
                    <a:pt x="7773" y="17580"/>
                  </a:cubicBezTo>
                  <a:cubicBezTo>
                    <a:pt x="7673" y="18381"/>
                    <a:pt x="7506" y="19248"/>
                    <a:pt x="7373" y="20082"/>
                  </a:cubicBezTo>
                  <a:cubicBezTo>
                    <a:pt x="7206" y="20949"/>
                    <a:pt x="7039" y="21817"/>
                    <a:pt x="6872" y="22684"/>
                  </a:cubicBezTo>
                  <a:lnTo>
                    <a:pt x="6339" y="25252"/>
                  </a:lnTo>
                  <a:lnTo>
                    <a:pt x="8707" y="26186"/>
                  </a:lnTo>
                  <a:cubicBezTo>
                    <a:pt x="9174" y="25352"/>
                    <a:pt x="9574" y="24518"/>
                    <a:pt x="9975" y="23685"/>
                  </a:cubicBezTo>
                  <a:cubicBezTo>
                    <a:pt x="10375" y="22851"/>
                    <a:pt x="10742" y="21983"/>
                    <a:pt x="11042" y="21116"/>
                  </a:cubicBezTo>
                  <a:cubicBezTo>
                    <a:pt x="11376" y="20249"/>
                    <a:pt x="11709" y="19348"/>
                    <a:pt x="11943" y="18414"/>
                  </a:cubicBezTo>
                  <a:cubicBezTo>
                    <a:pt x="12210" y="17447"/>
                    <a:pt x="12443" y="16446"/>
                    <a:pt x="12543" y="15445"/>
                  </a:cubicBezTo>
                  <a:lnTo>
                    <a:pt x="12577" y="15112"/>
                  </a:lnTo>
                  <a:lnTo>
                    <a:pt x="12443" y="14645"/>
                  </a:lnTo>
                  <a:cubicBezTo>
                    <a:pt x="12043" y="13210"/>
                    <a:pt x="11509" y="11843"/>
                    <a:pt x="10842" y="10508"/>
                  </a:cubicBezTo>
                  <a:cubicBezTo>
                    <a:pt x="10242" y="9241"/>
                    <a:pt x="9541" y="7973"/>
                    <a:pt x="8807" y="6772"/>
                  </a:cubicBezTo>
                  <a:cubicBezTo>
                    <a:pt x="8073" y="5572"/>
                    <a:pt x="7306" y="4437"/>
                    <a:pt x="6506" y="3303"/>
                  </a:cubicBezTo>
                  <a:cubicBezTo>
                    <a:pt x="5672" y="2169"/>
                    <a:pt x="4871" y="1068"/>
                    <a:pt x="4004" y="1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9" name="Google Shape;6469;p114"/>
            <p:cNvSpPr/>
            <p:nvPr/>
          </p:nvSpPr>
          <p:spPr>
            <a:xfrm>
              <a:off x="5331372" y="3032433"/>
              <a:ext cx="117838" cy="137877"/>
            </a:xfrm>
            <a:custGeom>
              <a:avLst/>
              <a:gdLst/>
              <a:ahLst/>
              <a:cxnLst/>
              <a:rect l="l" t="t" r="r" b="b"/>
              <a:pathLst>
                <a:path w="11843" h="13857" extrusionOk="0">
                  <a:moveTo>
                    <a:pt x="3283" y="0"/>
                  </a:moveTo>
                  <a:cubicBezTo>
                    <a:pt x="1221" y="0"/>
                    <a:pt x="56" y="1849"/>
                    <a:pt x="34" y="4150"/>
                  </a:cubicBezTo>
                  <a:cubicBezTo>
                    <a:pt x="1" y="8987"/>
                    <a:pt x="5204" y="13857"/>
                    <a:pt x="5204" y="13857"/>
                  </a:cubicBezTo>
                  <a:lnTo>
                    <a:pt x="11842" y="8319"/>
                  </a:lnTo>
                  <a:cubicBezTo>
                    <a:pt x="10975" y="5751"/>
                    <a:pt x="9441" y="3516"/>
                    <a:pt x="7339" y="1815"/>
                  </a:cubicBezTo>
                  <a:cubicBezTo>
                    <a:pt x="5755" y="533"/>
                    <a:pt x="4390" y="0"/>
                    <a:pt x="3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0" name="Google Shape;6470;p114"/>
            <p:cNvSpPr/>
            <p:nvPr/>
          </p:nvSpPr>
          <p:spPr>
            <a:xfrm>
              <a:off x="5422643" y="3099278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34"/>
                    <a:pt x="1" y="267"/>
                    <a:pt x="68" y="567"/>
                  </a:cubicBezTo>
                  <a:cubicBezTo>
                    <a:pt x="68" y="834"/>
                    <a:pt x="268" y="1101"/>
                    <a:pt x="568" y="1101"/>
                  </a:cubicBezTo>
                  <a:cubicBezTo>
                    <a:pt x="868" y="1101"/>
                    <a:pt x="1068" y="834"/>
                    <a:pt x="1035" y="567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1" name="Google Shape;6471;p114"/>
            <p:cNvSpPr/>
            <p:nvPr/>
          </p:nvSpPr>
          <p:spPr>
            <a:xfrm>
              <a:off x="5376177" y="3078034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35" y="834"/>
                    <a:pt x="1002" y="534"/>
                  </a:cubicBezTo>
                  <a:cubicBezTo>
                    <a:pt x="1002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2" name="Google Shape;6472;p114"/>
            <p:cNvSpPr/>
            <p:nvPr/>
          </p:nvSpPr>
          <p:spPr>
            <a:xfrm>
              <a:off x="5379828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8" y="534"/>
                  </a:cubicBezTo>
                  <a:cubicBezTo>
                    <a:pt x="68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3" name="Google Shape;6473;p114"/>
            <p:cNvSpPr/>
            <p:nvPr/>
          </p:nvSpPr>
          <p:spPr>
            <a:xfrm>
              <a:off x="5383818" y="3187565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0" y="0"/>
                  </a:moveTo>
                  <a:cubicBezTo>
                    <a:pt x="200" y="0"/>
                    <a:pt x="0" y="267"/>
                    <a:pt x="33" y="567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4" name="Google Shape;6474;p114"/>
            <p:cNvSpPr/>
            <p:nvPr/>
          </p:nvSpPr>
          <p:spPr>
            <a:xfrm>
              <a:off x="5387470" y="3242330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0" y="0"/>
                  </a:moveTo>
                  <a:cubicBezTo>
                    <a:pt x="200" y="0"/>
                    <a:pt x="0" y="267"/>
                    <a:pt x="67" y="567"/>
                  </a:cubicBezTo>
                  <a:cubicBezTo>
                    <a:pt x="67" y="834"/>
                    <a:pt x="300" y="1068"/>
                    <a:pt x="567" y="1101"/>
                  </a:cubicBezTo>
                  <a:cubicBezTo>
                    <a:pt x="867" y="1101"/>
                    <a:pt x="1067" y="834"/>
                    <a:pt x="1034" y="567"/>
                  </a:cubicBezTo>
                  <a:cubicBezTo>
                    <a:pt x="1001" y="267"/>
                    <a:pt x="801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5" name="Google Shape;6475;p114"/>
            <p:cNvSpPr/>
            <p:nvPr/>
          </p:nvSpPr>
          <p:spPr>
            <a:xfrm>
              <a:off x="5379172" y="3297095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0" y="0"/>
                  </a:moveTo>
                  <a:cubicBezTo>
                    <a:pt x="200" y="0"/>
                    <a:pt x="0" y="267"/>
                    <a:pt x="33" y="534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068"/>
                    <a:pt x="1068" y="834"/>
                    <a:pt x="1001" y="534"/>
                  </a:cubicBezTo>
                  <a:cubicBezTo>
                    <a:pt x="1001" y="267"/>
                    <a:pt x="767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6" name="Google Shape;6476;p114"/>
            <p:cNvSpPr/>
            <p:nvPr/>
          </p:nvSpPr>
          <p:spPr>
            <a:xfrm>
              <a:off x="5325731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468" y="1"/>
                  </a:moveTo>
                  <a:cubicBezTo>
                    <a:pt x="201" y="34"/>
                    <a:pt x="1" y="301"/>
                    <a:pt x="34" y="568"/>
                  </a:cubicBezTo>
                  <a:cubicBezTo>
                    <a:pt x="34" y="868"/>
                    <a:pt x="267" y="1102"/>
                    <a:pt x="568" y="1135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7" name="Google Shape;6477;p114"/>
            <p:cNvSpPr/>
            <p:nvPr/>
          </p:nvSpPr>
          <p:spPr>
            <a:xfrm>
              <a:off x="5329382" y="3096293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1" y="0"/>
                  </a:moveTo>
                  <a:cubicBezTo>
                    <a:pt x="201" y="0"/>
                    <a:pt x="1" y="267"/>
                    <a:pt x="67" y="534"/>
                  </a:cubicBezTo>
                  <a:cubicBezTo>
                    <a:pt x="67" y="834"/>
                    <a:pt x="267" y="1067"/>
                    <a:pt x="568" y="1101"/>
                  </a:cubicBezTo>
                  <a:cubicBezTo>
                    <a:pt x="868" y="1067"/>
                    <a:pt x="1068" y="834"/>
                    <a:pt x="1035" y="534"/>
                  </a:cubicBezTo>
                  <a:cubicBezTo>
                    <a:pt x="1001" y="267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8" name="Google Shape;6478;p114"/>
            <p:cNvSpPr/>
            <p:nvPr/>
          </p:nvSpPr>
          <p:spPr>
            <a:xfrm>
              <a:off x="5333362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8" y="1068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9" name="Google Shape;6479;p114"/>
            <p:cNvSpPr/>
            <p:nvPr/>
          </p:nvSpPr>
          <p:spPr>
            <a:xfrm>
              <a:off x="5337014" y="3205813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268" y="1068"/>
                    <a:pt x="568" y="1102"/>
                  </a:cubicBezTo>
                  <a:cubicBezTo>
                    <a:pt x="868" y="1102"/>
                    <a:pt x="1068" y="835"/>
                    <a:pt x="1001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0" name="Google Shape;6480;p114"/>
            <p:cNvSpPr/>
            <p:nvPr/>
          </p:nvSpPr>
          <p:spPr>
            <a:xfrm>
              <a:off x="5341004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1"/>
                  </a:moveTo>
                  <a:cubicBezTo>
                    <a:pt x="200" y="34"/>
                    <a:pt x="0" y="268"/>
                    <a:pt x="33" y="568"/>
                  </a:cubicBezTo>
                  <a:cubicBezTo>
                    <a:pt x="33" y="835"/>
                    <a:pt x="267" y="1102"/>
                    <a:pt x="567" y="1102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7" y="34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1" name="Google Shape;6481;p114"/>
            <p:cNvSpPr/>
            <p:nvPr/>
          </p:nvSpPr>
          <p:spPr>
            <a:xfrm>
              <a:off x="5295533" y="3297095"/>
              <a:ext cx="10627" cy="11293"/>
            </a:xfrm>
            <a:custGeom>
              <a:avLst/>
              <a:gdLst/>
              <a:ahLst/>
              <a:cxnLst/>
              <a:rect l="l" t="t" r="r" b="b"/>
              <a:pathLst>
                <a:path w="1068" h="1135" extrusionOk="0">
                  <a:moveTo>
                    <a:pt x="500" y="0"/>
                  </a:moveTo>
                  <a:cubicBezTo>
                    <a:pt x="200" y="34"/>
                    <a:pt x="0" y="267"/>
                    <a:pt x="33" y="567"/>
                  </a:cubicBezTo>
                  <a:cubicBezTo>
                    <a:pt x="33" y="867"/>
                    <a:pt x="267" y="1101"/>
                    <a:pt x="567" y="1134"/>
                  </a:cubicBezTo>
                  <a:cubicBezTo>
                    <a:pt x="834" y="1101"/>
                    <a:pt x="1068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2" name="Google Shape;6482;p114"/>
            <p:cNvSpPr/>
            <p:nvPr/>
          </p:nvSpPr>
          <p:spPr>
            <a:xfrm>
              <a:off x="5291881" y="3242330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0"/>
                  </a:moveTo>
                  <a:cubicBezTo>
                    <a:pt x="200" y="0"/>
                    <a:pt x="0" y="267"/>
                    <a:pt x="34" y="567"/>
                  </a:cubicBezTo>
                  <a:cubicBezTo>
                    <a:pt x="34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3" name="Google Shape;6483;p114"/>
            <p:cNvSpPr/>
            <p:nvPr/>
          </p:nvSpPr>
          <p:spPr>
            <a:xfrm>
              <a:off x="5287891" y="3187565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67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101"/>
                    <a:pt x="1068" y="834"/>
                    <a:pt x="1002" y="567"/>
                  </a:cubicBezTo>
                  <a:cubicBezTo>
                    <a:pt x="1002" y="267"/>
                    <a:pt x="768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4" name="Google Shape;6484;p114"/>
            <p:cNvSpPr/>
            <p:nvPr/>
          </p:nvSpPr>
          <p:spPr>
            <a:xfrm>
              <a:off x="5283911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7" y="534"/>
                  </a:cubicBezTo>
                  <a:cubicBezTo>
                    <a:pt x="67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35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5" name="Google Shape;6485;p114"/>
            <p:cNvSpPr/>
            <p:nvPr/>
          </p:nvSpPr>
          <p:spPr>
            <a:xfrm>
              <a:off x="5280259" y="3078034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6" name="Google Shape;6486;p114"/>
            <p:cNvSpPr/>
            <p:nvPr/>
          </p:nvSpPr>
          <p:spPr>
            <a:xfrm>
              <a:off x="5245076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34"/>
                    <a:pt x="1" y="268"/>
                    <a:pt x="34" y="568"/>
                  </a:cubicBezTo>
                  <a:cubicBezTo>
                    <a:pt x="34" y="835"/>
                    <a:pt x="268" y="1102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7" name="Google Shape;6487;p114"/>
            <p:cNvSpPr/>
            <p:nvPr/>
          </p:nvSpPr>
          <p:spPr>
            <a:xfrm>
              <a:off x="5241097" y="3205813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301" y="1068"/>
                    <a:pt x="568" y="1102"/>
                  </a:cubicBezTo>
                  <a:cubicBezTo>
                    <a:pt x="868" y="1102"/>
                    <a:pt x="1068" y="835"/>
                    <a:pt x="1035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8" name="Google Shape;6488;p114"/>
            <p:cNvSpPr/>
            <p:nvPr/>
          </p:nvSpPr>
          <p:spPr>
            <a:xfrm>
              <a:off x="5237445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7" y="1068"/>
                    <a:pt x="568" y="1102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9" name="Google Shape;6489;p114"/>
            <p:cNvSpPr/>
            <p:nvPr/>
          </p:nvSpPr>
          <p:spPr>
            <a:xfrm>
              <a:off x="5233793" y="3096293"/>
              <a:ext cx="10298" cy="10955"/>
            </a:xfrm>
            <a:custGeom>
              <a:avLst/>
              <a:gdLst/>
              <a:ahLst/>
              <a:cxnLst/>
              <a:rect l="l" t="t" r="r" b="b"/>
              <a:pathLst>
                <a:path w="1035" h="1101" extrusionOk="0">
                  <a:moveTo>
                    <a:pt x="468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7"/>
                    <a:pt x="568" y="1101"/>
                  </a:cubicBezTo>
                  <a:cubicBezTo>
                    <a:pt x="835" y="1067"/>
                    <a:pt x="1035" y="834"/>
                    <a:pt x="1001" y="534"/>
                  </a:cubicBezTo>
                  <a:cubicBezTo>
                    <a:pt x="1001" y="267"/>
                    <a:pt x="768" y="0"/>
                    <a:pt x="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0" name="Google Shape;6490;p114"/>
            <p:cNvSpPr/>
            <p:nvPr/>
          </p:nvSpPr>
          <p:spPr>
            <a:xfrm>
              <a:off x="5229813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501" y="1"/>
                  </a:moveTo>
                  <a:cubicBezTo>
                    <a:pt x="201" y="34"/>
                    <a:pt x="0" y="301"/>
                    <a:pt x="34" y="568"/>
                  </a:cubicBezTo>
                  <a:cubicBezTo>
                    <a:pt x="34" y="868"/>
                    <a:pt x="267" y="1102"/>
                    <a:pt x="567" y="1135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8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1" name="Google Shape;6491;p114"/>
            <p:cNvSpPr/>
            <p:nvPr/>
          </p:nvSpPr>
          <p:spPr>
            <a:xfrm>
              <a:off x="5187994" y="3132799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67" y="534"/>
                  </a:cubicBezTo>
                  <a:cubicBezTo>
                    <a:pt x="67" y="834"/>
                    <a:pt x="267" y="1068"/>
                    <a:pt x="567" y="1101"/>
                  </a:cubicBezTo>
                  <a:cubicBezTo>
                    <a:pt x="868" y="1068"/>
                    <a:pt x="1068" y="834"/>
                    <a:pt x="1034" y="534"/>
                  </a:cubicBezTo>
                  <a:cubicBezTo>
                    <a:pt x="1001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2" name="Google Shape;6492;p114"/>
            <p:cNvSpPr/>
            <p:nvPr/>
          </p:nvSpPr>
          <p:spPr>
            <a:xfrm>
              <a:off x="5184342" y="3078034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34" y="534"/>
                  </a:cubicBezTo>
                  <a:cubicBezTo>
                    <a:pt x="67" y="834"/>
                    <a:pt x="267" y="1068"/>
                    <a:pt x="568" y="1101"/>
                  </a:cubicBezTo>
                  <a:cubicBezTo>
                    <a:pt x="834" y="1101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3" name="Google Shape;6493;p114"/>
            <p:cNvSpPr/>
            <p:nvPr/>
          </p:nvSpPr>
          <p:spPr>
            <a:xfrm>
              <a:off x="5414344" y="3302398"/>
              <a:ext cx="50466" cy="61183"/>
            </a:xfrm>
            <a:custGeom>
              <a:avLst/>
              <a:gdLst/>
              <a:ahLst/>
              <a:cxnLst/>
              <a:rect l="l" t="t" r="r" b="b"/>
              <a:pathLst>
                <a:path w="5072" h="6149" extrusionOk="0">
                  <a:moveTo>
                    <a:pt x="3670" y="1"/>
                  </a:moveTo>
                  <a:lnTo>
                    <a:pt x="1669" y="101"/>
                  </a:lnTo>
                  <a:cubicBezTo>
                    <a:pt x="1" y="1869"/>
                    <a:pt x="868" y="4271"/>
                    <a:pt x="868" y="4271"/>
                  </a:cubicBezTo>
                  <a:lnTo>
                    <a:pt x="1168" y="5371"/>
                  </a:lnTo>
                  <a:cubicBezTo>
                    <a:pt x="1279" y="5839"/>
                    <a:pt x="1684" y="6148"/>
                    <a:pt x="2141" y="6148"/>
                  </a:cubicBezTo>
                  <a:cubicBezTo>
                    <a:pt x="2238" y="6148"/>
                    <a:pt x="2337" y="6134"/>
                    <a:pt x="2436" y="6105"/>
                  </a:cubicBezTo>
                  <a:lnTo>
                    <a:pt x="4204" y="5638"/>
                  </a:lnTo>
                  <a:cubicBezTo>
                    <a:pt x="4638" y="5505"/>
                    <a:pt x="4938" y="5138"/>
                    <a:pt x="4971" y="4704"/>
                  </a:cubicBezTo>
                  <a:lnTo>
                    <a:pt x="5005" y="4404"/>
                  </a:lnTo>
                  <a:cubicBezTo>
                    <a:pt x="5071" y="3337"/>
                    <a:pt x="4871" y="2236"/>
                    <a:pt x="4337" y="1302"/>
                  </a:cubicBezTo>
                  <a:lnTo>
                    <a:pt x="36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499" name="Google Shape;6499;p114"/>
          <p:cNvGrpSpPr/>
          <p:nvPr/>
        </p:nvGrpSpPr>
        <p:grpSpPr>
          <a:xfrm>
            <a:off x="9213982" y="3886543"/>
            <a:ext cx="2268952" cy="1855755"/>
            <a:chOff x="6764255" y="2906674"/>
            <a:chExt cx="1701714" cy="1391816"/>
          </a:xfrm>
        </p:grpSpPr>
        <p:sp>
          <p:nvSpPr>
            <p:cNvPr id="6500" name="Google Shape;6500;p114"/>
            <p:cNvSpPr/>
            <p:nvPr/>
          </p:nvSpPr>
          <p:spPr>
            <a:xfrm>
              <a:off x="7942203" y="4182977"/>
              <a:ext cx="37922" cy="106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1" name="Google Shape;6501;p114"/>
            <p:cNvSpPr/>
            <p:nvPr/>
          </p:nvSpPr>
          <p:spPr>
            <a:xfrm>
              <a:off x="6985448" y="4137685"/>
              <a:ext cx="27754" cy="106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2" name="Google Shape;6502;p114"/>
            <p:cNvSpPr/>
            <p:nvPr/>
          </p:nvSpPr>
          <p:spPr>
            <a:xfrm>
              <a:off x="6809199" y="3229718"/>
              <a:ext cx="149223" cy="60403"/>
            </a:xfrm>
            <a:custGeom>
              <a:avLst/>
              <a:gdLst/>
              <a:ahLst/>
              <a:cxnLst/>
              <a:rect l="l" t="t" r="r" b="b"/>
              <a:pathLst>
                <a:path w="14178" h="5739" extrusionOk="0">
                  <a:moveTo>
                    <a:pt x="6967" y="1"/>
                  </a:moveTo>
                  <a:cubicBezTo>
                    <a:pt x="5350" y="1"/>
                    <a:pt x="3743" y="996"/>
                    <a:pt x="3236" y="2836"/>
                  </a:cubicBezTo>
                  <a:cubicBezTo>
                    <a:pt x="3003" y="2736"/>
                    <a:pt x="2736" y="2703"/>
                    <a:pt x="2502" y="2703"/>
                  </a:cubicBezTo>
                  <a:cubicBezTo>
                    <a:pt x="1101" y="2703"/>
                    <a:pt x="1" y="3837"/>
                    <a:pt x="1" y="5204"/>
                  </a:cubicBezTo>
                  <a:cubicBezTo>
                    <a:pt x="1" y="5371"/>
                    <a:pt x="1" y="5571"/>
                    <a:pt x="34" y="5738"/>
                  </a:cubicBezTo>
                  <a:lnTo>
                    <a:pt x="14144" y="5738"/>
                  </a:lnTo>
                  <a:cubicBezTo>
                    <a:pt x="14177" y="5571"/>
                    <a:pt x="14177" y="5404"/>
                    <a:pt x="14177" y="5204"/>
                  </a:cubicBezTo>
                  <a:cubicBezTo>
                    <a:pt x="14177" y="3321"/>
                    <a:pt x="12628" y="1824"/>
                    <a:pt x="10789" y="1824"/>
                  </a:cubicBezTo>
                  <a:cubicBezTo>
                    <a:pt x="10609" y="1824"/>
                    <a:pt x="10426" y="1839"/>
                    <a:pt x="10241" y="1869"/>
                  </a:cubicBezTo>
                  <a:cubicBezTo>
                    <a:pt x="9483" y="600"/>
                    <a:pt x="8222" y="1"/>
                    <a:pt x="6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3" name="Google Shape;6503;p114"/>
            <p:cNvSpPr/>
            <p:nvPr/>
          </p:nvSpPr>
          <p:spPr>
            <a:xfrm>
              <a:off x="6764255" y="4199123"/>
              <a:ext cx="1701714" cy="99367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4" name="Google Shape;6504;p114"/>
            <p:cNvSpPr/>
            <p:nvPr/>
          </p:nvSpPr>
          <p:spPr>
            <a:xfrm>
              <a:off x="6985448" y="3005363"/>
              <a:ext cx="1425769" cy="488013"/>
            </a:xfrm>
            <a:custGeom>
              <a:avLst/>
              <a:gdLst/>
              <a:ahLst/>
              <a:cxnLst/>
              <a:rect l="l" t="t" r="r" b="b"/>
              <a:pathLst>
                <a:path w="135465" h="46367" extrusionOk="0">
                  <a:moveTo>
                    <a:pt x="134797" y="0"/>
                  </a:moveTo>
                  <a:lnTo>
                    <a:pt x="106210" y="35893"/>
                  </a:lnTo>
                  <a:lnTo>
                    <a:pt x="84294" y="22316"/>
                  </a:lnTo>
                  <a:lnTo>
                    <a:pt x="63746" y="36927"/>
                  </a:lnTo>
                  <a:lnTo>
                    <a:pt x="38161" y="17913"/>
                  </a:lnTo>
                  <a:lnTo>
                    <a:pt x="1" y="45633"/>
                  </a:lnTo>
                  <a:lnTo>
                    <a:pt x="535" y="46367"/>
                  </a:lnTo>
                  <a:lnTo>
                    <a:pt x="38161" y="19014"/>
                  </a:lnTo>
                  <a:lnTo>
                    <a:pt x="63479" y="37861"/>
                  </a:lnTo>
                  <a:lnTo>
                    <a:pt x="63713" y="38061"/>
                  </a:lnTo>
                  <a:lnTo>
                    <a:pt x="84328" y="23417"/>
                  </a:lnTo>
                  <a:lnTo>
                    <a:pt x="106410" y="37060"/>
                  </a:lnTo>
                  <a:lnTo>
                    <a:pt x="135464" y="601"/>
                  </a:lnTo>
                  <a:lnTo>
                    <a:pt x="1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5" name="Google Shape;6505;p114"/>
            <p:cNvSpPr/>
            <p:nvPr/>
          </p:nvSpPr>
          <p:spPr>
            <a:xfrm>
              <a:off x="6964734" y="3465662"/>
              <a:ext cx="47057" cy="47405"/>
            </a:xfrm>
            <a:custGeom>
              <a:avLst/>
              <a:gdLst/>
              <a:ahLst/>
              <a:cxnLst/>
              <a:rect l="l" t="t" r="r" b="b"/>
              <a:pathLst>
                <a:path w="4471" h="4504" extrusionOk="0">
                  <a:moveTo>
                    <a:pt x="2236" y="1"/>
                  </a:moveTo>
                  <a:cubicBezTo>
                    <a:pt x="1001" y="1"/>
                    <a:pt x="1" y="1001"/>
                    <a:pt x="1" y="2269"/>
                  </a:cubicBezTo>
                  <a:cubicBezTo>
                    <a:pt x="1" y="3503"/>
                    <a:pt x="1001" y="4504"/>
                    <a:pt x="2236" y="4504"/>
                  </a:cubicBezTo>
                  <a:cubicBezTo>
                    <a:pt x="3470" y="4504"/>
                    <a:pt x="4471" y="3503"/>
                    <a:pt x="4471" y="2269"/>
                  </a:cubicBezTo>
                  <a:cubicBezTo>
                    <a:pt x="4471" y="1001"/>
                    <a:pt x="3470" y="1"/>
                    <a:pt x="22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6" name="Google Shape;6506;p114"/>
            <p:cNvSpPr/>
            <p:nvPr/>
          </p:nvSpPr>
          <p:spPr>
            <a:xfrm>
              <a:off x="7358850" y="3183541"/>
              <a:ext cx="40911" cy="34522"/>
            </a:xfrm>
            <a:custGeom>
              <a:avLst/>
              <a:gdLst/>
              <a:ahLst/>
              <a:cxnLst/>
              <a:rect l="l" t="t" r="r" b="b"/>
              <a:pathLst>
                <a:path w="3887" h="3280" extrusionOk="0">
                  <a:moveTo>
                    <a:pt x="2142" y="1"/>
                  </a:moveTo>
                  <a:cubicBezTo>
                    <a:pt x="842" y="1"/>
                    <a:pt x="0" y="1488"/>
                    <a:pt x="817" y="2620"/>
                  </a:cubicBezTo>
                  <a:cubicBezTo>
                    <a:pt x="1154" y="3072"/>
                    <a:pt x="1641" y="3279"/>
                    <a:pt x="2122" y="3279"/>
                  </a:cubicBezTo>
                  <a:cubicBezTo>
                    <a:pt x="2883" y="3279"/>
                    <a:pt x="3630" y="2764"/>
                    <a:pt x="3753" y="1886"/>
                  </a:cubicBezTo>
                  <a:cubicBezTo>
                    <a:pt x="3886" y="985"/>
                    <a:pt x="3286" y="151"/>
                    <a:pt x="2385" y="18"/>
                  </a:cubicBezTo>
                  <a:cubicBezTo>
                    <a:pt x="2303" y="6"/>
                    <a:pt x="2221" y="1"/>
                    <a:pt x="2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7" name="Google Shape;6507;p114"/>
            <p:cNvSpPr/>
            <p:nvPr/>
          </p:nvSpPr>
          <p:spPr>
            <a:xfrm>
              <a:off x="7858641" y="3235338"/>
              <a:ext cx="28796" cy="28449"/>
            </a:xfrm>
            <a:custGeom>
              <a:avLst/>
              <a:gdLst/>
              <a:ahLst/>
              <a:cxnLst/>
              <a:rect l="l" t="t" r="r" b="b"/>
              <a:pathLst>
                <a:path w="2736" h="2703" extrusionOk="0">
                  <a:moveTo>
                    <a:pt x="1368" y="0"/>
                  </a:moveTo>
                  <a:cubicBezTo>
                    <a:pt x="634" y="0"/>
                    <a:pt x="0" y="601"/>
                    <a:pt x="0" y="1368"/>
                  </a:cubicBezTo>
                  <a:cubicBezTo>
                    <a:pt x="0" y="2102"/>
                    <a:pt x="634" y="2702"/>
                    <a:pt x="1368" y="2702"/>
                  </a:cubicBezTo>
                  <a:cubicBezTo>
                    <a:pt x="2135" y="2702"/>
                    <a:pt x="2735" y="2102"/>
                    <a:pt x="2735" y="1368"/>
                  </a:cubicBezTo>
                  <a:cubicBezTo>
                    <a:pt x="2735" y="601"/>
                    <a:pt x="2135" y="0"/>
                    <a:pt x="13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8" name="Google Shape;6508;p114"/>
            <p:cNvSpPr/>
            <p:nvPr/>
          </p:nvSpPr>
          <p:spPr>
            <a:xfrm>
              <a:off x="7627302" y="3377583"/>
              <a:ext cx="52983" cy="44784"/>
            </a:xfrm>
            <a:custGeom>
              <a:avLst/>
              <a:gdLst/>
              <a:ahLst/>
              <a:cxnLst/>
              <a:rect l="l" t="t" r="r" b="b"/>
              <a:pathLst>
                <a:path w="5034" h="4255" extrusionOk="0">
                  <a:moveTo>
                    <a:pt x="2714" y="1"/>
                  </a:moveTo>
                  <a:cubicBezTo>
                    <a:pt x="1045" y="1"/>
                    <a:pt x="1" y="1963"/>
                    <a:pt x="1031" y="3398"/>
                  </a:cubicBezTo>
                  <a:cubicBezTo>
                    <a:pt x="1473" y="3984"/>
                    <a:pt x="2108" y="4255"/>
                    <a:pt x="2736" y="4255"/>
                  </a:cubicBezTo>
                  <a:cubicBezTo>
                    <a:pt x="3718" y="4255"/>
                    <a:pt x="4684" y="3591"/>
                    <a:pt x="4867" y="2431"/>
                  </a:cubicBezTo>
                  <a:cubicBezTo>
                    <a:pt x="5034" y="1297"/>
                    <a:pt x="4233" y="196"/>
                    <a:pt x="3066" y="29"/>
                  </a:cubicBezTo>
                  <a:cubicBezTo>
                    <a:pt x="2946" y="10"/>
                    <a:pt x="2828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9" name="Google Shape;6509;p114"/>
            <p:cNvSpPr/>
            <p:nvPr/>
          </p:nvSpPr>
          <p:spPr>
            <a:xfrm>
              <a:off x="8082518" y="3372730"/>
              <a:ext cx="40153" cy="33743"/>
            </a:xfrm>
            <a:custGeom>
              <a:avLst/>
              <a:gdLst/>
              <a:ahLst/>
              <a:cxnLst/>
              <a:rect l="l" t="t" r="r" b="b"/>
              <a:pathLst>
                <a:path w="3815" h="3206" extrusionOk="0">
                  <a:moveTo>
                    <a:pt x="2041" y="0"/>
                  </a:moveTo>
                  <a:cubicBezTo>
                    <a:pt x="792" y="0"/>
                    <a:pt x="1" y="1468"/>
                    <a:pt x="779" y="2558"/>
                  </a:cubicBezTo>
                  <a:cubicBezTo>
                    <a:pt x="1118" y="3002"/>
                    <a:pt x="1600" y="3206"/>
                    <a:pt x="2075" y="3206"/>
                  </a:cubicBezTo>
                  <a:cubicBezTo>
                    <a:pt x="2815" y="3206"/>
                    <a:pt x="3539" y="2711"/>
                    <a:pt x="3681" y="1858"/>
                  </a:cubicBezTo>
                  <a:cubicBezTo>
                    <a:pt x="3815" y="957"/>
                    <a:pt x="3181" y="157"/>
                    <a:pt x="2314" y="23"/>
                  </a:cubicBezTo>
                  <a:cubicBezTo>
                    <a:pt x="2221" y="8"/>
                    <a:pt x="213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0" name="Google Shape;6510;p11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1" name="Google Shape;6511;p11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2" name="Google Shape;6512;p11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3" name="Google Shape;6513;p11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4" name="Google Shape;6514;p11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5" name="Google Shape;6515;p11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6" name="Google Shape;6516;p11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7" name="Google Shape;6517;p11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8" name="Google Shape;6518;p11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9" name="Google Shape;6519;p11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0" name="Google Shape;6520;p11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1" name="Google Shape;6521;p11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2" name="Google Shape;6522;p11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3" name="Google Shape;6523;p11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4" name="Google Shape;6524;p11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5" name="Google Shape;6525;p11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6" name="Google Shape;6526;p11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7" name="Google Shape;6527;p11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8" name="Google Shape;6528;p11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9" name="Google Shape;6529;p11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0" name="Google Shape;6530;p11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1" name="Google Shape;6531;p11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2" name="Google Shape;6532;p11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3" name="Google Shape;6533;p11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4" name="Google Shape;6534;p11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5" name="Google Shape;6535;p11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6" name="Google Shape;6536;p11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7" name="Google Shape;6537;p11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8" name="Google Shape;6538;p114"/>
            <p:cNvSpPr/>
            <p:nvPr/>
          </p:nvSpPr>
          <p:spPr>
            <a:xfrm>
              <a:off x="7596367" y="36563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868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90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9" name="Google Shape;6539;p114"/>
            <p:cNvSpPr/>
            <p:nvPr/>
          </p:nvSpPr>
          <p:spPr>
            <a:xfrm>
              <a:off x="7596367" y="37142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0" name="Google Shape;6540;p114"/>
            <p:cNvSpPr/>
            <p:nvPr/>
          </p:nvSpPr>
          <p:spPr>
            <a:xfrm>
              <a:off x="7654647" y="3723025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01" y="367"/>
                    <a:pt x="334" y="534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1" name="Google Shape;6541;p114"/>
            <p:cNvSpPr/>
            <p:nvPr/>
          </p:nvSpPr>
          <p:spPr>
            <a:xfrm>
              <a:off x="7654647" y="3781306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2" name="Google Shape;6542;p114"/>
            <p:cNvSpPr/>
            <p:nvPr/>
          </p:nvSpPr>
          <p:spPr>
            <a:xfrm>
              <a:off x="7632175" y="3790084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1"/>
                  </a:moveTo>
                  <a:lnTo>
                    <a:pt x="1" y="901"/>
                  </a:lnTo>
                  <a:lnTo>
                    <a:pt x="1" y="5505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5"/>
                  </a:lnTo>
                  <a:lnTo>
                    <a:pt x="32024" y="901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3" name="Google Shape;6543;p114"/>
            <p:cNvSpPr/>
            <p:nvPr/>
          </p:nvSpPr>
          <p:spPr>
            <a:xfrm>
              <a:off x="7631828" y="3848018"/>
              <a:ext cx="337400" cy="9494"/>
            </a:xfrm>
            <a:custGeom>
              <a:avLst/>
              <a:gdLst/>
              <a:ahLst/>
              <a:cxnLst/>
              <a:rect l="l" t="t" r="r" b="b"/>
              <a:pathLst>
                <a:path w="32057" h="902" extrusionOk="0">
                  <a:moveTo>
                    <a:pt x="0" y="1"/>
                  </a:moveTo>
                  <a:lnTo>
                    <a:pt x="901" y="901"/>
                  </a:lnTo>
                  <a:lnTo>
                    <a:pt x="31156" y="901"/>
                  </a:lnTo>
                  <a:lnTo>
                    <a:pt x="32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4" name="Google Shape;6544;p114"/>
            <p:cNvSpPr/>
            <p:nvPr/>
          </p:nvSpPr>
          <p:spPr>
            <a:xfrm>
              <a:off x="7601977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868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5" name="Google Shape;6545;p114"/>
            <p:cNvSpPr/>
            <p:nvPr/>
          </p:nvSpPr>
          <p:spPr>
            <a:xfrm>
              <a:off x="7601977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7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6" name="Google Shape;6546;p114"/>
            <p:cNvSpPr/>
            <p:nvPr/>
          </p:nvSpPr>
          <p:spPr>
            <a:xfrm>
              <a:off x="7654647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1" y="867"/>
                  </a:lnTo>
                  <a:lnTo>
                    <a:pt x="1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7" name="Google Shape;6547;p114"/>
            <p:cNvSpPr/>
            <p:nvPr/>
          </p:nvSpPr>
          <p:spPr>
            <a:xfrm>
              <a:off x="7654647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8" name="Google Shape;6548;p114"/>
            <p:cNvSpPr/>
            <p:nvPr/>
          </p:nvSpPr>
          <p:spPr>
            <a:xfrm>
              <a:off x="7588989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57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9" name="Google Shape;6549;p114"/>
            <p:cNvSpPr/>
            <p:nvPr/>
          </p:nvSpPr>
          <p:spPr>
            <a:xfrm>
              <a:off x="7588642" y="404920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0" name="Google Shape;6550;p114"/>
            <p:cNvSpPr/>
            <p:nvPr/>
          </p:nvSpPr>
          <p:spPr>
            <a:xfrm>
              <a:off x="7614976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7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89" y="534"/>
                    <a:pt x="31489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1" name="Google Shape;6551;p114"/>
            <p:cNvSpPr/>
            <p:nvPr/>
          </p:nvSpPr>
          <p:spPr>
            <a:xfrm>
              <a:off x="7614976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2" name="Google Shape;6552;p114"/>
            <p:cNvSpPr/>
            <p:nvPr/>
          </p:nvSpPr>
          <p:spPr>
            <a:xfrm>
              <a:off x="7690455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3" name="Google Shape;6553;p114"/>
            <p:cNvSpPr/>
            <p:nvPr/>
          </p:nvSpPr>
          <p:spPr>
            <a:xfrm>
              <a:off x="7690455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4" name="Google Shape;6554;p114"/>
            <p:cNvSpPr/>
            <p:nvPr/>
          </p:nvSpPr>
          <p:spPr>
            <a:xfrm>
              <a:off x="7614976" y="4192102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7" y="1"/>
                  </a:moveTo>
                  <a:cubicBezTo>
                    <a:pt x="534" y="334"/>
                    <a:pt x="334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89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5" name="Google Shape;6555;p114"/>
            <p:cNvSpPr/>
            <p:nvPr/>
          </p:nvSpPr>
          <p:spPr>
            <a:xfrm>
              <a:off x="7614976" y="425003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6" name="Google Shape;6556;p114"/>
            <p:cNvSpPr/>
            <p:nvPr/>
          </p:nvSpPr>
          <p:spPr>
            <a:xfrm>
              <a:off x="7204536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901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7" name="Google Shape;6557;p114"/>
            <p:cNvSpPr/>
            <p:nvPr/>
          </p:nvSpPr>
          <p:spPr>
            <a:xfrm>
              <a:off x="7204536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8" name="Google Shape;6558;p114"/>
            <p:cNvSpPr/>
            <p:nvPr/>
          </p:nvSpPr>
          <p:spPr>
            <a:xfrm>
              <a:off x="7230870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868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9" name="Google Shape;6559;p114"/>
            <p:cNvSpPr/>
            <p:nvPr/>
          </p:nvSpPr>
          <p:spPr>
            <a:xfrm>
              <a:off x="7230870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0" name="Google Shape;6560;p114"/>
            <p:cNvSpPr/>
            <p:nvPr/>
          </p:nvSpPr>
          <p:spPr>
            <a:xfrm>
              <a:off x="725684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1" name="Google Shape;6561;p114"/>
            <p:cNvSpPr/>
            <p:nvPr/>
          </p:nvSpPr>
          <p:spPr>
            <a:xfrm>
              <a:off x="725684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2" name="Google Shape;6562;p114"/>
            <p:cNvSpPr/>
            <p:nvPr/>
          </p:nvSpPr>
          <p:spPr>
            <a:xfrm>
              <a:off x="7181369" y="4192102"/>
              <a:ext cx="337042" cy="67065"/>
            </a:xfrm>
            <a:custGeom>
              <a:avLst/>
              <a:gdLst/>
              <a:ahLst/>
              <a:cxnLst/>
              <a:rect l="l" t="t" r="r" b="b"/>
              <a:pathLst>
                <a:path w="32023" h="6372" extrusionOk="0">
                  <a:moveTo>
                    <a:pt x="901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3" name="Google Shape;6563;p114"/>
            <p:cNvSpPr/>
            <p:nvPr/>
          </p:nvSpPr>
          <p:spPr>
            <a:xfrm>
              <a:off x="7181369" y="4250036"/>
              <a:ext cx="337042" cy="9136"/>
            </a:xfrm>
            <a:custGeom>
              <a:avLst/>
              <a:gdLst/>
              <a:ahLst/>
              <a:cxnLst/>
              <a:rect l="l" t="t" r="r" b="b"/>
              <a:pathLst>
                <a:path w="32023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4" name="Google Shape;6564;p114"/>
            <p:cNvSpPr/>
            <p:nvPr/>
          </p:nvSpPr>
          <p:spPr>
            <a:xfrm>
              <a:off x="8043310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902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902" y="6372"/>
                  </a:lnTo>
                  <a:lnTo>
                    <a:pt x="31156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5" name="Google Shape;6565;p114"/>
            <p:cNvSpPr/>
            <p:nvPr/>
          </p:nvSpPr>
          <p:spPr>
            <a:xfrm>
              <a:off x="8043310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6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6" name="Google Shape;6566;p114"/>
            <p:cNvSpPr/>
            <p:nvPr/>
          </p:nvSpPr>
          <p:spPr>
            <a:xfrm>
              <a:off x="8095980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0" y="867"/>
                  </a:lnTo>
                  <a:lnTo>
                    <a:pt x="0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7" name="Google Shape;6567;p114"/>
            <p:cNvSpPr/>
            <p:nvPr/>
          </p:nvSpPr>
          <p:spPr>
            <a:xfrm>
              <a:off x="8095980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8" name="Google Shape;6568;p114"/>
            <p:cNvSpPr/>
            <p:nvPr/>
          </p:nvSpPr>
          <p:spPr>
            <a:xfrm>
              <a:off x="8030322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90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9" name="Google Shape;6569;p114"/>
            <p:cNvSpPr/>
            <p:nvPr/>
          </p:nvSpPr>
          <p:spPr>
            <a:xfrm>
              <a:off x="8030322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0" name="Google Shape;6570;p114"/>
            <p:cNvSpPr/>
            <p:nvPr/>
          </p:nvSpPr>
          <p:spPr>
            <a:xfrm>
              <a:off x="8056309" y="4057984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0" y="901"/>
                  </a:ln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56" y="5538"/>
                  </a:lnTo>
                  <a:lnTo>
                    <a:pt x="32056" y="901"/>
                  </a:lnTo>
                  <a:cubicBezTo>
                    <a:pt x="31689" y="534"/>
                    <a:pt x="31523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1" name="Google Shape;6571;p114"/>
            <p:cNvSpPr/>
            <p:nvPr/>
          </p:nvSpPr>
          <p:spPr>
            <a:xfrm>
              <a:off x="8056309" y="4116265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2" name="Google Shape;6572;p114"/>
            <p:cNvSpPr/>
            <p:nvPr/>
          </p:nvSpPr>
          <p:spPr>
            <a:xfrm>
              <a:off x="808509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3" name="Google Shape;6573;p114"/>
            <p:cNvSpPr/>
            <p:nvPr/>
          </p:nvSpPr>
          <p:spPr>
            <a:xfrm>
              <a:off x="808509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0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4" name="Google Shape;6574;p114"/>
            <p:cNvSpPr/>
            <p:nvPr/>
          </p:nvSpPr>
          <p:spPr>
            <a:xfrm>
              <a:off x="8056309" y="419210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cubicBezTo>
                    <a:pt x="567" y="334"/>
                    <a:pt x="367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56" y="5505"/>
                  </a:lnTo>
                  <a:lnTo>
                    <a:pt x="32056" y="868"/>
                  </a:lnTo>
                  <a:cubicBezTo>
                    <a:pt x="31689" y="534"/>
                    <a:pt x="31523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5" name="Google Shape;6575;p114"/>
            <p:cNvSpPr/>
            <p:nvPr/>
          </p:nvSpPr>
          <p:spPr>
            <a:xfrm>
              <a:off x="8056309" y="425003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6" name="Google Shape;6576;p114"/>
            <p:cNvSpPr/>
            <p:nvPr/>
          </p:nvSpPr>
          <p:spPr>
            <a:xfrm>
              <a:off x="8150049" y="3676291"/>
              <a:ext cx="61803" cy="64139"/>
            </a:xfrm>
            <a:custGeom>
              <a:avLst/>
              <a:gdLst/>
              <a:ahLst/>
              <a:cxnLst/>
              <a:rect l="l" t="t" r="r" b="b"/>
              <a:pathLst>
                <a:path w="5872" h="6094" extrusionOk="0">
                  <a:moveTo>
                    <a:pt x="1178" y="0"/>
                  </a:moveTo>
                  <a:cubicBezTo>
                    <a:pt x="1107" y="0"/>
                    <a:pt x="1068" y="4"/>
                    <a:pt x="1068" y="4"/>
                  </a:cubicBezTo>
                  <a:cubicBezTo>
                    <a:pt x="1068" y="4"/>
                    <a:pt x="0" y="1872"/>
                    <a:pt x="1702" y="4474"/>
                  </a:cubicBezTo>
                  <a:cubicBezTo>
                    <a:pt x="2406" y="5567"/>
                    <a:pt x="3322" y="6094"/>
                    <a:pt x="4090" y="6094"/>
                  </a:cubicBezTo>
                  <a:cubicBezTo>
                    <a:pt x="4377" y="6094"/>
                    <a:pt x="4644" y="6020"/>
                    <a:pt x="4871" y="5875"/>
                  </a:cubicBezTo>
                  <a:cubicBezTo>
                    <a:pt x="5705" y="5341"/>
                    <a:pt x="5871" y="3907"/>
                    <a:pt x="4871" y="2372"/>
                  </a:cubicBezTo>
                  <a:cubicBezTo>
                    <a:pt x="3428" y="150"/>
                    <a:pt x="1635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7" name="Google Shape;6577;p114"/>
            <p:cNvSpPr/>
            <p:nvPr/>
          </p:nvSpPr>
          <p:spPr>
            <a:xfrm>
              <a:off x="8222380" y="3580855"/>
              <a:ext cx="110944" cy="103987"/>
            </a:xfrm>
            <a:custGeom>
              <a:avLst/>
              <a:gdLst/>
              <a:ahLst/>
              <a:cxnLst/>
              <a:rect l="l" t="t" r="r" b="b"/>
              <a:pathLst>
                <a:path w="10541" h="9880" extrusionOk="0">
                  <a:moveTo>
                    <a:pt x="8357" y="1"/>
                  </a:moveTo>
                  <a:cubicBezTo>
                    <a:pt x="7103" y="1"/>
                    <a:pt x="4534" y="413"/>
                    <a:pt x="2068" y="3334"/>
                  </a:cubicBezTo>
                  <a:cubicBezTo>
                    <a:pt x="33" y="5735"/>
                    <a:pt x="0" y="8204"/>
                    <a:pt x="1301" y="9304"/>
                  </a:cubicBezTo>
                  <a:cubicBezTo>
                    <a:pt x="1748" y="9682"/>
                    <a:pt x="2332" y="9879"/>
                    <a:pt x="2988" y="9879"/>
                  </a:cubicBezTo>
                  <a:cubicBezTo>
                    <a:pt x="4242" y="9879"/>
                    <a:pt x="5757" y="9158"/>
                    <a:pt x="7072" y="7603"/>
                  </a:cubicBezTo>
                  <a:cubicBezTo>
                    <a:pt x="10541" y="3567"/>
                    <a:pt x="9140" y="65"/>
                    <a:pt x="9140" y="65"/>
                  </a:cubicBezTo>
                  <a:cubicBezTo>
                    <a:pt x="9140" y="65"/>
                    <a:pt x="8850" y="1"/>
                    <a:pt x="8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8" name="Google Shape;6578;p114"/>
            <p:cNvSpPr/>
            <p:nvPr/>
          </p:nvSpPr>
          <p:spPr>
            <a:xfrm>
              <a:off x="8255378" y="3411938"/>
              <a:ext cx="18619" cy="27839"/>
            </a:xfrm>
            <a:custGeom>
              <a:avLst/>
              <a:gdLst/>
              <a:ahLst/>
              <a:cxnLst/>
              <a:rect l="l" t="t" r="r" b="b"/>
              <a:pathLst>
                <a:path w="1769" h="2645" extrusionOk="0">
                  <a:moveTo>
                    <a:pt x="1201" y="1"/>
                  </a:moveTo>
                  <a:cubicBezTo>
                    <a:pt x="1201" y="1"/>
                    <a:pt x="401" y="201"/>
                    <a:pt x="134" y="1402"/>
                  </a:cubicBezTo>
                  <a:cubicBezTo>
                    <a:pt x="1" y="2069"/>
                    <a:pt x="234" y="2569"/>
                    <a:pt x="634" y="2636"/>
                  </a:cubicBezTo>
                  <a:cubicBezTo>
                    <a:pt x="665" y="2642"/>
                    <a:pt x="696" y="2645"/>
                    <a:pt x="728" y="2645"/>
                  </a:cubicBezTo>
                  <a:cubicBezTo>
                    <a:pt x="1077" y="2645"/>
                    <a:pt x="1480" y="2311"/>
                    <a:pt x="1602" y="1669"/>
                  </a:cubicBezTo>
                  <a:cubicBezTo>
                    <a:pt x="1769" y="1102"/>
                    <a:pt x="1635" y="435"/>
                    <a:pt x="1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9" name="Google Shape;6579;p11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0" name="Google Shape;6580;p11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1" name="Google Shape;6581;p114"/>
            <p:cNvSpPr/>
            <p:nvPr/>
          </p:nvSpPr>
          <p:spPr>
            <a:xfrm>
              <a:off x="8151807" y="3750413"/>
              <a:ext cx="129563" cy="106734"/>
            </a:xfrm>
            <a:custGeom>
              <a:avLst/>
              <a:gdLst/>
              <a:ahLst/>
              <a:cxnLst/>
              <a:rect l="l" t="t" r="r" b="b"/>
              <a:pathLst>
                <a:path w="12310" h="10141" extrusionOk="0">
                  <a:moveTo>
                    <a:pt x="0" y="0"/>
                  </a:moveTo>
                  <a:lnTo>
                    <a:pt x="100" y="1301"/>
                  </a:lnTo>
                  <a:lnTo>
                    <a:pt x="868" y="9641"/>
                  </a:lnTo>
                  <a:cubicBezTo>
                    <a:pt x="868" y="9941"/>
                    <a:pt x="1134" y="10141"/>
                    <a:pt x="1435" y="10141"/>
                  </a:cubicBezTo>
                  <a:lnTo>
                    <a:pt x="10875" y="10141"/>
                  </a:lnTo>
                  <a:cubicBezTo>
                    <a:pt x="11175" y="10141"/>
                    <a:pt x="11408" y="9907"/>
                    <a:pt x="11442" y="9641"/>
                  </a:cubicBez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2" name="Google Shape;6582;p11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3" name="Google Shape;6583;p11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4" name="Google Shape;6584;p114"/>
            <p:cNvSpPr/>
            <p:nvPr/>
          </p:nvSpPr>
          <p:spPr>
            <a:xfrm>
              <a:off x="8151807" y="3750413"/>
              <a:ext cx="129563" cy="13704"/>
            </a:xfrm>
            <a:custGeom>
              <a:avLst/>
              <a:gdLst/>
              <a:ahLst/>
              <a:cxnLst/>
              <a:rect l="l" t="t" r="r" b="b"/>
              <a:pathLst>
                <a:path w="12310" h="1302" extrusionOk="0">
                  <a:moveTo>
                    <a:pt x="0" y="0"/>
                  </a:moveTo>
                  <a:lnTo>
                    <a:pt x="100" y="1301"/>
                  </a:ln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5" name="Google Shape;6585;p114"/>
            <p:cNvSpPr/>
            <p:nvPr/>
          </p:nvSpPr>
          <p:spPr>
            <a:xfrm>
              <a:off x="8141271" y="3733909"/>
              <a:ext cx="150276" cy="23534"/>
            </a:xfrm>
            <a:custGeom>
              <a:avLst/>
              <a:gdLst/>
              <a:ahLst/>
              <a:cxnLst/>
              <a:rect l="l" t="t" r="r" b="b"/>
              <a:pathLst>
                <a:path w="14278" h="2236" extrusionOk="0">
                  <a:moveTo>
                    <a:pt x="267" y="1"/>
                  </a:moveTo>
                  <a:cubicBezTo>
                    <a:pt x="101" y="1"/>
                    <a:pt x="1" y="134"/>
                    <a:pt x="1" y="267"/>
                  </a:cubicBezTo>
                  <a:lnTo>
                    <a:pt x="1" y="1969"/>
                  </a:lnTo>
                  <a:cubicBezTo>
                    <a:pt x="1" y="2102"/>
                    <a:pt x="101" y="2235"/>
                    <a:pt x="267" y="2235"/>
                  </a:cubicBezTo>
                  <a:lnTo>
                    <a:pt x="14011" y="2235"/>
                  </a:lnTo>
                  <a:cubicBezTo>
                    <a:pt x="14177" y="2235"/>
                    <a:pt x="14277" y="2102"/>
                    <a:pt x="14277" y="1969"/>
                  </a:cubicBezTo>
                  <a:lnTo>
                    <a:pt x="14277" y="267"/>
                  </a:lnTo>
                  <a:cubicBezTo>
                    <a:pt x="14277" y="134"/>
                    <a:pt x="14177" y="1"/>
                    <a:pt x="14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6" name="Google Shape;6586;p114"/>
            <p:cNvSpPr/>
            <p:nvPr/>
          </p:nvSpPr>
          <p:spPr>
            <a:xfrm>
              <a:off x="8154259" y="3598190"/>
              <a:ext cx="76896" cy="68044"/>
            </a:xfrm>
            <a:custGeom>
              <a:avLst/>
              <a:gdLst/>
              <a:ahLst/>
              <a:cxnLst/>
              <a:rect l="l" t="t" r="r" b="b"/>
              <a:pathLst>
                <a:path w="7306" h="6465" extrusionOk="0">
                  <a:moveTo>
                    <a:pt x="3664" y="1"/>
                  </a:moveTo>
                  <a:cubicBezTo>
                    <a:pt x="2981" y="1"/>
                    <a:pt x="2291" y="214"/>
                    <a:pt x="1702" y="652"/>
                  </a:cubicBezTo>
                  <a:cubicBezTo>
                    <a:pt x="268" y="1720"/>
                    <a:pt x="1" y="3755"/>
                    <a:pt x="1068" y="5189"/>
                  </a:cubicBezTo>
                  <a:cubicBezTo>
                    <a:pt x="1702" y="6021"/>
                    <a:pt x="2676" y="6464"/>
                    <a:pt x="3664" y="6464"/>
                  </a:cubicBezTo>
                  <a:cubicBezTo>
                    <a:pt x="4340" y="6464"/>
                    <a:pt x="5022" y="6257"/>
                    <a:pt x="5605" y="5823"/>
                  </a:cubicBezTo>
                  <a:cubicBezTo>
                    <a:pt x="7006" y="4755"/>
                    <a:pt x="7306" y="2721"/>
                    <a:pt x="6239" y="1286"/>
                  </a:cubicBezTo>
                  <a:cubicBezTo>
                    <a:pt x="5609" y="441"/>
                    <a:pt x="4644" y="1"/>
                    <a:pt x="3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7" name="Google Shape;6587;p114"/>
            <p:cNvSpPr/>
            <p:nvPr/>
          </p:nvSpPr>
          <p:spPr>
            <a:xfrm>
              <a:off x="8157070" y="3603516"/>
              <a:ext cx="68644" cy="46131"/>
            </a:xfrm>
            <a:custGeom>
              <a:avLst/>
              <a:gdLst/>
              <a:ahLst/>
              <a:cxnLst/>
              <a:rect l="l" t="t" r="r" b="b"/>
              <a:pathLst>
                <a:path w="6522" h="4383" extrusionOk="0">
                  <a:moveTo>
                    <a:pt x="3401" y="1"/>
                  </a:moveTo>
                  <a:cubicBezTo>
                    <a:pt x="3238" y="1"/>
                    <a:pt x="3072" y="15"/>
                    <a:pt x="2903" y="46"/>
                  </a:cubicBezTo>
                  <a:cubicBezTo>
                    <a:pt x="901" y="413"/>
                    <a:pt x="1" y="2782"/>
                    <a:pt x="1235" y="4383"/>
                  </a:cubicBezTo>
                  <a:cubicBezTo>
                    <a:pt x="134" y="2815"/>
                    <a:pt x="1035" y="613"/>
                    <a:pt x="2936" y="280"/>
                  </a:cubicBezTo>
                  <a:cubicBezTo>
                    <a:pt x="3109" y="246"/>
                    <a:pt x="3280" y="230"/>
                    <a:pt x="3447" y="230"/>
                  </a:cubicBezTo>
                  <a:cubicBezTo>
                    <a:pt x="5112" y="230"/>
                    <a:pt x="6396" y="1818"/>
                    <a:pt x="5972" y="3516"/>
                  </a:cubicBezTo>
                  <a:cubicBezTo>
                    <a:pt x="6521" y="1744"/>
                    <a:pt x="5169" y="1"/>
                    <a:pt x="3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8" name="Google Shape;6588;p114"/>
            <p:cNvSpPr/>
            <p:nvPr/>
          </p:nvSpPr>
          <p:spPr>
            <a:xfrm>
              <a:off x="8178489" y="3615232"/>
              <a:ext cx="28449" cy="33627"/>
            </a:xfrm>
            <a:custGeom>
              <a:avLst/>
              <a:gdLst/>
              <a:ahLst/>
              <a:cxnLst/>
              <a:rect l="l" t="t" r="r" b="b"/>
              <a:pathLst>
                <a:path w="2703" h="3195" extrusionOk="0">
                  <a:moveTo>
                    <a:pt x="1868" y="1"/>
                  </a:moveTo>
                  <a:cubicBezTo>
                    <a:pt x="1835" y="34"/>
                    <a:pt x="1768" y="68"/>
                    <a:pt x="1768" y="134"/>
                  </a:cubicBezTo>
                  <a:lnTo>
                    <a:pt x="1535" y="601"/>
                  </a:lnTo>
                  <a:lnTo>
                    <a:pt x="934" y="334"/>
                  </a:lnTo>
                  <a:cubicBezTo>
                    <a:pt x="918" y="318"/>
                    <a:pt x="893" y="309"/>
                    <a:pt x="864" y="309"/>
                  </a:cubicBezTo>
                  <a:cubicBezTo>
                    <a:pt x="834" y="309"/>
                    <a:pt x="801" y="318"/>
                    <a:pt x="768" y="334"/>
                  </a:cubicBezTo>
                  <a:cubicBezTo>
                    <a:pt x="701" y="334"/>
                    <a:pt x="668" y="401"/>
                    <a:pt x="634" y="434"/>
                  </a:cubicBezTo>
                  <a:lnTo>
                    <a:pt x="334" y="1135"/>
                  </a:lnTo>
                  <a:cubicBezTo>
                    <a:pt x="301" y="1168"/>
                    <a:pt x="301" y="1235"/>
                    <a:pt x="334" y="1302"/>
                  </a:cubicBezTo>
                  <a:cubicBezTo>
                    <a:pt x="334" y="1335"/>
                    <a:pt x="401" y="1402"/>
                    <a:pt x="434" y="1402"/>
                  </a:cubicBezTo>
                  <a:lnTo>
                    <a:pt x="1835" y="2069"/>
                  </a:lnTo>
                  <a:lnTo>
                    <a:pt x="1702" y="2369"/>
                  </a:lnTo>
                  <a:lnTo>
                    <a:pt x="301" y="1702"/>
                  </a:lnTo>
                  <a:cubicBezTo>
                    <a:pt x="267" y="1685"/>
                    <a:pt x="242" y="1677"/>
                    <a:pt x="217" y="1677"/>
                  </a:cubicBezTo>
                  <a:cubicBezTo>
                    <a:pt x="192" y="1677"/>
                    <a:pt x="167" y="1685"/>
                    <a:pt x="134" y="1702"/>
                  </a:cubicBezTo>
                  <a:cubicBezTo>
                    <a:pt x="67" y="1702"/>
                    <a:pt x="34" y="1769"/>
                    <a:pt x="0" y="1802"/>
                  </a:cubicBezTo>
                  <a:cubicBezTo>
                    <a:pt x="0" y="1869"/>
                    <a:pt x="0" y="1936"/>
                    <a:pt x="0" y="1969"/>
                  </a:cubicBezTo>
                  <a:cubicBezTo>
                    <a:pt x="34" y="2036"/>
                    <a:pt x="67" y="2069"/>
                    <a:pt x="134" y="2102"/>
                  </a:cubicBezTo>
                  <a:lnTo>
                    <a:pt x="734" y="2369"/>
                  </a:lnTo>
                  <a:lnTo>
                    <a:pt x="501" y="2870"/>
                  </a:lnTo>
                  <a:cubicBezTo>
                    <a:pt x="467" y="2936"/>
                    <a:pt x="467" y="2970"/>
                    <a:pt x="501" y="3036"/>
                  </a:cubicBezTo>
                  <a:cubicBezTo>
                    <a:pt x="501" y="3103"/>
                    <a:pt x="567" y="3136"/>
                    <a:pt x="601" y="3170"/>
                  </a:cubicBezTo>
                  <a:cubicBezTo>
                    <a:pt x="634" y="3186"/>
                    <a:pt x="668" y="3195"/>
                    <a:pt x="697" y="3195"/>
                  </a:cubicBezTo>
                  <a:cubicBezTo>
                    <a:pt x="726" y="3195"/>
                    <a:pt x="751" y="3186"/>
                    <a:pt x="768" y="3170"/>
                  </a:cubicBezTo>
                  <a:cubicBezTo>
                    <a:pt x="834" y="3136"/>
                    <a:pt x="868" y="3103"/>
                    <a:pt x="901" y="3070"/>
                  </a:cubicBezTo>
                  <a:lnTo>
                    <a:pt x="1135" y="2569"/>
                  </a:lnTo>
                  <a:lnTo>
                    <a:pt x="1735" y="2870"/>
                  </a:lnTo>
                  <a:cubicBezTo>
                    <a:pt x="1752" y="2886"/>
                    <a:pt x="1777" y="2895"/>
                    <a:pt x="1806" y="2895"/>
                  </a:cubicBezTo>
                  <a:cubicBezTo>
                    <a:pt x="1835" y="2895"/>
                    <a:pt x="1868" y="2886"/>
                    <a:pt x="1902" y="2870"/>
                  </a:cubicBezTo>
                  <a:cubicBezTo>
                    <a:pt x="1935" y="2836"/>
                    <a:pt x="2002" y="2803"/>
                    <a:pt x="2002" y="2769"/>
                  </a:cubicBezTo>
                  <a:lnTo>
                    <a:pt x="2335" y="2069"/>
                  </a:lnTo>
                  <a:cubicBezTo>
                    <a:pt x="2369" y="2002"/>
                    <a:pt x="2369" y="1936"/>
                    <a:pt x="2335" y="1902"/>
                  </a:cubicBezTo>
                  <a:cubicBezTo>
                    <a:pt x="2302" y="1835"/>
                    <a:pt x="2269" y="1769"/>
                    <a:pt x="2202" y="1769"/>
                  </a:cubicBezTo>
                  <a:lnTo>
                    <a:pt x="834" y="1102"/>
                  </a:lnTo>
                  <a:lnTo>
                    <a:pt x="968" y="835"/>
                  </a:lnTo>
                  <a:lnTo>
                    <a:pt x="2335" y="1469"/>
                  </a:lnTo>
                  <a:cubicBezTo>
                    <a:pt x="2369" y="1485"/>
                    <a:pt x="2402" y="1494"/>
                    <a:pt x="2435" y="1494"/>
                  </a:cubicBezTo>
                  <a:cubicBezTo>
                    <a:pt x="2469" y="1494"/>
                    <a:pt x="2502" y="1485"/>
                    <a:pt x="2536" y="1469"/>
                  </a:cubicBezTo>
                  <a:cubicBezTo>
                    <a:pt x="2636" y="1435"/>
                    <a:pt x="2702" y="1302"/>
                    <a:pt x="2669" y="1202"/>
                  </a:cubicBezTo>
                  <a:cubicBezTo>
                    <a:pt x="2636" y="1135"/>
                    <a:pt x="2602" y="1102"/>
                    <a:pt x="2536" y="1068"/>
                  </a:cubicBezTo>
                  <a:lnTo>
                    <a:pt x="1935" y="801"/>
                  </a:lnTo>
                  <a:lnTo>
                    <a:pt x="2169" y="301"/>
                  </a:lnTo>
                  <a:cubicBezTo>
                    <a:pt x="2202" y="201"/>
                    <a:pt x="2169" y="68"/>
                    <a:pt x="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9" name="Google Shape;6589;p114"/>
            <p:cNvSpPr/>
            <p:nvPr/>
          </p:nvSpPr>
          <p:spPr>
            <a:xfrm>
              <a:off x="7683087" y="3415096"/>
              <a:ext cx="99714" cy="107429"/>
            </a:xfrm>
            <a:custGeom>
              <a:avLst/>
              <a:gdLst/>
              <a:ahLst/>
              <a:cxnLst/>
              <a:rect l="l" t="t" r="r" b="b"/>
              <a:pathLst>
                <a:path w="9474" h="10207" extrusionOk="0">
                  <a:moveTo>
                    <a:pt x="1921" y="0"/>
                  </a:moveTo>
                  <a:cubicBezTo>
                    <a:pt x="1887" y="0"/>
                    <a:pt x="1868" y="1"/>
                    <a:pt x="1868" y="1"/>
                  </a:cubicBezTo>
                  <a:cubicBezTo>
                    <a:pt x="1868" y="1"/>
                    <a:pt x="0" y="3037"/>
                    <a:pt x="2602" y="7373"/>
                  </a:cubicBezTo>
                  <a:cubicBezTo>
                    <a:pt x="3757" y="9281"/>
                    <a:pt x="5309" y="10206"/>
                    <a:pt x="6589" y="10206"/>
                  </a:cubicBezTo>
                  <a:cubicBezTo>
                    <a:pt x="7009" y="10206"/>
                    <a:pt x="7401" y="10106"/>
                    <a:pt x="7739" y="9908"/>
                  </a:cubicBezTo>
                  <a:cubicBezTo>
                    <a:pt x="9107" y="9074"/>
                    <a:pt x="9474" y="6739"/>
                    <a:pt x="7973" y="4171"/>
                  </a:cubicBezTo>
                  <a:cubicBezTo>
                    <a:pt x="5588" y="144"/>
                    <a:pt x="2369" y="0"/>
                    <a:pt x="1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0" name="Google Shape;6590;p114"/>
            <p:cNvSpPr/>
            <p:nvPr/>
          </p:nvSpPr>
          <p:spPr>
            <a:xfrm>
              <a:off x="7775079" y="3329964"/>
              <a:ext cx="135878" cy="127437"/>
            </a:xfrm>
            <a:custGeom>
              <a:avLst/>
              <a:gdLst/>
              <a:ahLst/>
              <a:cxnLst/>
              <a:rect l="l" t="t" r="r" b="b"/>
              <a:pathLst>
                <a:path w="12910" h="12108" extrusionOk="0">
                  <a:moveTo>
                    <a:pt x="10215" y="1"/>
                  </a:moveTo>
                  <a:cubicBezTo>
                    <a:pt x="8664" y="1"/>
                    <a:pt x="5532" y="510"/>
                    <a:pt x="2535" y="4053"/>
                  </a:cubicBezTo>
                  <a:cubicBezTo>
                    <a:pt x="67" y="6988"/>
                    <a:pt x="0" y="10024"/>
                    <a:pt x="1601" y="11392"/>
                  </a:cubicBezTo>
                  <a:cubicBezTo>
                    <a:pt x="2152" y="11862"/>
                    <a:pt x="2869" y="12108"/>
                    <a:pt x="3674" y="12108"/>
                  </a:cubicBezTo>
                  <a:cubicBezTo>
                    <a:pt x="5209" y="12108"/>
                    <a:pt x="7065" y="11215"/>
                    <a:pt x="8706" y="9290"/>
                  </a:cubicBezTo>
                  <a:cubicBezTo>
                    <a:pt x="12909" y="4320"/>
                    <a:pt x="11208" y="83"/>
                    <a:pt x="11208" y="83"/>
                  </a:cubicBezTo>
                  <a:cubicBezTo>
                    <a:pt x="11208" y="83"/>
                    <a:pt x="10840" y="1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1" name="Google Shape;6591;p114"/>
            <p:cNvSpPr/>
            <p:nvPr/>
          </p:nvSpPr>
          <p:spPr>
            <a:xfrm>
              <a:off x="7814750" y="3099104"/>
              <a:ext cx="34069" cy="49099"/>
            </a:xfrm>
            <a:custGeom>
              <a:avLst/>
              <a:gdLst/>
              <a:ahLst/>
              <a:cxnLst/>
              <a:rect l="l" t="t" r="r" b="b"/>
              <a:pathLst>
                <a:path w="3237" h="4665" extrusionOk="0">
                  <a:moveTo>
                    <a:pt x="2135" y="1"/>
                  </a:moveTo>
                  <a:cubicBezTo>
                    <a:pt x="2135" y="1"/>
                    <a:pt x="701" y="401"/>
                    <a:pt x="267" y="2436"/>
                  </a:cubicBezTo>
                  <a:cubicBezTo>
                    <a:pt x="0" y="3637"/>
                    <a:pt x="467" y="4504"/>
                    <a:pt x="1101" y="4637"/>
                  </a:cubicBezTo>
                  <a:cubicBezTo>
                    <a:pt x="1174" y="4656"/>
                    <a:pt x="1249" y="4665"/>
                    <a:pt x="1324" y="4665"/>
                  </a:cubicBezTo>
                  <a:cubicBezTo>
                    <a:pt x="1930" y="4665"/>
                    <a:pt x="2561" y="4068"/>
                    <a:pt x="2769" y="2969"/>
                  </a:cubicBezTo>
                  <a:cubicBezTo>
                    <a:pt x="3236" y="968"/>
                    <a:pt x="2135" y="1"/>
                    <a:pt x="2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2" name="Google Shape;6592;p11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3" name="Google Shape;6593;p11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4" name="Google Shape;6594;p114"/>
            <p:cNvSpPr/>
            <p:nvPr/>
          </p:nvSpPr>
          <p:spPr>
            <a:xfrm>
              <a:off x="7691160" y="3526405"/>
              <a:ext cx="158706" cy="130615"/>
            </a:xfrm>
            <a:custGeom>
              <a:avLst/>
              <a:gdLst/>
              <a:ahLst/>
              <a:cxnLst/>
              <a:rect l="l" t="t" r="r" b="b"/>
              <a:pathLst>
                <a:path w="15079" h="12410" extrusionOk="0">
                  <a:moveTo>
                    <a:pt x="1" y="0"/>
                  </a:moveTo>
                  <a:lnTo>
                    <a:pt x="134" y="1568"/>
                  </a:lnTo>
                  <a:lnTo>
                    <a:pt x="1035" y="11776"/>
                  </a:lnTo>
                  <a:cubicBezTo>
                    <a:pt x="1068" y="12142"/>
                    <a:pt x="1368" y="12409"/>
                    <a:pt x="1735" y="12409"/>
                  </a:cubicBezTo>
                  <a:lnTo>
                    <a:pt x="13344" y="12409"/>
                  </a:lnTo>
                  <a:cubicBezTo>
                    <a:pt x="13710" y="12409"/>
                    <a:pt x="14011" y="12142"/>
                    <a:pt x="14044" y="11776"/>
                  </a:cubicBez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5" name="Google Shape;6595;p11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6" name="Google Shape;6596;p11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7" name="Google Shape;6597;p114"/>
            <p:cNvSpPr/>
            <p:nvPr/>
          </p:nvSpPr>
          <p:spPr>
            <a:xfrm>
              <a:off x="7691160" y="3526405"/>
              <a:ext cx="158706" cy="16514"/>
            </a:xfrm>
            <a:custGeom>
              <a:avLst/>
              <a:gdLst/>
              <a:ahLst/>
              <a:cxnLst/>
              <a:rect l="l" t="t" r="r" b="b"/>
              <a:pathLst>
                <a:path w="15079" h="1569" extrusionOk="0">
                  <a:moveTo>
                    <a:pt x="1" y="0"/>
                  </a:moveTo>
                  <a:lnTo>
                    <a:pt x="134" y="1568"/>
                  </a:ln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8" name="Google Shape;6598;p114"/>
            <p:cNvSpPr/>
            <p:nvPr/>
          </p:nvSpPr>
          <p:spPr>
            <a:xfrm>
              <a:off x="7678171" y="3506038"/>
              <a:ext cx="184324" cy="28796"/>
            </a:xfrm>
            <a:custGeom>
              <a:avLst/>
              <a:gdLst/>
              <a:ahLst/>
              <a:cxnLst/>
              <a:rect l="l" t="t" r="r" b="b"/>
              <a:pathLst>
                <a:path w="17513" h="2736" extrusionOk="0">
                  <a:moveTo>
                    <a:pt x="334" y="1"/>
                  </a:moveTo>
                  <a:cubicBezTo>
                    <a:pt x="134" y="1"/>
                    <a:pt x="0" y="134"/>
                    <a:pt x="0" y="334"/>
                  </a:cubicBezTo>
                  <a:lnTo>
                    <a:pt x="0" y="2402"/>
                  </a:lnTo>
                  <a:cubicBezTo>
                    <a:pt x="0" y="2569"/>
                    <a:pt x="134" y="2736"/>
                    <a:pt x="334" y="2736"/>
                  </a:cubicBezTo>
                  <a:lnTo>
                    <a:pt x="17213" y="2736"/>
                  </a:lnTo>
                  <a:cubicBezTo>
                    <a:pt x="17380" y="2736"/>
                    <a:pt x="17513" y="2569"/>
                    <a:pt x="17513" y="2402"/>
                  </a:cubicBezTo>
                  <a:lnTo>
                    <a:pt x="17513" y="334"/>
                  </a:lnTo>
                  <a:cubicBezTo>
                    <a:pt x="17513" y="134"/>
                    <a:pt x="17380" y="1"/>
                    <a:pt x="17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9" name="Google Shape;6599;p114"/>
            <p:cNvSpPr/>
            <p:nvPr/>
          </p:nvSpPr>
          <p:spPr>
            <a:xfrm>
              <a:off x="7828791" y="3178615"/>
              <a:ext cx="130963" cy="115775"/>
            </a:xfrm>
            <a:custGeom>
              <a:avLst/>
              <a:gdLst/>
              <a:ahLst/>
              <a:cxnLst/>
              <a:rect l="l" t="t" r="r" b="b"/>
              <a:pathLst>
                <a:path w="12443" h="11000" extrusionOk="0">
                  <a:moveTo>
                    <a:pt x="6230" y="1"/>
                  </a:moveTo>
                  <a:cubicBezTo>
                    <a:pt x="5072" y="1"/>
                    <a:pt x="3903" y="366"/>
                    <a:pt x="2903" y="1120"/>
                  </a:cubicBezTo>
                  <a:cubicBezTo>
                    <a:pt x="468" y="2921"/>
                    <a:pt x="1" y="6390"/>
                    <a:pt x="1835" y="8792"/>
                  </a:cubicBezTo>
                  <a:cubicBezTo>
                    <a:pt x="2903" y="10236"/>
                    <a:pt x="4558" y="10999"/>
                    <a:pt x="6228" y="10999"/>
                  </a:cubicBezTo>
                  <a:cubicBezTo>
                    <a:pt x="7375" y="10999"/>
                    <a:pt x="8530" y="10639"/>
                    <a:pt x="9507" y="9893"/>
                  </a:cubicBezTo>
                  <a:cubicBezTo>
                    <a:pt x="11943" y="8058"/>
                    <a:pt x="12443" y="4622"/>
                    <a:pt x="10608" y="2187"/>
                  </a:cubicBezTo>
                  <a:cubicBezTo>
                    <a:pt x="9527" y="752"/>
                    <a:pt x="7890" y="1"/>
                    <a:pt x="6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0" name="Google Shape;6600;p114"/>
            <p:cNvSpPr/>
            <p:nvPr/>
          </p:nvSpPr>
          <p:spPr>
            <a:xfrm>
              <a:off x="7833359" y="318779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7"/>
                    <a:pt x="4937" y="81"/>
                  </a:cubicBezTo>
                  <a:cubicBezTo>
                    <a:pt x="1535" y="715"/>
                    <a:pt x="0" y="4717"/>
                    <a:pt x="2135" y="7453"/>
                  </a:cubicBezTo>
                  <a:cubicBezTo>
                    <a:pt x="267" y="4751"/>
                    <a:pt x="1802" y="1015"/>
                    <a:pt x="5004" y="448"/>
                  </a:cubicBezTo>
                  <a:cubicBezTo>
                    <a:pt x="5288" y="395"/>
                    <a:pt x="5568" y="370"/>
                    <a:pt x="5842" y="370"/>
                  </a:cubicBezTo>
                  <a:cubicBezTo>
                    <a:pt x="8692" y="370"/>
                    <a:pt x="10905" y="3094"/>
                    <a:pt x="10174" y="5985"/>
                  </a:cubicBezTo>
                  <a:cubicBezTo>
                    <a:pt x="11120" y="2965"/>
                    <a:pt x="8802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1" name="Google Shape;6601;p114"/>
            <p:cNvSpPr/>
            <p:nvPr/>
          </p:nvSpPr>
          <p:spPr>
            <a:xfrm>
              <a:off x="7869167" y="3207719"/>
              <a:ext cx="49162" cy="57288"/>
            </a:xfrm>
            <a:custGeom>
              <a:avLst/>
              <a:gdLst/>
              <a:ahLst/>
              <a:cxnLst/>
              <a:rect l="l" t="t" r="r" b="b"/>
              <a:pathLst>
                <a:path w="4671" h="5443" extrusionOk="0">
                  <a:moveTo>
                    <a:pt x="3438" y="1"/>
                  </a:moveTo>
                  <a:cubicBezTo>
                    <a:pt x="3392" y="1"/>
                    <a:pt x="3345" y="9"/>
                    <a:pt x="3303" y="22"/>
                  </a:cubicBezTo>
                  <a:cubicBezTo>
                    <a:pt x="3236" y="56"/>
                    <a:pt x="3136" y="123"/>
                    <a:pt x="3103" y="223"/>
                  </a:cubicBezTo>
                  <a:lnTo>
                    <a:pt x="2736" y="1057"/>
                  </a:lnTo>
                  <a:lnTo>
                    <a:pt x="1735" y="556"/>
                  </a:lnTo>
                  <a:cubicBezTo>
                    <a:pt x="1685" y="539"/>
                    <a:pt x="1635" y="531"/>
                    <a:pt x="1585" y="531"/>
                  </a:cubicBezTo>
                  <a:cubicBezTo>
                    <a:pt x="1535" y="531"/>
                    <a:pt x="1485" y="539"/>
                    <a:pt x="1435" y="556"/>
                  </a:cubicBezTo>
                  <a:cubicBezTo>
                    <a:pt x="1335" y="590"/>
                    <a:pt x="1268" y="656"/>
                    <a:pt x="1235" y="756"/>
                  </a:cubicBezTo>
                  <a:lnTo>
                    <a:pt x="668" y="1924"/>
                  </a:lnTo>
                  <a:cubicBezTo>
                    <a:pt x="635" y="2024"/>
                    <a:pt x="635" y="2124"/>
                    <a:pt x="668" y="2191"/>
                  </a:cubicBezTo>
                  <a:cubicBezTo>
                    <a:pt x="701" y="2291"/>
                    <a:pt x="768" y="2357"/>
                    <a:pt x="868" y="2424"/>
                  </a:cubicBezTo>
                  <a:lnTo>
                    <a:pt x="3203" y="3558"/>
                  </a:lnTo>
                  <a:lnTo>
                    <a:pt x="2970" y="4025"/>
                  </a:lnTo>
                  <a:lnTo>
                    <a:pt x="601" y="2925"/>
                  </a:lnTo>
                  <a:cubicBezTo>
                    <a:pt x="568" y="2891"/>
                    <a:pt x="518" y="2874"/>
                    <a:pt x="468" y="2874"/>
                  </a:cubicBezTo>
                  <a:cubicBezTo>
                    <a:pt x="418" y="2874"/>
                    <a:pt x="368" y="2891"/>
                    <a:pt x="334" y="2925"/>
                  </a:cubicBezTo>
                  <a:cubicBezTo>
                    <a:pt x="1" y="3025"/>
                    <a:pt x="1" y="3458"/>
                    <a:pt x="301" y="3592"/>
                  </a:cubicBezTo>
                  <a:lnTo>
                    <a:pt x="1302" y="4059"/>
                  </a:lnTo>
                  <a:lnTo>
                    <a:pt x="935" y="4893"/>
                  </a:lnTo>
                  <a:cubicBezTo>
                    <a:pt x="868" y="4993"/>
                    <a:pt x="868" y="5093"/>
                    <a:pt x="935" y="5193"/>
                  </a:cubicBezTo>
                  <a:cubicBezTo>
                    <a:pt x="935" y="5293"/>
                    <a:pt x="1035" y="5360"/>
                    <a:pt x="1102" y="5393"/>
                  </a:cubicBezTo>
                  <a:cubicBezTo>
                    <a:pt x="1152" y="5426"/>
                    <a:pt x="1202" y="5443"/>
                    <a:pt x="1252" y="5443"/>
                  </a:cubicBezTo>
                  <a:cubicBezTo>
                    <a:pt x="1302" y="5443"/>
                    <a:pt x="1352" y="5426"/>
                    <a:pt x="1402" y="5393"/>
                  </a:cubicBezTo>
                  <a:cubicBezTo>
                    <a:pt x="1502" y="5360"/>
                    <a:pt x="1569" y="5293"/>
                    <a:pt x="1602" y="5226"/>
                  </a:cubicBezTo>
                  <a:lnTo>
                    <a:pt x="2002" y="4392"/>
                  </a:lnTo>
                  <a:lnTo>
                    <a:pt x="3003" y="4859"/>
                  </a:lnTo>
                  <a:cubicBezTo>
                    <a:pt x="3053" y="4876"/>
                    <a:pt x="3103" y="4884"/>
                    <a:pt x="3153" y="4884"/>
                  </a:cubicBezTo>
                  <a:cubicBezTo>
                    <a:pt x="3203" y="4884"/>
                    <a:pt x="3253" y="4876"/>
                    <a:pt x="3303" y="4859"/>
                  </a:cubicBezTo>
                  <a:cubicBezTo>
                    <a:pt x="3403" y="4826"/>
                    <a:pt x="3470" y="4759"/>
                    <a:pt x="3537" y="4692"/>
                  </a:cubicBezTo>
                  <a:lnTo>
                    <a:pt x="4070" y="3525"/>
                  </a:lnTo>
                  <a:cubicBezTo>
                    <a:pt x="4104" y="3425"/>
                    <a:pt x="4137" y="3325"/>
                    <a:pt x="4104" y="3225"/>
                  </a:cubicBezTo>
                  <a:cubicBezTo>
                    <a:pt x="4070" y="3125"/>
                    <a:pt x="4004" y="3058"/>
                    <a:pt x="3904" y="3025"/>
                  </a:cubicBezTo>
                  <a:lnTo>
                    <a:pt x="1535" y="1890"/>
                  </a:lnTo>
                  <a:lnTo>
                    <a:pt x="1769" y="1423"/>
                  </a:lnTo>
                  <a:lnTo>
                    <a:pt x="4137" y="2558"/>
                  </a:lnTo>
                  <a:cubicBezTo>
                    <a:pt x="4187" y="2574"/>
                    <a:pt x="4237" y="2583"/>
                    <a:pt x="4287" y="2583"/>
                  </a:cubicBezTo>
                  <a:cubicBezTo>
                    <a:pt x="4337" y="2583"/>
                    <a:pt x="4387" y="2574"/>
                    <a:pt x="4437" y="2558"/>
                  </a:cubicBezTo>
                  <a:cubicBezTo>
                    <a:pt x="4537" y="2524"/>
                    <a:pt x="4604" y="2424"/>
                    <a:pt x="4637" y="2357"/>
                  </a:cubicBezTo>
                  <a:cubicBezTo>
                    <a:pt x="4671" y="2257"/>
                    <a:pt x="4671" y="2157"/>
                    <a:pt x="4637" y="2057"/>
                  </a:cubicBezTo>
                  <a:cubicBezTo>
                    <a:pt x="4604" y="1957"/>
                    <a:pt x="4537" y="1890"/>
                    <a:pt x="4437" y="1857"/>
                  </a:cubicBezTo>
                  <a:lnTo>
                    <a:pt x="3403" y="1357"/>
                  </a:lnTo>
                  <a:lnTo>
                    <a:pt x="3803" y="523"/>
                  </a:lnTo>
                  <a:cubicBezTo>
                    <a:pt x="3837" y="456"/>
                    <a:pt x="3837" y="323"/>
                    <a:pt x="3803" y="256"/>
                  </a:cubicBezTo>
                  <a:cubicBezTo>
                    <a:pt x="3770" y="156"/>
                    <a:pt x="3703" y="89"/>
                    <a:pt x="3603" y="56"/>
                  </a:cubicBezTo>
                  <a:cubicBezTo>
                    <a:pt x="3564" y="17"/>
                    <a:pt x="3502" y="1"/>
                    <a:pt x="3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2" name="Google Shape;6602;p114"/>
            <p:cNvSpPr/>
            <p:nvPr/>
          </p:nvSpPr>
          <p:spPr>
            <a:xfrm>
              <a:off x="7682739" y="3254379"/>
              <a:ext cx="130963" cy="115701"/>
            </a:xfrm>
            <a:custGeom>
              <a:avLst/>
              <a:gdLst/>
              <a:ahLst/>
              <a:cxnLst/>
              <a:rect l="l" t="t" r="r" b="b"/>
              <a:pathLst>
                <a:path w="12443" h="10993" extrusionOk="0">
                  <a:moveTo>
                    <a:pt x="6223" y="1"/>
                  </a:moveTo>
                  <a:cubicBezTo>
                    <a:pt x="5073" y="1"/>
                    <a:pt x="3916" y="358"/>
                    <a:pt x="2936" y="1093"/>
                  </a:cubicBezTo>
                  <a:cubicBezTo>
                    <a:pt x="500" y="2928"/>
                    <a:pt x="0" y="6364"/>
                    <a:pt x="1835" y="8799"/>
                  </a:cubicBezTo>
                  <a:cubicBezTo>
                    <a:pt x="2921" y="10240"/>
                    <a:pt x="4568" y="10992"/>
                    <a:pt x="6236" y="10992"/>
                  </a:cubicBezTo>
                  <a:cubicBezTo>
                    <a:pt x="7386" y="10992"/>
                    <a:pt x="8547" y="10635"/>
                    <a:pt x="9540" y="9900"/>
                  </a:cubicBezTo>
                  <a:cubicBezTo>
                    <a:pt x="11942" y="8065"/>
                    <a:pt x="12442" y="4629"/>
                    <a:pt x="10608" y="2194"/>
                  </a:cubicBezTo>
                  <a:cubicBezTo>
                    <a:pt x="9541" y="753"/>
                    <a:pt x="7891" y="1"/>
                    <a:pt x="6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3" name="Google Shape;6603;p114"/>
            <p:cNvSpPr/>
            <p:nvPr/>
          </p:nvSpPr>
          <p:spPr>
            <a:xfrm>
              <a:off x="7687655" y="326328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6"/>
                    <a:pt x="4937" y="81"/>
                  </a:cubicBezTo>
                  <a:cubicBezTo>
                    <a:pt x="1501" y="714"/>
                    <a:pt x="0" y="4717"/>
                    <a:pt x="2135" y="7453"/>
                  </a:cubicBezTo>
                  <a:cubicBezTo>
                    <a:pt x="234" y="4784"/>
                    <a:pt x="1768" y="1048"/>
                    <a:pt x="5004" y="448"/>
                  </a:cubicBezTo>
                  <a:cubicBezTo>
                    <a:pt x="5285" y="395"/>
                    <a:pt x="5562" y="370"/>
                    <a:pt x="5835" y="370"/>
                  </a:cubicBezTo>
                  <a:cubicBezTo>
                    <a:pt x="8664" y="370"/>
                    <a:pt x="10904" y="3094"/>
                    <a:pt x="10174" y="5985"/>
                  </a:cubicBezTo>
                  <a:cubicBezTo>
                    <a:pt x="11120" y="2965"/>
                    <a:pt x="8801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4" name="Google Shape;6604;p114"/>
            <p:cNvSpPr/>
            <p:nvPr/>
          </p:nvSpPr>
          <p:spPr>
            <a:xfrm>
              <a:off x="7723810" y="3283262"/>
              <a:ext cx="48468" cy="57488"/>
            </a:xfrm>
            <a:custGeom>
              <a:avLst/>
              <a:gdLst/>
              <a:ahLst/>
              <a:cxnLst/>
              <a:rect l="l" t="t" r="r" b="b"/>
              <a:pathLst>
                <a:path w="4605" h="5462" extrusionOk="0">
                  <a:moveTo>
                    <a:pt x="3408" y="1"/>
                  </a:moveTo>
                  <a:cubicBezTo>
                    <a:pt x="3353" y="1"/>
                    <a:pt x="3303" y="17"/>
                    <a:pt x="3270" y="51"/>
                  </a:cubicBezTo>
                  <a:cubicBezTo>
                    <a:pt x="3170" y="84"/>
                    <a:pt x="3103" y="151"/>
                    <a:pt x="3036" y="217"/>
                  </a:cubicBezTo>
                  <a:lnTo>
                    <a:pt x="2669" y="1051"/>
                  </a:lnTo>
                  <a:lnTo>
                    <a:pt x="1669" y="584"/>
                  </a:lnTo>
                  <a:cubicBezTo>
                    <a:pt x="1615" y="558"/>
                    <a:pt x="1559" y="545"/>
                    <a:pt x="1505" y="545"/>
                  </a:cubicBezTo>
                  <a:cubicBezTo>
                    <a:pt x="1355" y="545"/>
                    <a:pt x="1217" y="638"/>
                    <a:pt x="1168" y="784"/>
                  </a:cubicBezTo>
                  <a:lnTo>
                    <a:pt x="601" y="1919"/>
                  </a:lnTo>
                  <a:cubicBezTo>
                    <a:pt x="568" y="2019"/>
                    <a:pt x="568" y="2119"/>
                    <a:pt x="601" y="2219"/>
                  </a:cubicBezTo>
                  <a:cubicBezTo>
                    <a:pt x="635" y="2319"/>
                    <a:pt x="701" y="2386"/>
                    <a:pt x="801" y="2419"/>
                  </a:cubicBezTo>
                  <a:lnTo>
                    <a:pt x="3136" y="3586"/>
                  </a:lnTo>
                  <a:lnTo>
                    <a:pt x="2936" y="4053"/>
                  </a:lnTo>
                  <a:lnTo>
                    <a:pt x="535" y="2919"/>
                  </a:lnTo>
                  <a:cubicBezTo>
                    <a:pt x="493" y="2903"/>
                    <a:pt x="447" y="2894"/>
                    <a:pt x="401" y="2894"/>
                  </a:cubicBezTo>
                  <a:cubicBezTo>
                    <a:pt x="262" y="2894"/>
                    <a:pt x="118" y="2969"/>
                    <a:pt x="68" y="3119"/>
                  </a:cubicBezTo>
                  <a:cubicBezTo>
                    <a:pt x="1" y="3220"/>
                    <a:pt x="1" y="3320"/>
                    <a:pt x="68" y="3386"/>
                  </a:cubicBezTo>
                  <a:cubicBezTo>
                    <a:pt x="68" y="3486"/>
                    <a:pt x="168" y="3553"/>
                    <a:pt x="234" y="3620"/>
                  </a:cubicBezTo>
                  <a:lnTo>
                    <a:pt x="1268" y="4087"/>
                  </a:lnTo>
                  <a:lnTo>
                    <a:pt x="868" y="4921"/>
                  </a:lnTo>
                  <a:cubicBezTo>
                    <a:pt x="835" y="5021"/>
                    <a:pt x="835" y="5121"/>
                    <a:pt x="868" y="5188"/>
                  </a:cubicBezTo>
                  <a:cubicBezTo>
                    <a:pt x="902" y="5288"/>
                    <a:pt x="968" y="5388"/>
                    <a:pt x="1068" y="5421"/>
                  </a:cubicBezTo>
                  <a:cubicBezTo>
                    <a:pt x="1114" y="5449"/>
                    <a:pt x="1165" y="5461"/>
                    <a:pt x="1217" y="5461"/>
                  </a:cubicBezTo>
                  <a:cubicBezTo>
                    <a:pt x="1354" y="5461"/>
                    <a:pt x="1496" y="5375"/>
                    <a:pt x="1569" y="5254"/>
                  </a:cubicBezTo>
                  <a:lnTo>
                    <a:pt x="1936" y="4420"/>
                  </a:lnTo>
                  <a:lnTo>
                    <a:pt x="2970" y="4887"/>
                  </a:lnTo>
                  <a:cubicBezTo>
                    <a:pt x="3020" y="4904"/>
                    <a:pt x="3070" y="4912"/>
                    <a:pt x="3120" y="4912"/>
                  </a:cubicBezTo>
                  <a:cubicBezTo>
                    <a:pt x="3170" y="4912"/>
                    <a:pt x="3220" y="4904"/>
                    <a:pt x="3270" y="4887"/>
                  </a:cubicBezTo>
                  <a:cubicBezTo>
                    <a:pt x="3337" y="4854"/>
                    <a:pt x="3437" y="4787"/>
                    <a:pt x="3470" y="4687"/>
                  </a:cubicBezTo>
                  <a:lnTo>
                    <a:pt x="4004" y="3553"/>
                  </a:lnTo>
                  <a:cubicBezTo>
                    <a:pt x="4070" y="3453"/>
                    <a:pt x="4070" y="3320"/>
                    <a:pt x="4037" y="3220"/>
                  </a:cubicBezTo>
                  <a:cubicBezTo>
                    <a:pt x="4004" y="3153"/>
                    <a:pt x="3937" y="3053"/>
                    <a:pt x="3837" y="3019"/>
                  </a:cubicBezTo>
                  <a:lnTo>
                    <a:pt x="1469" y="1919"/>
                  </a:lnTo>
                  <a:lnTo>
                    <a:pt x="1702" y="1418"/>
                  </a:lnTo>
                  <a:lnTo>
                    <a:pt x="4070" y="2552"/>
                  </a:lnTo>
                  <a:cubicBezTo>
                    <a:pt x="4121" y="2569"/>
                    <a:pt x="4171" y="2577"/>
                    <a:pt x="4221" y="2577"/>
                  </a:cubicBezTo>
                  <a:cubicBezTo>
                    <a:pt x="4271" y="2577"/>
                    <a:pt x="4321" y="2569"/>
                    <a:pt x="4371" y="2552"/>
                  </a:cubicBezTo>
                  <a:cubicBezTo>
                    <a:pt x="4471" y="2519"/>
                    <a:pt x="4537" y="2452"/>
                    <a:pt x="4571" y="2352"/>
                  </a:cubicBezTo>
                  <a:cubicBezTo>
                    <a:pt x="4604" y="2252"/>
                    <a:pt x="4604" y="2152"/>
                    <a:pt x="4571" y="2052"/>
                  </a:cubicBezTo>
                  <a:cubicBezTo>
                    <a:pt x="4537" y="1985"/>
                    <a:pt x="4471" y="1885"/>
                    <a:pt x="4404" y="1852"/>
                  </a:cubicBezTo>
                  <a:lnTo>
                    <a:pt x="3370" y="1352"/>
                  </a:lnTo>
                  <a:lnTo>
                    <a:pt x="3737" y="518"/>
                  </a:lnTo>
                  <a:cubicBezTo>
                    <a:pt x="3770" y="451"/>
                    <a:pt x="3770" y="351"/>
                    <a:pt x="3737" y="251"/>
                  </a:cubicBezTo>
                  <a:cubicBezTo>
                    <a:pt x="3704" y="151"/>
                    <a:pt x="3637" y="84"/>
                    <a:pt x="3570" y="51"/>
                  </a:cubicBezTo>
                  <a:cubicBezTo>
                    <a:pt x="3520" y="17"/>
                    <a:pt x="3462" y="1"/>
                    <a:pt x="3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5" name="Google Shape;6605;p114"/>
            <p:cNvSpPr/>
            <p:nvPr/>
          </p:nvSpPr>
          <p:spPr>
            <a:xfrm>
              <a:off x="7336904" y="3828008"/>
              <a:ext cx="46005" cy="66939"/>
            </a:xfrm>
            <a:custGeom>
              <a:avLst/>
              <a:gdLst/>
              <a:ahLst/>
              <a:cxnLst/>
              <a:rect l="l" t="t" r="r" b="b"/>
              <a:pathLst>
                <a:path w="4371" h="6360" extrusionOk="0">
                  <a:moveTo>
                    <a:pt x="1568" y="0"/>
                  </a:moveTo>
                  <a:cubicBezTo>
                    <a:pt x="1568" y="0"/>
                    <a:pt x="0" y="1234"/>
                    <a:pt x="601" y="4037"/>
                  </a:cubicBezTo>
                  <a:cubicBezTo>
                    <a:pt x="906" y="5534"/>
                    <a:pt x="1800" y="6359"/>
                    <a:pt x="2614" y="6359"/>
                  </a:cubicBezTo>
                  <a:cubicBezTo>
                    <a:pt x="2689" y="6359"/>
                    <a:pt x="2763" y="6352"/>
                    <a:pt x="2836" y="6338"/>
                  </a:cubicBezTo>
                  <a:cubicBezTo>
                    <a:pt x="3736" y="6171"/>
                    <a:pt x="4370" y="5004"/>
                    <a:pt x="4037" y="3336"/>
                  </a:cubicBezTo>
                  <a:cubicBezTo>
                    <a:pt x="3503" y="567"/>
                    <a:pt x="1568" y="0"/>
                    <a:pt x="1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6" name="Google Shape;6606;p114"/>
            <p:cNvSpPr/>
            <p:nvPr/>
          </p:nvSpPr>
          <p:spPr>
            <a:xfrm>
              <a:off x="7386763" y="3768538"/>
              <a:ext cx="78295" cy="73675"/>
            </a:xfrm>
            <a:custGeom>
              <a:avLst/>
              <a:gdLst/>
              <a:ahLst/>
              <a:cxnLst/>
              <a:rect l="l" t="t" r="r" b="b"/>
              <a:pathLst>
                <a:path w="7439" h="7000" extrusionOk="0">
                  <a:moveTo>
                    <a:pt x="5881" y="1"/>
                  </a:moveTo>
                  <a:cubicBezTo>
                    <a:pt x="4993" y="1"/>
                    <a:pt x="3180" y="292"/>
                    <a:pt x="1434" y="2348"/>
                  </a:cubicBezTo>
                  <a:cubicBezTo>
                    <a:pt x="33" y="4049"/>
                    <a:pt x="0" y="5817"/>
                    <a:pt x="901" y="6584"/>
                  </a:cubicBezTo>
                  <a:cubicBezTo>
                    <a:pt x="1221" y="6859"/>
                    <a:pt x="1635" y="7000"/>
                    <a:pt x="2098" y="7000"/>
                  </a:cubicBezTo>
                  <a:cubicBezTo>
                    <a:pt x="2988" y="7000"/>
                    <a:pt x="4061" y="6480"/>
                    <a:pt x="5004" y="5383"/>
                  </a:cubicBezTo>
                  <a:cubicBezTo>
                    <a:pt x="7439" y="2515"/>
                    <a:pt x="6438" y="46"/>
                    <a:pt x="6438" y="46"/>
                  </a:cubicBezTo>
                  <a:cubicBezTo>
                    <a:pt x="6438" y="46"/>
                    <a:pt x="6232" y="1"/>
                    <a:pt x="5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7" name="Google Shape;6607;p114"/>
            <p:cNvSpPr/>
            <p:nvPr/>
          </p:nvSpPr>
          <p:spPr>
            <a:xfrm>
              <a:off x="7411687" y="3652808"/>
              <a:ext cx="21071" cy="30017"/>
            </a:xfrm>
            <a:custGeom>
              <a:avLst/>
              <a:gdLst/>
              <a:ahLst/>
              <a:cxnLst/>
              <a:rect l="l" t="t" r="r" b="b"/>
              <a:pathLst>
                <a:path w="2002" h="2852" extrusionOk="0">
                  <a:moveTo>
                    <a:pt x="1301" y="0"/>
                  </a:moveTo>
                  <a:cubicBezTo>
                    <a:pt x="1301" y="0"/>
                    <a:pt x="434" y="234"/>
                    <a:pt x="167" y="1468"/>
                  </a:cubicBezTo>
                  <a:cubicBezTo>
                    <a:pt x="0" y="2202"/>
                    <a:pt x="301" y="2735"/>
                    <a:pt x="701" y="2835"/>
                  </a:cubicBezTo>
                  <a:cubicBezTo>
                    <a:pt x="741" y="2846"/>
                    <a:pt x="782" y="2852"/>
                    <a:pt x="824" y="2852"/>
                  </a:cubicBezTo>
                  <a:cubicBezTo>
                    <a:pt x="1172" y="2852"/>
                    <a:pt x="1583" y="2489"/>
                    <a:pt x="1702" y="1835"/>
                  </a:cubicBezTo>
                  <a:cubicBezTo>
                    <a:pt x="2002" y="567"/>
                    <a:pt x="1301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8" name="Google Shape;6608;p11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9" name="Google Shape;6609;p11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0" name="Google Shape;6610;p114"/>
            <p:cNvSpPr/>
            <p:nvPr/>
          </p:nvSpPr>
          <p:spPr>
            <a:xfrm>
              <a:off x="7317948" y="3884531"/>
              <a:ext cx="129552" cy="106745"/>
            </a:xfrm>
            <a:custGeom>
              <a:avLst/>
              <a:gdLst/>
              <a:ahLst/>
              <a:cxnLst/>
              <a:rect l="l" t="t" r="r" b="b"/>
              <a:pathLst>
                <a:path w="12309" h="10142" extrusionOk="0">
                  <a:moveTo>
                    <a:pt x="0" y="1"/>
                  </a:moveTo>
                  <a:lnTo>
                    <a:pt x="133" y="1268"/>
                  </a:lnTo>
                  <a:lnTo>
                    <a:pt x="867" y="9608"/>
                  </a:lnTo>
                  <a:cubicBezTo>
                    <a:pt x="901" y="9908"/>
                    <a:pt x="1134" y="10141"/>
                    <a:pt x="1434" y="10141"/>
                  </a:cubicBezTo>
                  <a:lnTo>
                    <a:pt x="10874" y="10141"/>
                  </a:lnTo>
                  <a:cubicBezTo>
                    <a:pt x="11175" y="10141"/>
                    <a:pt x="11442" y="9908"/>
                    <a:pt x="11442" y="9608"/>
                  </a:cubicBez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1" name="Google Shape;6611;p11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2" name="Google Shape;6612;p11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3" name="Google Shape;6613;p114"/>
            <p:cNvSpPr/>
            <p:nvPr/>
          </p:nvSpPr>
          <p:spPr>
            <a:xfrm>
              <a:off x="7317948" y="3884531"/>
              <a:ext cx="129552" cy="13356"/>
            </a:xfrm>
            <a:custGeom>
              <a:avLst/>
              <a:gdLst/>
              <a:ahLst/>
              <a:cxnLst/>
              <a:rect l="l" t="t" r="r" b="b"/>
              <a:pathLst>
                <a:path w="12309" h="1269" extrusionOk="0">
                  <a:moveTo>
                    <a:pt x="0" y="1"/>
                  </a:moveTo>
                  <a:lnTo>
                    <a:pt x="133" y="1268"/>
                  </a:ln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4" name="Google Shape;6614;p114"/>
            <p:cNvSpPr/>
            <p:nvPr/>
          </p:nvSpPr>
          <p:spPr>
            <a:xfrm>
              <a:off x="7307412" y="3867680"/>
              <a:ext cx="150623" cy="23534"/>
            </a:xfrm>
            <a:custGeom>
              <a:avLst/>
              <a:gdLst/>
              <a:ahLst/>
              <a:cxnLst/>
              <a:rect l="l" t="t" r="r" b="b"/>
              <a:pathLst>
                <a:path w="14311" h="2236" extrusionOk="0">
                  <a:moveTo>
                    <a:pt x="267" y="1"/>
                  </a:moveTo>
                  <a:cubicBezTo>
                    <a:pt x="134" y="1"/>
                    <a:pt x="0" y="134"/>
                    <a:pt x="0" y="268"/>
                  </a:cubicBezTo>
                  <a:lnTo>
                    <a:pt x="0" y="1969"/>
                  </a:lnTo>
                  <a:cubicBezTo>
                    <a:pt x="0" y="2102"/>
                    <a:pt x="134" y="2236"/>
                    <a:pt x="267" y="2236"/>
                  </a:cubicBezTo>
                  <a:lnTo>
                    <a:pt x="14044" y="2236"/>
                  </a:lnTo>
                  <a:cubicBezTo>
                    <a:pt x="14177" y="2236"/>
                    <a:pt x="14311" y="2102"/>
                    <a:pt x="14311" y="1969"/>
                  </a:cubicBezTo>
                  <a:lnTo>
                    <a:pt x="14311" y="268"/>
                  </a:lnTo>
                  <a:cubicBezTo>
                    <a:pt x="14311" y="134"/>
                    <a:pt x="14177" y="1"/>
                    <a:pt x="14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5" name="Google Shape;6615;p114"/>
            <p:cNvSpPr/>
            <p:nvPr/>
          </p:nvSpPr>
          <p:spPr>
            <a:xfrm>
              <a:off x="7418003" y="3703710"/>
              <a:ext cx="42142" cy="42500"/>
            </a:xfrm>
            <a:custGeom>
              <a:avLst/>
              <a:gdLst/>
              <a:ahLst/>
              <a:cxnLst/>
              <a:rect l="l" t="t" r="r" b="b"/>
              <a:pathLst>
                <a:path w="4004" h="4038" extrusionOk="0">
                  <a:moveTo>
                    <a:pt x="2002" y="1"/>
                  </a:moveTo>
                  <a:cubicBezTo>
                    <a:pt x="901" y="1"/>
                    <a:pt x="1" y="901"/>
                    <a:pt x="1" y="2002"/>
                  </a:cubicBezTo>
                  <a:cubicBezTo>
                    <a:pt x="1" y="3136"/>
                    <a:pt x="901" y="4037"/>
                    <a:pt x="2002" y="4037"/>
                  </a:cubicBezTo>
                  <a:cubicBezTo>
                    <a:pt x="3103" y="4037"/>
                    <a:pt x="4004" y="3136"/>
                    <a:pt x="4004" y="2002"/>
                  </a:cubicBezTo>
                  <a:cubicBezTo>
                    <a:pt x="4004" y="901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6" name="Google Shape;6616;p114"/>
            <p:cNvSpPr/>
            <p:nvPr/>
          </p:nvSpPr>
          <p:spPr>
            <a:xfrm>
              <a:off x="7417308" y="3707605"/>
              <a:ext cx="41826" cy="28070"/>
            </a:xfrm>
            <a:custGeom>
              <a:avLst/>
              <a:gdLst/>
              <a:ahLst/>
              <a:cxnLst/>
              <a:rect l="l" t="t" r="r" b="b"/>
              <a:pathLst>
                <a:path w="3974" h="2667" extrusionOk="0">
                  <a:moveTo>
                    <a:pt x="2092" y="0"/>
                  </a:moveTo>
                  <a:cubicBezTo>
                    <a:pt x="1986" y="0"/>
                    <a:pt x="1878" y="10"/>
                    <a:pt x="1768" y="31"/>
                  </a:cubicBezTo>
                  <a:cubicBezTo>
                    <a:pt x="567" y="265"/>
                    <a:pt x="0" y="1666"/>
                    <a:pt x="734" y="2666"/>
                  </a:cubicBezTo>
                  <a:cubicBezTo>
                    <a:pt x="33" y="1699"/>
                    <a:pt x="601" y="331"/>
                    <a:pt x="1801" y="98"/>
                  </a:cubicBezTo>
                  <a:cubicBezTo>
                    <a:pt x="1897" y="81"/>
                    <a:pt x="1992" y="74"/>
                    <a:pt x="2085" y="74"/>
                  </a:cubicBezTo>
                  <a:cubicBezTo>
                    <a:pt x="3124" y="74"/>
                    <a:pt x="3945" y="1061"/>
                    <a:pt x="3669" y="2133"/>
                  </a:cubicBezTo>
                  <a:cubicBezTo>
                    <a:pt x="3973" y="1039"/>
                    <a:pt x="3170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7" name="Google Shape;6617;p114"/>
            <p:cNvSpPr/>
            <p:nvPr/>
          </p:nvSpPr>
          <p:spPr>
            <a:xfrm>
              <a:off x="7430296" y="3714594"/>
              <a:ext cx="17566" cy="20640"/>
            </a:xfrm>
            <a:custGeom>
              <a:avLst/>
              <a:gdLst/>
              <a:ahLst/>
              <a:cxnLst/>
              <a:rect l="l" t="t" r="r" b="b"/>
              <a:pathLst>
                <a:path w="1669" h="1961" extrusionOk="0">
                  <a:moveTo>
                    <a:pt x="1168" y="1"/>
                  </a:moveTo>
                  <a:cubicBezTo>
                    <a:pt x="1134" y="34"/>
                    <a:pt x="1101" y="34"/>
                    <a:pt x="1101" y="68"/>
                  </a:cubicBezTo>
                  <a:lnTo>
                    <a:pt x="968" y="368"/>
                  </a:lnTo>
                  <a:lnTo>
                    <a:pt x="601" y="201"/>
                  </a:lnTo>
                  <a:lnTo>
                    <a:pt x="467" y="201"/>
                  </a:lnTo>
                  <a:cubicBezTo>
                    <a:pt x="434" y="201"/>
                    <a:pt x="434" y="234"/>
                    <a:pt x="401" y="268"/>
                  </a:cubicBezTo>
                  <a:lnTo>
                    <a:pt x="200" y="701"/>
                  </a:lnTo>
                  <a:cubicBezTo>
                    <a:pt x="200" y="735"/>
                    <a:pt x="200" y="768"/>
                    <a:pt x="200" y="801"/>
                  </a:cubicBezTo>
                  <a:cubicBezTo>
                    <a:pt x="234" y="835"/>
                    <a:pt x="234" y="868"/>
                    <a:pt x="267" y="868"/>
                  </a:cubicBezTo>
                  <a:lnTo>
                    <a:pt x="1134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0" y="1102"/>
                  </a:cubicBezTo>
                  <a:cubicBezTo>
                    <a:pt x="0" y="1135"/>
                    <a:pt x="0" y="1202"/>
                    <a:pt x="0" y="1202"/>
                  </a:cubicBezTo>
                  <a:cubicBezTo>
                    <a:pt x="34" y="1235"/>
                    <a:pt x="34" y="1268"/>
                    <a:pt x="67" y="1302"/>
                  </a:cubicBezTo>
                  <a:lnTo>
                    <a:pt x="467" y="1469"/>
                  </a:lnTo>
                  <a:lnTo>
                    <a:pt x="301" y="1769"/>
                  </a:lnTo>
                  <a:cubicBezTo>
                    <a:pt x="301" y="1802"/>
                    <a:pt x="301" y="1836"/>
                    <a:pt x="301" y="1869"/>
                  </a:cubicBezTo>
                  <a:cubicBezTo>
                    <a:pt x="301" y="1902"/>
                    <a:pt x="334" y="1936"/>
                    <a:pt x="367" y="1936"/>
                  </a:cubicBezTo>
                  <a:cubicBezTo>
                    <a:pt x="384" y="1952"/>
                    <a:pt x="401" y="1961"/>
                    <a:pt x="417" y="1961"/>
                  </a:cubicBezTo>
                  <a:cubicBezTo>
                    <a:pt x="434" y="1961"/>
                    <a:pt x="451" y="1952"/>
                    <a:pt x="467" y="1936"/>
                  </a:cubicBezTo>
                  <a:cubicBezTo>
                    <a:pt x="501" y="1936"/>
                    <a:pt x="534" y="1902"/>
                    <a:pt x="567" y="1869"/>
                  </a:cubicBezTo>
                  <a:lnTo>
                    <a:pt x="701" y="1569"/>
                  </a:lnTo>
                  <a:lnTo>
                    <a:pt x="1068" y="1769"/>
                  </a:lnTo>
                  <a:lnTo>
                    <a:pt x="1168" y="1769"/>
                  </a:lnTo>
                  <a:cubicBezTo>
                    <a:pt x="1201" y="1735"/>
                    <a:pt x="1235" y="1702"/>
                    <a:pt x="1268" y="1702"/>
                  </a:cubicBezTo>
                  <a:lnTo>
                    <a:pt x="1468" y="1268"/>
                  </a:lnTo>
                  <a:cubicBezTo>
                    <a:pt x="1468" y="1235"/>
                    <a:pt x="1468" y="1202"/>
                    <a:pt x="1435" y="1168"/>
                  </a:cubicBezTo>
                  <a:cubicBezTo>
                    <a:pt x="1435" y="1135"/>
                    <a:pt x="1401" y="1102"/>
                    <a:pt x="1368" y="1102"/>
                  </a:cubicBezTo>
                  <a:lnTo>
                    <a:pt x="534" y="668"/>
                  </a:lnTo>
                  <a:lnTo>
                    <a:pt x="601" y="501"/>
                  </a:lnTo>
                  <a:lnTo>
                    <a:pt x="1468" y="902"/>
                  </a:lnTo>
                  <a:cubicBezTo>
                    <a:pt x="1485" y="918"/>
                    <a:pt x="1501" y="927"/>
                    <a:pt x="1518" y="927"/>
                  </a:cubicBezTo>
                  <a:cubicBezTo>
                    <a:pt x="1535" y="927"/>
                    <a:pt x="1551" y="918"/>
                    <a:pt x="1568" y="902"/>
                  </a:cubicBezTo>
                  <a:cubicBezTo>
                    <a:pt x="1601" y="902"/>
                    <a:pt x="1635" y="868"/>
                    <a:pt x="1668" y="835"/>
                  </a:cubicBezTo>
                  <a:cubicBezTo>
                    <a:pt x="1668" y="801"/>
                    <a:pt x="1668" y="768"/>
                    <a:pt x="1668" y="735"/>
                  </a:cubicBezTo>
                  <a:cubicBezTo>
                    <a:pt x="1635" y="701"/>
                    <a:pt x="1601" y="668"/>
                    <a:pt x="1568" y="668"/>
                  </a:cubicBezTo>
                  <a:lnTo>
                    <a:pt x="1201" y="468"/>
                  </a:lnTo>
                  <a:lnTo>
                    <a:pt x="1335" y="201"/>
                  </a:lnTo>
                  <a:cubicBezTo>
                    <a:pt x="1368" y="168"/>
                    <a:pt x="1368" y="134"/>
                    <a:pt x="1335" y="68"/>
                  </a:cubicBezTo>
                  <a:cubicBezTo>
                    <a:pt x="1335" y="34"/>
                    <a:pt x="1301" y="34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8" name="Google Shape;6618;p114"/>
            <p:cNvSpPr/>
            <p:nvPr/>
          </p:nvSpPr>
          <p:spPr>
            <a:xfrm>
              <a:off x="7348492" y="3767612"/>
              <a:ext cx="42132" cy="42142"/>
            </a:xfrm>
            <a:custGeom>
              <a:avLst/>
              <a:gdLst/>
              <a:ahLst/>
              <a:cxnLst/>
              <a:rect l="l" t="t" r="r" b="b"/>
              <a:pathLst>
                <a:path w="4003" h="4004" extrusionOk="0">
                  <a:moveTo>
                    <a:pt x="2002" y="1"/>
                  </a:moveTo>
                  <a:cubicBezTo>
                    <a:pt x="901" y="1"/>
                    <a:pt x="0" y="901"/>
                    <a:pt x="0" y="2002"/>
                  </a:cubicBezTo>
                  <a:cubicBezTo>
                    <a:pt x="0" y="3103"/>
                    <a:pt x="901" y="4004"/>
                    <a:pt x="2002" y="4004"/>
                  </a:cubicBezTo>
                  <a:cubicBezTo>
                    <a:pt x="3102" y="4004"/>
                    <a:pt x="4003" y="3103"/>
                    <a:pt x="4003" y="2002"/>
                  </a:cubicBezTo>
                  <a:cubicBezTo>
                    <a:pt x="4003" y="901"/>
                    <a:pt x="310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9" name="Google Shape;6619;p114"/>
            <p:cNvSpPr/>
            <p:nvPr/>
          </p:nvSpPr>
          <p:spPr>
            <a:xfrm>
              <a:off x="7347787" y="3771580"/>
              <a:ext cx="41858" cy="27996"/>
            </a:xfrm>
            <a:custGeom>
              <a:avLst/>
              <a:gdLst/>
              <a:ahLst/>
              <a:cxnLst/>
              <a:rect l="l" t="t" r="r" b="b"/>
              <a:pathLst>
                <a:path w="3977" h="2660" extrusionOk="0">
                  <a:moveTo>
                    <a:pt x="2052" y="0"/>
                  </a:moveTo>
                  <a:cubicBezTo>
                    <a:pt x="1959" y="0"/>
                    <a:pt x="1864" y="8"/>
                    <a:pt x="1768" y="24"/>
                  </a:cubicBezTo>
                  <a:cubicBezTo>
                    <a:pt x="567" y="258"/>
                    <a:pt x="0" y="1692"/>
                    <a:pt x="734" y="2659"/>
                  </a:cubicBezTo>
                  <a:cubicBezTo>
                    <a:pt x="34" y="1692"/>
                    <a:pt x="601" y="324"/>
                    <a:pt x="1768" y="91"/>
                  </a:cubicBezTo>
                  <a:cubicBezTo>
                    <a:pt x="1867" y="74"/>
                    <a:pt x="1964" y="67"/>
                    <a:pt x="2059" y="67"/>
                  </a:cubicBezTo>
                  <a:cubicBezTo>
                    <a:pt x="3125" y="67"/>
                    <a:pt x="3945" y="1054"/>
                    <a:pt x="3670" y="2126"/>
                  </a:cubicBezTo>
                  <a:cubicBezTo>
                    <a:pt x="3977" y="1021"/>
                    <a:pt x="3126" y="0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0" name="Google Shape;6620;p114"/>
            <p:cNvSpPr/>
            <p:nvPr/>
          </p:nvSpPr>
          <p:spPr>
            <a:xfrm>
              <a:off x="7360428" y="3778496"/>
              <a:ext cx="17914" cy="20640"/>
            </a:xfrm>
            <a:custGeom>
              <a:avLst/>
              <a:gdLst/>
              <a:ahLst/>
              <a:cxnLst/>
              <a:rect l="l" t="t" r="r" b="b"/>
              <a:pathLst>
                <a:path w="1702" h="1961" extrusionOk="0">
                  <a:moveTo>
                    <a:pt x="1201" y="1"/>
                  </a:moveTo>
                  <a:cubicBezTo>
                    <a:pt x="1168" y="1"/>
                    <a:pt x="1134" y="34"/>
                    <a:pt x="1134" y="68"/>
                  </a:cubicBezTo>
                  <a:lnTo>
                    <a:pt x="968" y="368"/>
                  </a:lnTo>
                  <a:lnTo>
                    <a:pt x="601" y="201"/>
                  </a:lnTo>
                  <a:cubicBezTo>
                    <a:pt x="584" y="184"/>
                    <a:pt x="567" y="176"/>
                    <a:pt x="551" y="176"/>
                  </a:cubicBezTo>
                  <a:cubicBezTo>
                    <a:pt x="534" y="176"/>
                    <a:pt x="517" y="184"/>
                    <a:pt x="501" y="201"/>
                  </a:cubicBezTo>
                  <a:cubicBezTo>
                    <a:pt x="467" y="201"/>
                    <a:pt x="434" y="234"/>
                    <a:pt x="434" y="268"/>
                  </a:cubicBezTo>
                  <a:lnTo>
                    <a:pt x="234" y="668"/>
                  </a:lnTo>
                  <a:cubicBezTo>
                    <a:pt x="200" y="701"/>
                    <a:pt x="200" y="768"/>
                    <a:pt x="234" y="768"/>
                  </a:cubicBezTo>
                  <a:cubicBezTo>
                    <a:pt x="234" y="801"/>
                    <a:pt x="267" y="835"/>
                    <a:pt x="300" y="868"/>
                  </a:cubicBezTo>
                  <a:lnTo>
                    <a:pt x="1168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34" y="1202"/>
                  </a:cubicBezTo>
                  <a:cubicBezTo>
                    <a:pt x="34" y="1235"/>
                    <a:pt x="67" y="1268"/>
                    <a:pt x="100" y="1302"/>
                  </a:cubicBezTo>
                  <a:lnTo>
                    <a:pt x="467" y="1469"/>
                  </a:lnTo>
                  <a:lnTo>
                    <a:pt x="334" y="1769"/>
                  </a:lnTo>
                  <a:cubicBezTo>
                    <a:pt x="300" y="1802"/>
                    <a:pt x="300" y="1836"/>
                    <a:pt x="334" y="1869"/>
                  </a:cubicBezTo>
                  <a:cubicBezTo>
                    <a:pt x="334" y="1902"/>
                    <a:pt x="367" y="1936"/>
                    <a:pt x="401" y="1936"/>
                  </a:cubicBezTo>
                  <a:cubicBezTo>
                    <a:pt x="417" y="1952"/>
                    <a:pt x="434" y="1961"/>
                    <a:pt x="451" y="1961"/>
                  </a:cubicBezTo>
                  <a:cubicBezTo>
                    <a:pt x="467" y="1961"/>
                    <a:pt x="484" y="1952"/>
                    <a:pt x="501" y="1936"/>
                  </a:cubicBezTo>
                  <a:cubicBezTo>
                    <a:pt x="534" y="1936"/>
                    <a:pt x="567" y="1902"/>
                    <a:pt x="567" y="1869"/>
                  </a:cubicBezTo>
                  <a:lnTo>
                    <a:pt x="734" y="1569"/>
                  </a:lnTo>
                  <a:lnTo>
                    <a:pt x="1101" y="1769"/>
                  </a:lnTo>
                  <a:lnTo>
                    <a:pt x="1201" y="1769"/>
                  </a:lnTo>
                  <a:cubicBezTo>
                    <a:pt x="1234" y="1735"/>
                    <a:pt x="1268" y="1702"/>
                    <a:pt x="1268" y="1669"/>
                  </a:cubicBezTo>
                  <a:lnTo>
                    <a:pt x="1468" y="1268"/>
                  </a:lnTo>
                  <a:cubicBezTo>
                    <a:pt x="1501" y="1235"/>
                    <a:pt x="1501" y="1202"/>
                    <a:pt x="1468" y="1168"/>
                  </a:cubicBezTo>
                  <a:cubicBezTo>
                    <a:pt x="1468" y="1135"/>
                    <a:pt x="1435" y="1102"/>
                    <a:pt x="1401" y="1102"/>
                  </a:cubicBezTo>
                  <a:lnTo>
                    <a:pt x="534" y="668"/>
                  </a:lnTo>
                  <a:lnTo>
                    <a:pt x="634" y="501"/>
                  </a:lnTo>
                  <a:lnTo>
                    <a:pt x="1501" y="902"/>
                  </a:lnTo>
                  <a:cubicBezTo>
                    <a:pt x="1518" y="918"/>
                    <a:pt x="1535" y="927"/>
                    <a:pt x="1551" y="927"/>
                  </a:cubicBezTo>
                  <a:cubicBezTo>
                    <a:pt x="1568" y="927"/>
                    <a:pt x="1585" y="918"/>
                    <a:pt x="1601" y="902"/>
                  </a:cubicBezTo>
                  <a:cubicBezTo>
                    <a:pt x="1635" y="902"/>
                    <a:pt x="1668" y="868"/>
                    <a:pt x="1668" y="835"/>
                  </a:cubicBezTo>
                  <a:cubicBezTo>
                    <a:pt x="1701" y="801"/>
                    <a:pt x="1701" y="768"/>
                    <a:pt x="1668" y="735"/>
                  </a:cubicBezTo>
                  <a:cubicBezTo>
                    <a:pt x="1668" y="701"/>
                    <a:pt x="1635" y="668"/>
                    <a:pt x="1601" y="668"/>
                  </a:cubicBezTo>
                  <a:lnTo>
                    <a:pt x="1234" y="468"/>
                  </a:lnTo>
                  <a:lnTo>
                    <a:pt x="1368" y="168"/>
                  </a:lnTo>
                  <a:cubicBezTo>
                    <a:pt x="1401" y="134"/>
                    <a:pt x="1401" y="101"/>
                    <a:pt x="1368" y="68"/>
                  </a:cubicBezTo>
                  <a:cubicBezTo>
                    <a:pt x="1368" y="34"/>
                    <a:pt x="1335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1" name="Google Shape;6621;p11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2" name="Google Shape;6622;p11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3" name="Google Shape;6623;p114"/>
            <p:cNvSpPr/>
            <p:nvPr/>
          </p:nvSpPr>
          <p:spPr>
            <a:xfrm>
              <a:off x="7021613" y="4141548"/>
              <a:ext cx="42142" cy="80758"/>
            </a:xfrm>
            <a:custGeom>
              <a:avLst/>
              <a:gdLst/>
              <a:ahLst/>
              <a:cxnLst/>
              <a:rect l="l" t="t" r="r" b="b"/>
              <a:pathLst>
                <a:path w="4004" h="7673" extrusionOk="0">
                  <a:moveTo>
                    <a:pt x="634" y="0"/>
                  </a:moveTo>
                  <a:lnTo>
                    <a:pt x="1" y="7305"/>
                  </a:lnTo>
                  <a:lnTo>
                    <a:pt x="3370" y="7672"/>
                  </a:lnTo>
                  <a:lnTo>
                    <a:pt x="4003" y="36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4" name="Google Shape;6624;p114"/>
            <p:cNvSpPr/>
            <p:nvPr/>
          </p:nvSpPr>
          <p:spPr>
            <a:xfrm>
              <a:off x="6843954" y="4135927"/>
              <a:ext cx="37227" cy="80053"/>
            </a:xfrm>
            <a:custGeom>
              <a:avLst/>
              <a:gdLst/>
              <a:ahLst/>
              <a:cxnLst/>
              <a:rect l="l" t="t" r="r" b="b"/>
              <a:pathLst>
                <a:path w="3537" h="7606" extrusionOk="0">
                  <a:moveTo>
                    <a:pt x="268" y="1"/>
                  </a:moveTo>
                  <a:lnTo>
                    <a:pt x="1" y="7606"/>
                  </a:lnTo>
                  <a:lnTo>
                    <a:pt x="3270" y="7606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5" name="Google Shape;6625;p114"/>
            <p:cNvSpPr/>
            <p:nvPr/>
          </p:nvSpPr>
          <p:spPr>
            <a:xfrm>
              <a:off x="6830966" y="4211764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5" y="1"/>
                    <a:pt x="735" y="101"/>
                    <a:pt x="701" y="234"/>
                  </a:cubicBezTo>
                  <a:lnTo>
                    <a:pt x="34" y="3170"/>
                  </a:lnTo>
                  <a:cubicBezTo>
                    <a:pt x="1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02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41" y="3737"/>
                  </a:cubicBezTo>
                  <a:cubicBezTo>
                    <a:pt x="11142" y="3737"/>
                    <a:pt x="11309" y="2369"/>
                    <a:pt x="10742" y="2236"/>
                  </a:cubicBezTo>
                  <a:cubicBezTo>
                    <a:pt x="8207" y="1702"/>
                    <a:pt x="6305" y="935"/>
                    <a:pt x="5505" y="201"/>
                  </a:cubicBezTo>
                  <a:cubicBezTo>
                    <a:pt x="5338" y="67"/>
                    <a:pt x="5171" y="1"/>
                    <a:pt x="4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6" name="Google Shape;6626;p114"/>
            <p:cNvSpPr/>
            <p:nvPr/>
          </p:nvSpPr>
          <p:spPr>
            <a:xfrm>
              <a:off x="6884688" y="4209017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35" y="162"/>
                  </a:moveTo>
                  <a:cubicBezTo>
                    <a:pt x="1468" y="162"/>
                    <a:pt x="1501" y="162"/>
                    <a:pt x="1535" y="195"/>
                  </a:cubicBezTo>
                  <a:cubicBezTo>
                    <a:pt x="1535" y="195"/>
                    <a:pt x="1568" y="228"/>
                    <a:pt x="1568" y="295"/>
                  </a:cubicBezTo>
                  <a:cubicBezTo>
                    <a:pt x="1601" y="395"/>
                    <a:pt x="1535" y="495"/>
                    <a:pt x="1468" y="562"/>
                  </a:cubicBezTo>
                  <a:cubicBezTo>
                    <a:pt x="1261" y="656"/>
                    <a:pt x="1033" y="697"/>
                    <a:pt x="808" y="697"/>
                  </a:cubicBezTo>
                  <a:cubicBezTo>
                    <a:pt x="634" y="697"/>
                    <a:pt x="461" y="672"/>
                    <a:pt x="301" y="629"/>
                  </a:cubicBezTo>
                  <a:cubicBezTo>
                    <a:pt x="634" y="395"/>
                    <a:pt x="1034" y="228"/>
                    <a:pt x="1435" y="162"/>
                  </a:cubicBezTo>
                  <a:close/>
                  <a:moveTo>
                    <a:pt x="1449" y="0"/>
                  </a:moveTo>
                  <a:cubicBezTo>
                    <a:pt x="1001" y="0"/>
                    <a:pt x="156" y="507"/>
                    <a:pt x="67" y="595"/>
                  </a:cubicBezTo>
                  <a:cubicBezTo>
                    <a:pt x="34" y="595"/>
                    <a:pt x="0" y="629"/>
                    <a:pt x="34" y="662"/>
                  </a:cubicBezTo>
                  <a:cubicBezTo>
                    <a:pt x="34" y="695"/>
                    <a:pt x="34" y="729"/>
                    <a:pt x="67" y="729"/>
                  </a:cubicBezTo>
                  <a:cubicBezTo>
                    <a:pt x="367" y="795"/>
                    <a:pt x="634" y="829"/>
                    <a:pt x="934" y="829"/>
                  </a:cubicBezTo>
                  <a:cubicBezTo>
                    <a:pt x="974" y="835"/>
                    <a:pt x="1013" y="837"/>
                    <a:pt x="1052" y="837"/>
                  </a:cubicBezTo>
                  <a:cubicBezTo>
                    <a:pt x="1236" y="837"/>
                    <a:pt x="1402" y="773"/>
                    <a:pt x="1568" y="662"/>
                  </a:cubicBezTo>
                  <a:cubicBezTo>
                    <a:pt x="1702" y="595"/>
                    <a:pt x="1735" y="428"/>
                    <a:pt x="1735" y="262"/>
                  </a:cubicBezTo>
                  <a:cubicBezTo>
                    <a:pt x="1735" y="162"/>
                    <a:pt x="1668" y="95"/>
                    <a:pt x="1601" y="28"/>
                  </a:cubicBezTo>
                  <a:cubicBezTo>
                    <a:pt x="1559" y="9"/>
                    <a:pt x="1508" y="0"/>
                    <a:pt x="1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7" name="Google Shape;6627;p114"/>
            <p:cNvSpPr/>
            <p:nvPr/>
          </p:nvSpPr>
          <p:spPr>
            <a:xfrm>
              <a:off x="6885035" y="4201228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34"/>
                  </a:cubicBezTo>
                  <a:cubicBezTo>
                    <a:pt x="935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8" y="201"/>
                  </a:cubicBezTo>
                  <a:cubicBezTo>
                    <a:pt x="601" y="168"/>
                    <a:pt x="668" y="134"/>
                    <a:pt x="735" y="134"/>
                  </a:cubicBezTo>
                  <a:close/>
                  <a:moveTo>
                    <a:pt x="768" y="1"/>
                  </a:moveTo>
                  <a:cubicBezTo>
                    <a:pt x="668" y="1"/>
                    <a:pt x="534" y="34"/>
                    <a:pt x="434" y="101"/>
                  </a:cubicBezTo>
                  <a:cubicBezTo>
                    <a:pt x="67" y="435"/>
                    <a:pt x="1" y="1369"/>
                    <a:pt x="1" y="1402"/>
                  </a:cubicBezTo>
                  <a:cubicBezTo>
                    <a:pt x="1" y="1435"/>
                    <a:pt x="1" y="1469"/>
                    <a:pt x="34" y="1469"/>
                  </a:cubicBezTo>
                  <a:lnTo>
                    <a:pt x="101" y="1469"/>
                  </a:lnTo>
                  <a:cubicBezTo>
                    <a:pt x="434" y="1302"/>
                    <a:pt x="1101" y="568"/>
                    <a:pt x="1035" y="234"/>
                  </a:cubicBezTo>
                  <a:cubicBezTo>
                    <a:pt x="1001" y="101"/>
                    <a:pt x="901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8" name="Google Shape;6628;p114"/>
            <p:cNvSpPr/>
            <p:nvPr/>
          </p:nvSpPr>
          <p:spPr>
            <a:xfrm>
              <a:off x="7008625" y="4210712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4" y="1"/>
                    <a:pt x="734" y="101"/>
                    <a:pt x="701" y="234"/>
                  </a:cubicBezTo>
                  <a:lnTo>
                    <a:pt x="67" y="3136"/>
                  </a:lnTo>
                  <a:cubicBezTo>
                    <a:pt x="0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35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74" y="3737"/>
                  </a:cubicBezTo>
                  <a:cubicBezTo>
                    <a:pt x="11142" y="3737"/>
                    <a:pt x="11308" y="2369"/>
                    <a:pt x="10741" y="2236"/>
                  </a:cubicBezTo>
                  <a:cubicBezTo>
                    <a:pt x="8240" y="1702"/>
                    <a:pt x="6338" y="935"/>
                    <a:pt x="5504" y="201"/>
                  </a:cubicBezTo>
                  <a:cubicBezTo>
                    <a:pt x="5371" y="67"/>
                    <a:pt x="5171" y="1"/>
                    <a:pt x="4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9" name="Google Shape;6629;p114"/>
            <p:cNvSpPr/>
            <p:nvPr/>
          </p:nvSpPr>
          <p:spPr>
            <a:xfrm>
              <a:off x="7062694" y="4207965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01" y="162"/>
                  </a:moveTo>
                  <a:cubicBezTo>
                    <a:pt x="1435" y="162"/>
                    <a:pt x="1468" y="162"/>
                    <a:pt x="1501" y="195"/>
                  </a:cubicBezTo>
                  <a:cubicBezTo>
                    <a:pt x="1535" y="195"/>
                    <a:pt x="1535" y="228"/>
                    <a:pt x="1535" y="262"/>
                  </a:cubicBezTo>
                  <a:cubicBezTo>
                    <a:pt x="1568" y="395"/>
                    <a:pt x="1535" y="495"/>
                    <a:pt x="1435" y="562"/>
                  </a:cubicBezTo>
                  <a:cubicBezTo>
                    <a:pt x="1228" y="656"/>
                    <a:pt x="1011" y="697"/>
                    <a:pt x="789" y="697"/>
                  </a:cubicBezTo>
                  <a:cubicBezTo>
                    <a:pt x="617" y="697"/>
                    <a:pt x="442" y="672"/>
                    <a:pt x="267" y="629"/>
                  </a:cubicBezTo>
                  <a:cubicBezTo>
                    <a:pt x="601" y="395"/>
                    <a:pt x="1001" y="228"/>
                    <a:pt x="1401" y="162"/>
                  </a:cubicBezTo>
                  <a:close/>
                  <a:moveTo>
                    <a:pt x="1416" y="0"/>
                  </a:moveTo>
                  <a:cubicBezTo>
                    <a:pt x="968" y="0"/>
                    <a:pt x="122" y="507"/>
                    <a:pt x="34" y="595"/>
                  </a:cubicBezTo>
                  <a:cubicBezTo>
                    <a:pt x="0" y="595"/>
                    <a:pt x="0" y="629"/>
                    <a:pt x="0" y="662"/>
                  </a:cubicBezTo>
                  <a:cubicBezTo>
                    <a:pt x="0" y="695"/>
                    <a:pt x="34" y="729"/>
                    <a:pt x="67" y="729"/>
                  </a:cubicBezTo>
                  <a:cubicBezTo>
                    <a:pt x="334" y="795"/>
                    <a:pt x="634" y="829"/>
                    <a:pt x="901" y="829"/>
                  </a:cubicBezTo>
                  <a:cubicBezTo>
                    <a:pt x="941" y="834"/>
                    <a:pt x="981" y="837"/>
                    <a:pt x="1021" y="837"/>
                  </a:cubicBezTo>
                  <a:cubicBezTo>
                    <a:pt x="1213" y="837"/>
                    <a:pt x="1397" y="772"/>
                    <a:pt x="1535" y="662"/>
                  </a:cubicBezTo>
                  <a:cubicBezTo>
                    <a:pt x="1668" y="562"/>
                    <a:pt x="1735" y="428"/>
                    <a:pt x="1702" y="262"/>
                  </a:cubicBezTo>
                  <a:cubicBezTo>
                    <a:pt x="1702" y="162"/>
                    <a:pt x="1668" y="95"/>
                    <a:pt x="1568" y="28"/>
                  </a:cubicBezTo>
                  <a:cubicBezTo>
                    <a:pt x="1526" y="9"/>
                    <a:pt x="1474" y="0"/>
                    <a:pt x="1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0" name="Google Shape;6630;p114"/>
            <p:cNvSpPr/>
            <p:nvPr/>
          </p:nvSpPr>
          <p:spPr>
            <a:xfrm>
              <a:off x="7062694" y="4200176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01"/>
                  </a:cubicBezTo>
                  <a:cubicBezTo>
                    <a:pt x="934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7" y="201"/>
                  </a:cubicBezTo>
                  <a:cubicBezTo>
                    <a:pt x="601" y="168"/>
                    <a:pt x="668" y="134"/>
                    <a:pt x="734" y="134"/>
                  </a:cubicBezTo>
                  <a:close/>
                  <a:moveTo>
                    <a:pt x="801" y="1"/>
                  </a:moveTo>
                  <a:cubicBezTo>
                    <a:pt x="668" y="1"/>
                    <a:pt x="534" y="34"/>
                    <a:pt x="467" y="101"/>
                  </a:cubicBezTo>
                  <a:cubicBezTo>
                    <a:pt x="67" y="435"/>
                    <a:pt x="0" y="1369"/>
                    <a:pt x="0" y="1402"/>
                  </a:cubicBezTo>
                  <a:cubicBezTo>
                    <a:pt x="0" y="1435"/>
                    <a:pt x="0" y="1469"/>
                    <a:pt x="34" y="1469"/>
                  </a:cubicBezTo>
                  <a:lnTo>
                    <a:pt x="100" y="1469"/>
                  </a:lnTo>
                  <a:cubicBezTo>
                    <a:pt x="434" y="1268"/>
                    <a:pt x="1101" y="568"/>
                    <a:pt x="1034" y="201"/>
                  </a:cubicBezTo>
                  <a:cubicBezTo>
                    <a:pt x="1001" y="101"/>
                    <a:pt x="901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1" name="Google Shape;6631;p114"/>
            <p:cNvSpPr/>
            <p:nvPr/>
          </p:nvSpPr>
          <p:spPr>
            <a:xfrm>
              <a:off x="6845007" y="4135927"/>
              <a:ext cx="36174" cy="41437"/>
            </a:xfrm>
            <a:custGeom>
              <a:avLst/>
              <a:gdLst/>
              <a:ahLst/>
              <a:cxnLst/>
              <a:rect l="l" t="t" r="r" b="b"/>
              <a:pathLst>
                <a:path w="3437" h="3937" extrusionOk="0">
                  <a:moveTo>
                    <a:pt x="168" y="1"/>
                  </a:moveTo>
                  <a:lnTo>
                    <a:pt x="1" y="3937"/>
                  </a:lnTo>
                  <a:lnTo>
                    <a:pt x="3303" y="3937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2" name="Google Shape;6632;p114"/>
            <p:cNvSpPr/>
            <p:nvPr/>
          </p:nvSpPr>
          <p:spPr>
            <a:xfrm>
              <a:off x="6830966" y="3434769"/>
              <a:ext cx="282638" cy="770988"/>
            </a:xfrm>
            <a:custGeom>
              <a:avLst/>
              <a:gdLst/>
              <a:ahLst/>
              <a:cxnLst/>
              <a:rect l="l" t="t" r="r" b="b"/>
              <a:pathLst>
                <a:path w="26854" h="73253" extrusionOk="0">
                  <a:moveTo>
                    <a:pt x="2836" y="0"/>
                  </a:moveTo>
                  <a:cubicBezTo>
                    <a:pt x="2836" y="2302"/>
                    <a:pt x="2569" y="26686"/>
                    <a:pt x="1935" y="37794"/>
                  </a:cubicBezTo>
                  <a:cubicBezTo>
                    <a:pt x="1368" y="48068"/>
                    <a:pt x="1" y="73019"/>
                    <a:pt x="1" y="73019"/>
                  </a:cubicBezTo>
                  <a:lnTo>
                    <a:pt x="5905" y="73253"/>
                  </a:lnTo>
                  <a:cubicBezTo>
                    <a:pt x="5905" y="73253"/>
                    <a:pt x="9374" y="47067"/>
                    <a:pt x="10875" y="36660"/>
                  </a:cubicBezTo>
                  <a:cubicBezTo>
                    <a:pt x="11509" y="32390"/>
                    <a:pt x="12209" y="24451"/>
                    <a:pt x="12810" y="16979"/>
                  </a:cubicBezTo>
                  <a:cubicBezTo>
                    <a:pt x="18014" y="30989"/>
                    <a:pt x="17246" y="72752"/>
                    <a:pt x="17246" y="72752"/>
                  </a:cubicBezTo>
                  <a:lnTo>
                    <a:pt x="23117" y="73086"/>
                  </a:lnTo>
                  <a:cubicBezTo>
                    <a:pt x="26853" y="44599"/>
                    <a:pt x="21916" y="9040"/>
                    <a:pt x="20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3" name="Google Shape;6633;p114"/>
            <p:cNvSpPr/>
            <p:nvPr/>
          </p:nvSpPr>
          <p:spPr>
            <a:xfrm>
              <a:off x="6959818" y="3449862"/>
              <a:ext cx="91641" cy="34764"/>
            </a:xfrm>
            <a:custGeom>
              <a:avLst/>
              <a:gdLst/>
              <a:ahLst/>
              <a:cxnLst/>
              <a:rect l="l" t="t" r="r" b="b"/>
              <a:pathLst>
                <a:path w="8707" h="3303" extrusionOk="0">
                  <a:moveTo>
                    <a:pt x="301" y="1"/>
                  </a:moveTo>
                  <a:lnTo>
                    <a:pt x="1" y="2769"/>
                  </a:lnTo>
                  <a:cubicBezTo>
                    <a:pt x="1190" y="3169"/>
                    <a:pt x="2554" y="3303"/>
                    <a:pt x="3844" y="3303"/>
                  </a:cubicBezTo>
                  <a:cubicBezTo>
                    <a:pt x="6424" y="3303"/>
                    <a:pt x="8707" y="2769"/>
                    <a:pt x="8707" y="27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4" name="Google Shape;6634;p114"/>
            <p:cNvSpPr/>
            <p:nvPr/>
          </p:nvSpPr>
          <p:spPr>
            <a:xfrm>
              <a:off x="6885035" y="3014983"/>
              <a:ext cx="49552" cy="29554"/>
            </a:xfrm>
            <a:custGeom>
              <a:avLst/>
              <a:gdLst/>
              <a:ahLst/>
              <a:cxnLst/>
              <a:rect l="l" t="t" r="r" b="b"/>
              <a:pathLst>
                <a:path w="4708" h="2808" extrusionOk="0">
                  <a:moveTo>
                    <a:pt x="1103" y="1"/>
                  </a:moveTo>
                  <a:cubicBezTo>
                    <a:pt x="736" y="1"/>
                    <a:pt x="360" y="77"/>
                    <a:pt x="1" y="254"/>
                  </a:cubicBezTo>
                  <a:cubicBezTo>
                    <a:pt x="1" y="254"/>
                    <a:pt x="107" y="2808"/>
                    <a:pt x="1912" y="2808"/>
                  </a:cubicBezTo>
                  <a:cubicBezTo>
                    <a:pt x="2128" y="2808"/>
                    <a:pt x="2368" y="2771"/>
                    <a:pt x="2636" y="2689"/>
                  </a:cubicBezTo>
                  <a:cubicBezTo>
                    <a:pt x="4707" y="2073"/>
                    <a:pt x="3020" y="1"/>
                    <a:pt x="1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5" name="Google Shape;6635;p114"/>
            <p:cNvSpPr/>
            <p:nvPr/>
          </p:nvSpPr>
          <p:spPr>
            <a:xfrm>
              <a:off x="6898381" y="3026425"/>
              <a:ext cx="72328" cy="95356"/>
            </a:xfrm>
            <a:custGeom>
              <a:avLst/>
              <a:gdLst/>
              <a:ahLst/>
              <a:cxnLst/>
              <a:rect l="l" t="t" r="r" b="b"/>
              <a:pathLst>
                <a:path w="6872" h="9060" extrusionOk="0">
                  <a:moveTo>
                    <a:pt x="501" y="1"/>
                  </a:moveTo>
                  <a:cubicBezTo>
                    <a:pt x="501" y="1"/>
                    <a:pt x="1101" y="4471"/>
                    <a:pt x="0" y="6839"/>
                  </a:cubicBezTo>
                  <a:cubicBezTo>
                    <a:pt x="0" y="6839"/>
                    <a:pt x="2221" y="9060"/>
                    <a:pt x="4174" y="9060"/>
                  </a:cubicBezTo>
                  <a:cubicBezTo>
                    <a:pt x="4388" y="9060"/>
                    <a:pt x="4599" y="9033"/>
                    <a:pt x="4804" y="8974"/>
                  </a:cubicBezTo>
                  <a:cubicBezTo>
                    <a:pt x="6872" y="8340"/>
                    <a:pt x="6171" y="7139"/>
                    <a:pt x="6171" y="7139"/>
                  </a:cubicBezTo>
                  <a:cubicBezTo>
                    <a:pt x="5104" y="6305"/>
                    <a:pt x="4637" y="4938"/>
                    <a:pt x="5004" y="363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6" name="Google Shape;6636;p114"/>
            <p:cNvSpPr/>
            <p:nvPr/>
          </p:nvSpPr>
          <p:spPr>
            <a:xfrm>
              <a:off x="6914527" y="3049602"/>
              <a:ext cx="36880" cy="34764"/>
            </a:xfrm>
            <a:custGeom>
              <a:avLst/>
              <a:gdLst/>
              <a:ahLst/>
              <a:cxnLst/>
              <a:rect l="l" t="t" r="r" b="b"/>
              <a:pathLst>
                <a:path w="3504" h="3303" extrusionOk="0">
                  <a:moveTo>
                    <a:pt x="1" y="0"/>
                  </a:moveTo>
                  <a:cubicBezTo>
                    <a:pt x="1" y="0"/>
                    <a:pt x="768" y="2869"/>
                    <a:pt x="3503" y="3303"/>
                  </a:cubicBezTo>
                  <a:cubicBezTo>
                    <a:pt x="3336" y="2702"/>
                    <a:pt x="3336" y="2035"/>
                    <a:pt x="3470" y="1435"/>
                  </a:cubicBezTo>
                  <a:lnTo>
                    <a:pt x="1769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7" name="Google Shape;6637;p11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8" name="Google Shape;6638;p11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9" name="Google Shape;6639;p114"/>
            <p:cNvSpPr/>
            <p:nvPr/>
          </p:nvSpPr>
          <p:spPr>
            <a:xfrm>
              <a:off x="6941209" y="3120872"/>
              <a:ext cx="84979" cy="301952"/>
            </a:xfrm>
            <a:custGeom>
              <a:avLst/>
              <a:gdLst/>
              <a:ahLst/>
              <a:cxnLst/>
              <a:rect l="l" t="t" r="r" b="b"/>
              <a:pathLst>
                <a:path w="8074" h="28689" extrusionOk="0">
                  <a:moveTo>
                    <a:pt x="1302" y="1"/>
                  </a:moveTo>
                  <a:lnTo>
                    <a:pt x="1" y="1102"/>
                  </a:lnTo>
                  <a:lnTo>
                    <a:pt x="1902" y="2503"/>
                  </a:lnTo>
                  <a:cubicBezTo>
                    <a:pt x="1902" y="2503"/>
                    <a:pt x="2603" y="5138"/>
                    <a:pt x="3904" y="11042"/>
                  </a:cubicBezTo>
                  <a:cubicBezTo>
                    <a:pt x="5171" y="16946"/>
                    <a:pt x="4738" y="25719"/>
                    <a:pt x="4738" y="25719"/>
                  </a:cubicBezTo>
                  <a:lnTo>
                    <a:pt x="6339" y="28688"/>
                  </a:lnTo>
                  <a:lnTo>
                    <a:pt x="8073" y="25686"/>
                  </a:lnTo>
                  <a:cubicBezTo>
                    <a:pt x="8073" y="25686"/>
                    <a:pt x="7273" y="14745"/>
                    <a:pt x="6272" y="11142"/>
                  </a:cubicBezTo>
                  <a:cubicBezTo>
                    <a:pt x="5305" y="7540"/>
                    <a:pt x="2536" y="2136"/>
                    <a:pt x="2536" y="2136"/>
                  </a:cubicBezTo>
                  <a:lnTo>
                    <a:pt x="2769" y="10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0" name="Google Shape;6640;p114"/>
            <p:cNvSpPr/>
            <p:nvPr/>
          </p:nvSpPr>
          <p:spPr>
            <a:xfrm>
              <a:off x="6898381" y="3098399"/>
              <a:ext cx="88126" cy="56540"/>
            </a:xfrm>
            <a:custGeom>
              <a:avLst/>
              <a:gdLst/>
              <a:ahLst/>
              <a:cxnLst/>
              <a:rect l="l" t="t" r="r" b="b"/>
              <a:pathLst>
                <a:path w="8373" h="5372" extrusionOk="0">
                  <a:moveTo>
                    <a:pt x="0" y="1"/>
                  </a:moveTo>
                  <a:lnTo>
                    <a:pt x="3636" y="5372"/>
                  </a:lnTo>
                  <a:lnTo>
                    <a:pt x="5437" y="2469"/>
                  </a:lnTo>
                  <a:lnTo>
                    <a:pt x="8373" y="3303"/>
                  </a:lnTo>
                  <a:lnTo>
                    <a:pt x="6171" y="301"/>
                  </a:lnTo>
                  <a:lnTo>
                    <a:pt x="4870" y="1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1" name="Google Shape;6641;p114"/>
            <p:cNvSpPr/>
            <p:nvPr/>
          </p:nvSpPr>
          <p:spPr>
            <a:xfrm>
              <a:off x="6963334" y="3101567"/>
              <a:ext cx="113765" cy="468005"/>
            </a:xfrm>
            <a:custGeom>
              <a:avLst/>
              <a:gdLst/>
              <a:ahLst/>
              <a:cxnLst/>
              <a:rect l="l" t="t" r="r" b="b"/>
              <a:pathLst>
                <a:path w="10809" h="44466" extrusionOk="0">
                  <a:moveTo>
                    <a:pt x="0" y="0"/>
                  </a:moveTo>
                  <a:lnTo>
                    <a:pt x="0" y="0"/>
                  </a:lnTo>
                  <a:cubicBezTo>
                    <a:pt x="2702" y="4070"/>
                    <a:pt x="4537" y="11942"/>
                    <a:pt x="5571" y="18013"/>
                  </a:cubicBezTo>
                  <a:cubicBezTo>
                    <a:pt x="6171" y="21449"/>
                    <a:pt x="6372" y="25885"/>
                    <a:pt x="6505" y="27186"/>
                  </a:cubicBezTo>
                  <a:cubicBezTo>
                    <a:pt x="6839" y="30822"/>
                    <a:pt x="6605" y="44465"/>
                    <a:pt x="6605" y="44465"/>
                  </a:cubicBezTo>
                  <a:cubicBezTo>
                    <a:pt x="6605" y="44465"/>
                    <a:pt x="10808" y="44199"/>
                    <a:pt x="10608" y="42064"/>
                  </a:cubicBezTo>
                  <a:cubicBezTo>
                    <a:pt x="10374" y="39929"/>
                    <a:pt x="9540" y="13577"/>
                    <a:pt x="8106" y="7506"/>
                  </a:cubicBezTo>
                  <a:cubicBezTo>
                    <a:pt x="6672" y="14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2" name="Google Shape;6642;p114"/>
            <p:cNvSpPr/>
            <p:nvPr/>
          </p:nvSpPr>
          <p:spPr>
            <a:xfrm>
              <a:off x="6963334" y="3101567"/>
              <a:ext cx="64960" cy="179767"/>
            </a:xfrm>
            <a:custGeom>
              <a:avLst/>
              <a:gdLst/>
              <a:ahLst/>
              <a:cxnLst/>
              <a:rect l="l" t="t" r="r" b="b"/>
              <a:pathLst>
                <a:path w="6172" h="17080" extrusionOk="0">
                  <a:moveTo>
                    <a:pt x="0" y="0"/>
                  </a:moveTo>
                  <a:lnTo>
                    <a:pt x="0" y="0"/>
                  </a:lnTo>
                  <a:cubicBezTo>
                    <a:pt x="2569" y="3870"/>
                    <a:pt x="4337" y="11142"/>
                    <a:pt x="5404" y="17079"/>
                  </a:cubicBezTo>
                  <a:cubicBezTo>
                    <a:pt x="5971" y="13677"/>
                    <a:pt x="6171" y="7172"/>
                    <a:pt x="6171" y="7172"/>
                  </a:cubicBezTo>
                  <a:lnTo>
                    <a:pt x="3836" y="5704"/>
                  </a:lnTo>
                  <a:lnTo>
                    <a:pt x="5538" y="4804"/>
                  </a:lnTo>
                  <a:cubicBezTo>
                    <a:pt x="4470" y="3002"/>
                    <a:pt x="2302" y="1301"/>
                    <a:pt x="1368" y="501"/>
                  </a:cubicBezTo>
                  <a:cubicBezTo>
                    <a:pt x="534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3" name="Google Shape;6643;p114"/>
            <p:cNvSpPr/>
            <p:nvPr/>
          </p:nvSpPr>
          <p:spPr>
            <a:xfrm>
              <a:off x="6986153" y="2947082"/>
              <a:ext cx="33712" cy="38974"/>
            </a:xfrm>
            <a:custGeom>
              <a:avLst/>
              <a:gdLst/>
              <a:ahLst/>
              <a:cxnLst/>
              <a:rect l="l" t="t" r="r" b="b"/>
              <a:pathLst>
                <a:path w="3203" h="3703" extrusionOk="0">
                  <a:moveTo>
                    <a:pt x="2636" y="0"/>
                  </a:moveTo>
                  <a:cubicBezTo>
                    <a:pt x="2636" y="0"/>
                    <a:pt x="2635" y="300"/>
                    <a:pt x="1301" y="534"/>
                  </a:cubicBezTo>
                  <a:cubicBezTo>
                    <a:pt x="1" y="767"/>
                    <a:pt x="1268" y="3703"/>
                    <a:pt x="1268" y="3703"/>
                  </a:cubicBezTo>
                  <a:cubicBezTo>
                    <a:pt x="3203" y="3136"/>
                    <a:pt x="2636" y="0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4" name="Google Shape;6644;p114"/>
            <p:cNvSpPr/>
            <p:nvPr/>
          </p:nvSpPr>
          <p:spPr>
            <a:xfrm>
              <a:off x="6902591" y="2934714"/>
              <a:ext cx="106745" cy="139498"/>
            </a:xfrm>
            <a:custGeom>
              <a:avLst/>
              <a:gdLst/>
              <a:ahLst/>
              <a:cxnLst/>
              <a:rect l="l" t="t" r="r" b="b"/>
              <a:pathLst>
                <a:path w="10142" h="13254" extrusionOk="0">
                  <a:moveTo>
                    <a:pt x="4858" y="1"/>
                  </a:moveTo>
                  <a:cubicBezTo>
                    <a:pt x="4279" y="1"/>
                    <a:pt x="3695" y="66"/>
                    <a:pt x="3136" y="208"/>
                  </a:cubicBezTo>
                  <a:cubicBezTo>
                    <a:pt x="768" y="841"/>
                    <a:pt x="1" y="7346"/>
                    <a:pt x="67" y="8180"/>
                  </a:cubicBezTo>
                  <a:cubicBezTo>
                    <a:pt x="134" y="9014"/>
                    <a:pt x="267" y="11916"/>
                    <a:pt x="3970" y="13050"/>
                  </a:cubicBezTo>
                  <a:cubicBezTo>
                    <a:pt x="4438" y="13191"/>
                    <a:pt x="4868" y="13254"/>
                    <a:pt x="5262" y="13254"/>
                  </a:cubicBezTo>
                  <a:cubicBezTo>
                    <a:pt x="7955" y="13254"/>
                    <a:pt x="8979" y="10294"/>
                    <a:pt x="9240" y="8780"/>
                  </a:cubicBezTo>
                  <a:cubicBezTo>
                    <a:pt x="9240" y="8780"/>
                    <a:pt x="10141" y="3076"/>
                    <a:pt x="9240" y="1709"/>
                  </a:cubicBezTo>
                  <a:cubicBezTo>
                    <a:pt x="8552" y="689"/>
                    <a:pt x="6734" y="1"/>
                    <a:pt x="485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5" name="Google Shape;6645;p114"/>
            <p:cNvSpPr/>
            <p:nvPr/>
          </p:nvSpPr>
          <p:spPr>
            <a:xfrm>
              <a:off x="6880120" y="2912431"/>
              <a:ext cx="161938" cy="87231"/>
            </a:xfrm>
            <a:custGeom>
              <a:avLst/>
              <a:gdLst/>
              <a:ahLst/>
              <a:cxnLst/>
              <a:rect l="l" t="t" r="r" b="b"/>
              <a:pathLst>
                <a:path w="15386" h="8288" extrusionOk="0">
                  <a:moveTo>
                    <a:pt x="14100" y="0"/>
                  </a:moveTo>
                  <a:cubicBezTo>
                    <a:pt x="13637" y="0"/>
                    <a:pt x="13007" y="126"/>
                    <a:pt x="12243" y="357"/>
                  </a:cubicBezTo>
                  <a:cubicBezTo>
                    <a:pt x="12243" y="357"/>
                    <a:pt x="9332" y="61"/>
                    <a:pt x="6518" y="61"/>
                  </a:cubicBezTo>
                  <a:cubicBezTo>
                    <a:pt x="4237" y="61"/>
                    <a:pt x="2021" y="255"/>
                    <a:pt x="1468" y="957"/>
                  </a:cubicBezTo>
                  <a:cubicBezTo>
                    <a:pt x="1" y="2825"/>
                    <a:pt x="34" y="7929"/>
                    <a:pt x="34" y="7929"/>
                  </a:cubicBezTo>
                  <a:lnTo>
                    <a:pt x="2402" y="8196"/>
                  </a:lnTo>
                  <a:cubicBezTo>
                    <a:pt x="2385" y="8221"/>
                    <a:pt x="2518" y="8288"/>
                    <a:pt x="2724" y="8288"/>
                  </a:cubicBezTo>
                  <a:cubicBezTo>
                    <a:pt x="3326" y="8288"/>
                    <a:pt x="4554" y="7719"/>
                    <a:pt x="4504" y="3892"/>
                  </a:cubicBezTo>
                  <a:lnTo>
                    <a:pt x="4504" y="3892"/>
                  </a:lnTo>
                  <a:cubicBezTo>
                    <a:pt x="4504" y="3892"/>
                    <a:pt x="6817" y="4370"/>
                    <a:pt x="9175" y="4370"/>
                  </a:cubicBezTo>
                  <a:cubicBezTo>
                    <a:pt x="11046" y="4370"/>
                    <a:pt x="12947" y="4069"/>
                    <a:pt x="13744" y="2992"/>
                  </a:cubicBezTo>
                  <a:cubicBezTo>
                    <a:pt x="15386" y="867"/>
                    <a:pt x="15315" y="0"/>
                    <a:pt x="14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6" name="Google Shape;6646;p114"/>
            <p:cNvSpPr/>
            <p:nvPr/>
          </p:nvSpPr>
          <p:spPr>
            <a:xfrm>
              <a:off x="6964386" y="2906674"/>
              <a:ext cx="62161" cy="20050"/>
            </a:xfrm>
            <a:custGeom>
              <a:avLst/>
              <a:gdLst/>
              <a:ahLst/>
              <a:cxnLst/>
              <a:rect l="l" t="t" r="r" b="b"/>
              <a:pathLst>
                <a:path w="5906" h="1905" extrusionOk="0">
                  <a:moveTo>
                    <a:pt x="4470" y="0"/>
                  </a:moveTo>
                  <a:cubicBezTo>
                    <a:pt x="3824" y="0"/>
                    <a:pt x="2495" y="386"/>
                    <a:pt x="0" y="1504"/>
                  </a:cubicBezTo>
                  <a:lnTo>
                    <a:pt x="3970" y="1904"/>
                  </a:lnTo>
                  <a:cubicBezTo>
                    <a:pt x="3970" y="1904"/>
                    <a:pt x="5905" y="0"/>
                    <a:pt x="4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7" name="Google Shape;6647;p114"/>
            <p:cNvSpPr/>
            <p:nvPr/>
          </p:nvSpPr>
          <p:spPr>
            <a:xfrm>
              <a:off x="6872752" y="2983943"/>
              <a:ext cx="48457" cy="44300"/>
            </a:xfrm>
            <a:custGeom>
              <a:avLst/>
              <a:gdLst/>
              <a:ahLst/>
              <a:cxnLst/>
              <a:rect l="l" t="t" r="r" b="b"/>
              <a:pathLst>
                <a:path w="4604" h="4209" extrusionOk="0">
                  <a:moveTo>
                    <a:pt x="1535" y="1"/>
                  </a:moveTo>
                  <a:cubicBezTo>
                    <a:pt x="200" y="1"/>
                    <a:pt x="0" y="1668"/>
                    <a:pt x="601" y="2869"/>
                  </a:cubicBezTo>
                  <a:cubicBezTo>
                    <a:pt x="946" y="3491"/>
                    <a:pt x="1785" y="4209"/>
                    <a:pt x="2589" y="4209"/>
                  </a:cubicBezTo>
                  <a:cubicBezTo>
                    <a:pt x="2950" y="4209"/>
                    <a:pt x="3303" y="4064"/>
                    <a:pt x="3603" y="3703"/>
                  </a:cubicBezTo>
                  <a:cubicBezTo>
                    <a:pt x="4603" y="2502"/>
                    <a:pt x="3903" y="1802"/>
                    <a:pt x="3903" y="1802"/>
                  </a:cubicBezTo>
                  <a:cubicBezTo>
                    <a:pt x="3903" y="1802"/>
                    <a:pt x="3236" y="1"/>
                    <a:pt x="1535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8" name="Google Shape;6648;p114"/>
            <p:cNvSpPr/>
            <p:nvPr/>
          </p:nvSpPr>
          <p:spPr>
            <a:xfrm>
              <a:off x="6954208" y="2994784"/>
              <a:ext cx="8083" cy="992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24" y="0"/>
                  </a:moveTo>
                  <a:cubicBezTo>
                    <a:pt x="273" y="0"/>
                    <a:pt x="131" y="161"/>
                    <a:pt x="100" y="405"/>
                  </a:cubicBezTo>
                  <a:cubicBezTo>
                    <a:pt x="0" y="605"/>
                    <a:pt x="100" y="839"/>
                    <a:pt x="334" y="939"/>
                  </a:cubicBezTo>
                  <a:cubicBezTo>
                    <a:pt x="346" y="941"/>
                    <a:pt x="358" y="942"/>
                    <a:pt x="370" y="942"/>
                  </a:cubicBezTo>
                  <a:cubicBezTo>
                    <a:pt x="524" y="942"/>
                    <a:pt x="670" y="752"/>
                    <a:pt x="701" y="505"/>
                  </a:cubicBezTo>
                  <a:cubicBezTo>
                    <a:pt x="767" y="271"/>
                    <a:pt x="634" y="5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9" name="Google Shape;6649;p114"/>
            <p:cNvSpPr/>
            <p:nvPr/>
          </p:nvSpPr>
          <p:spPr>
            <a:xfrm>
              <a:off x="6985101" y="3000058"/>
              <a:ext cx="7736" cy="9915"/>
            </a:xfrm>
            <a:custGeom>
              <a:avLst/>
              <a:gdLst/>
              <a:ahLst/>
              <a:cxnLst/>
              <a:rect l="l" t="t" r="r" b="b"/>
              <a:pathLst>
                <a:path w="735" h="942" extrusionOk="0">
                  <a:moveTo>
                    <a:pt x="424" y="0"/>
                  </a:moveTo>
                  <a:cubicBezTo>
                    <a:pt x="243" y="0"/>
                    <a:pt x="98" y="188"/>
                    <a:pt x="67" y="404"/>
                  </a:cubicBezTo>
                  <a:cubicBezTo>
                    <a:pt x="0" y="671"/>
                    <a:pt x="134" y="905"/>
                    <a:pt x="301" y="938"/>
                  </a:cubicBezTo>
                  <a:cubicBezTo>
                    <a:pt x="313" y="940"/>
                    <a:pt x="325" y="942"/>
                    <a:pt x="337" y="942"/>
                  </a:cubicBezTo>
                  <a:cubicBezTo>
                    <a:pt x="491" y="942"/>
                    <a:pt x="637" y="752"/>
                    <a:pt x="668" y="504"/>
                  </a:cubicBezTo>
                  <a:cubicBezTo>
                    <a:pt x="734" y="271"/>
                    <a:pt x="634" y="37"/>
                    <a:pt x="467" y="4"/>
                  </a:cubicBezTo>
                  <a:cubicBezTo>
                    <a:pt x="453" y="2"/>
                    <a:pt x="438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0" name="Google Shape;6650;p114"/>
            <p:cNvSpPr/>
            <p:nvPr/>
          </p:nvSpPr>
          <p:spPr>
            <a:xfrm>
              <a:off x="6971407" y="3003952"/>
              <a:ext cx="13704" cy="27312"/>
            </a:xfrm>
            <a:custGeom>
              <a:avLst/>
              <a:gdLst/>
              <a:ahLst/>
              <a:cxnLst/>
              <a:rect l="l" t="t" r="r" b="b"/>
              <a:pathLst>
                <a:path w="1302" h="2595" extrusionOk="0">
                  <a:moveTo>
                    <a:pt x="434" y="1"/>
                  </a:moveTo>
                  <a:lnTo>
                    <a:pt x="1" y="2469"/>
                  </a:lnTo>
                  <a:cubicBezTo>
                    <a:pt x="217" y="2553"/>
                    <a:pt x="443" y="2594"/>
                    <a:pt x="663" y="2594"/>
                  </a:cubicBezTo>
                  <a:cubicBezTo>
                    <a:pt x="884" y="2594"/>
                    <a:pt x="1101" y="2553"/>
                    <a:pt x="1301" y="2469"/>
                  </a:cubicBezTo>
                  <a:cubicBezTo>
                    <a:pt x="901" y="1669"/>
                    <a:pt x="634" y="868"/>
                    <a:pt x="434" y="1"/>
                  </a:cubicBezTo>
                  <a:close/>
                </a:path>
              </a:pathLst>
            </a:custGeom>
            <a:solidFill>
              <a:srgbClr val="DC57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1" name="Google Shape;6651;p114"/>
            <p:cNvSpPr/>
            <p:nvPr/>
          </p:nvSpPr>
          <p:spPr>
            <a:xfrm>
              <a:off x="6948588" y="2979775"/>
              <a:ext cx="17335" cy="7452"/>
            </a:xfrm>
            <a:custGeom>
              <a:avLst/>
              <a:gdLst/>
              <a:ahLst/>
              <a:cxnLst/>
              <a:rect l="l" t="t" r="r" b="b"/>
              <a:pathLst>
                <a:path w="1647" h="708" extrusionOk="0">
                  <a:moveTo>
                    <a:pt x="442" y="1"/>
                  </a:moveTo>
                  <a:cubicBezTo>
                    <a:pt x="350" y="1"/>
                    <a:pt x="258" y="10"/>
                    <a:pt x="167" y="30"/>
                  </a:cubicBezTo>
                  <a:cubicBezTo>
                    <a:pt x="67" y="63"/>
                    <a:pt x="0" y="130"/>
                    <a:pt x="34" y="230"/>
                  </a:cubicBezTo>
                  <a:cubicBezTo>
                    <a:pt x="34" y="230"/>
                    <a:pt x="34" y="263"/>
                    <a:pt x="67" y="296"/>
                  </a:cubicBezTo>
                  <a:cubicBezTo>
                    <a:pt x="100" y="330"/>
                    <a:pt x="167" y="363"/>
                    <a:pt x="200" y="363"/>
                  </a:cubicBezTo>
                  <a:cubicBezTo>
                    <a:pt x="303" y="338"/>
                    <a:pt x="405" y="325"/>
                    <a:pt x="506" y="325"/>
                  </a:cubicBezTo>
                  <a:cubicBezTo>
                    <a:pt x="799" y="325"/>
                    <a:pt x="1078" y="431"/>
                    <a:pt x="1301" y="630"/>
                  </a:cubicBezTo>
                  <a:cubicBezTo>
                    <a:pt x="1338" y="685"/>
                    <a:pt x="1384" y="707"/>
                    <a:pt x="1429" y="707"/>
                  </a:cubicBezTo>
                  <a:cubicBezTo>
                    <a:pt x="1546" y="707"/>
                    <a:pt x="1647" y="551"/>
                    <a:pt x="1501" y="430"/>
                  </a:cubicBezTo>
                  <a:cubicBezTo>
                    <a:pt x="1206" y="161"/>
                    <a:pt x="824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2" name="Google Shape;6652;p114"/>
            <p:cNvSpPr/>
            <p:nvPr/>
          </p:nvSpPr>
          <p:spPr>
            <a:xfrm>
              <a:off x="6944114" y="3031056"/>
              <a:ext cx="21334" cy="12230"/>
            </a:xfrm>
            <a:custGeom>
              <a:avLst/>
              <a:gdLst/>
              <a:ahLst/>
              <a:cxnLst/>
              <a:rect l="l" t="t" r="r" b="b"/>
              <a:pathLst>
                <a:path w="2027" h="1162" extrusionOk="0">
                  <a:moveTo>
                    <a:pt x="98" y="1"/>
                  </a:moveTo>
                  <a:cubicBezTo>
                    <a:pt x="46" y="1"/>
                    <a:pt x="1" y="56"/>
                    <a:pt x="25" y="128"/>
                  </a:cubicBezTo>
                  <a:cubicBezTo>
                    <a:pt x="459" y="762"/>
                    <a:pt x="1193" y="1162"/>
                    <a:pt x="1960" y="1162"/>
                  </a:cubicBezTo>
                  <a:cubicBezTo>
                    <a:pt x="1993" y="1162"/>
                    <a:pt x="2026" y="1129"/>
                    <a:pt x="2026" y="1062"/>
                  </a:cubicBezTo>
                  <a:cubicBezTo>
                    <a:pt x="2026" y="1028"/>
                    <a:pt x="1993" y="995"/>
                    <a:pt x="1960" y="995"/>
                  </a:cubicBezTo>
                  <a:cubicBezTo>
                    <a:pt x="1226" y="962"/>
                    <a:pt x="559" y="628"/>
                    <a:pt x="158" y="28"/>
                  </a:cubicBezTo>
                  <a:cubicBezTo>
                    <a:pt x="140" y="9"/>
                    <a:pt x="119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3" name="Google Shape;6653;p114"/>
            <p:cNvSpPr/>
            <p:nvPr/>
          </p:nvSpPr>
          <p:spPr>
            <a:xfrm>
              <a:off x="6985101" y="2983638"/>
              <a:ext cx="16861" cy="5462"/>
            </a:xfrm>
            <a:custGeom>
              <a:avLst/>
              <a:gdLst/>
              <a:ahLst/>
              <a:cxnLst/>
              <a:rect l="l" t="t" r="r" b="b"/>
              <a:pathLst>
                <a:path w="1602" h="519" extrusionOk="0">
                  <a:moveTo>
                    <a:pt x="877" y="1"/>
                  </a:moveTo>
                  <a:cubicBezTo>
                    <a:pt x="595" y="1"/>
                    <a:pt x="315" y="77"/>
                    <a:pt x="67" y="230"/>
                  </a:cubicBezTo>
                  <a:cubicBezTo>
                    <a:pt x="0" y="296"/>
                    <a:pt x="0" y="396"/>
                    <a:pt x="34" y="463"/>
                  </a:cubicBezTo>
                  <a:cubicBezTo>
                    <a:pt x="73" y="502"/>
                    <a:pt x="123" y="518"/>
                    <a:pt x="172" y="518"/>
                  </a:cubicBezTo>
                  <a:cubicBezTo>
                    <a:pt x="206" y="518"/>
                    <a:pt x="240" y="510"/>
                    <a:pt x="267" y="497"/>
                  </a:cubicBezTo>
                  <a:cubicBezTo>
                    <a:pt x="457" y="383"/>
                    <a:pt x="668" y="323"/>
                    <a:pt x="882" y="323"/>
                  </a:cubicBezTo>
                  <a:cubicBezTo>
                    <a:pt x="1045" y="323"/>
                    <a:pt x="1209" y="358"/>
                    <a:pt x="1368" y="430"/>
                  </a:cubicBezTo>
                  <a:cubicBezTo>
                    <a:pt x="1435" y="430"/>
                    <a:pt x="1468" y="430"/>
                    <a:pt x="1502" y="396"/>
                  </a:cubicBezTo>
                  <a:cubicBezTo>
                    <a:pt x="1535" y="363"/>
                    <a:pt x="1568" y="363"/>
                    <a:pt x="1568" y="330"/>
                  </a:cubicBezTo>
                  <a:cubicBezTo>
                    <a:pt x="1602" y="263"/>
                    <a:pt x="1568" y="163"/>
                    <a:pt x="1502" y="130"/>
                  </a:cubicBezTo>
                  <a:cubicBezTo>
                    <a:pt x="1301" y="44"/>
                    <a:pt x="1089" y="1"/>
                    <a:pt x="8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4" name="Google Shape;6654;p114"/>
            <p:cNvSpPr/>
            <p:nvPr/>
          </p:nvSpPr>
          <p:spPr>
            <a:xfrm>
              <a:off x="6805336" y="3098399"/>
              <a:ext cx="188892" cy="481066"/>
            </a:xfrm>
            <a:custGeom>
              <a:avLst/>
              <a:gdLst/>
              <a:ahLst/>
              <a:cxnLst/>
              <a:rect l="l" t="t" r="r" b="b"/>
              <a:pathLst>
                <a:path w="17947" h="45707" extrusionOk="0">
                  <a:moveTo>
                    <a:pt x="8840" y="1"/>
                  </a:moveTo>
                  <a:cubicBezTo>
                    <a:pt x="8840" y="1"/>
                    <a:pt x="4170" y="2203"/>
                    <a:pt x="2069" y="3570"/>
                  </a:cubicBezTo>
                  <a:cubicBezTo>
                    <a:pt x="1" y="4938"/>
                    <a:pt x="3270" y="20416"/>
                    <a:pt x="3370" y="23184"/>
                  </a:cubicBezTo>
                  <a:cubicBezTo>
                    <a:pt x="3436" y="25920"/>
                    <a:pt x="968" y="44733"/>
                    <a:pt x="968" y="44733"/>
                  </a:cubicBezTo>
                  <a:cubicBezTo>
                    <a:pt x="968" y="44733"/>
                    <a:pt x="4721" y="45707"/>
                    <a:pt x="9003" y="45707"/>
                  </a:cubicBezTo>
                  <a:cubicBezTo>
                    <a:pt x="10598" y="45707"/>
                    <a:pt x="12268" y="45571"/>
                    <a:pt x="13844" y="45200"/>
                  </a:cubicBezTo>
                  <a:cubicBezTo>
                    <a:pt x="13844" y="45200"/>
                    <a:pt x="17947" y="29555"/>
                    <a:pt x="17446" y="21350"/>
                  </a:cubicBezTo>
                  <a:cubicBezTo>
                    <a:pt x="16979" y="13444"/>
                    <a:pt x="14611" y="5672"/>
                    <a:pt x="8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5" name="Google Shape;6655;p114"/>
            <p:cNvSpPr/>
            <p:nvPr/>
          </p:nvSpPr>
          <p:spPr>
            <a:xfrm>
              <a:off x="6853090" y="3453725"/>
              <a:ext cx="88126" cy="92041"/>
            </a:xfrm>
            <a:custGeom>
              <a:avLst/>
              <a:gdLst/>
              <a:ahLst/>
              <a:cxnLst/>
              <a:rect l="l" t="t" r="r" b="b"/>
              <a:pathLst>
                <a:path w="8373" h="8745" extrusionOk="0">
                  <a:moveTo>
                    <a:pt x="8373" y="0"/>
                  </a:moveTo>
                  <a:lnTo>
                    <a:pt x="8373" y="0"/>
                  </a:lnTo>
                  <a:cubicBezTo>
                    <a:pt x="5437" y="1668"/>
                    <a:pt x="667" y="2369"/>
                    <a:pt x="667" y="2369"/>
                  </a:cubicBezTo>
                  <a:cubicBezTo>
                    <a:pt x="167" y="5771"/>
                    <a:pt x="0" y="8573"/>
                    <a:pt x="0" y="8573"/>
                  </a:cubicBezTo>
                  <a:cubicBezTo>
                    <a:pt x="781" y="8699"/>
                    <a:pt x="1681" y="8745"/>
                    <a:pt x="2579" y="8745"/>
                  </a:cubicBezTo>
                  <a:cubicBezTo>
                    <a:pt x="5016" y="8745"/>
                    <a:pt x="7439" y="8407"/>
                    <a:pt x="7439" y="8407"/>
                  </a:cubicBezTo>
                  <a:cubicBezTo>
                    <a:pt x="8373" y="5404"/>
                    <a:pt x="8373" y="1"/>
                    <a:pt x="8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6" name="Google Shape;6656;p114"/>
            <p:cNvSpPr/>
            <p:nvPr/>
          </p:nvSpPr>
          <p:spPr>
            <a:xfrm>
              <a:off x="6857185" y="3453725"/>
              <a:ext cx="84032" cy="49225"/>
            </a:xfrm>
            <a:custGeom>
              <a:avLst/>
              <a:gdLst/>
              <a:ahLst/>
              <a:cxnLst/>
              <a:rect l="l" t="t" r="r" b="b"/>
              <a:pathLst>
                <a:path w="7984" h="4677" extrusionOk="0">
                  <a:moveTo>
                    <a:pt x="7984" y="0"/>
                  </a:moveTo>
                  <a:lnTo>
                    <a:pt x="7984" y="0"/>
                  </a:lnTo>
                  <a:cubicBezTo>
                    <a:pt x="5048" y="1668"/>
                    <a:pt x="278" y="2369"/>
                    <a:pt x="278" y="2369"/>
                  </a:cubicBezTo>
                  <a:cubicBezTo>
                    <a:pt x="212" y="2969"/>
                    <a:pt x="112" y="3536"/>
                    <a:pt x="45" y="4070"/>
                  </a:cubicBezTo>
                  <a:cubicBezTo>
                    <a:pt x="0" y="4496"/>
                    <a:pt x="533" y="4677"/>
                    <a:pt x="1339" y="4677"/>
                  </a:cubicBezTo>
                  <a:cubicBezTo>
                    <a:pt x="3562" y="4677"/>
                    <a:pt x="7868" y="3306"/>
                    <a:pt x="7917" y="1935"/>
                  </a:cubicBezTo>
                  <a:cubicBezTo>
                    <a:pt x="7984" y="801"/>
                    <a:pt x="7984" y="1"/>
                    <a:pt x="79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7" name="Google Shape;6657;p114"/>
            <p:cNvSpPr/>
            <p:nvPr/>
          </p:nvSpPr>
          <p:spPr>
            <a:xfrm>
              <a:off x="6879067" y="3098399"/>
              <a:ext cx="109197" cy="216289"/>
            </a:xfrm>
            <a:custGeom>
              <a:avLst/>
              <a:gdLst/>
              <a:ahLst/>
              <a:cxnLst/>
              <a:rect l="l" t="t" r="r" b="b"/>
              <a:pathLst>
                <a:path w="10375" h="20550" extrusionOk="0">
                  <a:moveTo>
                    <a:pt x="1835" y="1"/>
                  </a:moveTo>
                  <a:cubicBezTo>
                    <a:pt x="1835" y="1"/>
                    <a:pt x="1068" y="468"/>
                    <a:pt x="1" y="1035"/>
                  </a:cubicBezTo>
                  <a:cubicBezTo>
                    <a:pt x="534" y="2803"/>
                    <a:pt x="868" y="4638"/>
                    <a:pt x="901" y="6506"/>
                  </a:cubicBezTo>
                  <a:lnTo>
                    <a:pt x="4104" y="6773"/>
                  </a:lnTo>
                  <a:lnTo>
                    <a:pt x="2369" y="9308"/>
                  </a:lnTo>
                  <a:cubicBezTo>
                    <a:pt x="2369" y="9308"/>
                    <a:pt x="7973" y="14678"/>
                    <a:pt x="10375" y="20549"/>
                  </a:cubicBezTo>
                  <a:cubicBezTo>
                    <a:pt x="9808" y="12910"/>
                    <a:pt x="7406" y="5472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8" name="Google Shape;6658;p11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9" name="Google Shape;6659;p11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0" name="Google Shape;6660;p114"/>
            <p:cNvSpPr/>
            <p:nvPr/>
          </p:nvSpPr>
          <p:spPr>
            <a:xfrm>
              <a:off x="6951745" y="3137376"/>
              <a:ext cx="108144" cy="115870"/>
            </a:xfrm>
            <a:custGeom>
              <a:avLst/>
              <a:gdLst/>
              <a:ahLst/>
              <a:cxnLst/>
              <a:rect l="l" t="t" r="r" b="b"/>
              <a:pathLst>
                <a:path w="10275" h="11009" extrusionOk="0">
                  <a:moveTo>
                    <a:pt x="1695" y="0"/>
                  </a:moveTo>
                  <a:cubicBezTo>
                    <a:pt x="1000" y="0"/>
                    <a:pt x="381" y="49"/>
                    <a:pt x="267" y="134"/>
                  </a:cubicBezTo>
                  <a:cubicBezTo>
                    <a:pt x="1" y="301"/>
                    <a:pt x="801" y="3537"/>
                    <a:pt x="1502" y="4337"/>
                  </a:cubicBezTo>
                  <a:cubicBezTo>
                    <a:pt x="1969" y="4804"/>
                    <a:pt x="2569" y="5104"/>
                    <a:pt x="3236" y="5171"/>
                  </a:cubicBezTo>
                  <a:lnTo>
                    <a:pt x="7906" y="11009"/>
                  </a:lnTo>
                  <a:lnTo>
                    <a:pt x="10275" y="8674"/>
                  </a:lnTo>
                  <a:lnTo>
                    <a:pt x="5138" y="3970"/>
                  </a:lnTo>
                  <a:cubicBezTo>
                    <a:pt x="5138" y="3970"/>
                    <a:pt x="4103" y="701"/>
                    <a:pt x="3870" y="301"/>
                  </a:cubicBezTo>
                  <a:cubicBezTo>
                    <a:pt x="3716" y="90"/>
                    <a:pt x="2636" y="0"/>
                    <a:pt x="1695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1" name="Google Shape;6661;p11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2" name="Google Shape;6662;p11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3" name="Google Shape;6663;p11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4" name="Google Shape;6664;p11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5" name="Google Shape;6665;p114"/>
            <p:cNvSpPr/>
            <p:nvPr/>
          </p:nvSpPr>
          <p:spPr>
            <a:xfrm>
              <a:off x="6888193" y="3396550"/>
              <a:ext cx="188545" cy="161453"/>
            </a:xfrm>
            <a:custGeom>
              <a:avLst/>
              <a:gdLst/>
              <a:ahLst/>
              <a:cxnLst/>
              <a:rect l="l" t="t" r="r" b="b"/>
              <a:pathLst>
                <a:path w="17914" h="15340" extrusionOk="0">
                  <a:moveTo>
                    <a:pt x="10258" y="1596"/>
                  </a:moveTo>
                  <a:cubicBezTo>
                    <a:pt x="10620" y="1597"/>
                    <a:pt x="11014" y="1631"/>
                    <a:pt x="11376" y="1696"/>
                  </a:cubicBezTo>
                  <a:cubicBezTo>
                    <a:pt x="14578" y="2297"/>
                    <a:pt x="16746" y="5299"/>
                    <a:pt x="16313" y="8501"/>
                  </a:cubicBezTo>
                  <a:cubicBezTo>
                    <a:pt x="15904" y="11547"/>
                    <a:pt x="13310" y="13765"/>
                    <a:pt x="10308" y="13765"/>
                  </a:cubicBezTo>
                  <a:cubicBezTo>
                    <a:pt x="10121" y="13765"/>
                    <a:pt x="9931" y="13756"/>
                    <a:pt x="9741" y="13738"/>
                  </a:cubicBezTo>
                  <a:cubicBezTo>
                    <a:pt x="6472" y="13472"/>
                    <a:pt x="4037" y="10670"/>
                    <a:pt x="4171" y="7434"/>
                  </a:cubicBezTo>
                  <a:cubicBezTo>
                    <a:pt x="4337" y="4171"/>
                    <a:pt x="6997" y="1605"/>
                    <a:pt x="10258" y="1596"/>
                  </a:cubicBezTo>
                  <a:close/>
                  <a:moveTo>
                    <a:pt x="10188" y="1"/>
                  </a:moveTo>
                  <a:cubicBezTo>
                    <a:pt x="8306" y="1"/>
                    <a:pt x="6391" y="700"/>
                    <a:pt x="4838" y="2264"/>
                  </a:cubicBezTo>
                  <a:cubicBezTo>
                    <a:pt x="1" y="7100"/>
                    <a:pt x="3437" y="15340"/>
                    <a:pt x="10275" y="15340"/>
                  </a:cubicBezTo>
                  <a:cubicBezTo>
                    <a:pt x="13944" y="15340"/>
                    <a:pt x="17113" y="12704"/>
                    <a:pt x="17780" y="9068"/>
                  </a:cubicBezTo>
                  <a:cubicBezTo>
                    <a:pt x="17880" y="8601"/>
                    <a:pt x="17914" y="8134"/>
                    <a:pt x="17914" y="7667"/>
                  </a:cubicBezTo>
                  <a:cubicBezTo>
                    <a:pt x="17914" y="3063"/>
                    <a:pt x="14126" y="1"/>
                    <a:pt x="10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6" name="Google Shape;6666;p114"/>
            <p:cNvSpPr/>
            <p:nvPr/>
          </p:nvSpPr>
          <p:spPr>
            <a:xfrm>
              <a:off x="6848175" y="3381045"/>
              <a:ext cx="123511" cy="64571"/>
            </a:xfrm>
            <a:custGeom>
              <a:avLst/>
              <a:gdLst/>
              <a:ahLst/>
              <a:cxnLst/>
              <a:rect l="l" t="t" r="r" b="b"/>
              <a:pathLst>
                <a:path w="11735" h="6135" extrusionOk="0">
                  <a:moveTo>
                    <a:pt x="1034" y="1"/>
                  </a:moveTo>
                  <a:lnTo>
                    <a:pt x="0" y="4070"/>
                  </a:lnTo>
                  <a:lnTo>
                    <a:pt x="6471" y="5271"/>
                  </a:lnTo>
                  <a:cubicBezTo>
                    <a:pt x="6905" y="5738"/>
                    <a:pt x="7539" y="6038"/>
                    <a:pt x="8173" y="6105"/>
                  </a:cubicBezTo>
                  <a:cubicBezTo>
                    <a:pt x="8403" y="6125"/>
                    <a:pt x="8647" y="6134"/>
                    <a:pt x="8893" y="6134"/>
                  </a:cubicBezTo>
                  <a:cubicBezTo>
                    <a:pt x="9892" y="6134"/>
                    <a:pt x="10907" y="5979"/>
                    <a:pt x="11041" y="5738"/>
                  </a:cubicBezTo>
                  <a:cubicBezTo>
                    <a:pt x="11273" y="5274"/>
                    <a:pt x="11735" y="3102"/>
                    <a:pt x="11253" y="3102"/>
                  </a:cubicBezTo>
                  <a:cubicBezTo>
                    <a:pt x="11249" y="3102"/>
                    <a:pt x="11245" y="3103"/>
                    <a:pt x="11242" y="3103"/>
                  </a:cubicBezTo>
                  <a:cubicBezTo>
                    <a:pt x="11220" y="3104"/>
                    <a:pt x="11193" y="3105"/>
                    <a:pt x="11160" y="3105"/>
                  </a:cubicBezTo>
                  <a:cubicBezTo>
                    <a:pt x="10455" y="3105"/>
                    <a:pt x="7372" y="2769"/>
                    <a:pt x="7372" y="276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7" name="Google Shape;6667;p11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8" name="Google Shape;6668;p11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9" name="Google Shape;6669;p11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0" name="Google Shape;6670;p11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1" name="Google Shape;6671;p114"/>
            <p:cNvSpPr/>
            <p:nvPr/>
          </p:nvSpPr>
          <p:spPr>
            <a:xfrm>
              <a:off x="6919337" y="3400507"/>
              <a:ext cx="50857" cy="21745"/>
            </a:xfrm>
            <a:custGeom>
              <a:avLst/>
              <a:gdLst/>
              <a:ahLst/>
              <a:cxnLst/>
              <a:rect l="l" t="t" r="r" b="b"/>
              <a:pathLst>
                <a:path w="4832" h="2066" extrusionOk="0">
                  <a:moveTo>
                    <a:pt x="4608" y="1"/>
                  </a:moveTo>
                  <a:cubicBezTo>
                    <a:pt x="4204" y="1"/>
                    <a:pt x="3326" y="270"/>
                    <a:pt x="2979" y="320"/>
                  </a:cubicBezTo>
                  <a:cubicBezTo>
                    <a:pt x="1645" y="453"/>
                    <a:pt x="678" y="587"/>
                    <a:pt x="311" y="1154"/>
                  </a:cubicBezTo>
                  <a:cubicBezTo>
                    <a:pt x="0" y="1634"/>
                    <a:pt x="455" y="2066"/>
                    <a:pt x="1411" y="2066"/>
                  </a:cubicBezTo>
                  <a:cubicBezTo>
                    <a:pt x="1584" y="2066"/>
                    <a:pt x="1774" y="2052"/>
                    <a:pt x="1979" y="2021"/>
                  </a:cubicBezTo>
                  <a:cubicBezTo>
                    <a:pt x="2813" y="1921"/>
                    <a:pt x="4714" y="720"/>
                    <a:pt x="4814" y="120"/>
                  </a:cubicBezTo>
                  <a:cubicBezTo>
                    <a:pt x="4831" y="33"/>
                    <a:pt x="4748" y="1"/>
                    <a:pt x="460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2" name="Google Shape;6672;p114"/>
            <p:cNvSpPr/>
            <p:nvPr/>
          </p:nvSpPr>
          <p:spPr>
            <a:xfrm>
              <a:off x="6960871" y="3450305"/>
              <a:ext cx="236297" cy="158275"/>
            </a:xfrm>
            <a:custGeom>
              <a:avLst/>
              <a:gdLst/>
              <a:ahLst/>
              <a:cxnLst/>
              <a:rect l="l" t="t" r="r" b="b"/>
              <a:pathLst>
                <a:path w="22451" h="15038" extrusionOk="0">
                  <a:moveTo>
                    <a:pt x="5833" y="0"/>
                  </a:moveTo>
                  <a:cubicBezTo>
                    <a:pt x="5468" y="0"/>
                    <a:pt x="5116" y="195"/>
                    <a:pt x="4938" y="526"/>
                  </a:cubicBezTo>
                  <a:lnTo>
                    <a:pt x="268" y="9465"/>
                  </a:lnTo>
                  <a:cubicBezTo>
                    <a:pt x="1" y="9932"/>
                    <a:pt x="201" y="10533"/>
                    <a:pt x="668" y="10800"/>
                  </a:cubicBezTo>
                  <a:cubicBezTo>
                    <a:pt x="735" y="10800"/>
                    <a:pt x="768" y="10833"/>
                    <a:pt x="801" y="10833"/>
                  </a:cubicBezTo>
                  <a:lnTo>
                    <a:pt x="12343" y="14969"/>
                  </a:lnTo>
                  <a:cubicBezTo>
                    <a:pt x="12457" y="15015"/>
                    <a:pt x="12580" y="15037"/>
                    <a:pt x="12702" y="15037"/>
                  </a:cubicBezTo>
                  <a:cubicBezTo>
                    <a:pt x="12936" y="15037"/>
                    <a:pt x="13168" y="14956"/>
                    <a:pt x="13344" y="14803"/>
                  </a:cubicBezTo>
                  <a:lnTo>
                    <a:pt x="20215" y="8898"/>
                  </a:lnTo>
                  <a:lnTo>
                    <a:pt x="21816" y="9666"/>
                  </a:lnTo>
                  <a:cubicBezTo>
                    <a:pt x="21878" y="9696"/>
                    <a:pt x="21947" y="9711"/>
                    <a:pt x="22015" y="9711"/>
                  </a:cubicBezTo>
                  <a:cubicBezTo>
                    <a:pt x="22166" y="9711"/>
                    <a:pt x="22314" y="9637"/>
                    <a:pt x="22383" y="9499"/>
                  </a:cubicBezTo>
                  <a:cubicBezTo>
                    <a:pt x="22450" y="9365"/>
                    <a:pt x="22450" y="9232"/>
                    <a:pt x="22383" y="9098"/>
                  </a:cubicBezTo>
                  <a:lnTo>
                    <a:pt x="20949" y="6063"/>
                  </a:lnTo>
                  <a:cubicBezTo>
                    <a:pt x="20880" y="5926"/>
                    <a:pt x="20749" y="5835"/>
                    <a:pt x="20609" y="5835"/>
                  </a:cubicBezTo>
                  <a:cubicBezTo>
                    <a:pt x="20544" y="5835"/>
                    <a:pt x="20478" y="5854"/>
                    <a:pt x="20415" y="5896"/>
                  </a:cubicBezTo>
                  <a:cubicBezTo>
                    <a:pt x="20282" y="5930"/>
                    <a:pt x="20182" y="6030"/>
                    <a:pt x="20182" y="6163"/>
                  </a:cubicBezTo>
                  <a:lnTo>
                    <a:pt x="19748" y="8131"/>
                  </a:lnTo>
                  <a:lnTo>
                    <a:pt x="15645" y="10199"/>
                  </a:lnTo>
                  <a:cubicBezTo>
                    <a:pt x="15451" y="10297"/>
                    <a:pt x="15244" y="10343"/>
                    <a:pt x="15042" y="10343"/>
                  </a:cubicBezTo>
                  <a:cubicBezTo>
                    <a:pt x="14550" y="10343"/>
                    <a:pt x="14080" y="10071"/>
                    <a:pt x="13844" y="9599"/>
                  </a:cubicBezTo>
                  <a:cubicBezTo>
                    <a:pt x="13711" y="9332"/>
                    <a:pt x="13677" y="9032"/>
                    <a:pt x="13744" y="8732"/>
                  </a:cubicBezTo>
                  <a:lnTo>
                    <a:pt x="14678" y="3995"/>
                  </a:lnTo>
                  <a:cubicBezTo>
                    <a:pt x="14778" y="3494"/>
                    <a:pt x="14478" y="2994"/>
                    <a:pt x="14011" y="2861"/>
                  </a:cubicBezTo>
                  <a:lnTo>
                    <a:pt x="6172" y="59"/>
                  </a:lnTo>
                  <a:cubicBezTo>
                    <a:pt x="6061" y="19"/>
                    <a:pt x="5946" y="0"/>
                    <a:pt x="5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3" name="Google Shape;6673;p114"/>
            <p:cNvSpPr/>
            <p:nvPr/>
          </p:nvSpPr>
          <p:spPr>
            <a:xfrm>
              <a:off x="7187684" y="3442137"/>
              <a:ext cx="234181" cy="405865"/>
            </a:xfrm>
            <a:custGeom>
              <a:avLst/>
              <a:gdLst/>
              <a:ahLst/>
              <a:cxnLst/>
              <a:rect l="l" t="t" r="r" b="b"/>
              <a:pathLst>
                <a:path w="22250" h="38562" extrusionOk="0">
                  <a:moveTo>
                    <a:pt x="9808" y="1"/>
                  </a:moveTo>
                  <a:cubicBezTo>
                    <a:pt x="9474" y="34"/>
                    <a:pt x="9174" y="67"/>
                    <a:pt x="8840" y="134"/>
                  </a:cubicBezTo>
                  <a:cubicBezTo>
                    <a:pt x="8807" y="134"/>
                    <a:pt x="8807" y="201"/>
                    <a:pt x="8840" y="201"/>
                  </a:cubicBezTo>
                  <a:lnTo>
                    <a:pt x="8874" y="201"/>
                  </a:lnTo>
                  <a:cubicBezTo>
                    <a:pt x="9174" y="134"/>
                    <a:pt x="9474" y="101"/>
                    <a:pt x="9808" y="67"/>
                  </a:cubicBezTo>
                  <a:cubicBezTo>
                    <a:pt x="9808" y="67"/>
                    <a:pt x="9841" y="67"/>
                    <a:pt x="9841" y="34"/>
                  </a:cubicBezTo>
                  <a:cubicBezTo>
                    <a:pt x="9841" y="1"/>
                    <a:pt x="9808" y="1"/>
                    <a:pt x="9808" y="1"/>
                  </a:cubicBezTo>
                  <a:close/>
                  <a:moveTo>
                    <a:pt x="10742" y="1"/>
                  </a:moveTo>
                  <a:cubicBezTo>
                    <a:pt x="10742" y="1"/>
                    <a:pt x="10708" y="34"/>
                    <a:pt x="10708" y="34"/>
                  </a:cubicBezTo>
                  <a:cubicBezTo>
                    <a:pt x="10708" y="67"/>
                    <a:pt x="10742" y="67"/>
                    <a:pt x="10742" y="67"/>
                  </a:cubicBezTo>
                  <a:cubicBezTo>
                    <a:pt x="11075" y="101"/>
                    <a:pt x="11375" y="134"/>
                    <a:pt x="11676" y="201"/>
                  </a:cubicBezTo>
                  <a:cubicBezTo>
                    <a:pt x="11709" y="201"/>
                    <a:pt x="11742" y="201"/>
                    <a:pt x="11742" y="167"/>
                  </a:cubicBezTo>
                  <a:cubicBezTo>
                    <a:pt x="11742" y="167"/>
                    <a:pt x="11709" y="134"/>
                    <a:pt x="11709" y="134"/>
                  </a:cubicBezTo>
                  <a:cubicBezTo>
                    <a:pt x="11375" y="67"/>
                    <a:pt x="11075" y="34"/>
                    <a:pt x="10742" y="1"/>
                  </a:cubicBezTo>
                  <a:close/>
                  <a:moveTo>
                    <a:pt x="7873" y="368"/>
                  </a:moveTo>
                  <a:cubicBezTo>
                    <a:pt x="7573" y="468"/>
                    <a:pt x="7272" y="568"/>
                    <a:pt x="6972" y="701"/>
                  </a:cubicBezTo>
                  <a:cubicBezTo>
                    <a:pt x="6972" y="701"/>
                    <a:pt x="6972" y="735"/>
                    <a:pt x="6972" y="735"/>
                  </a:cubicBezTo>
                  <a:cubicBezTo>
                    <a:pt x="6992" y="754"/>
                    <a:pt x="7000" y="763"/>
                    <a:pt x="7010" y="766"/>
                  </a:cubicBezTo>
                  <a:lnTo>
                    <a:pt x="7010" y="766"/>
                  </a:lnTo>
                  <a:cubicBezTo>
                    <a:pt x="7309" y="633"/>
                    <a:pt x="7608" y="534"/>
                    <a:pt x="7906" y="434"/>
                  </a:cubicBezTo>
                  <a:cubicBezTo>
                    <a:pt x="7940" y="434"/>
                    <a:pt x="7940" y="401"/>
                    <a:pt x="7940" y="401"/>
                  </a:cubicBezTo>
                  <a:cubicBezTo>
                    <a:pt x="7940" y="368"/>
                    <a:pt x="7906" y="368"/>
                    <a:pt x="7873" y="368"/>
                  </a:cubicBezTo>
                  <a:close/>
                  <a:moveTo>
                    <a:pt x="7010" y="766"/>
                  </a:moveTo>
                  <a:cubicBezTo>
                    <a:pt x="7009" y="766"/>
                    <a:pt x="7007" y="767"/>
                    <a:pt x="7006" y="768"/>
                  </a:cubicBezTo>
                  <a:lnTo>
                    <a:pt x="7039" y="768"/>
                  </a:lnTo>
                  <a:cubicBezTo>
                    <a:pt x="7025" y="768"/>
                    <a:pt x="7017" y="768"/>
                    <a:pt x="7010" y="766"/>
                  </a:cubicBezTo>
                  <a:close/>
                  <a:moveTo>
                    <a:pt x="12643" y="368"/>
                  </a:moveTo>
                  <a:cubicBezTo>
                    <a:pt x="12610" y="368"/>
                    <a:pt x="12576" y="368"/>
                    <a:pt x="12576" y="401"/>
                  </a:cubicBezTo>
                  <a:cubicBezTo>
                    <a:pt x="12576" y="401"/>
                    <a:pt x="12576" y="434"/>
                    <a:pt x="12610" y="434"/>
                  </a:cubicBezTo>
                  <a:cubicBezTo>
                    <a:pt x="12843" y="534"/>
                    <a:pt x="13110" y="634"/>
                    <a:pt x="13343" y="735"/>
                  </a:cubicBezTo>
                  <a:lnTo>
                    <a:pt x="13510" y="801"/>
                  </a:lnTo>
                  <a:cubicBezTo>
                    <a:pt x="13544" y="768"/>
                    <a:pt x="13544" y="735"/>
                    <a:pt x="13510" y="735"/>
                  </a:cubicBezTo>
                  <a:lnTo>
                    <a:pt x="13377" y="668"/>
                  </a:lnTo>
                  <a:cubicBezTo>
                    <a:pt x="13110" y="534"/>
                    <a:pt x="12876" y="468"/>
                    <a:pt x="12643" y="368"/>
                  </a:cubicBezTo>
                  <a:close/>
                  <a:moveTo>
                    <a:pt x="6157" y="1092"/>
                  </a:moveTo>
                  <a:cubicBezTo>
                    <a:pt x="6151" y="1092"/>
                    <a:pt x="6145" y="1095"/>
                    <a:pt x="6138" y="1101"/>
                  </a:cubicBezTo>
                  <a:cubicBezTo>
                    <a:pt x="5871" y="1268"/>
                    <a:pt x="5571" y="1402"/>
                    <a:pt x="5304" y="1602"/>
                  </a:cubicBezTo>
                  <a:cubicBezTo>
                    <a:pt x="5271" y="1602"/>
                    <a:pt x="5271" y="1635"/>
                    <a:pt x="5304" y="1635"/>
                  </a:cubicBezTo>
                  <a:lnTo>
                    <a:pt x="5338" y="1635"/>
                  </a:lnTo>
                  <a:cubicBezTo>
                    <a:pt x="5605" y="1468"/>
                    <a:pt x="5905" y="1302"/>
                    <a:pt x="6172" y="1168"/>
                  </a:cubicBezTo>
                  <a:lnTo>
                    <a:pt x="6205" y="1168"/>
                  </a:lnTo>
                  <a:cubicBezTo>
                    <a:pt x="6205" y="1141"/>
                    <a:pt x="6183" y="1092"/>
                    <a:pt x="6157" y="1092"/>
                  </a:cubicBezTo>
                  <a:close/>
                  <a:moveTo>
                    <a:pt x="14311" y="1202"/>
                  </a:moveTo>
                  <a:cubicBezTo>
                    <a:pt x="14277" y="1235"/>
                    <a:pt x="14277" y="1235"/>
                    <a:pt x="14311" y="1268"/>
                  </a:cubicBezTo>
                  <a:cubicBezTo>
                    <a:pt x="14578" y="1435"/>
                    <a:pt x="14811" y="1635"/>
                    <a:pt x="15045" y="1835"/>
                  </a:cubicBezTo>
                  <a:cubicBezTo>
                    <a:pt x="15061" y="1852"/>
                    <a:pt x="15070" y="1860"/>
                    <a:pt x="15078" y="1860"/>
                  </a:cubicBezTo>
                  <a:cubicBezTo>
                    <a:pt x="15086" y="1860"/>
                    <a:pt x="15095" y="1852"/>
                    <a:pt x="15111" y="1835"/>
                  </a:cubicBezTo>
                  <a:cubicBezTo>
                    <a:pt x="15111" y="1835"/>
                    <a:pt x="15111" y="1802"/>
                    <a:pt x="15111" y="1802"/>
                  </a:cubicBezTo>
                  <a:cubicBezTo>
                    <a:pt x="14878" y="1568"/>
                    <a:pt x="14611" y="1402"/>
                    <a:pt x="14344" y="1202"/>
                  </a:cubicBezTo>
                  <a:close/>
                  <a:moveTo>
                    <a:pt x="4537" y="2102"/>
                  </a:moveTo>
                  <a:cubicBezTo>
                    <a:pt x="4304" y="2269"/>
                    <a:pt x="4037" y="2502"/>
                    <a:pt x="3803" y="2703"/>
                  </a:cubicBezTo>
                  <a:cubicBezTo>
                    <a:pt x="3770" y="2703"/>
                    <a:pt x="3770" y="2736"/>
                    <a:pt x="3803" y="2769"/>
                  </a:cubicBezTo>
                  <a:lnTo>
                    <a:pt x="3837" y="2769"/>
                  </a:lnTo>
                  <a:cubicBezTo>
                    <a:pt x="4103" y="2536"/>
                    <a:pt x="4337" y="2336"/>
                    <a:pt x="4604" y="2169"/>
                  </a:cubicBezTo>
                  <a:cubicBezTo>
                    <a:pt x="4604" y="2136"/>
                    <a:pt x="4604" y="2136"/>
                    <a:pt x="4604" y="2102"/>
                  </a:cubicBezTo>
                  <a:close/>
                  <a:moveTo>
                    <a:pt x="15745" y="2436"/>
                  </a:moveTo>
                  <a:cubicBezTo>
                    <a:pt x="15745" y="2436"/>
                    <a:pt x="15745" y="2469"/>
                    <a:pt x="15745" y="2502"/>
                  </a:cubicBezTo>
                  <a:cubicBezTo>
                    <a:pt x="15945" y="2736"/>
                    <a:pt x="16145" y="2969"/>
                    <a:pt x="16346" y="3236"/>
                  </a:cubicBezTo>
                  <a:lnTo>
                    <a:pt x="16379" y="3236"/>
                  </a:lnTo>
                  <a:cubicBezTo>
                    <a:pt x="16379" y="3247"/>
                    <a:pt x="16383" y="3251"/>
                    <a:pt x="16388" y="3251"/>
                  </a:cubicBezTo>
                  <a:cubicBezTo>
                    <a:pt x="16397" y="3251"/>
                    <a:pt x="16412" y="3236"/>
                    <a:pt x="16412" y="3236"/>
                  </a:cubicBezTo>
                  <a:cubicBezTo>
                    <a:pt x="16412" y="3203"/>
                    <a:pt x="16412" y="3170"/>
                    <a:pt x="16412" y="3170"/>
                  </a:cubicBezTo>
                  <a:cubicBezTo>
                    <a:pt x="16212" y="2903"/>
                    <a:pt x="16012" y="2669"/>
                    <a:pt x="15812" y="2436"/>
                  </a:cubicBezTo>
                  <a:close/>
                  <a:moveTo>
                    <a:pt x="3069" y="3303"/>
                  </a:moveTo>
                  <a:cubicBezTo>
                    <a:pt x="2836" y="3537"/>
                    <a:pt x="2602" y="3770"/>
                    <a:pt x="2402" y="3970"/>
                  </a:cubicBezTo>
                  <a:cubicBezTo>
                    <a:pt x="2369" y="4004"/>
                    <a:pt x="2369" y="4004"/>
                    <a:pt x="2402" y="4037"/>
                  </a:cubicBezTo>
                  <a:lnTo>
                    <a:pt x="2436" y="4037"/>
                  </a:lnTo>
                  <a:cubicBezTo>
                    <a:pt x="2669" y="3803"/>
                    <a:pt x="2903" y="3603"/>
                    <a:pt x="3136" y="3370"/>
                  </a:cubicBezTo>
                  <a:cubicBezTo>
                    <a:pt x="3136" y="3370"/>
                    <a:pt x="3136" y="3336"/>
                    <a:pt x="3136" y="3303"/>
                  </a:cubicBezTo>
                  <a:close/>
                  <a:moveTo>
                    <a:pt x="16915" y="3924"/>
                  </a:moveTo>
                  <a:cubicBezTo>
                    <a:pt x="16886" y="3924"/>
                    <a:pt x="16864" y="3955"/>
                    <a:pt x="16913" y="4004"/>
                  </a:cubicBezTo>
                  <a:cubicBezTo>
                    <a:pt x="17079" y="4237"/>
                    <a:pt x="17246" y="4504"/>
                    <a:pt x="17380" y="4804"/>
                  </a:cubicBezTo>
                  <a:cubicBezTo>
                    <a:pt x="17380" y="4804"/>
                    <a:pt x="17413" y="4804"/>
                    <a:pt x="17413" y="4837"/>
                  </a:cubicBezTo>
                  <a:lnTo>
                    <a:pt x="17446" y="4837"/>
                  </a:lnTo>
                  <a:cubicBezTo>
                    <a:pt x="17446" y="4804"/>
                    <a:pt x="17446" y="4771"/>
                    <a:pt x="17446" y="4771"/>
                  </a:cubicBezTo>
                  <a:cubicBezTo>
                    <a:pt x="17280" y="4471"/>
                    <a:pt x="17113" y="4204"/>
                    <a:pt x="16946" y="3937"/>
                  </a:cubicBezTo>
                  <a:cubicBezTo>
                    <a:pt x="16937" y="3928"/>
                    <a:pt x="16926" y="3924"/>
                    <a:pt x="16915" y="3924"/>
                  </a:cubicBezTo>
                  <a:close/>
                  <a:moveTo>
                    <a:pt x="1768" y="4671"/>
                  </a:moveTo>
                  <a:cubicBezTo>
                    <a:pt x="1568" y="4904"/>
                    <a:pt x="1368" y="5171"/>
                    <a:pt x="1168" y="5405"/>
                  </a:cubicBezTo>
                  <a:cubicBezTo>
                    <a:pt x="1135" y="5438"/>
                    <a:pt x="1135" y="5438"/>
                    <a:pt x="1168" y="5471"/>
                  </a:cubicBezTo>
                  <a:lnTo>
                    <a:pt x="1135" y="5471"/>
                  </a:lnTo>
                  <a:cubicBezTo>
                    <a:pt x="1151" y="5488"/>
                    <a:pt x="1168" y="5496"/>
                    <a:pt x="1185" y="5496"/>
                  </a:cubicBezTo>
                  <a:cubicBezTo>
                    <a:pt x="1201" y="5496"/>
                    <a:pt x="1218" y="5488"/>
                    <a:pt x="1235" y="5471"/>
                  </a:cubicBezTo>
                  <a:cubicBezTo>
                    <a:pt x="1435" y="5204"/>
                    <a:pt x="1635" y="4971"/>
                    <a:pt x="1835" y="4737"/>
                  </a:cubicBezTo>
                  <a:cubicBezTo>
                    <a:pt x="1835" y="4704"/>
                    <a:pt x="1835" y="4704"/>
                    <a:pt x="1835" y="4671"/>
                  </a:cubicBezTo>
                  <a:close/>
                  <a:moveTo>
                    <a:pt x="17834" y="5580"/>
                  </a:moveTo>
                  <a:cubicBezTo>
                    <a:pt x="17822" y="5580"/>
                    <a:pt x="17813" y="5588"/>
                    <a:pt x="17813" y="5605"/>
                  </a:cubicBezTo>
                  <a:cubicBezTo>
                    <a:pt x="17780" y="5605"/>
                    <a:pt x="17780" y="5638"/>
                    <a:pt x="17813" y="5638"/>
                  </a:cubicBezTo>
                  <a:cubicBezTo>
                    <a:pt x="17947" y="5905"/>
                    <a:pt x="18113" y="6205"/>
                    <a:pt x="18214" y="6505"/>
                  </a:cubicBezTo>
                  <a:cubicBezTo>
                    <a:pt x="18247" y="6505"/>
                    <a:pt x="18247" y="6539"/>
                    <a:pt x="18247" y="6539"/>
                  </a:cubicBezTo>
                  <a:lnTo>
                    <a:pt x="18247" y="6505"/>
                  </a:lnTo>
                  <a:cubicBezTo>
                    <a:pt x="18280" y="6505"/>
                    <a:pt x="18280" y="6472"/>
                    <a:pt x="18280" y="6472"/>
                  </a:cubicBezTo>
                  <a:cubicBezTo>
                    <a:pt x="18147" y="6172"/>
                    <a:pt x="18013" y="5872"/>
                    <a:pt x="17880" y="5605"/>
                  </a:cubicBezTo>
                  <a:cubicBezTo>
                    <a:pt x="17863" y="5588"/>
                    <a:pt x="17847" y="5580"/>
                    <a:pt x="17834" y="5580"/>
                  </a:cubicBezTo>
                  <a:close/>
                  <a:moveTo>
                    <a:pt x="584" y="6147"/>
                  </a:moveTo>
                  <a:cubicBezTo>
                    <a:pt x="576" y="6147"/>
                    <a:pt x="568" y="6155"/>
                    <a:pt x="568" y="6172"/>
                  </a:cubicBezTo>
                  <a:cubicBezTo>
                    <a:pt x="367" y="6439"/>
                    <a:pt x="201" y="6706"/>
                    <a:pt x="34" y="6972"/>
                  </a:cubicBezTo>
                  <a:cubicBezTo>
                    <a:pt x="1" y="6972"/>
                    <a:pt x="1" y="7006"/>
                    <a:pt x="34" y="7006"/>
                  </a:cubicBezTo>
                  <a:lnTo>
                    <a:pt x="101" y="7006"/>
                  </a:lnTo>
                  <a:cubicBezTo>
                    <a:pt x="234" y="6772"/>
                    <a:pt x="434" y="6505"/>
                    <a:pt x="601" y="6239"/>
                  </a:cubicBezTo>
                  <a:cubicBezTo>
                    <a:pt x="634" y="6205"/>
                    <a:pt x="634" y="6172"/>
                    <a:pt x="601" y="6172"/>
                  </a:cubicBezTo>
                  <a:cubicBezTo>
                    <a:pt x="601" y="6155"/>
                    <a:pt x="593" y="6147"/>
                    <a:pt x="584" y="6147"/>
                  </a:cubicBezTo>
                  <a:close/>
                  <a:moveTo>
                    <a:pt x="18614" y="7339"/>
                  </a:moveTo>
                  <a:cubicBezTo>
                    <a:pt x="18580" y="7373"/>
                    <a:pt x="18580" y="7373"/>
                    <a:pt x="18614" y="7406"/>
                  </a:cubicBezTo>
                  <a:cubicBezTo>
                    <a:pt x="18714" y="7673"/>
                    <a:pt x="18814" y="7973"/>
                    <a:pt x="18914" y="8273"/>
                  </a:cubicBezTo>
                  <a:cubicBezTo>
                    <a:pt x="18937" y="8296"/>
                    <a:pt x="18944" y="8303"/>
                    <a:pt x="18957" y="8306"/>
                  </a:cubicBezTo>
                  <a:lnTo>
                    <a:pt x="18957" y="8306"/>
                  </a:lnTo>
                  <a:cubicBezTo>
                    <a:pt x="18981" y="8300"/>
                    <a:pt x="18981" y="8273"/>
                    <a:pt x="18981" y="8273"/>
                  </a:cubicBezTo>
                  <a:cubicBezTo>
                    <a:pt x="18881" y="7973"/>
                    <a:pt x="18781" y="7673"/>
                    <a:pt x="18647" y="7373"/>
                  </a:cubicBezTo>
                  <a:cubicBezTo>
                    <a:pt x="18647" y="7339"/>
                    <a:pt x="18614" y="7339"/>
                    <a:pt x="18614" y="7339"/>
                  </a:cubicBezTo>
                  <a:close/>
                  <a:moveTo>
                    <a:pt x="18957" y="8306"/>
                  </a:moveTo>
                  <a:cubicBezTo>
                    <a:pt x="18954" y="8306"/>
                    <a:pt x="18951" y="8307"/>
                    <a:pt x="18947" y="8307"/>
                  </a:cubicBezTo>
                  <a:lnTo>
                    <a:pt x="18981" y="8307"/>
                  </a:lnTo>
                  <a:cubicBezTo>
                    <a:pt x="18970" y="8307"/>
                    <a:pt x="18963" y="8307"/>
                    <a:pt x="18957" y="8306"/>
                  </a:cubicBezTo>
                  <a:close/>
                  <a:moveTo>
                    <a:pt x="19248" y="9141"/>
                  </a:moveTo>
                  <a:cubicBezTo>
                    <a:pt x="19248" y="9141"/>
                    <a:pt x="19214" y="9174"/>
                    <a:pt x="19248" y="9174"/>
                  </a:cubicBezTo>
                  <a:cubicBezTo>
                    <a:pt x="19348" y="9474"/>
                    <a:pt x="19414" y="9808"/>
                    <a:pt x="19514" y="10108"/>
                  </a:cubicBezTo>
                  <a:cubicBezTo>
                    <a:pt x="19514" y="10108"/>
                    <a:pt x="19548" y="10141"/>
                    <a:pt x="19548" y="10141"/>
                  </a:cubicBezTo>
                  <a:lnTo>
                    <a:pt x="19581" y="10141"/>
                  </a:lnTo>
                  <a:cubicBezTo>
                    <a:pt x="19581" y="10108"/>
                    <a:pt x="19615" y="10108"/>
                    <a:pt x="19581" y="10075"/>
                  </a:cubicBezTo>
                  <a:cubicBezTo>
                    <a:pt x="19514" y="9774"/>
                    <a:pt x="19414" y="9441"/>
                    <a:pt x="19314" y="9174"/>
                  </a:cubicBezTo>
                  <a:cubicBezTo>
                    <a:pt x="19314" y="9141"/>
                    <a:pt x="19281" y="9141"/>
                    <a:pt x="19248" y="9141"/>
                  </a:cubicBezTo>
                  <a:close/>
                  <a:moveTo>
                    <a:pt x="19815" y="10975"/>
                  </a:moveTo>
                  <a:cubicBezTo>
                    <a:pt x="19781" y="10975"/>
                    <a:pt x="19781" y="11009"/>
                    <a:pt x="19781" y="11009"/>
                  </a:cubicBezTo>
                  <a:cubicBezTo>
                    <a:pt x="19848" y="11309"/>
                    <a:pt x="19948" y="11609"/>
                    <a:pt x="20015" y="11943"/>
                  </a:cubicBezTo>
                  <a:cubicBezTo>
                    <a:pt x="20015" y="11976"/>
                    <a:pt x="20015" y="11976"/>
                    <a:pt x="20048" y="11976"/>
                  </a:cubicBezTo>
                  <a:cubicBezTo>
                    <a:pt x="20082" y="11943"/>
                    <a:pt x="20082" y="11943"/>
                    <a:pt x="20082" y="11909"/>
                  </a:cubicBezTo>
                  <a:cubicBezTo>
                    <a:pt x="20015" y="11609"/>
                    <a:pt x="19915" y="11275"/>
                    <a:pt x="19848" y="10975"/>
                  </a:cubicBezTo>
                  <a:close/>
                  <a:moveTo>
                    <a:pt x="20265" y="12827"/>
                  </a:moveTo>
                  <a:cubicBezTo>
                    <a:pt x="20240" y="12827"/>
                    <a:pt x="20215" y="12843"/>
                    <a:pt x="20215" y="12877"/>
                  </a:cubicBezTo>
                  <a:cubicBezTo>
                    <a:pt x="20282" y="13177"/>
                    <a:pt x="20348" y="13477"/>
                    <a:pt x="20415" y="13811"/>
                  </a:cubicBezTo>
                  <a:cubicBezTo>
                    <a:pt x="20415" y="13811"/>
                    <a:pt x="20448" y="13844"/>
                    <a:pt x="20482" y="13844"/>
                  </a:cubicBezTo>
                  <a:cubicBezTo>
                    <a:pt x="20515" y="13844"/>
                    <a:pt x="20515" y="13811"/>
                    <a:pt x="20515" y="13811"/>
                  </a:cubicBezTo>
                  <a:cubicBezTo>
                    <a:pt x="20448" y="13477"/>
                    <a:pt x="20382" y="13177"/>
                    <a:pt x="20315" y="12877"/>
                  </a:cubicBezTo>
                  <a:cubicBezTo>
                    <a:pt x="20315" y="12843"/>
                    <a:pt x="20290" y="12827"/>
                    <a:pt x="20265" y="12827"/>
                  </a:cubicBezTo>
                  <a:close/>
                  <a:moveTo>
                    <a:pt x="20649" y="14711"/>
                  </a:moveTo>
                  <a:cubicBezTo>
                    <a:pt x="20615" y="14711"/>
                    <a:pt x="20615" y="14711"/>
                    <a:pt x="20615" y="14745"/>
                  </a:cubicBezTo>
                  <a:cubicBezTo>
                    <a:pt x="20682" y="15045"/>
                    <a:pt x="20715" y="15345"/>
                    <a:pt x="20782" y="15679"/>
                  </a:cubicBezTo>
                  <a:cubicBezTo>
                    <a:pt x="20782" y="15712"/>
                    <a:pt x="20815" y="15712"/>
                    <a:pt x="20815" y="15712"/>
                  </a:cubicBezTo>
                  <a:cubicBezTo>
                    <a:pt x="20849" y="15712"/>
                    <a:pt x="20849" y="15679"/>
                    <a:pt x="20849" y="15679"/>
                  </a:cubicBezTo>
                  <a:cubicBezTo>
                    <a:pt x="20815" y="15345"/>
                    <a:pt x="20749" y="15045"/>
                    <a:pt x="20682" y="14745"/>
                  </a:cubicBezTo>
                  <a:cubicBezTo>
                    <a:pt x="20682" y="14711"/>
                    <a:pt x="20649" y="14711"/>
                    <a:pt x="20649" y="14711"/>
                  </a:cubicBezTo>
                  <a:close/>
                  <a:moveTo>
                    <a:pt x="20982" y="16579"/>
                  </a:moveTo>
                  <a:cubicBezTo>
                    <a:pt x="20949" y="16579"/>
                    <a:pt x="20949" y="16613"/>
                    <a:pt x="20949" y="16646"/>
                  </a:cubicBezTo>
                  <a:cubicBezTo>
                    <a:pt x="20982" y="16913"/>
                    <a:pt x="21049" y="17246"/>
                    <a:pt x="21082" y="17580"/>
                  </a:cubicBezTo>
                  <a:cubicBezTo>
                    <a:pt x="21082" y="17580"/>
                    <a:pt x="21116" y="17613"/>
                    <a:pt x="21116" y="17613"/>
                  </a:cubicBezTo>
                  <a:cubicBezTo>
                    <a:pt x="21149" y="17613"/>
                    <a:pt x="21149" y="17580"/>
                    <a:pt x="21149" y="17547"/>
                  </a:cubicBezTo>
                  <a:cubicBezTo>
                    <a:pt x="21116" y="17246"/>
                    <a:pt x="21082" y="16946"/>
                    <a:pt x="21016" y="16613"/>
                  </a:cubicBezTo>
                  <a:cubicBezTo>
                    <a:pt x="21016" y="16579"/>
                    <a:pt x="20982" y="16579"/>
                    <a:pt x="20982" y="16579"/>
                  </a:cubicBezTo>
                  <a:close/>
                  <a:moveTo>
                    <a:pt x="21282" y="18481"/>
                  </a:moveTo>
                  <a:cubicBezTo>
                    <a:pt x="21249" y="18481"/>
                    <a:pt x="21216" y="18481"/>
                    <a:pt x="21216" y="18514"/>
                  </a:cubicBezTo>
                  <a:cubicBezTo>
                    <a:pt x="21249" y="18814"/>
                    <a:pt x="21282" y="19148"/>
                    <a:pt x="21349" y="19448"/>
                  </a:cubicBezTo>
                  <a:cubicBezTo>
                    <a:pt x="21349" y="19481"/>
                    <a:pt x="21349" y="19481"/>
                    <a:pt x="21382" y="19481"/>
                  </a:cubicBezTo>
                  <a:lnTo>
                    <a:pt x="21382" y="19515"/>
                  </a:lnTo>
                  <a:cubicBezTo>
                    <a:pt x="21416" y="19515"/>
                    <a:pt x="21416" y="19481"/>
                    <a:pt x="21416" y="19448"/>
                  </a:cubicBezTo>
                  <a:cubicBezTo>
                    <a:pt x="21382" y="19148"/>
                    <a:pt x="21349" y="18848"/>
                    <a:pt x="21282" y="18514"/>
                  </a:cubicBezTo>
                  <a:cubicBezTo>
                    <a:pt x="21282" y="18514"/>
                    <a:pt x="21282" y="18481"/>
                    <a:pt x="21282" y="18481"/>
                  </a:cubicBezTo>
                  <a:close/>
                  <a:moveTo>
                    <a:pt x="21483" y="20349"/>
                  </a:moveTo>
                  <a:cubicBezTo>
                    <a:pt x="21449" y="20382"/>
                    <a:pt x="21449" y="20382"/>
                    <a:pt x="21449" y="20415"/>
                  </a:cubicBezTo>
                  <a:cubicBezTo>
                    <a:pt x="21483" y="20716"/>
                    <a:pt x="21516" y="21016"/>
                    <a:pt x="21549" y="21349"/>
                  </a:cubicBezTo>
                  <a:cubicBezTo>
                    <a:pt x="21549" y="21383"/>
                    <a:pt x="21583" y="21383"/>
                    <a:pt x="21583" y="21383"/>
                  </a:cubicBezTo>
                  <a:cubicBezTo>
                    <a:pt x="21616" y="21383"/>
                    <a:pt x="21616" y="21383"/>
                    <a:pt x="21616" y="21349"/>
                  </a:cubicBezTo>
                  <a:cubicBezTo>
                    <a:pt x="21583" y="21049"/>
                    <a:pt x="21549" y="20716"/>
                    <a:pt x="21516" y="20382"/>
                  </a:cubicBezTo>
                  <a:cubicBezTo>
                    <a:pt x="21516" y="20382"/>
                    <a:pt x="21516" y="20349"/>
                    <a:pt x="21483" y="20349"/>
                  </a:cubicBezTo>
                  <a:close/>
                  <a:moveTo>
                    <a:pt x="21683" y="22250"/>
                  </a:moveTo>
                  <a:cubicBezTo>
                    <a:pt x="21649" y="22250"/>
                    <a:pt x="21649" y="22283"/>
                    <a:pt x="21649" y="22317"/>
                  </a:cubicBezTo>
                  <a:cubicBezTo>
                    <a:pt x="21683" y="22617"/>
                    <a:pt x="21683" y="22917"/>
                    <a:pt x="21716" y="23251"/>
                  </a:cubicBezTo>
                  <a:cubicBezTo>
                    <a:pt x="21716" y="23284"/>
                    <a:pt x="21749" y="23284"/>
                    <a:pt x="21749" y="23284"/>
                  </a:cubicBezTo>
                  <a:lnTo>
                    <a:pt x="21783" y="23284"/>
                  </a:lnTo>
                  <a:cubicBezTo>
                    <a:pt x="21783" y="23284"/>
                    <a:pt x="21783" y="23284"/>
                    <a:pt x="21783" y="23251"/>
                  </a:cubicBezTo>
                  <a:cubicBezTo>
                    <a:pt x="21783" y="22950"/>
                    <a:pt x="21749" y="22617"/>
                    <a:pt x="21716" y="22283"/>
                  </a:cubicBezTo>
                  <a:cubicBezTo>
                    <a:pt x="21716" y="22283"/>
                    <a:pt x="21683" y="22250"/>
                    <a:pt x="21683" y="22250"/>
                  </a:cubicBezTo>
                  <a:close/>
                  <a:moveTo>
                    <a:pt x="21858" y="24170"/>
                  </a:moveTo>
                  <a:cubicBezTo>
                    <a:pt x="21853" y="24170"/>
                    <a:pt x="21849" y="24174"/>
                    <a:pt x="21849" y="24185"/>
                  </a:cubicBezTo>
                  <a:cubicBezTo>
                    <a:pt x="21840" y="24175"/>
                    <a:pt x="21830" y="24171"/>
                    <a:pt x="21822" y="24171"/>
                  </a:cubicBezTo>
                  <a:cubicBezTo>
                    <a:pt x="21802" y="24171"/>
                    <a:pt x="21793" y="24194"/>
                    <a:pt x="21816" y="24218"/>
                  </a:cubicBezTo>
                  <a:lnTo>
                    <a:pt x="21883" y="25152"/>
                  </a:lnTo>
                  <a:cubicBezTo>
                    <a:pt x="21883" y="25185"/>
                    <a:pt x="21883" y="25219"/>
                    <a:pt x="21916" y="25219"/>
                  </a:cubicBezTo>
                  <a:lnTo>
                    <a:pt x="21916" y="25185"/>
                  </a:lnTo>
                  <a:cubicBezTo>
                    <a:pt x="21916" y="25185"/>
                    <a:pt x="21950" y="25185"/>
                    <a:pt x="21950" y="25152"/>
                  </a:cubicBezTo>
                  <a:lnTo>
                    <a:pt x="21883" y="24185"/>
                  </a:lnTo>
                  <a:cubicBezTo>
                    <a:pt x="21883" y="24185"/>
                    <a:pt x="21868" y="24170"/>
                    <a:pt x="21858" y="24170"/>
                  </a:cubicBezTo>
                  <a:close/>
                  <a:moveTo>
                    <a:pt x="21950" y="26086"/>
                  </a:moveTo>
                  <a:cubicBezTo>
                    <a:pt x="21950" y="26086"/>
                    <a:pt x="21916" y="26086"/>
                    <a:pt x="21916" y="26119"/>
                  </a:cubicBezTo>
                  <a:cubicBezTo>
                    <a:pt x="21950" y="26420"/>
                    <a:pt x="21983" y="26753"/>
                    <a:pt x="21983" y="27087"/>
                  </a:cubicBezTo>
                  <a:cubicBezTo>
                    <a:pt x="21983" y="27087"/>
                    <a:pt x="21983" y="27120"/>
                    <a:pt x="22016" y="27120"/>
                  </a:cubicBezTo>
                  <a:cubicBezTo>
                    <a:pt x="22050" y="27120"/>
                    <a:pt x="22050" y="27087"/>
                    <a:pt x="22050" y="27087"/>
                  </a:cubicBezTo>
                  <a:cubicBezTo>
                    <a:pt x="22016" y="26753"/>
                    <a:pt x="21983" y="26453"/>
                    <a:pt x="21983" y="26119"/>
                  </a:cubicBezTo>
                  <a:cubicBezTo>
                    <a:pt x="21983" y="26086"/>
                    <a:pt x="21983" y="26086"/>
                    <a:pt x="21950" y="26086"/>
                  </a:cubicBezTo>
                  <a:close/>
                  <a:moveTo>
                    <a:pt x="22050" y="27987"/>
                  </a:moveTo>
                  <a:cubicBezTo>
                    <a:pt x="22050" y="27987"/>
                    <a:pt x="22016" y="27987"/>
                    <a:pt x="22016" y="28021"/>
                  </a:cubicBezTo>
                  <a:cubicBezTo>
                    <a:pt x="22050" y="28321"/>
                    <a:pt x="22050" y="28655"/>
                    <a:pt x="22050" y="28988"/>
                  </a:cubicBezTo>
                  <a:cubicBezTo>
                    <a:pt x="22050" y="28988"/>
                    <a:pt x="22083" y="29021"/>
                    <a:pt x="22116" y="29021"/>
                  </a:cubicBezTo>
                  <a:cubicBezTo>
                    <a:pt x="22116" y="29021"/>
                    <a:pt x="22150" y="28988"/>
                    <a:pt x="22150" y="28988"/>
                  </a:cubicBezTo>
                  <a:lnTo>
                    <a:pt x="22116" y="28021"/>
                  </a:lnTo>
                  <a:cubicBezTo>
                    <a:pt x="22083" y="27987"/>
                    <a:pt x="22083" y="27987"/>
                    <a:pt x="22050" y="27987"/>
                  </a:cubicBezTo>
                  <a:close/>
                  <a:moveTo>
                    <a:pt x="22150" y="29889"/>
                  </a:moveTo>
                  <a:cubicBezTo>
                    <a:pt x="22116" y="29889"/>
                    <a:pt x="22083" y="29889"/>
                    <a:pt x="22116" y="29922"/>
                  </a:cubicBezTo>
                  <a:cubicBezTo>
                    <a:pt x="22116" y="30256"/>
                    <a:pt x="22116" y="30556"/>
                    <a:pt x="22116" y="30889"/>
                  </a:cubicBezTo>
                  <a:cubicBezTo>
                    <a:pt x="22116" y="30923"/>
                    <a:pt x="22150" y="30923"/>
                    <a:pt x="22150" y="30923"/>
                  </a:cubicBezTo>
                  <a:cubicBezTo>
                    <a:pt x="22183" y="30923"/>
                    <a:pt x="22216" y="30923"/>
                    <a:pt x="22216" y="30889"/>
                  </a:cubicBezTo>
                  <a:cubicBezTo>
                    <a:pt x="22183" y="30556"/>
                    <a:pt x="22183" y="30256"/>
                    <a:pt x="22183" y="29922"/>
                  </a:cubicBezTo>
                  <a:cubicBezTo>
                    <a:pt x="22183" y="29889"/>
                    <a:pt x="22150" y="29889"/>
                    <a:pt x="22150" y="29889"/>
                  </a:cubicBezTo>
                  <a:close/>
                  <a:moveTo>
                    <a:pt x="22183" y="31790"/>
                  </a:moveTo>
                  <a:cubicBezTo>
                    <a:pt x="22183" y="31790"/>
                    <a:pt x="22150" y="31823"/>
                    <a:pt x="22150" y="31823"/>
                  </a:cubicBezTo>
                  <a:lnTo>
                    <a:pt x="22150" y="32791"/>
                  </a:lnTo>
                  <a:cubicBezTo>
                    <a:pt x="22150" y="32816"/>
                    <a:pt x="22168" y="32822"/>
                    <a:pt x="22191" y="32824"/>
                  </a:cubicBezTo>
                  <a:lnTo>
                    <a:pt x="22191" y="32824"/>
                  </a:lnTo>
                  <a:cubicBezTo>
                    <a:pt x="22221" y="32819"/>
                    <a:pt x="22250" y="32791"/>
                    <a:pt x="22250" y="32791"/>
                  </a:cubicBezTo>
                  <a:lnTo>
                    <a:pt x="22250" y="31823"/>
                  </a:lnTo>
                  <a:cubicBezTo>
                    <a:pt x="22250" y="31823"/>
                    <a:pt x="22216" y="31790"/>
                    <a:pt x="22183" y="31790"/>
                  </a:cubicBezTo>
                  <a:close/>
                  <a:moveTo>
                    <a:pt x="22191" y="32824"/>
                  </a:moveTo>
                  <a:lnTo>
                    <a:pt x="22191" y="32824"/>
                  </a:lnTo>
                  <a:cubicBezTo>
                    <a:pt x="22188" y="32824"/>
                    <a:pt x="22186" y="32824"/>
                    <a:pt x="22183" y="32824"/>
                  </a:cubicBezTo>
                  <a:lnTo>
                    <a:pt x="22216" y="32824"/>
                  </a:lnTo>
                  <a:cubicBezTo>
                    <a:pt x="22208" y="32824"/>
                    <a:pt x="22199" y="32824"/>
                    <a:pt x="22191" y="32824"/>
                  </a:cubicBezTo>
                  <a:close/>
                  <a:moveTo>
                    <a:pt x="22216" y="33691"/>
                  </a:moveTo>
                  <a:cubicBezTo>
                    <a:pt x="22183" y="33691"/>
                    <a:pt x="22150" y="33725"/>
                    <a:pt x="22150" y="33725"/>
                  </a:cubicBezTo>
                  <a:lnTo>
                    <a:pt x="22150" y="34726"/>
                  </a:lnTo>
                  <a:cubicBezTo>
                    <a:pt x="22150" y="34726"/>
                    <a:pt x="22183" y="34759"/>
                    <a:pt x="22216" y="34759"/>
                  </a:cubicBezTo>
                  <a:cubicBezTo>
                    <a:pt x="22216" y="34759"/>
                    <a:pt x="22250" y="34726"/>
                    <a:pt x="22250" y="34726"/>
                  </a:cubicBezTo>
                  <a:lnTo>
                    <a:pt x="22250" y="33725"/>
                  </a:lnTo>
                  <a:cubicBezTo>
                    <a:pt x="22250" y="33725"/>
                    <a:pt x="22216" y="33691"/>
                    <a:pt x="22216" y="33691"/>
                  </a:cubicBezTo>
                  <a:close/>
                  <a:moveTo>
                    <a:pt x="22216" y="35626"/>
                  </a:moveTo>
                  <a:cubicBezTo>
                    <a:pt x="22183" y="35626"/>
                    <a:pt x="22150" y="35626"/>
                    <a:pt x="22150" y="35660"/>
                  </a:cubicBezTo>
                  <a:lnTo>
                    <a:pt x="22150" y="36627"/>
                  </a:lnTo>
                  <a:cubicBezTo>
                    <a:pt x="22150" y="36660"/>
                    <a:pt x="22183" y="36660"/>
                    <a:pt x="22216" y="36660"/>
                  </a:cubicBezTo>
                  <a:cubicBezTo>
                    <a:pt x="22216" y="36660"/>
                    <a:pt x="22216" y="36660"/>
                    <a:pt x="22250" y="36627"/>
                  </a:cubicBezTo>
                  <a:lnTo>
                    <a:pt x="22250" y="35660"/>
                  </a:lnTo>
                  <a:cubicBezTo>
                    <a:pt x="22250" y="35626"/>
                    <a:pt x="22216" y="35626"/>
                    <a:pt x="22216" y="35626"/>
                  </a:cubicBezTo>
                  <a:close/>
                  <a:moveTo>
                    <a:pt x="22183" y="37528"/>
                  </a:moveTo>
                  <a:cubicBezTo>
                    <a:pt x="22150" y="37528"/>
                    <a:pt x="22116" y="37561"/>
                    <a:pt x="22150" y="37561"/>
                  </a:cubicBezTo>
                  <a:lnTo>
                    <a:pt x="22150" y="38528"/>
                  </a:lnTo>
                  <a:cubicBezTo>
                    <a:pt x="22116" y="38528"/>
                    <a:pt x="22150" y="38562"/>
                    <a:pt x="22183" y="38562"/>
                  </a:cubicBezTo>
                  <a:cubicBezTo>
                    <a:pt x="22183" y="38562"/>
                    <a:pt x="22216" y="38528"/>
                    <a:pt x="22216" y="38528"/>
                  </a:cubicBezTo>
                  <a:lnTo>
                    <a:pt x="22216" y="37561"/>
                  </a:lnTo>
                  <a:cubicBezTo>
                    <a:pt x="22216" y="37561"/>
                    <a:pt x="22183" y="37528"/>
                    <a:pt x="22183" y="375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4" name="Google Shape;6674;p114"/>
            <p:cNvSpPr/>
            <p:nvPr/>
          </p:nvSpPr>
          <p:spPr>
            <a:xfrm>
              <a:off x="7190147" y="3448810"/>
              <a:ext cx="218025" cy="396035"/>
            </a:xfrm>
            <a:custGeom>
              <a:avLst/>
              <a:gdLst/>
              <a:ahLst/>
              <a:cxnLst/>
              <a:rect l="l" t="t" r="r" b="b"/>
              <a:pathLst>
                <a:path w="20715" h="37628" extrusionOk="0">
                  <a:moveTo>
                    <a:pt x="9940" y="0"/>
                  </a:moveTo>
                  <a:cubicBezTo>
                    <a:pt x="9607" y="0"/>
                    <a:pt x="9273" y="34"/>
                    <a:pt x="8973" y="67"/>
                  </a:cubicBezTo>
                  <a:cubicBezTo>
                    <a:pt x="8940" y="67"/>
                    <a:pt x="8940" y="101"/>
                    <a:pt x="8940" y="101"/>
                  </a:cubicBezTo>
                  <a:cubicBezTo>
                    <a:pt x="8940" y="134"/>
                    <a:pt x="8940" y="134"/>
                    <a:pt x="8973" y="134"/>
                  </a:cubicBezTo>
                  <a:lnTo>
                    <a:pt x="9006" y="134"/>
                  </a:lnTo>
                  <a:cubicBezTo>
                    <a:pt x="9307" y="101"/>
                    <a:pt x="9607" y="67"/>
                    <a:pt x="9940" y="67"/>
                  </a:cubicBezTo>
                  <a:cubicBezTo>
                    <a:pt x="9940" y="67"/>
                    <a:pt x="9974" y="67"/>
                    <a:pt x="9974" y="34"/>
                  </a:cubicBezTo>
                  <a:cubicBezTo>
                    <a:pt x="9974" y="0"/>
                    <a:pt x="9940" y="0"/>
                    <a:pt x="9940" y="0"/>
                  </a:cubicBezTo>
                  <a:close/>
                  <a:moveTo>
                    <a:pt x="10908" y="67"/>
                  </a:moveTo>
                  <a:cubicBezTo>
                    <a:pt x="10874" y="67"/>
                    <a:pt x="10841" y="67"/>
                    <a:pt x="10841" y="101"/>
                  </a:cubicBezTo>
                  <a:cubicBezTo>
                    <a:pt x="10841" y="134"/>
                    <a:pt x="10874" y="134"/>
                    <a:pt x="10874" y="134"/>
                  </a:cubicBezTo>
                  <a:cubicBezTo>
                    <a:pt x="11208" y="201"/>
                    <a:pt x="11508" y="267"/>
                    <a:pt x="11808" y="334"/>
                  </a:cubicBezTo>
                  <a:cubicBezTo>
                    <a:pt x="11820" y="345"/>
                    <a:pt x="11827" y="349"/>
                    <a:pt x="11833" y="349"/>
                  </a:cubicBezTo>
                  <a:cubicBezTo>
                    <a:pt x="11846" y="349"/>
                    <a:pt x="11853" y="334"/>
                    <a:pt x="11875" y="334"/>
                  </a:cubicBezTo>
                  <a:cubicBezTo>
                    <a:pt x="11875" y="301"/>
                    <a:pt x="11842" y="267"/>
                    <a:pt x="11842" y="267"/>
                  </a:cubicBezTo>
                  <a:cubicBezTo>
                    <a:pt x="11508" y="167"/>
                    <a:pt x="11208" y="101"/>
                    <a:pt x="10908" y="67"/>
                  </a:cubicBezTo>
                  <a:close/>
                  <a:moveTo>
                    <a:pt x="8062" y="254"/>
                  </a:moveTo>
                  <a:cubicBezTo>
                    <a:pt x="8056" y="254"/>
                    <a:pt x="8049" y="258"/>
                    <a:pt x="8039" y="267"/>
                  </a:cubicBezTo>
                  <a:cubicBezTo>
                    <a:pt x="7739" y="334"/>
                    <a:pt x="7439" y="434"/>
                    <a:pt x="7138" y="568"/>
                  </a:cubicBezTo>
                  <a:lnTo>
                    <a:pt x="7105" y="568"/>
                  </a:lnTo>
                  <a:cubicBezTo>
                    <a:pt x="7105" y="601"/>
                    <a:pt x="7105" y="634"/>
                    <a:pt x="7138" y="634"/>
                  </a:cubicBezTo>
                  <a:lnTo>
                    <a:pt x="7172" y="634"/>
                  </a:lnTo>
                  <a:cubicBezTo>
                    <a:pt x="7439" y="501"/>
                    <a:pt x="7739" y="401"/>
                    <a:pt x="8072" y="334"/>
                  </a:cubicBezTo>
                  <a:cubicBezTo>
                    <a:pt x="8072" y="334"/>
                    <a:pt x="8106" y="301"/>
                    <a:pt x="8106" y="301"/>
                  </a:cubicBezTo>
                  <a:cubicBezTo>
                    <a:pt x="8082" y="277"/>
                    <a:pt x="8075" y="254"/>
                    <a:pt x="8062" y="254"/>
                  </a:cubicBezTo>
                  <a:close/>
                  <a:moveTo>
                    <a:pt x="12726" y="609"/>
                  </a:moveTo>
                  <a:cubicBezTo>
                    <a:pt x="12717" y="609"/>
                    <a:pt x="12709" y="618"/>
                    <a:pt x="12709" y="634"/>
                  </a:cubicBezTo>
                  <a:cubicBezTo>
                    <a:pt x="12676" y="634"/>
                    <a:pt x="12676" y="668"/>
                    <a:pt x="12709" y="668"/>
                  </a:cubicBezTo>
                  <a:lnTo>
                    <a:pt x="12809" y="734"/>
                  </a:lnTo>
                  <a:cubicBezTo>
                    <a:pt x="13076" y="834"/>
                    <a:pt x="13310" y="968"/>
                    <a:pt x="13543" y="1135"/>
                  </a:cubicBezTo>
                  <a:lnTo>
                    <a:pt x="13576" y="1135"/>
                  </a:lnTo>
                  <a:cubicBezTo>
                    <a:pt x="13610" y="1135"/>
                    <a:pt x="13610" y="1101"/>
                    <a:pt x="13576" y="1101"/>
                  </a:cubicBezTo>
                  <a:cubicBezTo>
                    <a:pt x="13343" y="934"/>
                    <a:pt x="13109" y="801"/>
                    <a:pt x="12876" y="668"/>
                  </a:cubicBezTo>
                  <a:lnTo>
                    <a:pt x="12742" y="634"/>
                  </a:lnTo>
                  <a:cubicBezTo>
                    <a:pt x="12742" y="618"/>
                    <a:pt x="12734" y="609"/>
                    <a:pt x="12726" y="609"/>
                  </a:cubicBezTo>
                  <a:close/>
                  <a:moveTo>
                    <a:pt x="6238" y="934"/>
                  </a:moveTo>
                  <a:cubicBezTo>
                    <a:pt x="5971" y="1101"/>
                    <a:pt x="5671" y="1235"/>
                    <a:pt x="5404" y="1401"/>
                  </a:cubicBezTo>
                  <a:cubicBezTo>
                    <a:pt x="5404" y="1435"/>
                    <a:pt x="5404" y="1468"/>
                    <a:pt x="5404" y="1468"/>
                  </a:cubicBezTo>
                  <a:cubicBezTo>
                    <a:pt x="5404" y="1468"/>
                    <a:pt x="5437" y="1502"/>
                    <a:pt x="5437" y="1502"/>
                  </a:cubicBezTo>
                  <a:lnTo>
                    <a:pt x="5437" y="1468"/>
                  </a:lnTo>
                  <a:cubicBezTo>
                    <a:pt x="5737" y="1301"/>
                    <a:pt x="6004" y="1135"/>
                    <a:pt x="6271" y="1001"/>
                  </a:cubicBezTo>
                  <a:cubicBezTo>
                    <a:pt x="6305" y="1001"/>
                    <a:pt x="6305" y="968"/>
                    <a:pt x="6271" y="934"/>
                  </a:cubicBezTo>
                  <a:close/>
                  <a:moveTo>
                    <a:pt x="14277" y="1635"/>
                  </a:moveTo>
                  <a:cubicBezTo>
                    <a:pt x="14277" y="1668"/>
                    <a:pt x="14277" y="1702"/>
                    <a:pt x="14277" y="1702"/>
                  </a:cubicBezTo>
                  <a:cubicBezTo>
                    <a:pt x="14510" y="1902"/>
                    <a:pt x="14744" y="2135"/>
                    <a:pt x="14944" y="2369"/>
                  </a:cubicBezTo>
                  <a:lnTo>
                    <a:pt x="15011" y="2369"/>
                  </a:lnTo>
                  <a:cubicBezTo>
                    <a:pt x="15044" y="2369"/>
                    <a:pt x="15044" y="2335"/>
                    <a:pt x="15011" y="2335"/>
                  </a:cubicBezTo>
                  <a:cubicBezTo>
                    <a:pt x="14811" y="2069"/>
                    <a:pt x="14577" y="1868"/>
                    <a:pt x="14344" y="1635"/>
                  </a:cubicBezTo>
                  <a:close/>
                  <a:moveTo>
                    <a:pt x="4635" y="1955"/>
                  </a:moveTo>
                  <a:cubicBezTo>
                    <a:pt x="4624" y="1955"/>
                    <a:pt x="4612" y="1960"/>
                    <a:pt x="4603" y="1969"/>
                  </a:cubicBezTo>
                  <a:cubicBezTo>
                    <a:pt x="4336" y="2135"/>
                    <a:pt x="4103" y="2335"/>
                    <a:pt x="3836" y="2536"/>
                  </a:cubicBezTo>
                  <a:cubicBezTo>
                    <a:pt x="3836" y="2569"/>
                    <a:pt x="3836" y="2569"/>
                    <a:pt x="3836" y="2602"/>
                  </a:cubicBezTo>
                  <a:lnTo>
                    <a:pt x="3903" y="2602"/>
                  </a:lnTo>
                  <a:cubicBezTo>
                    <a:pt x="4170" y="2402"/>
                    <a:pt x="4403" y="2202"/>
                    <a:pt x="4670" y="2035"/>
                  </a:cubicBezTo>
                  <a:cubicBezTo>
                    <a:pt x="4694" y="1986"/>
                    <a:pt x="4665" y="1955"/>
                    <a:pt x="4635" y="1955"/>
                  </a:cubicBezTo>
                  <a:close/>
                  <a:moveTo>
                    <a:pt x="3136" y="3169"/>
                  </a:moveTo>
                  <a:cubicBezTo>
                    <a:pt x="2902" y="3370"/>
                    <a:pt x="2669" y="3603"/>
                    <a:pt x="2435" y="3837"/>
                  </a:cubicBezTo>
                  <a:cubicBezTo>
                    <a:pt x="2435" y="3837"/>
                    <a:pt x="2435" y="3870"/>
                    <a:pt x="2435" y="3903"/>
                  </a:cubicBezTo>
                  <a:lnTo>
                    <a:pt x="2502" y="3903"/>
                  </a:lnTo>
                  <a:cubicBezTo>
                    <a:pt x="2735" y="3636"/>
                    <a:pt x="2969" y="3436"/>
                    <a:pt x="3169" y="3236"/>
                  </a:cubicBezTo>
                  <a:cubicBezTo>
                    <a:pt x="3202" y="3203"/>
                    <a:pt x="3202" y="3169"/>
                    <a:pt x="3169" y="3169"/>
                  </a:cubicBezTo>
                  <a:close/>
                  <a:moveTo>
                    <a:pt x="15544" y="3036"/>
                  </a:moveTo>
                  <a:cubicBezTo>
                    <a:pt x="15544" y="3069"/>
                    <a:pt x="15544" y="3069"/>
                    <a:pt x="15544" y="3103"/>
                  </a:cubicBezTo>
                  <a:cubicBezTo>
                    <a:pt x="15745" y="3336"/>
                    <a:pt x="15911" y="3603"/>
                    <a:pt x="16078" y="3903"/>
                  </a:cubicBezTo>
                  <a:lnTo>
                    <a:pt x="16145" y="3903"/>
                  </a:lnTo>
                  <a:cubicBezTo>
                    <a:pt x="16145" y="3870"/>
                    <a:pt x="16145" y="3837"/>
                    <a:pt x="16145" y="3837"/>
                  </a:cubicBezTo>
                  <a:cubicBezTo>
                    <a:pt x="15978" y="3570"/>
                    <a:pt x="15778" y="3303"/>
                    <a:pt x="15611" y="3036"/>
                  </a:cubicBezTo>
                  <a:close/>
                  <a:moveTo>
                    <a:pt x="1818" y="4512"/>
                  </a:moveTo>
                  <a:cubicBezTo>
                    <a:pt x="1810" y="4512"/>
                    <a:pt x="1801" y="4520"/>
                    <a:pt x="1801" y="4537"/>
                  </a:cubicBezTo>
                  <a:cubicBezTo>
                    <a:pt x="1601" y="4771"/>
                    <a:pt x="1368" y="5004"/>
                    <a:pt x="1168" y="5271"/>
                  </a:cubicBezTo>
                  <a:cubicBezTo>
                    <a:pt x="1168" y="5271"/>
                    <a:pt x="1168" y="5304"/>
                    <a:pt x="1168" y="5304"/>
                  </a:cubicBezTo>
                  <a:lnTo>
                    <a:pt x="1234" y="5304"/>
                  </a:lnTo>
                  <a:cubicBezTo>
                    <a:pt x="1434" y="5071"/>
                    <a:pt x="1635" y="4804"/>
                    <a:pt x="1835" y="4570"/>
                  </a:cubicBezTo>
                  <a:cubicBezTo>
                    <a:pt x="1868" y="4570"/>
                    <a:pt x="1868" y="4537"/>
                    <a:pt x="1835" y="4537"/>
                  </a:cubicBezTo>
                  <a:cubicBezTo>
                    <a:pt x="1835" y="4520"/>
                    <a:pt x="1826" y="4512"/>
                    <a:pt x="1818" y="4512"/>
                  </a:cubicBezTo>
                  <a:close/>
                  <a:moveTo>
                    <a:pt x="16579" y="4645"/>
                  </a:moveTo>
                  <a:cubicBezTo>
                    <a:pt x="16570" y="4645"/>
                    <a:pt x="16562" y="4654"/>
                    <a:pt x="16545" y="4670"/>
                  </a:cubicBezTo>
                  <a:cubicBezTo>
                    <a:pt x="16545" y="4670"/>
                    <a:pt x="16545" y="4704"/>
                    <a:pt x="16545" y="4704"/>
                  </a:cubicBezTo>
                  <a:cubicBezTo>
                    <a:pt x="16712" y="5004"/>
                    <a:pt x="16845" y="5271"/>
                    <a:pt x="16979" y="5571"/>
                  </a:cubicBezTo>
                  <a:lnTo>
                    <a:pt x="17012" y="5571"/>
                  </a:lnTo>
                  <a:cubicBezTo>
                    <a:pt x="17012" y="5571"/>
                    <a:pt x="17046" y="5538"/>
                    <a:pt x="17012" y="5538"/>
                  </a:cubicBezTo>
                  <a:cubicBezTo>
                    <a:pt x="16912" y="5238"/>
                    <a:pt x="16745" y="4937"/>
                    <a:pt x="16612" y="4670"/>
                  </a:cubicBezTo>
                  <a:cubicBezTo>
                    <a:pt x="16595" y="4654"/>
                    <a:pt x="16587" y="4645"/>
                    <a:pt x="16579" y="4645"/>
                  </a:cubicBezTo>
                  <a:close/>
                  <a:moveTo>
                    <a:pt x="567" y="6005"/>
                  </a:moveTo>
                  <a:cubicBezTo>
                    <a:pt x="367" y="6272"/>
                    <a:pt x="200" y="6539"/>
                    <a:pt x="33" y="6805"/>
                  </a:cubicBezTo>
                  <a:cubicBezTo>
                    <a:pt x="0" y="6805"/>
                    <a:pt x="0" y="6839"/>
                    <a:pt x="33" y="6839"/>
                  </a:cubicBezTo>
                  <a:cubicBezTo>
                    <a:pt x="33" y="6855"/>
                    <a:pt x="42" y="6864"/>
                    <a:pt x="54" y="6864"/>
                  </a:cubicBezTo>
                  <a:cubicBezTo>
                    <a:pt x="67" y="6864"/>
                    <a:pt x="83" y="6855"/>
                    <a:pt x="100" y="6839"/>
                  </a:cubicBezTo>
                  <a:cubicBezTo>
                    <a:pt x="267" y="6605"/>
                    <a:pt x="434" y="6338"/>
                    <a:pt x="634" y="6072"/>
                  </a:cubicBezTo>
                  <a:cubicBezTo>
                    <a:pt x="634" y="6038"/>
                    <a:pt x="634" y="6038"/>
                    <a:pt x="634" y="6005"/>
                  </a:cubicBezTo>
                  <a:close/>
                  <a:moveTo>
                    <a:pt x="17346" y="6372"/>
                  </a:moveTo>
                  <a:cubicBezTo>
                    <a:pt x="17312" y="6372"/>
                    <a:pt x="17312" y="6405"/>
                    <a:pt x="17312" y="6438"/>
                  </a:cubicBezTo>
                  <a:cubicBezTo>
                    <a:pt x="17446" y="6705"/>
                    <a:pt x="17546" y="7006"/>
                    <a:pt x="17679" y="7306"/>
                  </a:cubicBezTo>
                  <a:cubicBezTo>
                    <a:pt x="17679" y="7339"/>
                    <a:pt x="17679" y="7339"/>
                    <a:pt x="17713" y="7339"/>
                  </a:cubicBezTo>
                  <a:cubicBezTo>
                    <a:pt x="17746" y="7306"/>
                    <a:pt x="17746" y="7306"/>
                    <a:pt x="17746" y="7272"/>
                  </a:cubicBezTo>
                  <a:cubicBezTo>
                    <a:pt x="17613" y="6972"/>
                    <a:pt x="17513" y="6672"/>
                    <a:pt x="17412" y="6372"/>
                  </a:cubicBezTo>
                  <a:close/>
                  <a:moveTo>
                    <a:pt x="18013" y="8173"/>
                  </a:moveTo>
                  <a:cubicBezTo>
                    <a:pt x="17980" y="8173"/>
                    <a:pt x="17980" y="8206"/>
                    <a:pt x="17980" y="8240"/>
                  </a:cubicBezTo>
                  <a:cubicBezTo>
                    <a:pt x="18080" y="8507"/>
                    <a:pt x="18180" y="8807"/>
                    <a:pt x="18246" y="9140"/>
                  </a:cubicBezTo>
                  <a:cubicBezTo>
                    <a:pt x="18280" y="9140"/>
                    <a:pt x="18280" y="9174"/>
                    <a:pt x="18313" y="9174"/>
                  </a:cubicBezTo>
                  <a:cubicBezTo>
                    <a:pt x="18313" y="9140"/>
                    <a:pt x="18346" y="9140"/>
                    <a:pt x="18346" y="9107"/>
                  </a:cubicBezTo>
                  <a:cubicBezTo>
                    <a:pt x="18246" y="8807"/>
                    <a:pt x="18146" y="8507"/>
                    <a:pt x="18046" y="8206"/>
                  </a:cubicBezTo>
                  <a:cubicBezTo>
                    <a:pt x="18046" y="8173"/>
                    <a:pt x="18013" y="8173"/>
                    <a:pt x="18013" y="8173"/>
                  </a:cubicBezTo>
                  <a:close/>
                  <a:moveTo>
                    <a:pt x="18547" y="10016"/>
                  </a:moveTo>
                  <a:cubicBezTo>
                    <a:pt x="18530" y="10016"/>
                    <a:pt x="18513" y="10024"/>
                    <a:pt x="18513" y="10041"/>
                  </a:cubicBezTo>
                  <a:cubicBezTo>
                    <a:pt x="18580" y="10341"/>
                    <a:pt x="18680" y="10641"/>
                    <a:pt x="18747" y="10975"/>
                  </a:cubicBezTo>
                  <a:cubicBezTo>
                    <a:pt x="18747" y="11008"/>
                    <a:pt x="18780" y="11008"/>
                    <a:pt x="18780" y="11008"/>
                  </a:cubicBezTo>
                  <a:lnTo>
                    <a:pt x="18780" y="11042"/>
                  </a:lnTo>
                  <a:cubicBezTo>
                    <a:pt x="18813" y="11042"/>
                    <a:pt x="18813" y="11008"/>
                    <a:pt x="18813" y="10975"/>
                  </a:cubicBezTo>
                  <a:cubicBezTo>
                    <a:pt x="18747" y="10675"/>
                    <a:pt x="18680" y="10341"/>
                    <a:pt x="18580" y="10041"/>
                  </a:cubicBezTo>
                  <a:cubicBezTo>
                    <a:pt x="18580" y="10024"/>
                    <a:pt x="18563" y="10016"/>
                    <a:pt x="18547" y="10016"/>
                  </a:cubicBezTo>
                  <a:close/>
                  <a:moveTo>
                    <a:pt x="19014" y="11876"/>
                  </a:moveTo>
                  <a:cubicBezTo>
                    <a:pt x="18980" y="11876"/>
                    <a:pt x="18980" y="11876"/>
                    <a:pt x="18980" y="11909"/>
                  </a:cubicBezTo>
                  <a:cubicBezTo>
                    <a:pt x="19047" y="12209"/>
                    <a:pt x="19114" y="12509"/>
                    <a:pt x="19180" y="12843"/>
                  </a:cubicBezTo>
                  <a:cubicBezTo>
                    <a:pt x="19180" y="12876"/>
                    <a:pt x="19180" y="12876"/>
                    <a:pt x="19214" y="12876"/>
                  </a:cubicBezTo>
                  <a:cubicBezTo>
                    <a:pt x="19214" y="12876"/>
                    <a:pt x="19247" y="12843"/>
                    <a:pt x="19247" y="12843"/>
                  </a:cubicBezTo>
                  <a:cubicBezTo>
                    <a:pt x="19180" y="12509"/>
                    <a:pt x="19114" y="12209"/>
                    <a:pt x="19047" y="11909"/>
                  </a:cubicBezTo>
                  <a:cubicBezTo>
                    <a:pt x="19047" y="11876"/>
                    <a:pt x="19014" y="11876"/>
                    <a:pt x="19014" y="11876"/>
                  </a:cubicBezTo>
                  <a:close/>
                  <a:moveTo>
                    <a:pt x="19347" y="13744"/>
                  </a:moveTo>
                  <a:cubicBezTo>
                    <a:pt x="19347" y="13744"/>
                    <a:pt x="19314" y="13777"/>
                    <a:pt x="19314" y="13777"/>
                  </a:cubicBezTo>
                  <a:cubicBezTo>
                    <a:pt x="19381" y="14077"/>
                    <a:pt x="19447" y="14411"/>
                    <a:pt x="19481" y="14711"/>
                  </a:cubicBezTo>
                  <a:cubicBezTo>
                    <a:pt x="19481" y="14744"/>
                    <a:pt x="19514" y="14744"/>
                    <a:pt x="19514" y="14744"/>
                  </a:cubicBezTo>
                  <a:lnTo>
                    <a:pt x="19547" y="14744"/>
                  </a:lnTo>
                  <a:cubicBezTo>
                    <a:pt x="19547" y="14744"/>
                    <a:pt x="19581" y="14744"/>
                    <a:pt x="19547" y="14711"/>
                  </a:cubicBezTo>
                  <a:cubicBezTo>
                    <a:pt x="19514" y="14411"/>
                    <a:pt x="19447" y="14111"/>
                    <a:pt x="19414" y="13777"/>
                  </a:cubicBezTo>
                  <a:cubicBezTo>
                    <a:pt x="19381" y="13744"/>
                    <a:pt x="19381" y="13744"/>
                    <a:pt x="19347" y="13744"/>
                  </a:cubicBezTo>
                  <a:close/>
                  <a:moveTo>
                    <a:pt x="19681" y="15612"/>
                  </a:moveTo>
                  <a:cubicBezTo>
                    <a:pt x="19647" y="15612"/>
                    <a:pt x="19614" y="15645"/>
                    <a:pt x="19647" y="15678"/>
                  </a:cubicBezTo>
                  <a:cubicBezTo>
                    <a:pt x="19681" y="15979"/>
                    <a:pt x="19714" y="16279"/>
                    <a:pt x="19781" y="16612"/>
                  </a:cubicBezTo>
                  <a:cubicBezTo>
                    <a:pt x="19781" y="16646"/>
                    <a:pt x="19781" y="16646"/>
                    <a:pt x="19814" y="16646"/>
                  </a:cubicBezTo>
                  <a:cubicBezTo>
                    <a:pt x="19814" y="16646"/>
                    <a:pt x="19848" y="16612"/>
                    <a:pt x="19848" y="16612"/>
                  </a:cubicBezTo>
                  <a:cubicBezTo>
                    <a:pt x="19814" y="16279"/>
                    <a:pt x="19747" y="15979"/>
                    <a:pt x="19714" y="15645"/>
                  </a:cubicBezTo>
                  <a:cubicBezTo>
                    <a:pt x="19714" y="15645"/>
                    <a:pt x="19681" y="15612"/>
                    <a:pt x="19681" y="15612"/>
                  </a:cubicBezTo>
                  <a:close/>
                  <a:moveTo>
                    <a:pt x="19914" y="17513"/>
                  </a:moveTo>
                  <a:cubicBezTo>
                    <a:pt x="19914" y="17513"/>
                    <a:pt x="19881" y="17546"/>
                    <a:pt x="19881" y="17546"/>
                  </a:cubicBezTo>
                  <a:cubicBezTo>
                    <a:pt x="19914" y="17880"/>
                    <a:pt x="19948" y="18180"/>
                    <a:pt x="19981" y="18514"/>
                  </a:cubicBezTo>
                  <a:cubicBezTo>
                    <a:pt x="19981" y="18547"/>
                    <a:pt x="20014" y="18547"/>
                    <a:pt x="20048" y="18547"/>
                  </a:cubicBezTo>
                  <a:cubicBezTo>
                    <a:pt x="20048" y="18547"/>
                    <a:pt x="20081" y="18514"/>
                    <a:pt x="20081" y="18514"/>
                  </a:cubicBezTo>
                  <a:cubicBezTo>
                    <a:pt x="20048" y="18180"/>
                    <a:pt x="20014" y="17880"/>
                    <a:pt x="19948" y="17546"/>
                  </a:cubicBezTo>
                  <a:cubicBezTo>
                    <a:pt x="19948" y="17513"/>
                    <a:pt x="19948" y="17513"/>
                    <a:pt x="19914" y="17513"/>
                  </a:cubicBezTo>
                  <a:close/>
                  <a:moveTo>
                    <a:pt x="20114" y="19414"/>
                  </a:moveTo>
                  <a:cubicBezTo>
                    <a:pt x="20114" y="19414"/>
                    <a:pt x="20081" y="19448"/>
                    <a:pt x="20081" y="19448"/>
                  </a:cubicBezTo>
                  <a:lnTo>
                    <a:pt x="20181" y="20415"/>
                  </a:lnTo>
                  <a:cubicBezTo>
                    <a:pt x="20181" y="20415"/>
                    <a:pt x="20214" y="20448"/>
                    <a:pt x="20214" y="20448"/>
                  </a:cubicBezTo>
                  <a:cubicBezTo>
                    <a:pt x="20248" y="20448"/>
                    <a:pt x="20248" y="20415"/>
                    <a:pt x="20248" y="20382"/>
                  </a:cubicBezTo>
                  <a:cubicBezTo>
                    <a:pt x="20248" y="20082"/>
                    <a:pt x="20214" y="19781"/>
                    <a:pt x="20181" y="19448"/>
                  </a:cubicBezTo>
                  <a:cubicBezTo>
                    <a:pt x="20148" y="19414"/>
                    <a:pt x="20148" y="19414"/>
                    <a:pt x="20114" y="19414"/>
                  </a:cubicBezTo>
                  <a:close/>
                  <a:moveTo>
                    <a:pt x="20315" y="21316"/>
                  </a:moveTo>
                  <a:cubicBezTo>
                    <a:pt x="20281" y="21316"/>
                    <a:pt x="20248" y="21349"/>
                    <a:pt x="20248" y="21349"/>
                  </a:cubicBezTo>
                  <a:lnTo>
                    <a:pt x="20315" y="22316"/>
                  </a:lnTo>
                  <a:cubicBezTo>
                    <a:pt x="20315" y="22316"/>
                    <a:pt x="20348" y="22350"/>
                    <a:pt x="20381" y="22350"/>
                  </a:cubicBezTo>
                  <a:cubicBezTo>
                    <a:pt x="20415" y="22350"/>
                    <a:pt x="20415" y="22350"/>
                    <a:pt x="20415" y="22316"/>
                  </a:cubicBezTo>
                  <a:cubicBezTo>
                    <a:pt x="20381" y="22016"/>
                    <a:pt x="20381" y="21683"/>
                    <a:pt x="20348" y="21382"/>
                  </a:cubicBezTo>
                  <a:cubicBezTo>
                    <a:pt x="20348" y="21349"/>
                    <a:pt x="20315" y="21316"/>
                    <a:pt x="20315" y="21316"/>
                  </a:cubicBezTo>
                  <a:close/>
                  <a:moveTo>
                    <a:pt x="20415" y="23217"/>
                  </a:moveTo>
                  <a:cubicBezTo>
                    <a:pt x="20415" y="23217"/>
                    <a:pt x="20381" y="23250"/>
                    <a:pt x="20381" y="23250"/>
                  </a:cubicBezTo>
                  <a:cubicBezTo>
                    <a:pt x="20415" y="23584"/>
                    <a:pt x="20448" y="23884"/>
                    <a:pt x="20448" y="24218"/>
                  </a:cubicBezTo>
                  <a:cubicBezTo>
                    <a:pt x="20448" y="24251"/>
                    <a:pt x="20448" y="24251"/>
                    <a:pt x="20481" y="24251"/>
                  </a:cubicBezTo>
                  <a:lnTo>
                    <a:pt x="20481" y="24285"/>
                  </a:lnTo>
                  <a:cubicBezTo>
                    <a:pt x="20515" y="24285"/>
                    <a:pt x="20515" y="24251"/>
                    <a:pt x="20515" y="24218"/>
                  </a:cubicBezTo>
                  <a:cubicBezTo>
                    <a:pt x="20515" y="23918"/>
                    <a:pt x="20481" y="23584"/>
                    <a:pt x="20481" y="23250"/>
                  </a:cubicBezTo>
                  <a:cubicBezTo>
                    <a:pt x="20448" y="23250"/>
                    <a:pt x="20448" y="23217"/>
                    <a:pt x="20415" y="23217"/>
                  </a:cubicBezTo>
                  <a:close/>
                  <a:moveTo>
                    <a:pt x="20515" y="25118"/>
                  </a:moveTo>
                  <a:cubicBezTo>
                    <a:pt x="20515" y="25118"/>
                    <a:pt x="20481" y="25152"/>
                    <a:pt x="20481" y="25152"/>
                  </a:cubicBezTo>
                  <a:cubicBezTo>
                    <a:pt x="20515" y="25485"/>
                    <a:pt x="20515" y="25819"/>
                    <a:pt x="20515" y="26119"/>
                  </a:cubicBezTo>
                  <a:cubicBezTo>
                    <a:pt x="20515" y="26153"/>
                    <a:pt x="20548" y="26153"/>
                    <a:pt x="20581" y="26153"/>
                  </a:cubicBezTo>
                  <a:cubicBezTo>
                    <a:pt x="20581" y="26153"/>
                    <a:pt x="20615" y="26153"/>
                    <a:pt x="20615" y="26119"/>
                  </a:cubicBezTo>
                  <a:lnTo>
                    <a:pt x="20581" y="25152"/>
                  </a:lnTo>
                  <a:cubicBezTo>
                    <a:pt x="20581" y="25118"/>
                    <a:pt x="20548" y="25118"/>
                    <a:pt x="20515" y="25118"/>
                  </a:cubicBezTo>
                  <a:close/>
                  <a:moveTo>
                    <a:pt x="20581" y="27020"/>
                  </a:moveTo>
                  <a:cubicBezTo>
                    <a:pt x="20581" y="27053"/>
                    <a:pt x="20548" y="27053"/>
                    <a:pt x="20548" y="27087"/>
                  </a:cubicBezTo>
                  <a:cubicBezTo>
                    <a:pt x="20581" y="27387"/>
                    <a:pt x="20581" y="27720"/>
                    <a:pt x="20581" y="28054"/>
                  </a:cubicBezTo>
                  <a:cubicBezTo>
                    <a:pt x="20581" y="28054"/>
                    <a:pt x="20615" y="28087"/>
                    <a:pt x="20615" y="28087"/>
                  </a:cubicBezTo>
                  <a:cubicBezTo>
                    <a:pt x="20648" y="28087"/>
                    <a:pt x="20681" y="28054"/>
                    <a:pt x="20681" y="28054"/>
                  </a:cubicBezTo>
                  <a:cubicBezTo>
                    <a:pt x="20648" y="27720"/>
                    <a:pt x="20648" y="27420"/>
                    <a:pt x="20648" y="27087"/>
                  </a:cubicBezTo>
                  <a:lnTo>
                    <a:pt x="20648" y="27053"/>
                  </a:lnTo>
                  <a:cubicBezTo>
                    <a:pt x="20648" y="27053"/>
                    <a:pt x="20615" y="27020"/>
                    <a:pt x="20581" y="27020"/>
                  </a:cubicBezTo>
                  <a:close/>
                  <a:moveTo>
                    <a:pt x="20648" y="28955"/>
                  </a:moveTo>
                  <a:cubicBezTo>
                    <a:pt x="20648" y="28955"/>
                    <a:pt x="20615" y="28955"/>
                    <a:pt x="20615" y="28988"/>
                  </a:cubicBezTo>
                  <a:lnTo>
                    <a:pt x="20615" y="29955"/>
                  </a:lnTo>
                  <a:cubicBezTo>
                    <a:pt x="20615" y="29955"/>
                    <a:pt x="20648" y="29989"/>
                    <a:pt x="20648" y="29989"/>
                  </a:cubicBezTo>
                  <a:cubicBezTo>
                    <a:pt x="20681" y="29989"/>
                    <a:pt x="20681" y="29955"/>
                    <a:pt x="20681" y="29955"/>
                  </a:cubicBezTo>
                  <a:lnTo>
                    <a:pt x="20681" y="28988"/>
                  </a:lnTo>
                  <a:cubicBezTo>
                    <a:pt x="20681" y="28988"/>
                    <a:pt x="20681" y="28955"/>
                    <a:pt x="20648" y="28955"/>
                  </a:cubicBezTo>
                  <a:close/>
                  <a:moveTo>
                    <a:pt x="20648" y="30856"/>
                  </a:moveTo>
                  <a:cubicBezTo>
                    <a:pt x="20648" y="30856"/>
                    <a:pt x="20615" y="30856"/>
                    <a:pt x="20615" y="30889"/>
                  </a:cubicBezTo>
                  <a:lnTo>
                    <a:pt x="20615" y="31857"/>
                  </a:lnTo>
                  <a:cubicBezTo>
                    <a:pt x="20615" y="31890"/>
                    <a:pt x="20648" y="31890"/>
                    <a:pt x="20648" y="31890"/>
                  </a:cubicBezTo>
                  <a:cubicBezTo>
                    <a:pt x="20681" y="31890"/>
                    <a:pt x="20715" y="31857"/>
                    <a:pt x="20715" y="31857"/>
                  </a:cubicBezTo>
                  <a:lnTo>
                    <a:pt x="20715" y="30889"/>
                  </a:lnTo>
                  <a:cubicBezTo>
                    <a:pt x="20715" y="30856"/>
                    <a:pt x="20681" y="30856"/>
                    <a:pt x="20648" y="30856"/>
                  </a:cubicBezTo>
                  <a:close/>
                  <a:moveTo>
                    <a:pt x="20671" y="32777"/>
                  </a:moveTo>
                  <a:cubicBezTo>
                    <a:pt x="20665" y="32777"/>
                    <a:pt x="20658" y="32781"/>
                    <a:pt x="20648" y="32791"/>
                  </a:cubicBezTo>
                  <a:cubicBezTo>
                    <a:pt x="20648" y="32791"/>
                    <a:pt x="20615" y="32791"/>
                    <a:pt x="20615" y="32824"/>
                  </a:cubicBezTo>
                  <a:lnTo>
                    <a:pt x="20615" y="33791"/>
                  </a:lnTo>
                  <a:lnTo>
                    <a:pt x="20648" y="33791"/>
                  </a:lnTo>
                  <a:cubicBezTo>
                    <a:pt x="20681" y="33791"/>
                    <a:pt x="20681" y="33791"/>
                    <a:pt x="20715" y="33758"/>
                  </a:cubicBezTo>
                  <a:lnTo>
                    <a:pt x="20715" y="32824"/>
                  </a:lnTo>
                  <a:cubicBezTo>
                    <a:pt x="20691" y="32800"/>
                    <a:pt x="20684" y="32777"/>
                    <a:pt x="20671" y="32777"/>
                  </a:cubicBezTo>
                  <a:close/>
                  <a:moveTo>
                    <a:pt x="20615" y="34692"/>
                  </a:moveTo>
                  <a:cubicBezTo>
                    <a:pt x="20615" y="34692"/>
                    <a:pt x="20581" y="34692"/>
                    <a:pt x="20581" y="34725"/>
                  </a:cubicBezTo>
                  <a:lnTo>
                    <a:pt x="20581" y="35659"/>
                  </a:lnTo>
                  <a:cubicBezTo>
                    <a:pt x="20581" y="35687"/>
                    <a:pt x="20581" y="35714"/>
                    <a:pt x="20600" y="35723"/>
                  </a:cubicBezTo>
                  <a:lnTo>
                    <a:pt x="20600" y="35723"/>
                  </a:lnTo>
                  <a:cubicBezTo>
                    <a:pt x="20626" y="35714"/>
                    <a:pt x="20648" y="35687"/>
                    <a:pt x="20648" y="35659"/>
                  </a:cubicBezTo>
                  <a:cubicBezTo>
                    <a:pt x="20648" y="35359"/>
                    <a:pt x="20648" y="35059"/>
                    <a:pt x="20648" y="34725"/>
                  </a:cubicBezTo>
                  <a:cubicBezTo>
                    <a:pt x="20648" y="34692"/>
                    <a:pt x="20648" y="34692"/>
                    <a:pt x="20615" y="34692"/>
                  </a:cubicBezTo>
                  <a:close/>
                  <a:moveTo>
                    <a:pt x="20600" y="35723"/>
                  </a:moveTo>
                  <a:lnTo>
                    <a:pt x="20600" y="35723"/>
                  </a:lnTo>
                  <a:cubicBezTo>
                    <a:pt x="20594" y="35725"/>
                    <a:pt x="20588" y="35726"/>
                    <a:pt x="20581" y="35726"/>
                  </a:cubicBezTo>
                  <a:lnTo>
                    <a:pt x="20615" y="35726"/>
                  </a:lnTo>
                  <a:cubicBezTo>
                    <a:pt x="20609" y="35726"/>
                    <a:pt x="20604" y="35725"/>
                    <a:pt x="20600" y="35723"/>
                  </a:cubicBezTo>
                  <a:close/>
                  <a:moveTo>
                    <a:pt x="20581" y="36593"/>
                  </a:moveTo>
                  <a:cubicBezTo>
                    <a:pt x="20581" y="36593"/>
                    <a:pt x="20548" y="36593"/>
                    <a:pt x="20548" y="36627"/>
                  </a:cubicBezTo>
                  <a:cubicBezTo>
                    <a:pt x="20548" y="36960"/>
                    <a:pt x="20515" y="37260"/>
                    <a:pt x="20515" y="37594"/>
                  </a:cubicBezTo>
                  <a:cubicBezTo>
                    <a:pt x="20515" y="37594"/>
                    <a:pt x="20515" y="37627"/>
                    <a:pt x="20548" y="37627"/>
                  </a:cubicBezTo>
                  <a:cubicBezTo>
                    <a:pt x="20581" y="37627"/>
                    <a:pt x="20581" y="37594"/>
                    <a:pt x="20581" y="37594"/>
                  </a:cubicBezTo>
                  <a:cubicBezTo>
                    <a:pt x="20615" y="37260"/>
                    <a:pt x="20615" y="36960"/>
                    <a:pt x="20615" y="36627"/>
                  </a:cubicBezTo>
                  <a:cubicBezTo>
                    <a:pt x="20615" y="36593"/>
                    <a:pt x="20615" y="36593"/>
                    <a:pt x="20581" y="36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5" name="Google Shape;6675;p114"/>
            <p:cNvSpPr/>
            <p:nvPr/>
          </p:nvSpPr>
          <p:spPr>
            <a:xfrm>
              <a:off x="7193305" y="3456178"/>
              <a:ext cx="202227" cy="403413"/>
            </a:xfrm>
            <a:custGeom>
              <a:avLst/>
              <a:gdLst/>
              <a:ahLst/>
              <a:cxnLst/>
              <a:rect l="l" t="t" r="r" b="b"/>
              <a:pathLst>
                <a:path w="19214" h="38329" extrusionOk="0">
                  <a:moveTo>
                    <a:pt x="9040" y="1"/>
                  </a:moveTo>
                  <a:cubicBezTo>
                    <a:pt x="9007" y="1"/>
                    <a:pt x="9007" y="34"/>
                    <a:pt x="9007" y="34"/>
                  </a:cubicBezTo>
                  <a:cubicBezTo>
                    <a:pt x="9007" y="68"/>
                    <a:pt x="9040" y="68"/>
                    <a:pt x="9040" y="68"/>
                  </a:cubicBezTo>
                  <a:lnTo>
                    <a:pt x="10007" y="68"/>
                  </a:lnTo>
                  <a:lnTo>
                    <a:pt x="10007" y="101"/>
                  </a:lnTo>
                  <a:cubicBezTo>
                    <a:pt x="10041" y="101"/>
                    <a:pt x="10041" y="68"/>
                    <a:pt x="10041" y="68"/>
                  </a:cubicBezTo>
                  <a:cubicBezTo>
                    <a:pt x="10041" y="34"/>
                    <a:pt x="10041" y="1"/>
                    <a:pt x="10007" y="1"/>
                  </a:cubicBezTo>
                  <a:close/>
                  <a:moveTo>
                    <a:pt x="8106" y="134"/>
                  </a:moveTo>
                  <a:cubicBezTo>
                    <a:pt x="7772" y="201"/>
                    <a:pt x="7472" y="301"/>
                    <a:pt x="7172" y="401"/>
                  </a:cubicBezTo>
                  <a:cubicBezTo>
                    <a:pt x="7139" y="401"/>
                    <a:pt x="7139" y="435"/>
                    <a:pt x="7139" y="435"/>
                  </a:cubicBezTo>
                  <a:cubicBezTo>
                    <a:pt x="7139" y="468"/>
                    <a:pt x="7172" y="468"/>
                    <a:pt x="7172" y="468"/>
                  </a:cubicBezTo>
                  <a:lnTo>
                    <a:pt x="7205" y="468"/>
                  </a:lnTo>
                  <a:cubicBezTo>
                    <a:pt x="7506" y="368"/>
                    <a:pt x="7806" y="268"/>
                    <a:pt x="8106" y="201"/>
                  </a:cubicBezTo>
                  <a:cubicBezTo>
                    <a:pt x="8139" y="201"/>
                    <a:pt x="8139" y="201"/>
                    <a:pt x="8139" y="168"/>
                  </a:cubicBezTo>
                  <a:cubicBezTo>
                    <a:pt x="8139" y="134"/>
                    <a:pt x="8106" y="134"/>
                    <a:pt x="8106" y="134"/>
                  </a:cubicBezTo>
                  <a:close/>
                  <a:moveTo>
                    <a:pt x="10908" y="134"/>
                  </a:moveTo>
                  <a:cubicBezTo>
                    <a:pt x="10908" y="134"/>
                    <a:pt x="10875" y="134"/>
                    <a:pt x="10875" y="168"/>
                  </a:cubicBezTo>
                  <a:cubicBezTo>
                    <a:pt x="10848" y="195"/>
                    <a:pt x="10886" y="244"/>
                    <a:pt x="10920" y="244"/>
                  </a:cubicBezTo>
                  <a:cubicBezTo>
                    <a:pt x="10927" y="244"/>
                    <a:pt x="10935" y="241"/>
                    <a:pt x="10941" y="234"/>
                  </a:cubicBezTo>
                  <a:cubicBezTo>
                    <a:pt x="11237" y="300"/>
                    <a:pt x="11532" y="398"/>
                    <a:pt x="11827" y="496"/>
                  </a:cubicBezTo>
                  <a:lnTo>
                    <a:pt x="11827" y="496"/>
                  </a:lnTo>
                  <a:cubicBezTo>
                    <a:pt x="11835" y="492"/>
                    <a:pt x="11842" y="484"/>
                    <a:pt x="11842" y="468"/>
                  </a:cubicBezTo>
                  <a:cubicBezTo>
                    <a:pt x="11842" y="468"/>
                    <a:pt x="11842" y="435"/>
                    <a:pt x="11842" y="435"/>
                  </a:cubicBezTo>
                  <a:cubicBezTo>
                    <a:pt x="11542" y="301"/>
                    <a:pt x="11242" y="201"/>
                    <a:pt x="10908" y="134"/>
                  </a:cubicBezTo>
                  <a:close/>
                  <a:moveTo>
                    <a:pt x="11827" y="496"/>
                  </a:moveTo>
                  <a:cubicBezTo>
                    <a:pt x="11818" y="501"/>
                    <a:pt x="11809" y="501"/>
                    <a:pt x="11809" y="501"/>
                  </a:cubicBezTo>
                  <a:lnTo>
                    <a:pt x="11842" y="501"/>
                  </a:lnTo>
                  <a:cubicBezTo>
                    <a:pt x="11837" y="500"/>
                    <a:pt x="11832" y="498"/>
                    <a:pt x="11827" y="496"/>
                  </a:cubicBezTo>
                  <a:close/>
                  <a:moveTo>
                    <a:pt x="6280" y="753"/>
                  </a:moveTo>
                  <a:cubicBezTo>
                    <a:pt x="6275" y="753"/>
                    <a:pt x="6271" y="757"/>
                    <a:pt x="6271" y="768"/>
                  </a:cubicBezTo>
                  <a:cubicBezTo>
                    <a:pt x="5971" y="902"/>
                    <a:pt x="5704" y="1035"/>
                    <a:pt x="5437" y="1202"/>
                  </a:cubicBezTo>
                  <a:cubicBezTo>
                    <a:pt x="5404" y="1235"/>
                    <a:pt x="5404" y="1235"/>
                    <a:pt x="5437" y="1269"/>
                  </a:cubicBezTo>
                  <a:cubicBezTo>
                    <a:pt x="5437" y="1269"/>
                    <a:pt x="5437" y="1302"/>
                    <a:pt x="5471" y="1302"/>
                  </a:cubicBezTo>
                  <a:lnTo>
                    <a:pt x="5471" y="1269"/>
                  </a:lnTo>
                  <a:cubicBezTo>
                    <a:pt x="5738" y="1102"/>
                    <a:pt x="6038" y="968"/>
                    <a:pt x="6305" y="835"/>
                  </a:cubicBezTo>
                  <a:cubicBezTo>
                    <a:pt x="6305" y="802"/>
                    <a:pt x="6305" y="802"/>
                    <a:pt x="6305" y="768"/>
                  </a:cubicBezTo>
                  <a:cubicBezTo>
                    <a:pt x="6305" y="768"/>
                    <a:pt x="6290" y="753"/>
                    <a:pt x="6280" y="753"/>
                  </a:cubicBezTo>
                  <a:close/>
                  <a:moveTo>
                    <a:pt x="12709" y="868"/>
                  </a:moveTo>
                  <a:cubicBezTo>
                    <a:pt x="12676" y="902"/>
                    <a:pt x="12676" y="902"/>
                    <a:pt x="12709" y="935"/>
                  </a:cubicBezTo>
                  <a:cubicBezTo>
                    <a:pt x="12976" y="1102"/>
                    <a:pt x="13210" y="1269"/>
                    <a:pt x="13477" y="1469"/>
                  </a:cubicBezTo>
                  <a:cubicBezTo>
                    <a:pt x="13493" y="1485"/>
                    <a:pt x="13502" y="1494"/>
                    <a:pt x="13510" y="1494"/>
                  </a:cubicBezTo>
                  <a:cubicBezTo>
                    <a:pt x="13518" y="1494"/>
                    <a:pt x="13527" y="1485"/>
                    <a:pt x="13543" y="1469"/>
                  </a:cubicBezTo>
                  <a:cubicBezTo>
                    <a:pt x="13543" y="1469"/>
                    <a:pt x="13543" y="1435"/>
                    <a:pt x="13543" y="1435"/>
                  </a:cubicBezTo>
                  <a:cubicBezTo>
                    <a:pt x="13276" y="1235"/>
                    <a:pt x="13010" y="1035"/>
                    <a:pt x="12743" y="868"/>
                  </a:cubicBezTo>
                  <a:close/>
                  <a:moveTo>
                    <a:pt x="4637" y="1736"/>
                  </a:moveTo>
                  <a:cubicBezTo>
                    <a:pt x="4370" y="1902"/>
                    <a:pt x="4137" y="2102"/>
                    <a:pt x="3870" y="2336"/>
                  </a:cubicBezTo>
                  <a:cubicBezTo>
                    <a:pt x="3836" y="2336"/>
                    <a:pt x="3836" y="2369"/>
                    <a:pt x="3870" y="2369"/>
                  </a:cubicBezTo>
                  <a:lnTo>
                    <a:pt x="3903" y="2369"/>
                  </a:lnTo>
                  <a:lnTo>
                    <a:pt x="3903" y="2403"/>
                  </a:lnTo>
                  <a:cubicBezTo>
                    <a:pt x="3903" y="2403"/>
                    <a:pt x="3936" y="2369"/>
                    <a:pt x="3936" y="2369"/>
                  </a:cubicBezTo>
                  <a:cubicBezTo>
                    <a:pt x="4170" y="2169"/>
                    <a:pt x="4437" y="1969"/>
                    <a:pt x="4670" y="1802"/>
                  </a:cubicBezTo>
                  <a:cubicBezTo>
                    <a:pt x="4704" y="1802"/>
                    <a:pt x="4704" y="1769"/>
                    <a:pt x="4670" y="1736"/>
                  </a:cubicBezTo>
                  <a:close/>
                  <a:moveTo>
                    <a:pt x="14156" y="2077"/>
                  </a:moveTo>
                  <a:cubicBezTo>
                    <a:pt x="14144" y="2077"/>
                    <a:pt x="14127" y="2086"/>
                    <a:pt x="14110" y="2102"/>
                  </a:cubicBezTo>
                  <a:cubicBezTo>
                    <a:pt x="14110" y="2102"/>
                    <a:pt x="14110" y="2136"/>
                    <a:pt x="14110" y="2136"/>
                  </a:cubicBezTo>
                  <a:cubicBezTo>
                    <a:pt x="14344" y="2403"/>
                    <a:pt x="14511" y="2636"/>
                    <a:pt x="14711" y="2903"/>
                  </a:cubicBezTo>
                  <a:lnTo>
                    <a:pt x="14777" y="2903"/>
                  </a:lnTo>
                  <a:cubicBezTo>
                    <a:pt x="14777" y="2903"/>
                    <a:pt x="14777" y="2870"/>
                    <a:pt x="14777" y="2836"/>
                  </a:cubicBezTo>
                  <a:cubicBezTo>
                    <a:pt x="14577" y="2603"/>
                    <a:pt x="14377" y="2336"/>
                    <a:pt x="14177" y="2102"/>
                  </a:cubicBezTo>
                  <a:cubicBezTo>
                    <a:pt x="14177" y="2086"/>
                    <a:pt x="14169" y="2077"/>
                    <a:pt x="14156" y="2077"/>
                  </a:cubicBezTo>
                  <a:close/>
                  <a:moveTo>
                    <a:pt x="3136" y="2936"/>
                  </a:moveTo>
                  <a:cubicBezTo>
                    <a:pt x="2902" y="3137"/>
                    <a:pt x="2669" y="3370"/>
                    <a:pt x="2435" y="3604"/>
                  </a:cubicBezTo>
                  <a:cubicBezTo>
                    <a:pt x="2435" y="3604"/>
                    <a:pt x="2435" y="3637"/>
                    <a:pt x="2435" y="3670"/>
                  </a:cubicBezTo>
                  <a:lnTo>
                    <a:pt x="2502" y="3670"/>
                  </a:lnTo>
                  <a:cubicBezTo>
                    <a:pt x="2736" y="3437"/>
                    <a:pt x="2969" y="3203"/>
                    <a:pt x="3203" y="3003"/>
                  </a:cubicBezTo>
                  <a:cubicBezTo>
                    <a:pt x="3203" y="3003"/>
                    <a:pt x="3203" y="2970"/>
                    <a:pt x="3203" y="2936"/>
                  </a:cubicBezTo>
                  <a:close/>
                  <a:moveTo>
                    <a:pt x="15211" y="3637"/>
                  </a:moveTo>
                  <a:cubicBezTo>
                    <a:pt x="15211" y="3670"/>
                    <a:pt x="15211" y="3670"/>
                    <a:pt x="15211" y="3704"/>
                  </a:cubicBezTo>
                  <a:cubicBezTo>
                    <a:pt x="15378" y="3970"/>
                    <a:pt x="15545" y="4237"/>
                    <a:pt x="15678" y="4538"/>
                  </a:cubicBezTo>
                  <a:lnTo>
                    <a:pt x="15745" y="4538"/>
                  </a:lnTo>
                  <a:cubicBezTo>
                    <a:pt x="15745" y="4504"/>
                    <a:pt x="15745" y="4504"/>
                    <a:pt x="15745" y="4471"/>
                  </a:cubicBezTo>
                  <a:cubicBezTo>
                    <a:pt x="15611" y="4204"/>
                    <a:pt x="15445" y="3904"/>
                    <a:pt x="15278" y="3637"/>
                  </a:cubicBezTo>
                  <a:close/>
                  <a:moveTo>
                    <a:pt x="1818" y="4279"/>
                  </a:moveTo>
                  <a:cubicBezTo>
                    <a:pt x="1810" y="4279"/>
                    <a:pt x="1802" y="4287"/>
                    <a:pt x="1802" y="4304"/>
                  </a:cubicBezTo>
                  <a:cubicBezTo>
                    <a:pt x="1568" y="4538"/>
                    <a:pt x="1368" y="4771"/>
                    <a:pt x="1168" y="5005"/>
                  </a:cubicBezTo>
                  <a:cubicBezTo>
                    <a:pt x="1134" y="5038"/>
                    <a:pt x="1134" y="5071"/>
                    <a:pt x="1168" y="5071"/>
                  </a:cubicBezTo>
                  <a:lnTo>
                    <a:pt x="1234" y="5071"/>
                  </a:lnTo>
                  <a:cubicBezTo>
                    <a:pt x="1435" y="4804"/>
                    <a:pt x="1635" y="4571"/>
                    <a:pt x="1835" y="4337"/>
                  </a:cubicBezTo>
                  <a:cubicBezTo>
                    <a:pt x="1868" y="4337"/>
                    <a:pt x="1868" y="4304"/>
                    <a:pt x="1835" y="4304"/>
                  </a:cubicBezTo>
                  <a:cubicBezTo>
                    <a:pt x="1835" y="4287"/>
                    <a:pt x="1827" y="4279"/>
                    <a:pt x="1818" y="4279"/>
                  </a:cubicBezTo>
                  <a:close/>
                  <a:moveTo>
                    <a:pt x="16095" y="5313"/>
                  </a:moveTo>
                  <a:cubicBezTo>
                    <a:pt x="16087" y="5313"/>
                    <a:pt x="16078" y="5321"/>
                    <a:pt x="16078" y="5338"/>
                  </a:cubicBezTo>
                  <a:cubicBezTo>
                    <a:pt x="16045" y="5338"/>
                    <a:pt x="16045" y="5372"/>
                    <a:pt x="16078" y="5372"/>
                  </a:cubicBezTo>
                  <a:cubicBezTo>
                    <a:pt x="16178" y="5672"/>
                    <a:pt x="16312" y="5939"/>
                    <a:pt x="16412" y="6272"/>
                  </a:cubicBezTo>
                  <a:cubicBezTo>
                    <a:pt x="16434" y="6272"/>
                    <a:pt x="16442" y="6287"/>
                    <a:pt x="16454" y="6287"/>
                  </a:cubicBezTo>
                  <a:cubicBezTo>
                    <a:pt x="16460" y="6287"/>
                    <a:pt x="16468" y="6283"/>
                    <a:pt x="16479" y="6272"/>
                  </a:cubicBezTo>
                  <a:lnTo>
                    <a:pt x="16445" y="6272"/>
                  </a:lnTo>
                  <a:cubicBezTo>
                    <a:pt x="16479" y="6239"/>
                    <a:pt x="16479" y="6239"/>
                    <a:pt x="16479" y="6205"/>
                  </a:cubicBezTo>
                  <a:cubicBezTo>
                    <a:pt x="16379" y="5905"/>
                    <a:pt x="16245" y="5605"/>
                    <a:pt x="16112" y="5338"/>
                  </a:cubicBezTo>
                  <a:cubicBezTo>
                    <a:pt x="16112" y="5321"/>
                    <a:pt x="16103" y="5313"/>
                    <a:pt x="16095" y="5313"/>
                  </a:cubicBezTo>
                  <a:close/>
                  <a:moveTo>
                    <a:pt x="601" y="5747"/>
                  </a:moveTo>
                  <a:cubicBezTo>
                    <a:pt x="592" y="5747"/>
                    <a:pt x="584" y="5755"/>
                    <a:pt x="567" y="5772"/>
                  </a:cubicBezTo>
                  <a:cubicBezTo>
                    <a:pt x="367" y="6039"/>
                    <a:pt x="200" y="6272"/>
                    <a:pt x="0" y="6539"/>
                  </a:cubicBezTo>
                  <a:cubicBezTo>
                    <a:pt x="0" y="6572"/>
                    <a:pt x="0" y="6572"/>
                    <a:pt x="0" y="6606"/>
                  </a:cubicBezTo>
                  <a:lnTo>
                    <a:pt x="67" y="6606"/>
                  </a:lnTo>
                  <a:cubicBezTo>
                    <a:pt x="234" y="6339"/>
                    <a:pt x="434" y="6072"/>
                    <a:pt x="634" y="5805"/>
                  </a:cubicBezTo>
                  <a:cubicBezTo>
                    <a:pt x="634" y="5805"/>
                    <a:pt x="634" y="5772"/>
                    <a:pt x="634" y="5772"/>
                  </a:cubicBezTo>
                  <a:cubicBezTo>
                    <a:pt x="617" y="5755"/>
                    <a:pt x="609" y="5747"/>
                    <a:pt x="601" y="5747"/>
                  </a:cubicBezTo>
                  <a:close/>
                  <a:moveTo>
                    <a:pt x="16746" y="7106"/>
                  </a:moveTo>
                  <a:cubicBezTo>
                    <a:pt x="16746" y="7106"/>
                    <a:pt x="16712" y="7139"/>
                    <a:pt x="16712" y="7139"/>
                  </a:cubicBezTo>
                  <a:cubicBezTo>
                    <a:pt x="16812" y="7440"/>
                    <a:pt x="16912" y="7740"/>
                    <a:pt x="17012" y="8073"/>
                  </a:cubicBezTo>
                  <a:cubicBezTo>
                    <a:pt x="17012" y="8073"/>
                    <a:pt x="17012" y="8073"/>
                    <a:pt x="17046" y="8107"/>
                  </a:cubicBezTo>
                  <a:lnTo>
                    <a:pt x="17079" y="8073"/>
                  </a:lnTo>
                  <a:cubicBezTo>
                    <a:pt x="17079" y="8073"/>
                    <a:pt x="17079" y="8040"/>
                    <a:pt x="17079" y="8040"/>
                  </a:cubicBezTo>
                  <a:cubicBezTo>
                    <a:pt x="17012" y="7740"/>
                    <a:pt x="16912" y="7406"/>
                    <a:pt x="16812" y="7139"/>
                  </a:cubicBezTo>
                  <a:cubicBezTo>
                    <a:pt x="16812" y="7106"/>
                    <a:pt x="16779" y="7106"/>
                    <a:pt x="16746" y="7106"/>
                  </a:cubicBezTo>
                  <a:close/>
                  <a:moveTo>
                    <a:pt x="17313" y="8941"/>
                  </a:moveTo>
                  <a:cubicBezTo>
                    <a:pt x="17279" y="8941"/>
                    <a:pt x="17246" y="8974"/>
                    <a:pt x="17279" y="9007"/>
                  </a:cubicBezTo>
                  <a:cubicBezTo>
                    <a:pt x="17346" y="9308"/>
                    <a:pt x="17413" y="9608"/>
                    <a:pt x="17513" y="9908"/>
                  </a:cubicBezTo>
                  <a:cubicBezTo>
                    <a:pt x="17513" y="9941"/>
                    <a:pt x="17513" y="9941"/>
                    <a:pt x="17546" y="9941"/>
                  </a:cubicBezTo>
                  <a:cubicBezTo>
                    <a:pt x="17546" y="9941"/>
                    <a:pt x="17579" y="9908"/>
                    <a:pt x="17579" y="9908"/>
                  </a:cubicBezTo>
                  <a:cubicBezTo>
                    <a:pt x="17513" y="9575"/>
                    <a:pt x="17413" y="9274"/>
                    <a:pt x="17346" y="8974"/>
                  </a:cubicBezTo>
                  <a:cubicBezTo>
                    <a:pt x="17346" y="8941"/>
                    <a:pt x="17313" y="8941"/>
                    <a:pt x="17313" y="8941"/>
                  </a:cubicBezTo>
                  <a:close/>
                  <a:moveTo>
                    <a:pt x="17713" y="10809"/>
                  </a:moveTo>
                  <a:cubicBezTo>
                    <a:pt x="17713" y="10809"/>
                    <a:pt x="17680" y="10842"/>
                    <a:pt x="17713" y="10875"/>
                  </a:cubicBezTo>
                  <a:cubicBezTo>
                    <a:pt x="17746" y="11176"/>
                    <a:pt x="17813" y="11476"/>
                    <a:pt x="17880" y="11809"/>
                  </a:cubicBezTo>
                  <a:cubicBezTo>
                    <a:pt x="17880" y="11809"/>
                    <a:pt x="17913" y="11843"/>
                    <a:pt x="17913" y="11843"/>
                  </a:cubicBezTo>
                  <a:lnTo>
                    <a:pt x="17946" y="11809"/>
                  </a:lnTo>
                  <a:cubicBezTo>
                    <a:pt x="17946" y="11809"/>
                    <a:pt x="17980" y="11809"/>
                    <a:pt x="17946" y="11776"/>
                  </a:cubicBezTo>
                  <a:cubicBezTo>
                    <a:pt x="17913" y="11476"/>
                    <a:pt x="17846" y="11142"/>
                    <a:pt x="17780" y="10842"/>
                  </a:cubicBezTo>
                  <a:cubicBezTo>
                    <a:pt x="17780" y="10809"/>
                    <a:pt x="17746" y="10809"/>
                    <a:pt x="17713" y="10809"/>
                  </a:cubicBezTo>
                  <a:close/>
                  <a:moveTo>
                    <a:pt x="18080" y="12677"/>
                  </a:moveTo>
                  <a:cubicBezTo>
                    <a:pt x="18080" y="12677"/>
                    <a:pt x="18046" y="12710"/>
                    <a:pt x="18046" y="12743"/>
                  </a:cubicBezTo>
                  <a:cubicBezTo>
                    <a:pt x="18113" y="13044"/>
                    <a:pt x="18147" y="13344"/>
                    <a:pt x="18213" y="13677"/>
                  </a:cubicBezTo>
                  <a:cubicBezTo>
                    <a:pt x="18213" y="13711"/>
                    <a:pt x="18213" y="13711"/>
                    <a:pt x="18247" y="13711"/>
                  </a:cubicBezTo>
                  <a:cubicBezTo>
                    <a:pt x="18280" y="13711"/>
                    <a:pt x="18280" y="13677"/>
                    <a:pt x="18280" y="13677"/>
                  </a:cubicBezTo>
                  <a:cubicBezTo>
                    <a:pt x="18247" y="13344"/>
                    <a:pt x="18180" y="13044"/>
                    <a:pt x="18113" y="12710"/>
                  </a:cubicBezTo>
                  <a:cubicBezTo>
                    <a:pt x="18113" y="12710"/>
                    <a:pt x="18113" y="12677"/>
                    <a:pt x="18080" y="12677"/>
                  </a:cubicBezTo>
                  <a:close/>
                  <a:moveTo>
                    <a:pt x="18380" y="14578"/>
                  </a:moveTo>
                  <a:cubicBezTo>
                    <a:pt x="18347" y="14578"/>
                    <a:pt x="18347" y="14611"/>
                    <a:pt x="18347" y="14611"/>
                  </a:cubicBezTo>
                  <a:cubicBezTo>
                    <a:pt x="18380" y="14912"/>
                    <a:pt x="18413" y="15245"/>
                    <a:pt x="18447" y="15579"/>
                  </a:cubicBezTo>
                  <a:cubicBezTo>
                    <a:pt x="18447" y="15579"/>
                    <a:pt x="18480" y="15612"/>
                    <a:pt x="18513" y="15612"/>
                  </a:cubicBezTo>
                  <a:cubicBezTo>
                    <a:pt x="18513" y="15612"/>
                    <a:pt x="18547" y="15579"/>
                    <a:pt x="18547" y="15579"/>
                  </a:cubicBezTo>
                  <a:cubicBezTo>
                    <a:pt x="18513" y="15279"/>
                    <a:pt x="18447" y="14945"/>
                    <a:pt x="18413" y="14611"/>
                  </a:cubicBezTo>
                  <a:cubicBezTo>
                    <a:pt x="18413" y="14611"/>
                    <a:pt x="18413" y="14578"/>
                    <a:pt x="18380" y="14578"/>
                  </a:cubicBezTo>
                  <a:close/>
                  <a:moveTo>
                    <a:pt x="18614" y="16479"/>
                  </a:moveTo>
                  <a:cubicBezTo>
                    <a:pt x="18580" y="16479"/>
                    <a:pt x="18547" y="16513"/>
                    <a:pt x="18580" y="16513"/>
                  </a:cubicBezTo>
                  <a:cubicBezTo>
                    <a:pt x="18614" y="16846"/>
                    <a:pt x="18647" y="17147"/>
                    <a:pt x="18680" y="17480"/>
                  </a:cubicBezTo>
                  <a:cubicBezTo>
                    <a:pt x="18680" y="17480"/>
                    <a:pt x="18680" y="17514"/>
                    <a:pt x="18714" y="17514"/>
                  </a:cubicBezTo>
                  <a:cubicBezTo>
                    <a:pt x="18714" y="17514"/>
                    <a:pt x="18747" y="17480"/>
                    <a:pt x="18747" y="17480"/>
                  </a:cubicBezTo>
                  <a:cubicBezTo>
                    <a:pt x="18714" y="17147"/>
                    <a:pt x="18680" y="16813"/>
                    <a:pt x="18647" y="16513"/>
                  </a:cubicBezTo>
                  <a:cubicBezTo>
                    <a:pt x="18647" y="16479"/>
                    <a:pt x="18614" y="16479"/>
                    <a:pt x="18614" y="16479"/>
                  </a:cubicBezTo>
                  <a:close/>
                  <a:moveTo>
                    <a:pt x="18780" y="18381"/>
                  </a:moveTo>
                  <a:cubicBezTo>
                    <a:pt x="18747" y="18381"/>
                    <a:pt x="18747" y="18414"/>
                    <a:pt x="18747" y="18414"/>
                  </a:cubicBezTo>
                  <a:cubicBezTo>
                    <a:pt x="18780" y="18714"/>
                    <a:pt x="18814" y="19048"/>
                    <a:pt x="18814" y="19382"/>
                  </a:cubicBezTo>
                  <a:cubicBezTo>
                    <a:pt x="18814" y="19382"/>
                    <a:pt x="18847" y="19415"/>
                    <a:pt x="18880" y="19415"/>
                  </a:cubicBezTo>
                  <a:cubicBezTo>
                    <a:pt x="18880" y="19415"/>
                    <a:pt x="18914" y="19382"/>
                    <a:pt x="18914" y="19348"/>
                  </a:cubicBezTo>
                  <a:cubicBezTo>
                    <a:pt x="18880" y="19048"/>
                    <a:pt x="18847" y="18748"/>
                    <a:pt x="18814" y="18414"/>
                  </a:cubicBezTo>
                  <a:cubicBezTo>
                    <a:pt x="18814" y="18381"/>
                    <a:pt x="18814" y="18381"/>
                    <a:pt x="18780" y="18381"/>
                  </a:cubicBezTo>
                  <a:close/>
                  <a:moveTo>
                    <a:pt x="18914" y="20249"/>
                  </a:moveTo>
                  <a:cubicBezTo>
                    <a:pt x="18914" y="20249"/>
                    <a:pt x="18880" y="20282"/>
                    <a:pt x="18880" y="20316"/>
                  </a:cubicBezTo>
                  <a:cubicBezTo>
                    <a:pt x="18914" y="20616"/>
                    <a:pt x="18947" y="20949"/>
                    <a:pt x="18947" y="21283"/>
                  </a:cubicBezTo>
                  <a:cubicBezTo>
                    <a:pt x="18947" y="21283"/>
                    <a:pt x="18980" y="21316"/>
                    <a:pt x="18980" y="21316"/>
                  </a:cubicBezTo>
                  <a:lnTo>
                    <a:pt x="18980" y="21283"/>
                  </a:lnTo>
                  <a:cubicBezTo>
                    <a:pt x="19014" y="21283"/>
                    <a:pt x="19047" y="21250"/>
                    <a:pt x="19014" y="21250"/>
                  </a:cubicBezTo>
                  <a:cubicBezTo>
                    <a:pt x="19014" y="20916"/>
                    <a:pt x="18980" y="20616"/>
                    <a:pt x="18980" y="20282"/>
                  </a:cubicBezTo>
                  <a:cubicBezTo>
                    <a:pt x="18980" y="20249"/>
                    <a:pt x="18947" y="20249"/>
                    <a:pt x="18914" y="20249"/>
                  </a:cubicBezTo>
                  <a:close/>
                  <a:moveTo>
                    <a:pt x="19047" y="22184"/>
                  </a:moveTo>
                  <a:cubicBezTo>
                    <a:pt x="19014" y="22184"/>
                    <a:pt x="19014" y="22184"/>
                    <a:pt x="19014" y="22217"/>
                  </a:cubicBezTo>
                  <a:cubicBezTo>
                    <a:pt x="19014" y="22550"/>
                    <a:pt x="19047" y="22851"/>
                    <a:pt x="19047" y="23184"/>
                  </a:cubicBezTo>
                  <a:cubicBezTo>
                    <a:pt x="19047" y="23218"/>
                    <a:pt x="19047" y="23218"/>
                    <a:pt x="19081" y="23218"/>
                  </a:cubicBezTo>
                  <a:cubicBezTo>
                    <a:pt x="19081" y="23218"/>
                    <a:pt x="19114" y="23218"/>
                    <a:pt x="19114" y="23184"/>
                  </a:cubicBezTo>
                  <a:cubicBezTo>
                    <a:pt x="19114" y="22851"/>
                    <a:pt x="19081" y="22550"/>
                    <a:pt x="19081" y="22217"/>
                  </a:cubicBezTo>
                  <a:cubicBezTo>
                    <a:pt x="19081" y="22184"/>
                    <a:pt x="19047" y="22184"/>
                    <a:pt x="19047" y="22184"/>
                  </a:cubicBezTo>
                  <a:close/>
                  <a:moveTo>
                    <a:pt x="19114" y="24085"/>
                  </a:moveTo>
                  <a:cubicBezTo>
                    <a:pt x="19081" y="24085"/>
                    <a:pt x="19081" y="24118"/>
                    <a:pt x="19081" y="24152"/>
                  </a:cubicBezTo>
                  <a:cubicBezTo>
                    <a:pt x="19114" y="24452"/>
                    <a:pt x="19114" y="24785"/>
                    <a:pt x="19114" y="25086"/>
                  </a:cubicBezTo>
                  <a:cubicBezTo>
                    <a:pt x="19114" y="25113"/>
                    <a:pt x="19114" y="25118"/>
                    <a:pt x="19132" y="25119"/>
                  </a:cubicBezTo>
                  <a:lnTo>
                    <a:pt x="19132" y="25119"/>
                  </a:lnTo>
                  <a:cubicBezTo>
                    <a:pt x="19158" y="25118"/>
                    <a:pt x="19181" y="25113"/>
                    <a:pt x="19181" y="25086"/>
                  </a:cubicBezTo>
                  <a:cubicBezTo>
                    <a:pt x="19147" y="24785"/>
                    <a:pt x="19147" y="24452"/>
                    <a:pt x="19147" y="24152"/>
                  </a:cubicBezTo>
                  <a:cubicBezTo>
                    <a:pt x="19147" y="24118"/>
                    <a:pt x="19114" y="24085"/>
                    <a:pt x="19114" y="24085"/>
                  </a:cubicBezTo>
                  <a:close/>
                  <a:moveTo>
                    <a:pt x="19132" y="25119"/>
                  </a:moveTo>
                  <a:cubicBezTo>
                    <a:pt x="19126" y="25119"/>
                    <a:pt x="19120" y="25119"/>
                    <a:pt x="19114" y="25119"/>
                  </a:cubicBezTo>
                  <a:lnTo>
                    <a:pt x="19147" y="25119"/>
                  </a:lnTo>
                  <a:cubicBezTo>
                    <a:pt x="19141" y="25119"/>
                    <a:pt x="19136" y="25119"/>
                    <a:pt x="19132" y="25119"/>
                  </a:cubicBezTo>
                  <a:close/>
                  <a:moveTo>
                    <a:pt x="19181" y="26020"/>
                  </a:moveTo>
                  <a:cubicBezTo>
                    <a:pt x="19147" y="26020"/>
                    <a:pt x="19114" y="26020"/>
                    <a:pt x="19114" y="26053"/>
                  </a:cubicBezTo>
                  <a:lnTo>
                    <a:pt x="19114" y="27020"/>
                  </a:lnTo>
                  <a:cubicBezTo>
                    <a:pt x="19114" y="27020"/>
                    <a:pt x="19137" y="27043"/>
                    <a:pt x="19164" y="27051"/>
                  </a:cubicBezTo>
                  <a:lnTo>
                    <a:pt x="19164" y="27051"/>
                  </a:lnTo>
                  <a:cubicBezTo>
                    <a:pt x="19191" y="27043"/>
                    <a:pt x="19214" y="27020"/>
                    <a:pt x="19214" y="27020"/>
                  </a:cubicBezTo>
                  <a:lnTo>
                    <a:pt x="19214" y="26053"/>
                  </a:lnTo>
                  <a:cubicBezTo>
                    <a:pt x="19214" y="26020"/>
                    <a:pt x="19181" y="26020"/>
                    <a:pt x="19181" y="26020"/>
                  </a:cubicBezTo>
                  <a:close/>
                  <a:moveTo>
                    <a:pt x="19164" y="27051"/>
                  </a:moveTo>
                  <a:cubicBezTo>
                    <a:pt x="19158" y="27053"/>
                    <a:pt x="19153" y="27054"/>
                    <a:pt x="19147" y="27054"/>
                  </a:cubicBezTo>
                  <a:lnTo>
                    <a:pt x="19181" y="27054"/>
                  </a:lnTo>
                  <a:cubicBezTo>
                    <a:pt x="19175" y="27054"/>
                    <a:pt x="19169" y="27053"/>
                    <a:pt x="19164" y="27051"/>
                  </a:cubicBezTo>
                  <a:close/>
                  <a:moveTo>
                    <a:pt x="19164" y="27929"/>
                  </a:moveTo>
                  <a:cubicBezTo>
                    <a:pt x="19139" y="27929"/>
                    <a:pt x="19114" y="27938"/>
                    <a:pt x="19114" y="27954"/>
                  </a:cubicBezTo>
                  <a:lnTo>
                    <a:pt x="19114" y="28922"/>
                  </a:lnTo>
                  <a:cubicBezTo>
                    <a:pt x="19114" y="28922"/>
                    <a:pt x="19147" y="28955"/>
                    <a:pt x="19181" y="28955"/>
                  </a:cubicBezTo>
                  <a:lnTo>
                    <a:pt x="19214" y="28955"/>
                  </a:lnTo>
                  <a:lnTo>
                    <a:pt x="19214" y="27954"/>
                  </a:lnTo>
                  <a:cubicBezTo>
                    <a:pt x="19214" y="27938"/>
                    <a:pt x="19189" y="27929"/>
                    <a:pt x="19164" y="27929"/>
                  </a:cubicBezTo>
                  <a:close/>
                  <a:moveTo>
                    <a:pt x="19147" y="29822"/>
                  </a:moveTo>
                  <a:cubicBezTo>
                    <a:pt x="19114" y="29822"/>
                    <a:pt x="19114" y="29822"/>
                    <a:pt x="19114" y="29856"/>
                  </a:cubicBezTo>
                  <a:lnTo>
                    <a:pt x="19114" y="30823"/>
                  </a:lnTo>
                  <a:cubicBezTo>
                    <a:pt x="19114" y="30856"/>
                    <a:pt x="19114" y="30856"/>
                    <a:pt x="19147" y="30856"/>
                  </a:cubicBezTo>
                  <a:cubicBezTo>
                    <a:pt x="19181" y="30856"/>
                    <a:pt x="19181" y="30823"/>
                    <a:pt x="19181" y="30823"/>
                  </a:cubicBezTo>
                  <a:lnTo>
                    <a:pt x="19181" y="29856"/>
                  </a:lnTo>
                  <a:cubicBezTo>
                    <a:pt x="19181" y="29822"/>
                    <a:pt x="19147" y="29822"/>
                    <a:pt x="19147" y="29822"/>
                  </a:cubicBezTo>
                  <a:close/>
                  <a:moveTo>
                    <a:pt x="19114" y="31724"/>
                  </a:moveTo>
                  <a:cubicBezTo>
                    <a:pt x="19114" y="31724"/>
                    <a:pt x="19081" y="31757"/>
                    <a:pt x="19081" y="31790"/>
                  </a:cubicBezTo>
                  <a:cubicBezTo>
                    <a:pt x="19047" y="32091"/>
                    <a:pt x="19047" y="32424"/>
                    <a:pt x="19047" y="32724"/>
                  </a:cubicBezTo>
                  <a:cubicBezTo>
                    <a:pt x="19047" y="32758"/>
                    <a:pt x="19081" y="32758"/>
                    <a:pt x="19081" y="32758"/>
                  </a:cubicBezTo>
                  <a:cubicBezTo>
                    <a:pt x="19092" y="32769"/>
                    <a:pt x="19099" y="32773"/>
                    <a:pt x="19104" y="32773"/>
                  </a:cubicBezTo>
                  <a:cubicBezTo>
                    <a:pt x="19114" y="32773"/>
                    <a:pt x="19114" y="32758"/>
                    <a:pt x="19114" y="32758"/>
                  </a:cubicBezTo>
                  <a:cubicBezTo>
                    <a:pt x="19147" y="32424"/>
                    <a:pt x="19147" y="32091"/>
                    <a:pt x="19147" y="31790"/>
                  </a:cubicBezTo>
                  <a:cubicBezTo>
                    <a:pt x="19147" y="31757"/>
                    <a:pt x="19147" y="31724"/>
                    <a:pt x="19114" y="31724"/>
                  </a:cubicBezTo>
                  <a:close/>
                  <a:moveTo>
                    <a:pt x="19047" y="33658"/>
                  </a:moveTo>
                  <a:cubicBezTo>
                    <a:pt x="19047" y="33658"/>
                    <a:pt x="19014" y="33658"/>
                    <a:pt x="19014" y="33692"/>
                  </a:cubicBezTo>
                  <a:cubicBezTo>
                    <a:pt x="19014" y="33992"/>
                    <a:pt x="18980" y="34326"/>
                    <a:pt x="18980" y="34659"/>
                  </a:cubicBezTo>
                  <a:cubicBezTo>
                    <a:pt x="18980" y="34659"/>
                    <a:pt x="18980" y="34659"/>
                    <a:pt x="19014" y="34692"/>
                  </a:cubicBezTo>
                  <a:cubicBezTo>
                    <a:pt x="19014" y="34692"/>
                    <a:pt x="19047" y="34659"/>
                    <a:pt x="19047" y="34659"/>
                  </a:cubicBezTo>
                  <a:cubicBezTo>
                    <a:pt x="19081" y="34326"/>
                    <a:pt x="19114" y="34025"/>
                    <a:pt x="19114" y="33692"/>
                  </a:cubicBezTo>
                  <a:cubicBezTo>
                    <a:pt x="19081" y="33658"/>
                    <a:pt x="19081" y="33658"/>
                    <a:pt x="19047" y="33658"/>
                  </a:cubicBezTo>
                  <a:close/>
                  <a:moveTo>
                    <a:pt x="18980" y="35560"/>
                  </a:moveTo>
                  <a:cubicBezTo>
                    <a:pt x="18947" y="35560"/>
                    <a:pt x="18947" y="35560"/>
                    <a:pt x="18947" y="35593"/>
                  </a:cubicBezTo>
                  <a:cubicBezTo>
                    <a:pt x="18914" y="35927"/>
                    <a:pt x="18914" y="36227"/>
                    <a:pt x="18880" y="36560"/>
                  </a:cubicBezTo>
                  <a:cubicBezTo>
                    <a:pt x="18880" y="36560"/>
                    <a:pt x="18880" y="36594"/>
                    <a:pt x="18914" y="36594"/>
                  </a:cubicBezTo>
                  <a:cubicBezTo>
                    <a:pt x="18914" y="36594"/>
                    <a:pt x="18947" y="36560"/>
                    <a:pt x="18947" y="36560"/>
                  </a:cubicBezTo>
                  <a:cubicBezTo>
                    <a:pt x="18980" y="36260"/>
                    <a:pt x="19014" y="35927"/>
                    <a:pt x="19014" y="35593"/>
                  </a:cubicBezTo>
                  <a:cubicBezTo>
                    <a:pt x="19014" y="35560"/>
                    <a:pt x="18980" y="35560"/>
                    <a:pt x="18980" y="35560"/>
                  </a:cubicBezTo>
                  <a:close/>
                  <a:moveTo>
                    <a:pt x="18860" y="37444"/>
                  </a:moveTo>
                  <a:cubicBezTo>
                    <a:pt x="18839" y="37444"/>
                    <a:pt x="18814" y="37461"/>
                    <a:pt x="18814" y="37494"/>
                  </a:cubicBezTo>
                  <a:cubicBezTo>
                    <a:pt x="18814" y="37761"/>
                    <a:pt x="18780" y="38028"/>
                    <a:pt x="18747" y="38262"/>
                  </a:cubicBezTo>
                  <a:cubicBezTo>
                    <a:pt x="18747" y="38295"/>
                    <a:pt x="18780" y="38295"/>
                    <a:pt x="18814" y="38328"/>
                  </a:cubicBezTo>
                  <a:cubicBezTo>
                    <a:pt x="18814" y="38328"/>
                    <a:pt x="18847" y="38295"/>
                    <a:pt x="18847" y="38262"/>
                  </a:cubicBezTo>
                  <a:cubicBezTo>
                    <a:pt x="18847" y="38028"/>
                    <a:pt x="18880" y="37761"/>
                    <a:pt x="18880" y="37494"/>
                  </a:cubicBezTo>
                  <a:cubicBezTo>
                    <a:pt x="18897" y="37461"/>
                    <a:pt x="18880" y="37444"/>
                    <a:pt x="18860" y="3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6" name="Google Shape;6676;p114"/>
            <p:cNvSpPr/>
            <p:nvPr/>
          </p:nvSpPr>
          <p:spPr>
            <a:xfrm>
              <a:off x="7196115" y="3462851"/>
              <a:ext cx="187135" cy="394635"/>
            </a:xfrm>
            <a:custGeom>
              <a:avLst/>
              <a:gdLst/>
              <a:ahLst/>
              <a:cxnLst/>
              <a:rect l="l" t="t" r="r" b="b"/>
              <a:pathLst>
                <a:path w="17780" h="37495" extrusionOk="0">
                  <a:moveTo>
                    <a:pt x="9107" y="1"/>
                  </a:moveTo>
                  <a:cubicBezTo>
                    <a:pt x="9107" y="1"/>
                    <a:pt x="9073" y="34"/>
                    <a:pt x="9073" y="67"/>
                  </a:cubicBezTo>
                  <a:cubicBezTo>
                    <a:pt x="9073" y="67"/>
                    <a:pt x="9107" y="101"/>
                    <a:pt x="9107" y="101"/>
                  </a:cubicBezTo>
                  <a:cubicBezTo>
                    <a:pt x="9440" y="101"/>
                    <a:pt x="9740" y="101"/>
                    <a:pt x="10041" y="168"/>
                  </a:cubicBezTo>
                  <a:lnTo>
                    <a:pt x="10041" y="201"/>
                  </a:lnTo>
                  <a:cubicBezTo>
                    <a:pt x="10050" y="210"/>
                    <a:pt x="10061" y="214"/>
                    <a:pt x="10072" y="214"/>
                  </a:cubicBezTo>
                  <a:cubicBezTo>
                    <a:pt x="10103" y="214"/>
                    <a:pt x="10132" y="183"/>
                    <a:pt x="10107" y="134"/>
                  </a:cubicBezTo>
                  <a:cubicBezTo>
                    <a:pt x="10107" y="134"/>
                    <a:pt x="10107" y="101"/>
                    <a:pt x="10074" y="101"/>
                  </a:cubicBezTo>
                  <a:cubicBezTo>
                    <a:pt x="9774" y="34"/>
                    <a:pt x="9440" y="1"/>
                    <a:pt x="9107" y="1"/>
                  </a:cubicBezTo>
                  <a:close/>
                  <a:moveTo>
                    <a:pt x="8173" y="67"/>
                  </a:moveTo>
                  <a:cubicBezTo>
                    <a:pt x="7839" y="134"/>
                    <a:pt x="7539" y="201"/>
                    <a:pt x="7239" y="301"/>
                  </a:cubicBezTo>
                  <a:cubicBezTo>
                    <a:pt x="7205" y="301"/>
                    <a:pt x="7172" y="301"/>
                    <a:pt x="7205" y="334"/>
                  </a:cubicBezTo>
                  <a:cubicBezTo>
                    <a:pt x="7205" y="334"/>
                    <a:pt x="7205" y="368"/>
                    <a:pt x="7239" y="368"/>
                  </a:cubicBezTo>
                  <a:cubicBezTo>
                    <a:pt x="7539" y="268"/>
                    <a:pt x="7872" y="201"/>
                    <a:pt x="8173" y="168"/>
                  </a:cubicBezTo>
                  <a:cubicBezTo>
                    <a:pt x="8206" y="168"/>
                    <a:pt x="8206" y="134"/>
                    <a:pt x="8206" y="101"/>
                  </a:cubicBezTo>
                  <a:cubicBezTo>
                    <a:pt x="8206" y="101"/>
                    <a:pt x="8173" y="67"/>
                    <a:pt x="8173" y="67"/>
                  </a:cubicBezTo>
                  <a:close/>
                  <a:moveTo>
                    <a:pt x="11008" y="334"/>
                  </a:moveTo>
                  <a:cubicBezTo>
                    <a:pt x="10975" y="334"/>
                    <a:pt x="10975" y="334"/>
                    <a:pt x="10975" y="368"/>
                  </a:cubicBezTo>
                  <a:cubicBezTo>
                    <a:pt x="10941" y="401"/>
                    <a:pt x="10975" y="401"/>
                    <a:pt x="10975" y="401"/>
                  </a:cubicBezTo>
                  <a:cubicBezTo>
                    <a:pt x="11208" y="501"/>
                    <a:pt x="11442" y="601"/>
                    <a:pt x="11675" y="701"/>
                  </a:cubicBezTo>
                  <a:cubicBezTo>
                    <a:pt x="11742" y="735"/>
                    <a:pt x="11809" y="735"/>
                    <a:pt x="11875" y="801"/>
                  </a:cubicBezTo>
                  <a:cubicBezTo>
                    <a:pt x="11875" y="801"/>
                    <a:pt x="11909" y="801"/>
                    <a:pt x="11909" y="768"/>
                  </a:cubicBezTo>
                  <a:cubicBezTo>
                    <a:pt x="11909" y="768"/>
                    <a:pt x="11909" y="735"/>
                    <a:pt x="11909" y="735"/>
                  </a:cubicBezTo>
                  <a:lnTo>
                    <a:pt x="11708" y="635"/>
                  </a:lnTo>
                  <a:cubicBezTo>
                    <a:pt x="11475" y="501"/>
                    <a:pt x="11241" y="434"/>
                    <a:pt x="11008" y="334"/>
                  </a:cubicBezTo>
                  <a:close/>
                  <a:moveTo>
                    <a:pt x="6338" y="643"/>
                  </a:moveTo>
                  <a:cubicBezTo>
                    <a:pt x="6330" y="643"/>
                    <a:pt x="6321" y="651"/>
                    <a:pt x="6305" y="668"/>
                  </a:cubicBezTo>
                  <a:cubicBezTo>
                    <a:pt x="6004" y="768"/>
                    <a:pt x="5738" y="935"/>
                    <a:pt x="5437" y="1068"/>
                  </a:cubicBezTo>
                  <a:cubicBezTo>
                    <a:pt x="5437" y="1102"/>
                    <a:pt x="5437" y="1135"/>
                    <a:pt x="5437" y="1135"/>
                  </a:cubicBezTo>
                  <a:lnTo>
                    <a:pt x="5504" y="1135"/>
                  </a:lnTo>
                  <a:cubicBezTo>
                    <a:pt x="5771" y="968"/>
                    <a:pt x="6071" y="835"/>
                    <a:pt x="6338" y="701"/>
                  </a:cubicBezTo>
                  <a:cubicBezTo>
                    <a:pt x="6371" y="701"/>
                    <a:pt x="6371" y="668"/>
                    <a:pt x="6371" y="668"/>
                  </a:cubicBezTo>
                  <a:cubicBezTo>
                    <a:pt x="6355" y="651"/>
                    <a:pt x="6346" y="643"/>
                    <a:pt x="6338" y="643"/>
                  </a:cubicBezTo>
                  <a:close/>
                  <a:moveTo>
                    <a:pt x="12642" y="1268"/>
                  </a:moveTo>
                  <a:cubicBezTo>
                    <a:pt x="12609" y="1268"/>
                    <a:pt x="12609" y="1302"/>
                    <a:pt x="12642" y="1335"/>
                  </a:cubicBezTo>
                  <a:cubicBezTo>
                    <a:pt x="12876" y="1535"/>
                    <a:pt x="13109" y="1735"/>
                    <a:pt x="13310" y="1969"/>
                  </a:cubicBezTo>
                  <a:lnTo>
                    <a:pt x="13343" y="1969"/>
                  </a:lnTo>
                  <a:lnTo>
                    <a:pt x="13343" y="2002"/>
                  </a:lnTo>
                  <a:lnTo>
                    <a:pt x="13376" y="2002"/>
                  </a:lnTo>
                  <a:cubicBezTo>
                    <a:pt x="13376" y="1969"/>
                    <a:pt x="13376" y="1935"/>
                    <a:pt x="13376" y="1935"/>
                  </a:cubicBezTo>
                  <a:cubicBezTo>
                    <a:pt x="13176" y="1702"/>
                    <a:pt x="12943" y="1468"/>
                    <a:pt x="12676" y="1268"/>
                  </a:cubicBezTo>
                  <a:close/>
                  <a:moveTo>
                    <a:pt x="4637" y="1569"/>
                  </a:moveTo>
                  <a:cubicBezTo>
                    <a:pt x="4403" y="1735"/>
                    <a:pt x="4136" y="1935"/>
                    <a:pt x="3870" y="2136"/>
                  </a:cubicBezTo>
                  <a:cubicBezTo>
                    <a:pt x="3870" y="2169"/>
                    <a:pt x="3870" y="2169"/>
                    <a:pt x="3870" y="2202"/>
                  </a:cubicBezTo>
                  <a:lnTo>
                    <a:pt x="3936" y="2202"/>
                  </a:lnTo>
                  <a:cubicBezTo>
                    <a:pt x="4203" y="2002"/>
                    <a:pt x="4437" y="1802"/>
                    <a:pt x="4703" y="1635"/>
                  </a:cubicBezTo>
                  <a:cubicBezTo>
                    <a:pt x="4703" y="1602"/>
                    <a:pt x="4703" y="1602"/>
                    <a:pt x="4703" y="1569"/>
                  </a:cubicBezTo>
                  <a:close/>
                  <a:moveTo>
                    <a:pt x="3186" y="2778"/>
                  </a:moveTo>
                  <a:cubicBezTo>
                    <a:pt x="3177" y="2778"/>
                    <a:pt x="3169" y="2786"/>
                    <a:pt x="3169" y="2803"/>
                  </a:cubicBezTo>
                  <a:cubicBezTo>
                    <a:pt x="2936" y="3003"/>
                    <a:pt x="2702" y="3203"/>
                    <a:pt x="2469" y="3437"/>
                  </a:cubicBezTo>
                  <a:cubicBezTo>
                    <a:pt x="2435" y="3437"/>
                    <a:pt x="2435" y="3470"/>
                    <a:pt x="2469" y="3503"/>
                  </a:cubicBezTo>
                  <a:lnTo>
                    <a:pt x="2535" y="3503"/>
                  </a:lnTo>
                  <a:cubicBezTo>
                    <a:pt x="2735" y="3270"/>
                    <a:pt x="2969" y="3070"/>
                    <a:pt x="3202" y="2836"/>
                  </a:cubicBezTo>
                  <a:cubicBezTo>
                    <a:pt x="3236" y="2836"/>
                    <a:pt x="3236" y="2803"/>
                    <a:pt x="3202" y="2803"/>
                  </a:cubicBezTo>
                  <a:cubicBezTo>
                    <a:pt x="3202" y="2786"/>
                    <a:pt x="3194" y="2778"/>
                    <a:pt x="3186" y="2778"/>
                  </a:cubicBezTo>
                  <a:close/>
                  <a:moveTo>
                    <a:pt x="13877" y="2669"/>
                  </a:moveTo>
                  <a:cubicBezTo>
                    <a:pt x="13877" y="2703"/>
                    <a:pt x="13877" y="2736"/>
                    <a:pt x="13877" y="2736"/>
                  </a:cubicBezTo>
                  <a:cubicBezTo>
                    <a:pt x="14077" y="3003"/>
                    <a:pt x="14244" y="3270"/>
                    <a:pt x="14377" y="3537"/>
                  </a:cubicBezTo>
                  <a:lnTo>
                    <a:pt x="14410" y="3537"/>
                  </a:lnTo>
                  <a:lnTo>
                    <a:pt x="14444" y="3603"/>
                  </a:lnTo>
                  <a:cubicBezTo>
                    <a:pt x="14444" y="3603"/>
                    <a:pt x="14444" y="3570"/>
                    <a:pt x="14444" y="3570"/>
                  </a:cubicBezTo>
                  <a:cubicBezTo>
                    <a:pt x="14444" y="3570"/>
                    <a:pt x="14444" y="3537"/>
                    <a:pt x="14444" y="3503"/>
                  </a:cubicBezTo>
                  <a:cubicBezTo>
                    <a:pt x="14277" y="3203"/>
                    <a:pt x="14110" y="2936"/>
                    <a:pt x="13943" y="2669"/>
                  </a:cubicBezTo>
                  <a:close/>
                  <a:moveTo>
                    <a:pt x="1822" y="4112"/>
                  </a:moveTo>
                  <a:cubicBezTo>
                    <a:pt x="1810" y="4112"/>
                    <a:pt x="1801" y="4120"/>
                    <a:pt x="1801" y="4137"/>
                  </a:cubicBezTo>
                  <a:cubicBezTo>
                    <a:pt x="1601" y="4371"/>
                    <a:pt x="1368" y="4604"/>
                    <a:pt x="1168" y="4838"/>
                  </a:cubicBezTo>
                  <a:cubicBezTo>
                    <a:pt x="1168" y="4871"/>
                    <a:pt x="1168" y="4871"/>
                    <a:pt x="1168" y="4904"/>
                  </a:cubicBezTo>
                  <a:lnTo>
                    <a:pt x="1234" y="4904"/>
                  </a:lnTo>
                  <a:cubicBezTo>
                    <a:pt x="1434" y="4671"/>
                    <a:pt x="1635" y="4404"/>
                    <a:pt x="1868" y="4170"/>
                  </a:cubicBezTo>
                  <a:cubicBezTo>
                    <a:pt x="1868" y="4170"/>
                    <a:pt x="1868" y="4137"/>
                    <a:pt x="1868" y="4137"/>
                  </a:cubicBezTo>
                  <a:cubicBezTo>
                    <a:pt x="1851" y="4120"/>
                    <a:pt x="1835" y="4112"/>
                    <a:pt x="1822" y="4112"/>
                  </a:cubicBezTo>
                  <a:close/>
                  <a:moveTo>
                    <a:pt x="14861" y="4312"/>
                  </a:moveTo>
                  <a:cubicBezTo>
                    <a:pt x="14852" y="4312"/>
                    <a:pt x="14844" y="4321"/>
                    <a:pt x="14844" y="4337"/>
                  </a:cubicBezTo>
                  <a:cubicBezTo>
                    <a:pt x="14811" y="4337"/>
                    <a:pt x="14811" y="4337"/>
                    <a:pt x="14811" y="4371"/>
                  </a:cubicBezTo>
                  <a:cubicBezTo>
                    <a:pt x="14944" y="4637"/>
                    <a:pt x="15078" y="4938"/>
                    <a:pt x="15178" y="5238"/>
                  </a:cubicBezTo>
                  <a:cubicBezTo>
                    <a:pt x="15178" y="5271"/>
                    <a:pt x="15211" y="5271"/>
                    <a:pt x="15211" y="5271"/>
                  </a:cubicBezTo>
                  <a:lnTo>
                    <a:pt x="15244" y="5271"/>
                  </a:lnTo>
                  <a:cubicBezTo>
                    <a:pt x="15244" y="5238"/>
                    <a:pt x="15278" y="5238"/>
                    <a:pt x="15278" y="5205"/>
                  </a:cubicBezTo>
                  <a:cubicBezTo>
                    <a:pt x="15144" y="4904"/>
                    <a:pt x="15011" y="4604"/>
                    <a:pt x="14877" y="4337"/>
                  </a:cubicBezTo>
                  <a:cubicBezTo>
                    <a:pt x="14877" y="4321"/>
                    <a:pt x="14869" y="4312"/>
                    <a:pt x="14861" y="4312"/>
                  </a:cubicBezTo>
                  <a:close/>
                  <a:moveTo>
                    <a:pt x="613" y="5580"/>
                  </a:moveTo>
                  <a:cubicBezTo>
                    <a:pt x="601" y="5580"/>
                    <a:pt x="584" y="5588"/>
                    <a:pt x="567" y="5605"/>
                  </a:cubicBezTo>
                  <a:cubicBezTo>
                    <a:pt x="400" y="5838"/>
                    <a:pt x="200" y="6072"/>
                    <a:pt x="0" y="6339"/>
                  </a:cubicBezTo>
                  <a:cubicBezTo>
                    <a:pt x="0" y="6372"/>
                    <a:pt x="0" y="6405"/>
                    <a:pt x="0" y="6405"/>
                  </a:cubicBezTo>
                  <a:lnTo>
                    <a:pt x="67" y="6405"/>
                  </a:lnTo>
                  <a:cubicBezTo>
                    <a:pt x="267" y="6139"/>
                    <a:pt x="434" y="5872"/>
                    <a:pt x="634" y="5638"/>
                  </a:cubicBezTo>
                  <a:cubicBezTo>
                    <a:pt x="634" y="5638"/>
                    <a:pt x="634" y="5605"/>
                    <a:pt x="634" y="5605"/>
                  </a:cubicBezTo>
                  <a:cubicBezTo>
                    <a:pt x="634" y="5588"/>
                    <a:pt x="626" y="5580"/>
                    <a:pt x="613" y="5580"/>
                  </a:cubicBezTo>
                  <a:close/>
                  <a:moveTo>
                    <a:pt x="15547" y="6102"/>
                  </a:moveTo>
                  <a:cubicBezTo>
                    <a:pt x="15521" y="6102"/>
                    <a:pt x="15491" y="6131"/>
                    <a:pt x="15511" y="6172"/>
                  </a:cubicBezTo>
                  <a:cubicBezTo>
                    <a:pt x="15611" y="6439"/>
                    <a:pt x="15711" y="6739"/>
                    <a:pt x="15811" y="7073"/>
                  </a:cubicBezTo>
                  <a:cubicBezTo>
                    <a:pt x="15811" y="7073"/>
                    <a:pt x="15811" y="7106"/>
                    <a:pt x="15845" y="7106"/>
                  </a:cubicBezTo>
                  <a:cubicBezTo>
                    <a:pt x="15878" y="7073"/>
                    <a:pt x="15878" y="7073"/>
                    <a:pt x="15878" y="7039"/>
                  </a:cubicBezTo>
                  <a:cubicBezTo>
                    <a:pt x="15778" y="6739"/>
                    <a:pt x="15678" y="6439"/>
                    <a:pt x="15578" y="6139"/>
                  </a:cubicBezTo>
                  <a:cubicBezTo>
                    <a:pt x="15578" y="6113"/>
                    <a:pt x="15563" y="6102"/>
                    <a:pt x="15547" y="6102"/>
                  </a:cubicBezTo>
                  <a:close/>
                  <a:moveTo>
                    <a:pt x="16078" y="7940"/>
                  </a:moveTo>
                  <a:cubicBezTo>
                    <a:pt x="16045" y="7940"/>
                    <a:pt x="16045" y="7973"/>
                    <a:pt x="16045" y="7973"/>
                  </a:cubicBezTo>
                  <a:cubicBezTo>
                    <a:pt x="16112" y="8273"/>
                    <a:pt x="16212" y="8574"/>
                    <a:pt x="16278" y="8907"/>
                  </a:cubicBezTo>
                  <a:cubicBezTo>
                    <a:pt x="16278" y="8941"/>
                    <a:pt x="16278" y="8941"/>
                    <a:pt x="16312" y="8941"/>
                  </a:cubicBezTo>
                  <a:lnTo>
                    <a:pt x="16312" y="8907"/>
                  </a:lnTo>
                  <a:cubicBezTo>
                    <a:pt x="16345" y="8907"/>
                    <a:pt x="16345" y="8874"/>
                    <a:pt x="16345" y="8874"/>
                  </a:cubicBezTo>
                  <a:cubicBezTo>
                    <a:pt x="16278" y="8540"/>
                    <a:pt x="16212" y="8240"/>
                    <a:pt x="16112" y="7940"/>
                  </a:cubicBezTo>
                  <a:close/>
                  <a:moveTo>
                    <a:pt x="16510" y="9786"/>
                  </a:moveTo>
                  <a:cubicBezTo>
                    <a:pt x="16485" y="9786"/>
                    <a:pt x="16459" y="9802"/>
                    <a:pt x="16479" y="9841"/>
                  </a:cubicBezTo>
                  <a:cubicBezTo>
                    <a:pt x="16545" y="10141"/>
                    <a:pt x="16612" y="10475"/>
                    <a:pt x="16645" y="10775"/>
                  </a:cubicBezTo>
                  <a:cubicBezTo>
                    <a:pt x="16645" y="10809"/>
                    <a:pt x="16679" y="10809"/>
                    <a:pt x="16712" y="10809"/>
                  </a:cubicBezTo>
                  <a:lnTo>
                    <a:pt x="16712" y="10842"/>
                  </a:lnTo>
                  <a:cubicBezTo>
                    <a:pt x="16712" y="10842"/>
                    <a:pt x="16745" y="10809"/>
                    <a:pt x="16745" y="10775"/>
                  </a:cubicBezTo>
                  <a:cubicBezTo>
                    <a:pt x="16679" y="10475"/>
                    <a:pt x="16612" y="10141"/>
                    <a:pt x="16545" y="9841"/>
                  </a:cubicBezTo>
                  <a:lnTo>
                    <a:pt x="16545" y="9808"/>
                  </a:lnTo>
                  <a:cubicBezTo>
                    <a:pt x="16545" y="9794"/>
                    <a:pt x="16528" y="9786"/>
                    <a:pt x="16510" y="9786"/>
                  </a:cubicBezTo>
                  <a:close/>
                  <a:moveTo>
                    <a:pt x="16845" y="11676"/>
                  </a:moveTo>
                  <a:cubicBezTo>
                    <a:pt x="16812" y="11676"/>
                    <a:pt x="16812" y="11709"/>
                    <a:pt x="16812" y="11709"/>
                  </a:cubicBezTo>
                  <a:cubicBezTo>
                    <a:pt x="16879" y="12009"/>
                    <a:pt x="16912" y="12343"/>
                    <a:pt x="16946" y="12677"/>
                  </a:cubicBezTo>
                  <a:cubicBezTo>
                    <a:pt x="16946" y="12710"/>
                    <a:pt x="17012" y="12710"/>
                    <a:pt x="17012" y="12710"/>
                  </a:cubicBezTo>
                  <a:cubicBezTo>
                    <a:pt x="17012" y="12710"/>
                    <a:pt x="17046" y="12677"/>
                    <a:pt x="17046" y="12643"/>
                  </a:cubicBezTo>
                  <a:cubicBezTo>
                    <a:pt x="16979" y="12343"/>
                    <a:pt x="16946" y="12043"/>
                    <a:pt x="16879" y="11709"/>
                  </a:cubicBezTo>
                  <a:cubicBezTo>
                    <a:pt x="16879" y="11676"/>
                    <a:pt x="16879" y="11676"/>
                    <a:pt x="16845" y="11676"/>
                  </a:cubicBezTo>
                  <a:close/>
                  <a:moveTo>
                    <a:pt x="17112" y="13577"/>
                  </a:moveTo>
                  <a:cubicBezTo>
                    <a:pt x="17112" y="13577"/>
                    <a:pt x="17079" y="13577"/>
                    <a:pt x="17079" y="13611"/>
                  </a:cubicBezTo>
                  <a:cubicBezTo>
                    <a:pt x="17112" y="13911"/>
                    <a:pt x="17146" y="14244"/>
                    <a:pt x="17179" y="14545"/>
                  </a:cubicBezTo>
                  <a:cubicBezTo>
                    <a:pt x="17179" y="14578"/>
                    <a:pt x="17212" y="14578"/>
                    <a:pt x="17246" y="14611"/>
                  </a:cubicBezTo>
                  <a:cubicBezTo>
                    <a:pt x="17246" y="14611"/>
                    <a:pt x="17279" y="14578"/>
                    <a:pt x="17279" y="14578"/>
                  </a:cubicBezTo>
                  <a:cubicBezTo>
                    <a:pt x="17246" y="14244"/>
                    <a:pt x="17212" y="13944"/>
                    <a:pt x="17179" y="13611"/>
                  </a:cubicBezTo>
                  <a:cubicBezTo>
                    <a:pt x="17146" y="13577"/>
                    <a:pt x="17146" y="13577"/>
                    <a:pt x="17112" y="13577"/>
                  </a:cubicBezTo>
                  <a:close/>
                  <a:moveTo>
                    <a:pt x="17312" y="15479"/>
                  </a:moveTo>
                  <a:cubicBezTo>
                    <a:pt x="17312" y="15479"/>
                    <a:pt x="17279" y="15479"/>
                    <a:pt x="17279" y="15512"/>
                  </a:cubicBezTo>
                  <a:cubicBezTo>
                    <a:pt x="17312" y="15812"/>
                    <a:pt x="17346" y="16146"/>
                    <a:pt x="17379" y="16479"/>
                  </a:cubicBezTo>
                  <a:cubicBezTo>
                    <a:pt x="17379" y="16479"/>
                    <a:pt x="17413" y="16513"/>
                    <a:pt x="17413" y="16513"/>
                  </a:cubicBezTo>
                  <a:cubicBezTo>
                    <a:pt x="17446" y="16479"/>
                    <a:pt x="17446" y="16479"/>
                    <a:pt x="17446" y="16446"/>
                  </a:cubicBezTo>
                  <a:cubicBezTo>
                    <a:pt x="17446" y="16146"/>
                    <a:pt x="17413" y="15845"/>
                    <a:pt x="17379" y="15512"/>
                  </a:cubicBezTo>
                  <a:cubicBezTo>
                    <a:pt x="17379" y="15479"/>
                    <a:pt x="17346" y="15479"/>
                    <a:pt x="17312" y="15479"/>
                  </a:cubicBezTo>
                  <a:close/>
                  <a:moveTo>
                    <a:pt x="17479" y="17380"/>
                  </a:moveTo>
                  <a:cubicBezTo>
                    <a:pt x="17479" y="17380"/>
                    <a:pt x="17446" y="17380"/>
                    <a:pt x="17446" y="17413"/>
                  </a:cubicBezTo>
                  <a:cubicBezTo>
                    <a:pt x="17479" y="17713"/>
                    <a:pt x="17513" y="18047"/>
                    <a:pt x="17513" y="18381"/>
                  </a:cubicBezTo>
                  <a:cubicBezTo>
                    <a:pt x="17513" y="18381"/>
                    <a:pt x="17546" y="18414"/>
                    <a:pt x="17546" y="18414"/>
                  </a:cubicBezTo>
                  <a:cubicBezTo>
                    <a:pt x="17579" y="18381"/>
                    <a:pt x="17579" y="18381"/>
                    <a:pt x="17613" y="18347"/>
                  </a:cubicBezTo>
                  <a:cubicBezTo>
                    <a:pt x="17579" y="18047"/>
                    <a:pt x="17546" y="17713"/>
                    <a:pt x="17546" y="17413"/>
                  </a:cubicBezTo>
                  <a:cubicBezTo>
                    <a:pt x="17513" y="17380"/>
                    <a:pt x="17513" y="17380"/>
                    <a:pt x="17479" y="17380"/>
                  </a:cubicBezTo>
                  <a:close/>
                  <a:moveTo>
                    <a:pt x="17579" y="19248"/>
                  </a:moveTo>
                  <a:cubicBezTo>
                    <a:pt x="17579" y="19248"/>
                    <a:pt x="17579" y="19281"/>
                    <a:pt x="17579" y="19315"/>
                  </a:cubicBezTo>
                  <a:cubicBezTo>
                    <a:pt x="17579" y="19615"/>
                    <a:pt x="17613" y="19948"/>
                    <a:pt x="17613" y="20282"/>
                  </a:cubicBezTo>
                  <a:cubicBezTo>
                    <a:pt x="17613" y="20282"/>
                    <a:pt x="17646" y="20315"/>
                    <a:pt x="17646" y="20315"/>
                  </a:cubicBezTo>
                  <a:cubicBezTo>
                    <a:pt x="17679" y="20315"/>
                    <a:pt x="17679" y="20282"/>
                    <a:pt x="17679" y="20282"/>
                  </a:cubicBezTo>
                  <a:cubicBezTo>
                    <a:pt x="17679" y="19948"/>
                    <a:pt x="17646" y="19615"/>
                    <a:pt x="17646" y="19315"/>
                  </a:cubicBezTo>
                  <a:cubicBezTo>
                    <a:pt x="17646" y="19281"/>
                    <a:pt x="17613" y="19248"/>
                    <a:pt x="17579" y="19248"/>
                  </a:cubicBezTo>
                  <a:close/>
                  <a:moveTo>
                    <a:pt x="17679" y="21183"/>
                  </a:moveTo>
                  <a:cubicBezTo>
                    <a:pt x="17646" y="21183"/>
                    <a:pt x="17646" y="21216"/>
                    <a:pt x="17646" y="21216"/>
                  </a:cubicBezTo>
                  <a:cubicBezTo>
                    <a:pt x="17679" y="21550"/>
                    <a:pt x="17679" y="21850"/>
                    <a:pt x="17679" y="22183"/>
                  </a:cubicBezTo>
                  <a:cubicBezTo>
                    <a:pt x="17679" y="22217"/>
                    <a:pt x="17679" y="22217"/>
                    <a:pt x="17713" y="22217"/>
                  </a:cubicBezTo>
                  <a:cubicBezTo>
                    <a:pt x="17746" y="22217"/>
                    <a:pt x="17746" y="22183"/>
                    <a:pt x="17746" y="22183"/>
                  </a:cubicBezTo>
                  <a:cubicBezTo>
                    <a:pt x="17713" y="21883"/>
                    <a:pt x="17713" y="21550"/>
                    <a:pt x="17713" y="21216"/>
                  </a:cubicBezTo>
                  <a:cubicBezTo>
                    <a:pt x="17713" y="21183"/>
                    <a:pt x="17713" y="21183"/>
                    <a:pt x="17679" y="21183"/>
                  </a:cubicBezTo>
                  <a:close/>
                  <a:moveTo>
                    <a:pt x="17746" y="23084"/>
                  </a:moveTo>
                  <a:cubicBezTo>
                    <a:pt x="17713" y="23084"/>
                    <a:pt x="17713" y="23117"/>
                    <a:pt x="17713" y="23117"/>
                  </a:cubicBezTo>
                  <a:lnTo>
                    <a:pt x="17713" y="24085"/>
                  </a:lnTo>
                  <a:cubicBezTo>
                    <a:pt x="17713" y="24118"/>
                    <a:pt x="17713" y="24118"/>
                    <a:pt x="17746" y="24118"/>
                  </a:cubicBezTo>
                  <a:lnTo>
                    <a:pt x="17746" y="24151"/>
                  </a:lnTo>
                  <a:cubicBezTo>
                    <a:pt x="17779" y="24151"/>
                    <a:pt x="17779" y="24118"/>
                    <a:pt x="17779" y="24085"/>
                  </a:cubicBezTo>
                  <a:lnTo>
                    <a:pt x="17779" y="23117"/>
                  </a:lnTo>
                  <a:cubicBezTo>
                    <a:pt x="17779" y="23084"/>
                    <a:pt x="17746" y="23084"/>
                    <a:pt x="17746" y="23084"/>
                  </a:cubicBezTo>
                  <a:close/>
                  <a:moveTo>
                    <a:pt x="17746" y="25019"/>
                  </a:moveTo>
                  <a:cubicBezTo>
                    <a:pt x="17713" y="25019"/>
                    <a:pt x="17713" y="25019"/>
                    <a:pt x="17713" y="25052"/>
                  </a:cubicBezTo>
                  <a:lnTo>
                    <a:pt x="17713" y="26019"/>
                  </a:lnTo>
                  <a:cubicBezTo>
                    <a:pt x="17713" y="26019"/>
                    <a:pt x="17713" y="26053"/>
                    <a:pt x="17746" y="26053"/>
                  </a:cubicBezTo>
                  <a:cubicBezTo>
                    <a:pt x="17779" y="26053"/>
                    <a:pt x="17779" y="26019"/>
                    <a:pt x="17779" y="26019"/>
                  </a:cubicBezTo>
                  <a:lnTo>
                    <a:pt x="17779" y="25052"/>
                  </a:lnTo>
                  <a:cubicBezTo>
                    <a:pt x="17779" y="25019"/>
                    <a:pt x="17746" y="25019"/>
                    <a:pt x="17746" y="25019"/>
                  </a:cubicBezTo>
                  <a:close/>
                  <a:moveTo>
                    <a:pt x="17713" y="26920"/>
                  </a:moveTo>
                  <a:cubicBezTo>
                    <a:pt x="17713" y="26920"/>
                    <a:pt x="17679" y="26920"/>
                    <a:pt x="17679" y="26953"/>
                  </a:cubicBezTo>
                  <a:lnTo>
                    <a:pt x="17679" y="27921"/>
                  </a:lnTo>
                  <a:cubicBezTo>
                    <a:pt x="17679" y="27921"/>
                    <a:pt x="17679" y="27954"/>
                    <a:pt x="17713" y="27954"/>
                  </a:cubicBezTo>
                  <a:cubicBezTo>
                    <a:pt x="17713" y="27954"/>
                    <a:pt x="17746" y="27954"/>
                    <a:pt x="17746" y="27921"/>
                  </a:cubicBezTo>
                  <a:lnTo>
                    <a:pt x="17746" y="26953"/>
                  </a:lnTo>
                  <a:cubicBezTo>
                    <a:pt x="17746" y="26920"/>
                    <a:pt x="17746" y="26920"/>
                    <a:pt x="17713" y="26920"/>
                  </a:cubicBezTo>
                  <a:close/>
                  <a:moveTo>
                    <a:pt x="17679" y="28821"/>
                  </a:moveTo>
                  <a:cubicBezTo>
                    <a:pt x="17679" y="28821"/>
                    <a:pt x="17646" y="28855"/>
                    <a:pt x="17646" y="28855"/>
                  </a:cubicBezTo>
                  <a:cubicBezTo>
                    <a:pt x="17613" y="29188"/>
                    <a:pt x="17613" y="29489"/>
                    <a:pt x="17613" y="29822"/>
                  </a:cubicBezTo>
                  <a:cubicBezTo>
                    <a:pt x="17613" y="29855"/>
                    <a:pt x="17646" y="29855"/>
                    <a:pt x="17679" y="29855"/>
                  </a:cubicBezTo>
                  <a:cubicBezTo>
                    <a:pt x="17679" y="29855"/>
                    <a:pt x="17713" y="29855"/>
                    <a:pt x="17713" y="29822"/>
                  </a:cubicBezTo>
                  <a:cubicBezTo>
                    <a:pt x="17746" y="29522"/>
                    <a:pt x="17746" y="29188"/>
                    <a:pt x="17746" y="28888"/>
                  </a:cubicBezTo>
                  <a:cubicBezTo>
                    <a:pt x="17746" y="28855"/>
                    <a:pt x="17713" y="28821"/>
                    <a:pt x="17679" y="28821"/>
                  </a:cubicBezTo>
                  <a:close/>
                  <a:moveTo>
                    <a:pt x="17613" y="30723"/>
                  </a:moveTo>
                  <a:cubicBezTo>
                    <a:pt x="17579" y="30723"/>
                    <a:pt x="17579" y="30723"/>
                    <a:pt x="17579" y="30756"/>
                  </a:cubicBezTo>
                  <a:cubicBezTo>
                    <a:pt x="17579" y="31090"/>
                    <a:pt x="17546" y="31390"/>
                    <a:pt x="17546" y="31723"/>
                  </a:cubicBezTo>
                  <a:cubicBezTo>
                    <a:pt x="17546" y="31757"/>
                    <a:pt x="17546" y="31757"/>
                    <a:pt x="17579" y="31757"/>
                  </a:cubicBezTo>
                  <a:cubicBezTo>
                    <a:pt x="17613" y="31757"/>
                    <a:pt x="17613" y="31723"/>
                    <a:pt x="17613" y="31723"/>
                  </a:cubicBezTo>
                  <a:cubicBezTo>
                    <a:pt x="17646" y="31423"/>
                    <a:pt x="17679" y="31090"/>
                    <a:pt x="17679" y="30756"/>
                  </a:cubicBezTo>
                  <a:cubicBezTo>
                    <a:pt x="17679" y="30723"/>
                    <a:pt x="17679" y="30723"/>
                    <a:pt x="17613" y="30723"/>
                  </a:cubicBezTo>
                  <a:close/>
                  <a:moveTo>
                    <a:pt x="17546" y="32657"/>
                  </a:moveTo>
                  <a:cubicBezTo>
                    <a:pt x="17513" y="32657"/>
                    <a:pt x="17479" y="32657"/>
                    <a:pt x="17479" y="32691"/>
                  </a:cubicBezTo>
                  <a:cubicBezTo>
                    <a:pt x="17479" y="33024"/>
                    <a:pt x="17446" y="33325"/>
                    <a:pt x="17446" y="33625"/>
                  </a:cubicBezTo>
                  <a:cubicBezTo>
                    <a:pt x="17446" y="33692"/>
                    <a:pt x="17446" y="33692"/>
                    <a:pt x="17479" y="33692"/>
                  </a:cubicBezTo>
                  <a:cubicBezTo>
                    <a:pt x="17513" y="33692"/>
                    <a:pt x="17513" y="33658"/>
                    <a:pt x="17513" y="33658"/>
                  </a:cubicBezTo>
                  <a:cubicBezTo>
                    <a:pt x="17546" y="33325"/>
                    <a:pt x="17579" y="33024"/>
                    <a:pt x="17579" y="32691"/>
                  </a:cubicBezTo>
                  <a:cubicBezTo>
                    <a:pt x="17579" y="32657"/>
                    <a:pt x="17546" y="32657"/>
                    <a:pt x="17546" y="32657"/>
                  </a:cubicBezTo>
                  <a:close/>
                  <a:moveTo>
                    <a:pt x="17413" y="34559"/>
                  </a:moveTo>
                  <a:cubicBezTo>
                    <a:pt x="17413" y="34559"/>
                    <a:pt x="17379" y="34559"/>
                    <a:pt x="17379" y="34592"/>
                  </a:cubicBezTo>
                  <a:cubicBezTo>
                    <a:pt x="17346" y="34892"/>
                    <a:pt x="17312" y="35226"/>
                    <a:pt x="17312" y="35526"/>
                  </a:cubicBezTo>
                  <a:cubicBezTo>
                    <a:pt x="17279" y="35560"/>
                    <a:pt x="17312" y="35560"/>
                    <a:pt x="17346" y="35593"/>
                  </a:cubicBezTo>
                  <a:cubicBezTo>
                    <a:pt x="17346" y="35593"/>
                    <a:pt x="17379" y="35560"/>
                    <a:pt x="17379" y="35560"/>
                  </a:cubicBezTo>
                  <a:cubicBezTo>
                    <a:pt x="17413" y="35226"/>
                    <a:pt x="17413" y="34926"/>
                    <a:pt x="17446" y="34592"/>
                  </a:cubicBezTo>
                  <a:cubicBezTo>
                    <a:pt x="17446" y="34559"/>
                    <a:pt x="17446" y="34559"/>
                    <a:pt x="17413" y="34559"/>
                  </a:cubicBezTo>
                  <a:close/>
                  <a:moveTo>
                    <a:pt x="17246" y="36460"/>
                  </a:moveTo>
                  <a:cubicBezTo>
                    <a:pt x="17246" y="36460"/>
                    <a:pt x="17212" y="36460"/>
                    <a:pt x="17212" y="36494"/>
                  </a:cubicBezTo>
                  <a:cubicBezTo>
                    <a:pt x="17179" y="36827"/>
                    <a:pt x="17146" y="37127"/>
                    <a:pt x="17146" y="37461"/>
                  </a:cubicBezTo>
                  <a:cubicBezTo>
                    <a:pt x="17146" y="37494"/>
                    <a:pt x="17179" y="37494"/>
                    <a:pt x="17179" y="37494"/>
                  </a:cubicBezTo>
                  <a:cubicBezTo>
                    <a:pt x="17179" y="37494"/>
                    <a:pt x="17212" y="37461"/>
                    <a:pt x="17212" y="37461"/>
                  </a:cubicBezTo>
                  <a:cubicBezTo>
                    <a:pt x="17246" y="37161"/>
                    <a:pt x="17279" y="36827"/>
                    <a:pt x="17279" y="36494"/>
                  </a:cubicBezTo>
                  <a:cubicBezTo>
                    <a:pt x="17312" y="36494"/>
                    <a:pt x="17279" y="36460"/>
                    <a:pt x="17246" y="36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7" name="Google Shape;6677;p114"/>
            <p:cNvSpPr/>
            <p:nvPr/>
          </p:nvSpPr>
          <p:spPr>
            <a:xfrm>
              <a:off x="7198915" y="3470577"/>
              <a:ext cx="173452" cy="400245"/>
            </a:xfrm>
            <a:custGeom>
              <a:avLst/>
              <a:gdLst/>
              <a:ahLst/>
              <a:cxnLst/>
              <a:rect l="l" t="t" r="r" b="b"/>
              <a:pathLst>
                <a:path w="16480" h="38028" extrusionOk="0">
                  <a:moveTo>
                    <a:pt x="8240" y="1"/>
                  </a:moveTo>
                  <a:cubicBezTo>
                    <a:pt x="7907" y="34"/>
                    <a:pt x="7606" y="101"/>
                    <a:pt x="7273" y="167"/>
                  </a:cubicBezTo>
                  <a:cubicBezTo>
                    <a:pt x="7273" y="167"/>
                    <a:pt x="7239" y="201"/>
                    <a:pt x="7273" y="201"/>
                  </a:cubicBezTo>
                  <a:cubicBezTo>
                    <a:pt x="7273" y="234"/>
                    <a:pt x="7273" y="234"/>
                    <a:pt x="7306" y="234"/>
                  </a:cubicBezTo>
                  <a:cubicBezTo>
                    <a:pt x="7606" y="167"/>
                    <a:pt x="7907" y="101"/>
                    <a:pt x="8240" y="101"/>
                  </a:cubicBezTo>
                  <a:cubicBezTo>
                    <a:pt x="8274" y="101"/>
                    <a:pt x="8274" y="1"/>
                    <a:pt x="8240" y="1"/>
                  </a:cubicBezTo>
                  <a:close/>
                  <a:moveTo>
                    <a:pt x="9208" y="34"/>
                  </a:moveTo>
                  <a:cubicBezTo>
                    <a:pt x="9174" y="34"/>
                    <a:pt x="9174" y="34"/>
                    <a:pt x="9174" y="67"/>
                  </a:cubicBezTo>
                  <a:cubicBezTo>
                    <a:pt x="9174" y="67"/>
                    <a:pt x="9174" y="101"/>
                    <a:pt x="9208" y="101"/>
                  </a:cubicBezTo>
                  <a:cubicBezTo>
                    <a:pt x="9508" y="134"/>
                    <a:pt x="9808" y="201"/>
                    <a:pt x="10142" y="267"/>
                  </a:cubicBezTo>
                  <a:lnTo>
                    <a:pt x="10142" y="234"/>
                  </a:lnTo>
                  <a:cubicBezTo>
                    <a:pt x="10142" y="251"/>
                    <a:pt x="10150" y="259"/>
                    <a:pt x="10158" y="259"/>
                  </a:cubicBezTo>
                  <a:cubicBezTo>
                    <a:pt x="10167" y="259"/>
                    <a:pt x="10175" y="251"/>
                    <a:pt x="10175" y="234"/>
                  </a:cubicBezTo>
                  <a:cubicBezTo>
                    <a:pt x="10175" y="234"/>
                    <a:pt x="10175" y="201"/>
                    <a:pt x="10142" y="201"/>
                  </a:cubicBezTo>
                  <a:cubicBezTo>
                    <a:pt x="9841" y="134"/>
                    <a:pt x="9508" y="67"/>
                    <a:pt x="9208" y="34"/>
                  </a:cubicBezTo>
                  <a:close/>
                  <a:moveTo>
                    <a:pt x="6372" y="434"/>
                  </a:moveTo>
                  <a:cubicBezTo>
                    <a:pt x="6072" y="568"/>
                    <a:pt x="5772" y="701"/>
                    <a:pt x="5505" y="835"/>
                  </a:cubicBezTo>
                  <a:cubicBezTo>
                    <a:pt x="5505" y="868"/>
                    <a:pt x="5505" y="901"/>
                    <a:pt x="5505" y="901"/>
                  </a:cubicBezTo>
                  <a:cubicBezTo>
                    <a:pt x="5505" y="901"/>
                    <a:pt x="5538" y="935"/>
                    <a:pt x="5538" y="935"/>
                  </a:cubicBezTo>
                  <a:lnTo>
                    <a:pt x="5572" y="935"/>
                  </a:lnTo>
                  <a:cubicBezTo>
                    <a:pt x="5838" y="768"/>
                    <a:pt x="6139" y="634"/>
                    <a:pt x="6439" y="501"/>
                  </a:cubicBezTo>
                  <a:cubicBezTo>
                    <a:pt x="6439" y="501"/>
                    <a:pt x="6439" y="468"/>
                    <a:pt x="6439" y="468"/>
                  </a:cubicBezTo>
                  <a:cubicBezTo>
                    <a:pt x="6406" y="434"/>
                    <a:pt x="6406" y="434"/>
                    <a:pt x="6372" y="434"/>
                  </a:cubicBezTo>
                  <a:close/>
                  <a:moveTo>
                    <a:pt x="11051" y="520"/>
                  </a:moveTo>
                  <a:cubicBezTo>
                    <a:pt x="11038" y="520"/>
                    <a:pt x="11031" y="534"/>
                    <a:pt x="11009" y="534"/>
                  </a:cubicBezTo>
                  <a:cubicBezTo>
                    <a:pt x="11009" y="568"/>
                    <a:pt x="11009" y="601"/>
                    <a:pt x="11009" y="601"/>
                  </a:cubicBezTo>
                  <a:lnTo>
                    <a:pt x="11109" y="634"/>
                  </a:lnTo>
                  <a:cubicBezTo>
                    <a:pt x="11376" y="768"/>
                    <a:pt x="11609" y="901"/>
                    <a:pt x="11843" y="1101"/>
                  </a:cubicBezTo>
                  <a:lnTo>
                    <a:pt x="11876" y="1068"/>
                  </a:lnTo>
                  <a:lnTo>
                    <a:pt x="11909" y="1068"/>
                  </a:lnTo>
                  <a:cubicBezTo>
                    <a:pt x="11909" y="1068"/>
                    <a:pt x="11909" y="1035"/>
                    <a:pt x="11909" y="1035"/>
                  </a:cubicBezTo>
                  <a:cubicBezTo>
                    <a:pt x="11676" y="835"/>
                    <a:pt x="11409" y="701"/>
                    <a:pt x="11142" y="568"/>
                  </a:cubicBezTo>
                  <a:lnTo>
                    <a:pt x="11076" y="534"/>
                  </a:lnTo>
                  <a:cubicBezTo>
                    <a:pt x="11064" y="523"/>
                    <a:pt x="11057" y="520"/>
                    <a:pt x="11051" y="520"/>
                  </a:cubicBezTo>
                  <a:close/>
                  <a:moveTo>
                    <a:pt x="4703" y="1353"/>
                  </a:moveTo>
                  <a:cubicBezTo>
                    <a:pt x="4693" y="1353"/>
                    <a:pt x="4682" y="1357"/>
                    <a:pt x="4671" y="1368"/>
                  </a:cubicBezTo>
                  <a:cubicBezTo>
                    <a:pt x="4437" y="1535"/>
                    <a:pt x="4171" y="1702"/>
                    <a:pt x="3904" y="1935"/>
                  </a:cubicBezTo>
                  <a:cubicBezTo>
                    <a:pt x="3870" y="1935"/>
                    <a:pt x="3870" y="1969"/>
                    <a:pt x="3904" y="1969"/>
                  </a:cubicBezTo>
                  <a:lnTo>
                    <a:pt x="3970" y="1969"/>
                  </a:lnTo>
                  <a:cubicBezTo>
                    <a:pt x="4237" y="1769"/>
                    <a:pt x="4471" y="1602"/>
                    <a:pt x="4738" y="1435"/>
                  </a:cubicBezTo>
                  <a:cubicBezTo>
                    <a:pt x="4738" y="1402"/>
                    <a:pt x="4738" y="1402"/>
                    <a:pt x="4738" y="1368"/>
                  </a:cubicBezTo>
                  <a:cubicBezTo>
                    <a:pt x="4738" y="1368"/>
                    <a:pt x="4723" y="1353"/>
                    <a:pt x="4703" y="1353"/>
                  </a:cubicBezTo>
                  <a:close/>
                  <a:moveTo>
                    <a:pt x="12543" y="1643"/>
                  </a:moveTo>
                  <a:cubicBezTo>
                    <a:pt x="12535" y="1643"/>
                    <a:pt x="12527" y="1652"/>
                    <a:pt x="12510" y="1668"/>
                  </a:cubicBezTo>
                  <a:cubicBezTo>
                    <a:pt x="12510" y="1668"/>
                    <a:pt x="12510" y="1702"/>
                    <a:pt x="12510" y="1735"/>
                  </a:cubicBezTo>
                  <a:cubicBezTo>
                    <a:pt x="12710" y="1969"/>
                    <a:pt x="12910" y="2236"/>
                    <a:pt x="13077" y="2502"/>
                  </a:cubicBezTo>
                  <a:lnTo>
                    <a:pt x="13110" y="2502"/>
                  </a:lnTo>
                  <a:lnTo>
                    <a:pt x="13110" y="2469"/>
                  </a:lnTo>
                  <a:lnTo>
                    <a:pt x="13144" y="2469"/>
                  </a:lnTo>
                  <a:cubicBezTo>
                    <a:pt x="13177" y="2469"/>
                    <a:pt x="13177" y="2436"/>
                    <a:pt x="13144" y="2436"/>
                  </a:cubicBezTo>
                  <a:cubicBezTo>
                    <a:pt x="12977" y="2169"/>
                    <a:pt x="12777" y="1902"/>
                    <a:pt x="12577" y="1668"/>
                  </a:cubicBezTo>
                  <a:cubicBezTo>
                    <a:pt x="12560" y="1652"/>
                    <a:pt x="12552" y="1643"/>
                    <a:pt x="12543" y="1643"/>
                  </a:cubicBezTo>
                  <a:close/>
                  <a:moveTo>
                    <a:pt x="3191" y="2544"/>
                  </a:moveTo>
                  <a:cubicBezTo>
                    <a:pt x="3178" y="2544"/>
                    <a:pt x="3170" y="2552"/>
                    <a:pt x="3170" y="2569"/>
                  </a:cubicBezTo>
                  <a:cubicBezTo>
                    <a:pt x="2936" y="2736"/>
                    <a:pt x="2703" y="2969"/>
                    <a:pt x="2469" y="3203"/>
                  </a:cubicBezTo>
                  <a:cubicBezTo>
                    <a:pt x="2469" y="3203"/>
                    <a:pt x="2469" y="3236"/>
                    <a:pt x="2469" y="3236"/>
                  </a:cubicBezTo>
                  <a:lnTo>
                    <a:pt x="2503" y="3236"/>
                  </a:lnTo>
                  <a:cubicBezTo>
                    <a:pt x="2503" y="3253"/>
                    <a:pt x="2511" y="3261"/>
                    <a:pt x="2519" y="3261"/>
                  </a:cubicBezTo>
                  <a:cubicBezTo>
                    <a:pt x="2528" y="3261"/>
                    <a:pt x="2536" y="3253"/>
                    <a:pt x="2536" y="3236"/>
                  </a:cubicBezTo>
                  <a:cubicBezTo>
                    <a:pt x="2770" y="3036"/>
                    <a:pt x="3003" y="2803"/>
                    <a:pt x="3237" y="2602"/>
                  </a:cubicBezTo>
                  <a:cubicBezTo>
                    <a:pt x="3237" y="2602"/>
                    <a:pt x="3237" y="2569"/>
                    <a:pt x="3237" y="2569"/>
                  </a:cubicBezTo>
                  <a:cubicBezTo>
                    <a:pt x="3220" y="2552"/>
                    <a:pt x="3203" y="2544"/>
                    <a:pt x="3191" y="2544"/>
                  </a:cubicBezTo>
                  <a:close/>
                  <a:moveTo>
                    <a:pt x="13544" y="3236"/>
                  </a:moveTo>
                  <a:cubicBezTo>
                    <a:pt x="13544" y="3236"/>
                    <a:pt x="13544" y="3270"/>
                    <a:pt x="13544" y="3303"/>
                  </a:cubicBezTo>
                  <a:cubicBezTo>
                    <a:pt x="13677" y="3570"/>
                    <a:pt x="13844" y="3837"/>
                    <a:pt x="13978" y="4137"/>
                  </a:cubicBezTo>
                  <a:cubicBezTo>
                    <a:pt x="13978" y="4170"/>
                    <a:pt x="13978" y="4170"/>
                    <a:pt x="14011" y="4170"/>
                  </a:cubicBezTo>
                  <a:cubicBezTo>
                    <a:pt x="14011" y="4137"/>
                    <a:pt x="14044" y="4137"/>
                    <a:pt x="14011" y="4104"/>
                  </a:cubicBezTo>
                  <a:cubicBezTo>
                    <a:pt x="13878" y="3803"/>
                    <a:pt x="13744" y="3503"/>
                    <a:pt x="13611" y="3236"/>
                  </a:cubicBezTo>
                  <a:close/>
                  <a:moveTo>
                    <a:pt x="1836" y="3870"/>
                  </a:moveTo>
                  <a:cubicBezTo>
                    <a:pt x="1602" y="4104"/>
                    <a:pt x="1402" y="4370"/>
                    <a:pt x="1168" y="4604"/>
                  </a:cubicBezTo>
                  <a:cubicBezTo>
                    <a:pt x="1168" y="4604"/>
                    <a:pt x="1168" y="4637"/>
                    <a:pt x="1168" y="4671"/>
                  </a:cubicBezTo>
                  <a:lnTo>
                    <a:pt x="1269" y="4671"/>
                  </a:lnTo>
                  <a:cubicBezTo>
                    <a:pt x="1469" y="4404"/>
                    <a:pt x="1669" y="4170"/>
                    <a:pt x="1902" y="3937"/>
                  </a:cubicBezTo>
                  <a:cubicBezTo>
                    <a:pt x="1902" y="3903"/>
                    <a:pt x="1869" y="3870"/>
                    <a:pt x="1836" y="3870"/>
                  </a:cubicBezTo>
                  <a:close/>
                  <a:moveTo>
                    <a:pt x="14345" y="4971"/>
                  </a:moveTo>
                  <a:cubicBezTo>
                    <a:pt x="14311" y="5004"/>
                    <a:pt x="14311" y="5004"/>
                    <a:pt x="14311" y="5038"/>
                  </a:cubicBezTo>
                  <a:cubicBezTo>
                    <a:pt x="14411" y="5338"/>
                    <a:pt x="14511" y="5605"/>
                    <a:pt x="14611" y="5938"/>
                  </a:cubicBezTo>
                  <a:cubicBezTo>
                    <a:pt x="14611" y="5972"/>
                    <a:pt x="14645" y="5972"/>
                    <a:pt x="14645" y="5972"/>
                  </a:cubicBezTo>
                  <a:lnTo>
                    <a:pt x="14678" y="5938"/>
                  </a:lnTo>
                  <a:cubicBezTo>
                    <a:pt x="14678" y="5938"/>
                    <a:pt x="14711" y="5905"/>
                    <a:pt x="14678" y="5905"/>
                  </a:cubicBezTo>
                  <a:cubicBezTo>
                    <a:pt x="14611" y="5571"/>
                    <a:pt x="14478" y="5271"/>
                    <a:pt x="14378" y="4971"/>
                  </a:cubicBezTo>
                  <a:close/>
                  <a:moveTo>
                    <a:pt x="618" y="5313"/>
                  </a:moveTo>
                  <a:cubicBezTo>
                    <a:pt x="610" y="5313"/>
                    <a:pt x="601" y="5321"/>
                    <a:pt x="601" y="5338"/>
                  </a:cubicBezTo>
                  <a:cubicBezTo>
                    <a:pt x="368" y="5605"/>
                    <a:pt x="168" y="5838"/>
                    <a:pt x="1" y="6072"/>
                  </a:cubicBezTo>
                  <a:lnTo>
                    <a:pt x="34" y="6105"/>
                  </a:lnTo>
                  <a:lnTo>
                    <a:pt x="68" y="6138"/>
                  </a:lnTo>
                  <a:lnTo>
                    <a:pt x="635" y="5371"/>
                  </a:lnTo>
                  <a:cubicBezTo>
                    <a:pt x="668" y="5371"/>
                    <a:pt x="668" y="5338"/>
                    <a:pt x="635" y="5338"/>
                  </a:cubicBezTo>
                  <a:cubicBezTo>
                    <a:pt x="635" y="5321"/>
                    <a:pt x="626" y="5313"/>
                    <a:pt x="618" y="5313"/>
                  </a:cubicBezTo>
                  <a:close/>
                  <a:moveTo>
                    <a:pt x="14912" y="6806"/>
                  </a:moveTo>
                  <a:cubicBezTo>
                    <a:pt x="14912" y="6806"/>
                    <a:pt x="14878" y="6839"/>
                    <a:pt x="14878" y="6872"/>
                  </a:cubicBezTo>
                  <a:cubicBezTo>
                    <a:pt x="14978" y="7172"/>
                    <a:pt x="15045" y="7473"/>
                    <a:pt x="15112" y="7773"/>
                  </a:cubicBezTo>
                  <a:cubicBezTo>
                    <a:pt x="15112" y="7806"/>
                    <a:pt x="15145" y="7806"/>
                    <a:pt x="15145" y="7806"/>
                  </a:cubicBezTo>
                  <a:lnTo>
                    <a:pt x="15178" y="7806"/>
                  </a:lnTo>
                  <a:cubicBezTo>
                    <a:pt x="15212" y="7806"/>
                    <a:pt x="15212" y="7773"/>
                    <a:pt x="15212" y="7773"/>
                  </a:cubicBezTo>
                  <a:cubicBezTo>
                    <a:pt x="15112" y="7439"/>
                    <a:pt x="15045" y="7139"/>
                    <a:pt x="14978" y="6839"/>
                  </a:cubicBezTo>
                  <a:cubicBezTo>
                    <a:pt x="14978" y="6806"/>
                    <a:pt x="14945" y="6806"/>
                    <a:pt x="14912" y="6806"/>
                  </a:cubicBezTo>
                  <a:close/>
                  <a:moveTo>
                    <a:pt x="15345" y="8674"/>
                  </a:moveTo>
                  <a:cubicBezTo>
                    <a:pt x="15345" y="8674"/>
                    <a:pt x="15312" y="8707"/>
                    <a:pt x="15312" y="8707"/>
                  </a:cubicBezTo>
                  <a:cubicBezTo>
                    <a:pt x="15379" y="9007"/>
                    <a:pt x="15445" y="9341"/>
                    <a:pt x="15512" y="9641"/>
                  </a:cubicBezTo>
                  <a:cubicBezTo>
                    <a:pt x="15512" y="9674"/>
                    <a:pt x="15512" y="9674"/>
                    <a:pt x="15545" y="9674"/>
                  </a:cubicBezTo>
                  <a:cubicBezTo>
                    <a:pt x="15579" y="9674"/>
                    <a:pt x="15579" y="9641"/>
                    <a:pt x="15579" y="9641"/>
                  </a:cubicBezTo>
                  <a:cubicBezTo>
                    <a:pt x="15512" y="9307"/>
                    <a:pt x="15479" y="9007"/>
                    <a:pt x="15412" y="8707"/>
                  </a:cubicBezTo>
                  <a:cubicBezTo>
                    <a:pt x="15412" y="8674"/>
                    <a:pt x="15379" y="8674"/>
                    <a:pt x="15345" y="8674"/>
                  </a:cubicBezTo>
                  <a:close/>
                  <a:moveTo>
                    <a:pt x="15679" y="10542"/>
                  </a:moveTo>
                  <a:cubicBezTo>
                    <a:pt x="15645" y="10542"/>
                    <a:pt x="15645" y="10575"/>
                    <a:pt x="15645" y="10608"/>
                  </a:cubicBezTo>
                  <a:cubicBezTo>
                    <a:pt x="15712" y="10908"/>
                    <a:pt x="15746" y="11209"/>
                    <a:pt x="15779" y="11542"/>
                  </a:cubicBezTo>
                  <a:cubicBezTo>
                    <a:pt x="15779" y="11542"/>
                    <a:pt x="15812" y="11576"/>
                    <a:pt x="15812" y="11576"/>
                  </a:cubicBezTo>
                  <a:cubicBezTo>
                    <a:pt x="15846" y="11576"/>
                    <a:pt x="15879" y="11542"/>
                    <a:pt x="15846" y="11542"/>
                  </a:cubicBezTo>
                  <a:cubicBezTo>
                    <a:pt x="15812" y="11209"/>
                    <a:pt x="15779" y="10908"/>
                    <a:pt x="15712" y="10575"/>
                  </a:cubicBezTo>
                  <a:cubicBezTo>
                    <a:pt x="15712" y="10575"/>
                    <a:pt x="15712" y="10542"/>
                    <a:pt x="15679" y="10542"/>
                  </a:cubicBezTo>
                  <a:close/>
                  <a:moveTo>
                    <a:pt x="15946" y="12443"/>
                  </a:moveTo>
                  <a:cubicBezTo>
                    <a:pt x="15912" y="12443"/>
                    <a:pt x="15912" y="12476"/>
                    <a:pt x="15912" y="12476"/>
                  </a:cubicBezTo>
                  <a:cubicBezTo>
                    <a:pt x="15946" y="12776"/>
                    <a:pt x="15979" y="13110"/>
                    <a:pt x="16012" y="13444"/>
                  </a:cubicBezTo>
                  <a:cubicBezTo>
                    <a:pt x="16012" y="13444"/>
                    <a:pt x="16012" y="13477"/>
                    <a:pt x="16046" y="13477"/>
                  </a:cubicBezTo>
                  <a:cubicBezTo>
                    <a:pt x="16079" y="13477"/>
                    <a:pt x="16079" y="13444"/>
                    <a:pt x="16079" y="13444"/>
                  </a:cubicBezTo>
                  <a:cubicBezTo>
                    <a:pt x="16046" y="13110"/>
                    <a:pt x="16012" y="12810"/>
                    <a:pt x="15979" y="12476"/>
                  </a:cubicBezTo>
                  <a:cubicBezTo>
                    <a:pt x="15979" y="12443"/>
                    <a:pt x="15946" y="12443"/>
                    <a:pt x="15946" y="12443"/>
                  </a:cubicBezTo>
                  <a:close/>
                  <a:moveTo>
                    <a:pt x="16112" y="14344"/>
                  </a:moveTo>
                  <a:cubicBezTo>
                    <a:pt x="16112" y="14344"/>
                    <a:pt x="16079" y="14378"/>
                    <a:pt x="16079" y="14378"/>
                  </a:cubicBezTo>
                  <a:cubicBezTo>
                    <a:pt x="16112" y="14711"/>
                    <a:pt x="16146" y="15011"/>
                    <a:pt x="16179" y="15345"/>
                  </a:cubicBezTo>
                  <a:cubicBezTo>
                    <a:pt x="16179" y="15345"/>
                    <a:pt x="16179" y="15378"/>
                    <a:pt x="16213" y="15378"/>
                  </a:cubicBezTo>
                  <a:cubicBezTo>
                    <a:pt x="16246" y="15378"/>
                    <a:pt x="16246" y="15378"/>
                    <a:pt x="16246" y="15345"/>
                  </a:cubicBezTo>
                  <a:lnTo>
                    <a:pt x="16179" y="14378"/>
                  </a:lnTo>
                  <a:cubicBezTo>
                    <a:pt x="16179" y="14344"/>
                    <a:pt x="16146" y="14344"/>
                    <a:pt x="16112" y="14344"/>
                  </a:cubicBezTo>
                  <a:close/>
                  <a:moveTo>
                    <a:pt x="16279" y="16246"/>
                  </a:moveTo>
                  <a:cubicBezTo>
                    <a:pt x="16246" y="16246"/>
                    <a:pt x="16213" y="16246"/>
                    <a:pt x="16213" y="16279"/>
                  </a:cubicBezTo>
                  <a:cubicBezTo>
                    <a:pt x="16246" y="16613"/>
                    <a:pt x="16279" y="16913"/>
                    <a:pt x="16279" y="17246"/>
                  </a:cubicBezTo>
                  <a:cubicBezTo>
                    <a:pt x="16279" y="17280"/>
                    <a:pt x="16313" y="17280"/>
                    <a:pt x="16313" y="17280"/>
                  </a:cubicBezTo>
                  <a:cubicBezTo>
                    <a:pt x="16346" y="17280"/>
                    <a:pt x="16346" y="17246"/>
                    <a:pt x="16346" y="17213"/>
                  </a:cubicBezTo>
                  <a:cubicBezTo>
                    <a:pt x="16346" y="16913"/>
                    <a:pt x="16313" y="16613"/>
                    <a:pt x="16313" y="16279"/>
                  </a:cubicBezTo>
                  <a:cubicBezTo>
                    <a:pt x="16313" y="16246"/>
                    <a:pt x="16279" y="16246"/>
                    <a:pt x="16279" y="16246"/>
                  </a:cubicBezTo>
                  <a:close/>
                  <a:moveTo>
                    <a:pt x="16346" y="18147"/>
                  </a:moveTo>
                  <a:cubicBezTo>
                    <a:pt x="16346" y="18147"/>
                    <a:pt x="16313" y="18180"/>
                    <a:pt x="16313" y="18214"/>
                  </a:cubicBezTo>
                  <a:lnTo>
                    <a:pt x="16346" y="19148"/>
                  </a:lnTo>
                  <a:cubicBezTo>
                    <a:pt x="16346" y="19181"/>
                    <a:pt x="16379" y="19181"/>
                    <a:pt x="16379" y="19181"/>
                  </a:cubicBezTo>
                  <a:cubicBezTo>
                    <a:pt x="16413" y="19181"/>
                    <a:pt x="16446" y="19181"/>
                    <a:pt x="16446" y="19148"/>
                  </a:cubicBezTo>
                  <a:cubicBezTo>
                    <a:pt x="16413" y="18847"/>
                    <a:pt x="16413" y="18514"/>
                    <a:pt x="16413" y="18180"/>
                  </a:cubicBezTo>
                  <a:cubicBezTo>
                    <a:pt x="16413" y="18180"/>
                    <a:pt x="16379" y="18147"/>
                    <a:pt x="16346" y="18147"/>
                  </a:cubicBezTo>
                  <a:close/>
                  <a:moveTo>
                    <a:pt x="16406" y="20068"/>
                  </a:moveTo>
                  <a:cubicBezTo>
                    <a:pt x="16396" y="20068"/>
                    <a:pt x="16379" y="20091"/>
                    <a:pt x="16379" y="20115"/>
                  </a:cubicBezTo>
                  <a:lnTo>
                    <a:pt x="16379" y="21049"/>
                  </a:lnTo>
                  <a:cubicBezTo>
                    <a:pt x="16379" y="21082"/>
                    <a:pt x="16413" y="21116"/>
                    <a:pt x="16413" y="21116"/>
                  </a:cubicBezTo>
                  <a:cubicBezTo>
                    <a:pt x="16446" y="21116"/>
                    <a:pt x="16446" y="21082"/>
                    <a:pt x="16446" y="21082"/>
                  </a:cubicBezTo>
                  <a:lnTo>
                    <a:pt x="16446" y="20115"/>
                  </a:lnTo>
                  <a:cubicBezTo>
                    <a:pt x="16470" y="20091"/>
                    <a:pt x="16460" y="20068"/>
                    <a:pt x="16440" y="20068"/>
                  </a:cubicBezTo>
                  <a:cubicBezTo>
                    <a:pt x="16432" y="20068"/>
                    <a:pt x="16422" y="20072"/>
                    <a:pt x="16413" y="20082"/>
                  </a:cubicBezTo>
                  <a:cubicBezTo>
                    <a:pt x="16413" y="20072"/>
                    <a:pt x="16410" y="20068"/>
                    <a:pt x="16406" y="20068"/>
                  </a:cubicBezTo>
                  <a:close/>
                  <a:moveTo>
                    <a:pt x="16413" y="21983"/>
                  </a:moveTo>
                  <a:cubicBezTo>
                    <a:pt x="16413" y="21983"/>
                    <a:pt x="16379" y="21983"/>
                    <a:pt x="16379" y="22016"/>
                  </a:cubicBezTo>
                  <a:lnTo>
                    <a:pt x="16379" y="22984"/>
                  </a:lnTo>
                  <a:cubicBezTo>
                    <a:pt x="16379" y="22984"/>
                    <a:pt x="16413" y="23017"/>
                    <a:pt x="16413" y="23017"/>
                  </a:cubicBezTo>
                  <a:cubicBezTo>
                    <a:pt x="16446" y="23017"/>
                    <a:pt x="16446" y="22984"/>
                    <a:pt x="16479" y="22984"/>
                  </a:cubicBezTo>
                  <a:lnTo>
                    <a:pt x="16479" y="22016"/>
                  </a:lnTo>
                  <a:cubicBezTo>
                    <a:pt x="16479" y="21983"/>
                    <a:pt x="16446" y="21983"/>
                    <a:pt x="16413" y="21983"/>
                  </a:cubicBezTo>
                  <a:close/>
                  <a:moveTo>
                    <a:pt x="16379" y="23884"/>
                  </a:moveTo>
                  <a:cubicBezTo>
                    <a:pt x="16379" y="23884"/>
                    <a:pt x="16346" y="23918"/>
                    <a:pt x="16346" y="23918"/>
                  </a:cubicBezTo>
                  <a:lnTo>
                    <a:pt x="16346" y="24885"/>
                  </a:lnTo>
                  <a:cubicBezTo>
                    <a:pt x="16346" y="24885"/>
                    <a:pt x="16368" y="24907"/>
                    <a:pt x="16395" y="24916"/>
                  </a:cubicBezTo>
                  <a:lnTo>
                    <a:pt x="16395" y="24916"/>
                  </a:lnTo>
                  <a:cubicBezTo>
                    <a:pt x="16414" y="24907"/>
                    <a:pt x="16419" y="24885"/>
                    <a:pt x="16446" y="24885"/>
                  </a:cubicBezTo>
                  <a:lnTo>
                    <a:pt x="16446" y="23918"/>
                  </a:lnTo>
                  <a:cubicBezTo>
                    <a:pt x="16446" y="23918"/>
                    <a:pt x="16413" y="23884"/>
                    <a:pt x="16379" y="23884"/>
                  </a:cubicBezTo>
                  <a:close/>
                  <a:moveTo>
                    <a:pt x="16395" y="24916"/>
                  </a:moveTo>
                  <a:cubicBezTo>
                    <a:pt x="16390" y="24917"/>
                    <a:pt x="16385" y="24918"/>
                    <a:pt x="16379" y="24918"/>
                  </a:cubicBezTo>
                  <a:lnTo>
                    <a:pt x="16413" y="24918"/>
                  </a:lnTo>
                  <a:cubicBezTo>
                    <a:pt x="16407" y="24918"/>
                    <a:pt x="16401" y="24917"/>
                    <a:pt x="16395" y="24916"/>
                  </a:cubicBezTo>
                  <a:close/>
                  <a:moveTo>
                    <a:pt x="16379" y="25786"/>
                  </a:moveTo>
                  <a:cubicBezTo>
                    <a:pt x="16346" y="25786"/>
                    <a:pt x="16346" y="25819"/>
                    <a:pt x="16346" y="25852"/>
                  </a:cubicBezTo>
                  <a:cubicBezTo>
                    <a:pt x="16346" y="26153"/>
                    <a:pt x="16313" y="26486"/>
                    <a:pt x="16313" y="26786"/>
                  </a:cubicBezTo>
                  <a:cubicBezTo>
                    <a:pt x="16313" y="26820"/>
                    <a:pt x="16313" y="26820"/>
                    <a:pt x="16346" y="26820"/>
                  </a:cubicBezTo>
                  <a:lnTo>
                    <a:pt x="16346" y="26853"/>
                  </a:lnTo>
                  <a:cubicBezTo>
                    <a:pt x="16346" y="26853"/>
                    <a:pt x="16379" y="26820"/>
                    <a:pt x="16379" y="26820"/>
                  </a:cubicBezTo>
                  <a:cubicBezTo>
                    <a:pt x="16413" y="26486"/>
                    <a:pt x="16413" y="26153"/>
                    <a:pt x="16413" y="25852"/>
                  </a:cubicBezTo>
                  <a:cubicBezTo>
                    <a:pt x="16413" y="25819"/>
                    <a:pt x="16413" y="25786"/>
                    <a:pt x="16379" y="25786"/>
                  </a:cubicBezTo>
                  <a:close/>
                  <a:moveTo>
                    <a:pt x="16291" y="27707"/>
                  </a:moveTo>
                  <a:cubicBezTo>
                    <a:pt x="16279" y="27707"/>
                    <a:pt x="16279" y="27730"/>
                    <a:pt x="16279" y="27754"/>
                  </a:cubicBezTo>
                  <a:lnTo>
                    <a:pt x="16213" y="28688"/>
                  </a:lnTo>
                  <a:cubicBezTo>
                    <a:pt x="16213" y="28721"/>
                    <a:pt x="16246" y="28721"/>
                    <a:pt x="16246" y="28755"/>
                  </a:cubicBezTo>
                  <a:lnTo>
                    <a:pt x="16246" y="28721"/>
                  </a:lnTo>
                  <a:cubicBezTo>
                    <a:pt x="16279" y="28721"/>
                    <a:pt x="16313" y="28721"/>
                    <a:pt x="16313" y="28688"/>
                  </a:cubicBezTo>
                  <a:cubicBezTo>
                    <a:pt x="16313" y="28388"/>
                    <a:pt x="16346" y="28054"/>
                    <a:pt x="16346" y="27754"/>
                  </a:cubicBezTo>
                  <a:cubicBezTo>
                    <a:pt x="16346" y="27720"/>
                    <a:pt x="16313" y="27720"/>
                    <a:pt x="16313" y="27720"/>
                  </a:cubicBezTo>
                  <a:cubicBezTo>
                    <a:pt x="16303" y="27711"/>
                    <a:pt x="16296" y="27707"/>
                    <a:pt x="16291" y="27707"/>
                  </a:cubicBezTo>
                  <a:close/>
                  <a:moveTo>
                    <a:pt x="16213" y="29622"/>
                  </a:moveTo>
                  <a:cubicBezTo>
                    <a:pt x="16179" y="29622"/>
                    <a:pt x="16179" y="29622"/>
                    <a:pt x="16179" y="29655"/>
                  </a:cubicBezTo>
                  <a:cubicBezTo>
                    <a:pt x="16146" y="29989"/>
                    <a:pt x="16112" y="30289"/>
                    <a:pt x="16112" y="30623"/>
                  </a:cubicBezTo>
                  <a:cubicBezTo>
                    <a:pt x="16112" y="30623"/>
                    <a:pt x="16112" y="30656"/>
                    <a:pt x="16146" y="30656"/>
                  </a:cubicBezTo>
                  <a:cubicBezTo>
                    <a:pt x="16179" y="30656"/>
                    <a:pt x="16179" y="30623"/>
                    <a:pt x="16179" y="30623"/>
                  </a:cubicBezTo>
                  <a:cubicBezTo>
                    <a:pt x="16213" y="30322"/>
                    <a:pt x="16246" y="29989"/>
                    <a:pt x="16246" y="29655"/>
                  </a:cubicBezTo>
                  <a:cubicBezTo>
                    <a:pt x="16246" y="29622"/>
                    <a:pt x="16246" y="29622"/>
                    <a:pt x="16213" y="29622"/>
                  </a:cubicBezTo>
                  <a:close/>
                  <a:moveTo>
                    <a:pt x="16079" y="31532"/>
                  </a:moveTo>
                  <a:cubicBezTo>
                    <a:pt x="16062" y="31532"/>
                    <a:pt x="16046" y="31540"/>
                    <a:pt x="16046" y="31557"/>
                  </a:cubicBezTo>
                  <a:cubicBezTo>
                    <a:pt x="16012" y="31890"/>
                    <a:pt x="15979" y="32190"/>
                    <a:pt x="15979" y="32491"/>
                  </a:cubicBezTo>
                  <a:cubicBezTo>
                    <a:pt x="15979" y="32524"/>
                    <a:pt x="15979" y="32557"/>
                    <a:pt x="16012" y="32557"/>
                  </a:cubicBezTo>
                  <a:cubicBezTo>
                    <a:pt x="16012" y="32557"/>
                    <a:pt x="16046" y="32524"/>
                    <a:pt x="16046" y="32524"/>
                  </a:cubicBezTo>
                  <a:lnTo>
                    <a:pt x="16112" y="31557"/>
                  </a:lnTo>
                  <a:cubicBezTo>
                    <a:pt x="16112" y="31540"/>
                    <a:pt x="16096" y="31532"/>
                    <a:pt x="16079" y="31532"/>
                  </a:cubicBezTo>
                  <a:close/>
                  <a:moveTo>
                    <a:pt x="15912" y="33425"/>
                  </a:moveTo>
                  <a:cubicBezTo>
                    <a:pt x="15912" y="33425"/>
                    <a:pt x="15879" y="33425"/>
                    <a:pt x="15879" y="33458"/>
                  </a:cubicBezTo>
                  <a:cubicBezTo>
                    <a:pt x="15846" y="33791"/>
                    <a:pt x="15846" y="34092"/>
                    <a:pt x="15812" y="34392"/>
                  </a:cubicBezTo>
                  <a:cubicBezTo>
                    <a:pt x="15779" y="34425"/>
                    <a:pt x="15812" y="34459"/>
                    <a:pt x="15846" y="34459"/>
                  </a:cubicBezTo>
                  <a:cubicBezTo>
                    <a:pt x="15879" y="34459"/>
                    <a:pt x="15879" y="34425"/>
                    <a:pt x="15879" y="34392"/>
                  </a:cubicBezTo>
                  <a:cubicBezTo>
                    <a:pt x="15912" y="34125"/>
                    <a:pt x="15946" y="33791"/>
                    <a:pt x="15979" y="33458"/>
                  </a:cubicBezTo>
                  <a:cubicBezTo>
                    <a:pt x="15979" y="33425"/>
                    <a:pt x="15946" y="33425"/>
                    <a:pt x="15912" y="33425"/>
                  </a:cubicBezTo>
                  <a:close/>
                  <a:moveTo>
                    <a:pt x="15746" y="35326"/>
                  </a:moveTo>
                  <a:cubicBezTo>
                    <a:pt x="15712" y="35326"/>
                    <a:pt x="15712" y="35326"/>
                    <a:pt x="15712" y="35359"/>
                  </a:cubicBezTo>
                  <a:cubicBezTo>
                    <a:pt x="15679" y="35693"/>
                    <a:pt x="15612" y="35993"/>
                    <a:pt x="15579" y="36293"/>
                  </a:cubicBezTo>
                  <a:cubicBezTo>
                    <a:pt x="15579" y="36327"/>
                    <a:pt x="15612" y="36360"/>
                    <a:pt x="15612" y="36360"/>
                  </a:cubicBezTo>
                  <a:cubicBezTo>
                    <a:pt x="15645" y="36360"/>
                    <a:pt x="15679" y="36327"/>
                    <a:pt x="15679" y="36327"/>
                  </a:cubicBezTo>
                  <a:cubicBezTo>
                    <a:pt x="15712" y="36026"/>
                    <a:pt x="15746" y="35693"/>
                    <a:pt x="15779" y="35359"/>
                  </a:cubicBezTo>
                  <a:cubicBezTo>
                    <a:pt x="15779" y="35326"/>
                    <a:pt x="15779" y="35326"/>
                    <a:pt x="15746" y="35326"/>
                  </a:cubicBezTo>
                  <a:close/>
                  <a:moveTo>
                    <a:pt x="15512" y="37227"/>
                  </a:moveTo>
                  <a:cubicBezTo>
                    <a:pt x="15479" y="37227"/>
                    <a:pt x="15479" y="37227"/>
                    <a:pt x="15479" y="37261"/>
                  </a:cubicBezTo>
                  <a:cubicBezTo>
                    <a:pt x="15445" y="37528"/>
                    <a:pt x="15412" y="37761"/>
                    <a:pt x="15379" y="37995"/>
                  </a:cubicBezTo>
                  <a:cubicBezTo>
                    <a:pt x="15345" y="38028"/>
                    <a:pt x="15379" y="38028"/>
                    <a:pt x="15412" y="38028"/>
                  </a:cubicBezTo>
                  <a:cubicBezTo>
                    <a:pt x="15412" y="38028"/>
                    <a:pt x="15445" y="38028"/>
                    <a:pt x="15445" y="37995"/>
                  </a:cubicBezTo>
                  <a:cubicBezTo>
                    <a:pt x="15479" y="37761"/>
                    <a:pt x="15512" y="37528"/>
                    <a:pt x="15545" y="37261"/>
                  </a:cubicBezTo>
                  <a:cubicBezTo>
                    <a:pt x="15545" y="37261"/>
                    <a:pt x="15545" y="37227"/>
                    <a:pt x="15512" y="37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8" name="Google Shape;6678;p114"/>
            <p:cNvSpPr/>
            <p:nvPr/>
          </p:nvSpPr>
          <p:spPr>
            <a:xfrm>
              <a:off x="7201725" y="3477956"/>
              <a:ext cx="160464" cy="390762"/>
            </a:xfrm>
            <a:custGeom>
              <a:avLst/>
              <a:gdLst/>
              <a:ahLst/>
              <a:cxnLst/>
              <a:rect l="l" t="t" r="r" b="b"/>
              <a:pathLst>
                <a:path w="15246" h="37127" extrusionOk="0">
                  <a:moveTo>
                    <a:pt x="8240" y="0"/>
                  </a:moveTo>
                  <a:cubicBezTo>
                    <a:pt x="7940" y="0"/>
                    <a:pt x="7640" y="33"/>
                    <a:pt x="7373" y="100"/>
                  </a:cubicBezTo>
                  <a:cubicBezTo>
                    <a:pt x="7339" y="100"/>
                    <a:pt x="7339" y="100"/>
                    <a:pt x="7339" y="134"/>
                  </a:cubicBezTo>
                  <a:cubicBezTo>
                    <a:pt x="7339" y="167"/>
                    <a:pt x="7339" y="167"/>
                    <a:pt x="7373" y="167"/>
                  </a:cubicBezTo>
                  <a:cubicBezTo>
                    <a:pt x="7673" y="100"/>
                    <a:pt x="7940" y="100"/>
                    <a:pt x="8240" y="100"/>
                  </a:cubicBezTo>
                  <a:lnTo>
                    <a:pt x="8307" y="100"/>
                  </a:lnTo>
                  <a:cubicBezTo>
                    <a:pt x="8340" y="100"/>
                    <a:pt x="8373" y="67"/>
                    <a:pt x="8340" y="67"/>
                  </a:cubicBezTo>
                  <a:cubicBezTo>
                    <a:pt x="8373" y="33"/>
                    <a:pt x="8340" y="0"/>
                    <a:pt x="8307" y="0"/>
                  </a:cubicBezTo>
                  <a:close/>
                  <a:moveTo>
                    <a:pt x="9274" y="100"/>
                  </a:moveTo>
                  <a:cubicBezTo>
                    <a:pt x="9241" y="100"/>
                    <a:pt x="9207" y="134"/>
                    <a:pt x="9207" y="134"/>
                  </a:cubicBezTo>
                  <a:cubicBezTo>
                    <a:pt x="9207" y="167"/>
                    <a:pt x="9207" y="167"/>
                    <a:pt x="9241" y="200"/>
                  </a:cubicBezTo>
                  <a:cubicBezTo>
                    <a:pt x="9574" y="267"/>
                    <a:pt x="9875" y="334"/>
                    <a:pt x="10175" y="467"/>
                  </a:cubicBezTo>
                  <a:cubicBezTo>
                    <a:pt x="10208" y="467"/>
                    <a:pt x="10208" y="400"/>
                    <a:pt x="10175" y="400"/>
                  </a:cubicBezTo>
                  <a:cubicBezTo>
                    <a:pt x="9875" y="267"/>
                    <a:pt x="9574" y="167"/>
                    <a:pt x="9274" y="100"/>
                  </a:cubicBezTo>
                  <a:close/>
                  <a:moveTo>
                    <a:pt x="6439" y="309"/>
                  </a:moveTo>
                  <a:cubicBezTo>
                    <a:pt x="6430" y="309"/>
                    <a:pt x="6422" y="317"/>
                    <a:pt x="6405" y="334"/>
                  </a:cubicBezTo>
                  <a:cubicBezTo>
                    <a:pt x="6105" y="434"/>
                    <a:pt x="5805" y="534"/>
                    <a:pt x="5538" y="701"/>
                  </a:cubicBezTo>
                  <a:cubicBezTo>
                    <a:pt x="5505" y="701"/>
                    <a:pt x="5505" y="734"/>
                    <a:pt x="5538" y="767"/>
                  </a:cubicBezTo>
                  <a:lnTo>
                    <a:pt x="5571" y="767"/>
                  </a:lnTo>
                  <a:lnTo>
                    <a:pt x="5571" y="734"/>
                  </a:lnTo>
                  <a:cubicBezTo>
                    <a:pt x="5838" y="601"/>
                    <a:pt x="6139" y="467"/>
                    <a:pt x="6439" y="367"/>
                  </a:cubicBezTo>
                  <a:cubicBezTo>
                    <a:pt x="6472" y="367"/>
                    <a:pt x="6472" y="334"/>
                    <a:pt x="6472" y="334"/>
                  </a:cubicBezTo>
                  <a:cubicBezTo>
                    <a:pt x="6455" y="317"/>
                    <a:pt x="6447" y="309"/>
                    <a:pt x="6439" y="309"/>
                  </a:cubicBezTo>
                  <a:close/>
                  <a:moveTo>
                    <a:pt x="11025" y="842"/>
                  </a:moveTo>
                  <a:cubicBezTo>
                    <a:pt x="11017" y="842"/>
                    <a:pt x="11009" y="851"/>
                    <a:pt x="11009" y="867"/>
                  </a:cubicBezTo>
                  <a:cubicBezTo>
                    <a:pt x="10975" y="867"/>
                    <a:pt x="10975" y="901"/>
                    <a:pt x="11009" y="934"/>
                  </a:cubicBezTo>
                  <a:cubicBezTo>
                    <a:pt x="11242" y="1101"/>
                    <a:pt x="11476" y="1301"/>
                    <a:pt x="11709" y="1535"/>
                  </a:cubicBezTo>
                  <a:lnTo>
                    <a:pt x="11743" y="1535"/>
                  </a:lnTo>
                  <a:cubicBezTo>
                    <a:pt x="11743" y="1535"/>
                    <a:pt x="11743" y="1568"/>
                    <a:pt x="11776" y="1568"/>
                  </a:cubicBezTo>
                  <a:cubicBezTo>
                    <a:pt x="11776" y="1535"/>
                    <a:pt x="11776" y="1535"/>
                    <a:pt x="11776" y="1501"/>
                  </a:cubicBezTo>
                  <a:cubicBezTo>
                    <a:pt x="11542" y="1268"/>
                    <a:pt x="11309" y="1034"/>
                    <a:pt x="11042" y="867"/>
                  </a:cubicBezTo>
                  <a:cubicBezTo>
                    <a:pt x="11042" y="851"/>
                    <a:pt x="11034" y="842"/>
                    <a:pt x="11025" y="842"/>
                  </a:cubicBezTo>
                  <a:close/>
                  <a:moveTo>
                    <a:pt x="4750" y="1176"/>
                  </a:moveTo>
                  <a:cubicBezTo>
                    <a:pt x="4738" y="1176"/>
                    <a:pt x="4721" y="1184"/>
                    <a:pt x="4704" y="1201"/>
                  </a:cubicBezTo>
                  <a:cubicBezTo>
                    <a:pt x="4471" y="1368"/>
                    <a:pt x="4204" y="1535"/>
                    <a:pt x="3937" y="1735"/>
                  </a:cubicBezTo>
                  <a:cubicBezTo>
                    <a:pt x="3937" y="1768"/>
                    <a:pt x="3937" y="1801"/>
                    <a:pt x="3937" y="1801"/>
                  </a:cubicBezTo>
                  <a:lnTo>
                    <a:pt x="4004" y="1801"/>
                  </a:lnTo>
                  <a:cubicBezTo>
                    <a:pt x="4271" y="1601"/>
                    <a:pt x="4504" y="1401"/>
                    <a:pt x="4771" y="1234"/>
                  </a:cubicBezTo>
                  <a:cubicBezTo>
                    <a:pt x="4804" y="1234"/>
                    <a:pt x="4804" y="1201"/>
                    <a:pt x="4771" y="1201"/>
                  </a:cubicBezTo>
                  <a:cubicBezTo>
                    <a:pt x="4771" y="1184"/>
                    <a:pt x="4763" y="1176"/>
                    <a:pt x="4750" y="1176"/>
                  </a:cubicBezTo>
                  <a:close/>
                  <a:moveTo>
                    <a:pt x="3203" y="2335"/>
                  </a:moveTo>
                  <a:cubicBezTo>
                    <a:pt x="2970" y="2535"/>
                    <a:pt x="2736" y="2769"/>
                    <a:pt x="2503" y="3002"/>
                  </a:cubicBezTo>
                  <a:cubicBezTo>
                    <a:pt x="2503" y="3002"/>
                    <a:pt x="2503" y="3036"/>
                    <a:pt x="2503" y="3069"/>
                  </a:cubicBezTo>
                  <a:lnTo>
                    <a:pt x="2569" y="3069"/>
                  </a:lnTo>
                  <a:cubicBezTo>
                    <a:pt x="2803" y="2836"/>
                    <a:pt x="3036" y="2602"/>
                    <a:pt x="3270" y="2402"/>
                  </a:cubicBezTo>
                  <a:cubicBezTo>
                    <a:pt x="3270" y="2402"/>
                    <a:pt x="3270" y="2368"/>
                    <a:pt x="3270" y="2335"/>
                  </a:cubicBezTo>
                  <a:close/>
                  <a:moveTo>
                    <a:pt x="12326" y="2177"/>
                  </a:moveTo>
                  <a:cubicBezTo>
                    <a:pt x="12318" y="2177"/>
                    <a:pt x="12310" y="2185"/>
                    <a:pt x="12310" y="2202"/>
                  </a:cubicBezTo>
                  <a:cubicBezTo>
                    <a:pt x="12276" y="2202"/>
                    <a:pt x="12276" y="2235"/>
                    <a:pt x="12310" y="2235"/>
                  </a:cubicBezTo>
                  <a:cubicBezTo>
                    <a:pt x="12476" y="2502"/>
                    <a:pt x="12643" y="2802"/>
                    <a:pt x="12777" y="3069"/>
                  </a:cubicBezTo>
                  <a:cubicBezTo>
                    <a:pt x="12777" y="3102"/>
                    <a:pt x="12777" y="3102"/>
                    <a:pt x="12810" y="3102"/>
                  </a:cubicBezTo>
                  <a:lnTo>
                    <a:pt x="12843" y="3069"/>
                  </a:lnTo>
                  <a:cubicBezTo>
                    <a:pt x="12843" y="3069"/>
                    <a:pt x="12843" y="3036"/>
                    <a:pt x="12843" y="3036"/>
                  </a:cubicBezTo>
                  <a:cubicBezTo>
                    <a:pt x="12677" y="2735"/>
                    <a:pt x="12510" y="2469"/>
                    <a:pt x="12343" y="2202"/>
                  </a:cubicBezTo>
                  <a:cubicBezTo>
                    <a:pt x="12343" y="2185"/>
                    <a:pt x="12335" y="2177"/>
                    <a:pt x="12326" y="2177"/>
                  </a:cubicBezTo>
                  <a:close/>
                  <a:moveTo>
                    <a:pt x="1906" y="3641"/>
                  </a:moveTo>
                  <a:cubicBezTo>
                    <a:pt x="1893" y="3641"/>
                    <a:pt x="1879" y="3649"/>
                    <a:pt x="1869" y="3669"/>
                  </a:cubicBezTo>
                  <a:cubicBezTo>
                    <a:pt x="1669" y="3903"/>
                    <a:pt x="1469" y="4136"/>
                    <a:pt x="1235" y="4370"/>
                  </a:cubicBezTo>
                  <a:cubicBezTo>
                    <a:pt x="1235" y="4403"/>
                    <a:pt x="1235" y="4437"/>
                    <a:pt x="1235" y="4437"/>
                  </a:cubicBezTo>
                  <a:lnTo>
                    <a:pt x="1268" y="4437"/>
                  </a:lnTo>
                  <a:lnTo>
                    <a:pt x="1268" y="4403"/>
                  </a:lnTo>
                  <a:cubicBezTo>
                    <a:pt x="1268" y="4420"/>
                    <a:pt x="1277" y="4428"/>
                    <a:pt x="1285" y="4428"/>
                  </a:cubicBezTo>
                  <a:cubicBezTo>
                    <a:pt x="1293" y="4428"/>
                    <a:pt x="1302" y="4420"/>
                    <a:pt x="1302" y="4403"/>
                  </a:cubicBezTo>
                  <a:cubicBezTo>
                    <a:pt x="1535" y="4170"/>
                    <a:pt x="1735" y="3936"/>
                    <a:pt x="1969" y="3703"/>
                  </a:cubicBezTo>
                  <a:cubicBezTo>
                    <a:pt x="1969" y="3680"/>
                    <a:pt x="1937" y="3641"/>
                    <a:pt x="1906" y="3641"/>
                  </a:cubicBezTo>
                  <a:close/>
                  <a:moveTo>
                    <a:pt x="13177" y="3870"/>
                  </a:moveTo>
                  <a:cubicBezTo>
                    <a:pt x="13177" y="3903"/>
                    <a:pt x="13144" y="3903"/>
                    <a:pt x="13177" y="3936"/>
                  </a:cubicBezTo>
                  <a:cubicBezTo>
                    <a:pt x="13277" y="4203"/>
                    <a:pt x="13377" y="4503"/>
                    <a:pt x="13477" y="4837"/>
                  </a:cubicBezTo>
                  <a:cubicBezTo>
                    <a:pt x="13477" y="4837"/>
                    <a:pt x="13510" y="4837"/>
                    <a:pt x="13510" y="4870"/>
                  </a:cubicBezTo>
                  <a:lnTo>
                    <a:pt x="13544" y="4837"/>
                  </a:lnTo>
                  <a:cubicBezTo>
                    <a:pt x="13544" y="4837"/>
                    <a:pt x="13577" y="4804"/>
                    <a:pt x="13577" y="4770"/>
                  </a:cubicBezTo>
                  <a:cubicBezTo>
                    <a:pt x="13477" y="4470"/>
                    <a:pt x="13344" y="4170"/>
                    <a:pt x="13244" y="3870"/>
                  </a:cubicBezTo>
                  <a:close/>
                  <a:moveTo>
                    <a:pt x="635" y="5104"/>
                  </a:moveTo>
                  <a:lnTo>
                    <a:pt x="468" y="5304"/>
                  </a:lnTo>
                  <a:lnTo>
                    <a:pt x="1" y="5838"/>
                  </a:lnTo>
                  <a:cubicBezTo>
                    <a:pt x="1" y="5838"/>
                    <a:pt x="1" y="5871"/>
                    <a:pt x="1" y="5904"/>
                  </a:cubicBezTo>
                  <a:lnTo>
                    <a:pt x="68" y="5904"/>
                  </a:lnTo>
                  <a:cubicBezTo>
                    <a:pt x="201" y="5738"/>
                    <a:pt x="368" y="5537"/>
                    <a:pt x="535" y="5371"/>
                  </a:cubicBezTo>
                  <a:lnTo>
                    <a:pt x="668" y="5171"/>
                  </a:lnTo>
                  <a:cubicBezTo>
                    <a:pt x="701" y="5137"/>
                    <a:pt x="701" y="5137"/>
                    <a:pt x="668" y="5104"/>
                  </a:cubicBezTo>
                  <a:close/>
                  <a:moveTo>
                    <a:pt x="13809" y="5689"/>
                  </a:moveTo>
                  <a:cubicBezTo>
                    <a:pt x="13800" y="5689"/>
                    <a:pt x="13788" y="5693"/>
                    <a:pt x="13777" y="5704"/>
                  </a:cubicBezTo>
                  <a:cubicBezTo>
                    <a:pt x="13777" y="5704"/>
                    <a:pt x="13744" y="5704"/>
                    <a:pt x="13777" y="5738"/>
                  </a:cubicBezTo>
                  <a:cubicBezTo>
                    <a:pt x="13844" y="6038"/>
                    <a:pt x="13911" y="6338"/>
                    <a:pt x="14011" y="6672"/>
                  </a:cubicBezTo>
                  <a:cubicBezTo>
                    <a:pt x="14011" y="6672"/>
                    <a:pt x="14011" y="6705"/>
                    <a:pt x="14044" y="6705"/>
                  </a:cubicBezTo>
                  <a:cubicBezTo>
                    <a:pt x="14078" y="6672"/>
                    <a:pt x="14078" y="6672"/>
                    <a:pt x="14078" y="6638"/>
                  </a:cubicBezTo>
                  <a:cubicBezTo>
                    <a:pt x="14011" y="6338"/>
                    <a:pt x="13911" y="6004"/>
                    <a:pt x="13844" y="5704"/>
                  </a:cubicBezTo>
                  <a:cubicBezTo>
                    <a:pt x="13844" y="5704"/>
                    <a:pt x="13829" y="5689"/>
                    <a:pt x="13809" y="5689"/>
                  </a:cubicBezTo>
                  <a:close/>
                  <a:moveTo>
                    <a:pt x="14266" y="7558"/>
                  </a:moveTo>
                  <a:cubicBezTo>
                    <a:pt x="14261" y="7558"/>
                    <a:pt x="14254" y="7562"/>
                    <a:pt x="14244" y="7572"/>
                  </a:cubicBezTo>
                  <a:cubicBezTo>
                    <a:pt x="14211" y="7572"/>
                    <a:pt x="14211" y="7572"/>
                    <a:pt x="14211" y="7606"/>
                  </a:cubicBezTo>
                  <a:cubicBezTo>
                    <a:pt x="14278" y="7872"/>
                    <a:pt x="14311" y="8206"/>
                    <a:pt x="14378" y="8540"/>
                  </a:cubicBezTo>
                  <a:cubicBezTo>
                    <a:pt x="14378" y="8540"/>
                    <a:pt x="14411" y="8573"/>
                    <a:pt x="14411" y="8573"/>
                  </a:cubicBezTo>
                  <a:cubicBezTo>
                    <a:pt x="14444" y="8573"/>
                    <a:pt x="14444" y="8540"/>
                    <a:pt x="14444" y="8540"/>
                  </a:cubicBezTo>
                  <a:cubicBezTo>
                    <a:pt x="14411" y="8206"/>
                    <a:pt x="14344" y="7906"/>
                    <a:pt x="14278" y="7606"/>
                  </a:cubicBezTo>
                  <a:cubicBezTo>
                    <a:pt x="14278" y="7582"/>
                    <a:pt x="14278" y="7558"/>
                    <a:pt x="14266" y="7558"/>
                  </a:cubicBezTo>
                  <a:close/>
                  <a:moveTo>
                    <a:pt x="14545" y="9440"/>
                  </a:moveTo>
                  <a:cubicBezTo>
                    <a:pt x="14545" y="9440"/>
                    <a:pt x="14511" y="9440"/>
                    <a:pt x="14545" y="9474"/>
                  </a:cubicBezTo>
                  <a:cubicBezTo>
                    <a:pt x="14578" y="9774"/>
                    <a:pt x="14611" y="10107"/>
                    <a:pt x="14645" y="10408"/>
                  </a:cubicBezTo>
                  <a:cubicBezTo>
                    <a:pt x="14645" y="10441"/>
                    <a:pt x="14678" y="10441"/>
                    <a:pt x="14711" y="10441"/>
                  </a:cubicBezTo>
                  <a:cubicBezTo>
                    <a:pt x="14711" y="10441"/>
                    <a:pt x="14745" y="10408"/>
                    <a:pt x="14745" y="10408"/>
                  </a:cubicBezTo>
                  <a:cubicBezTo>
                    <a:pt x="14678" y="10074"/>
                    <a:pt x="14645" y="9774"/>
                    <a:pt x="14611" y="9474"/>
                  </a:cubicBezTo>
                  <a:cubicBezTo>
                    <a:pt x="14611" y="9440"/>
                    <a:pt x="14578" y="9440"/>
                    <a:pt x="14545" y="9440"/>
                  </a:cubicBezTo>
                  <a:close/>
                  <a:moveTo>
                    <a:pt x="14820" y="11327"/>
                  </a:moveTo>
                  <a:cubicBezTo>
                    <a:pt x="14815" y="11327"/>
                    <a:pt x="14811" y="11330"/>
                    <a:pt x="14811" y="11342"/>
                  </a:cubicBezTo>
                  <a:cubicBezTo>
                    <a:pt x="14778" y="11342"/>
                    <a:pt x="14745" y="11342"/>
                    <a:pt x="14778" y="11375"/>
                  </a:cubicBezTo>
                  <a:cubicBezTo>
                    <a:pt x="14811" y="11675"/>
                    <a:pt x="14845" y="12009"/>
                    <a:pt x="14845" y="12309"/>
                  </a:cubicBezTo>
                  <a:cubicBezTo>
                    <a:pt x="14845" y="12342"/>
                    <a:pt x="14878" y="12342"/>
                    <a:pt x="14911" y="12342"/>
                  </a:cubicBezTo>
                  <a:cubicBezTo>
                    <a:pt x="14911" y="12342"/>
                    <a:pt x="14945" y="12342"/>
                    <a:pt x="14945" y="12309"/>
                  </a:cubicBezTo>
                  <a:cubicBezTo>
                    <a:pt x="14911" y="11975"/>
                    <a:pt x="14878" y="11675"/>
                    <a:pt x="14845" y="11342"/>
                  </a:cubicBezTo>
                  <a:cubicBezTo>
                    <a:pt x="14845" y="11342"/>
                    <a:pt x="14830" y="11327"/>
                    <a:pt x="14820" y="11327"/>
                  </a:cubicBezTo>
                  <a:close/>
                  <a:moveTo>
                    <a:pt x="14978" y="13243"/>
                  </a:moveTo>
                  <a:cubicBezTo>
                    <a:pt x="14945" y="13243"/>
                    <a:pt x="14945" y="13243"/>
                    <a:pt x="14945" y="13276"/>
                  </a:cubicBezTo>
                  <a:cubicBezTo>
                    <a:pt x="14945" y="13577"/>
                    <a:pt x="14978" y="13910"/>
                    <a:pt x="15012" y="14210"/>
                  </a:cubicBezTo>
                  <a:cubicBezTo>
                    <a:pt x="15012" y="14244"/>
                    <a:pt x="15012" y="14277"/>
                    <a:pt x="15045" y="14277"/>
                  </a:cubicBezTo>
                  <a:cubicBezTo>
                    <a:pt x="15045" y="14277"/>
                    <a:pt x="15078" y="14244"/>
                    <a:pt x="15078" y="14244"/>
                  </a:cubicBezTo>
                  <a:cubicBezTo>
                    <a:pt x="15078" y="13910"/>
                    <a:pt x="15045" y="13577"/>
                    <a:pt x="15012" y="13276"/>
                  </a:cubicBezTo>
                  <a:cubicBezTo>
                    <a:pt x="15012" y="13243"/>
                    <a:pt x="14978" y="13243"/>
                    <a:pt x="14978" y="13243"/>
                  </a:cubicBezTo>
                  <a:close/>
                  <a:moveTo>
                    <a:pt x="15078" y="15111"/>
                  </a:moveTo>
                  <a:cubicBezTo>
                    <a:pt x="15078" y="15111"/>
                    <a:pt x="15045" y="15144"/>
                    <a:pt x="15045" y="15178"/>
                  </a:cubicBezTo>
                  <a:cubicBezTo>
                    <a:pt x="15078" y="15478"/>
                    <a:pt x="15078" y="15811"/>
                    <a:pt x="15078" y="16145"/>
                  </a:cubicBezTo>
                  <a:cubicBezTo>
                    <a:pt x="15078" y="16145"/>
                    <a:pt x="15112" y="16178"/>
                    <a:pt x="15145" y="16178"/>
                  </a:cubicBezTo>
                  <a:lnTo>
                    <a:pt x="15145" y="16145"/>
                  </a:lnTo>
                  <a:cubicBezTo>
                    <a:pt x="15145" y="16145"/>
                    <a:pt x="15178" y="16145"/>
                    <a:pt x="15178" y="16112"/>
                  </a:cubicBezTo>
                  <a:cubicBezTo>
                    <a:pt x="15145" y="15811"/>
                    <a:pt x="15112" y="15478"/>
                    <a:pt x="15112" y="15178"/>
                  </a:cubicBezTo>
                  <a:cubicBezTo>
                    <a:pt x="15112" y="15144"/>
                    <a:pt x="15112" y="15111"/>
                    <a:pt x="15078" y="15111"/>
                  </a:cubicBezTo>
                  <a:close/>
                  <a:moveTo>
                    <a:pt x="15178" y="17046"/>
                  </a:moveTo>
                  <a:cubicBezTo>
                    <a:pt x="15145" y="17046"/>
                    <a:pt x="15145" y="17046"/>
                    <a:pt x="15145" y="17079"/>
                  </a:cubicBezTo>
                  <a:lnTo>
                    <a:pt x="15145" y="18046"/>
                  </a:lnTo>
                  <a:cubicBezTo>
                    <a:pt x="15145" y="18046"/>
                    <a:pt x="15145" y="18080"/>
                    <a:pt x="15178" y="18080"/>
                  </a:cubicBezTo>
                  <a:lnTo>
                    <a:pt x="15212" y="18080"/>
                  </a:lnTo>
                  <a:cubicBezTo>
                    <a:pt x="15212" y="18080"/>
                    <a:pt x="15245" y="18046"/>
                    <a:pt x="15245" y="18046"/>
                  </a:cubicBezTo>
                  <a:lnTo>
                    <a:pt x="15212" y="17079"/>
                  </a:lnTo>
                  <a:cubicBezTo>
                    <a:pt x="15212" y="17046"/>
                    <a:pt x="15178" y="17046"/>
                    <a:pt x="15178" y="17046"/>
                  </a:cubicBezTo>
                  <a:close/>
                  <a:moveTo>
                    <a:pt x="15178" y="18947"/>
                  </a:moveTo>
                  <a:cubicBezTo>
                    <a:pt x="15145" y="18947"/>
                    <a:pt x="15145" y="18980"/>
                    <a:pt x="15145" y="18980"/>
                  </a:cubicBezTo>
                  <a:lnTo>
                    <a:pt x="15145" y="19948"/>
                  </a:lnTo>
                  <a:cubicBezTo>
                    <a:pt x="15145" y="19981"/>
                    <a:pt x="15145" y="19981"/>
                    <a:pt x="15178" y="19981"/>
                  </a:cubicBezTo>
                  <a:cubicBezTo>
                    <a:pt x="15178" y="19981"/>
                    <a:pt x="15212" y="19981"/>
                    <a:pt x="15212" y="19948"/>
                  </a:cubicBezTo>
                  <a:lnTo>
                    <a:pt x="15212" y="18980"/>
                  </a:lnTo>
                  <a:cubicBezTo>
                    <a:pt x="15212" y="18980"/>
                    <a:pt x="15178" y="18947"/>
                    <a:pt x="15178" y="18947"/>
                  </a:cubicBezTo>
                  <a:close/>
                  <a:moveTo>
                    <a:pt x="15145" y="20848"/>
                  </a:moveTo>
                  <a:cubicBezTo>
                    <a:pt x="15112" y="20848"/>
                    <a:pt x="15112" y="20848"/>
                    <a:pt x="15112" y="20882"/>
                  </a:cubicBezTo>
                  <a:lnTo>
                    <a:pt x="15112" y="21849"/>
                  </a:lnTo>
                  <a:cubicBezTo>
                    <a:pt x="15112" y="21882"/>
                    <a:pt x="15145" y="21882"/>
                    <a:pt x="15145" y="21882"/>
                  </a:cubicBezTo>
                  <a:lnTo>
                    <a:pt x="15178" y="21882"/>
                  </a:lnTo>
                  <a:cubicBezTo>
                    <a:pt x="15178" y="21882"/>
                    <a:pt x="15212" y="21849"/>
                    <a:pt x="15178" y="21849"/>
                  </a:cubicBezTo>
                  <a:lnTo>
                    <a:pt x="15178" y="20882"/>
                  </a:lnTo>
                  <a:cubicBezTo>
                    <a:pt x="15178" y="20848"/>
                    <a:pt x="15178" y="20848"/>
                    <a:pt x="15145" y="20848"/>
                  </a:cubicBezTo>
                  <a:close/>
                  <a:moveTo>
                    <a:pt x="15112" y="22783"/>
                  </a:moveTo>
                  <a:cubicBezTo>
                    <a:pt x="15112" y="22783"/>
                    <a:pt x="15078" y="22783"/>
                    <a:pt x="15078" y="22816"/>
                  </a:cubicBezTo>
                  <a:cubicBezTo>
                    <a:pt x="15078" y="23117"/>
                    <a:pt x="15045" y="23450"/>
                    <a:pt x="15045" y="23784"/>
                  </a:cubicBezTo>
                  <a:cubicBezTo>
                    <a:pt x="15045" y="23784"/>
                    <a:pt x="15078" y="23817"/>
                    <a:pt x="15112" y="23817"/>
                  </a:cubicBezTo>
                  <a:cubicBezTo>
                    <a:pt x="15112" y="23817"/>
                    <a:pt x="15145" y="23784"/>
                    <a:pt x="15145" y="23784"/>
                  </a:cubicBezTo>
                  <a:lnTo>
                    <a:pt x="15178" y="22816"/>
                  </a:lnTo>
                  <a:cubicBezTo>
                    <a:pt x="15178" y="22783"/>
                    <a:pt x="15145" y="22783"/>
                    <a:pt x="15112" y="22783"/>
                  </a:cubicBezTo>
                  <a:close/>
                  <a:moveTo>
                    <a:pt x="15078" y="24684"/>
                  </a:moveTo>
                  <a:cubicBezTo>
                    <a:pt x="15045" y="24684"/>
                    <a:pt x="15012" y="24684"/>
                    <a:pt x="15012" y="24718"/>
                  </a:cubicBezTo>
                  <a:cubicBezTo>
                    <a:pt x="15012" y="25018"/>
                    <a:pt x="14978" y="25352"/>
                    <a:pt x="14978" y="25685"/>
                  </a:cubicBezTo>
                  <a:cubicBezTo>
                    <a:pt x="14978" y="25685"/>
                    <a:pt x="14978" y="25719"/>
                    <a:pt x="15012" y="25719"/>
                  </a:cubicBezTo>
                  <a:cubicBezTo>
                    <a:pt x="15045" y="25719"/>
                    <a:pt x="15045" y="25685"/>
                    <a:pt x="15045" y="25685"/>
                  </a:cubicBezTo>
                  <a:lnTo>
                    <a:pt x="15112" y="24718"/>
                  </a:lnTo>
                  <a:cubicBezTo>
                    <a:pt x="15112" y="24684"/>
                    <a:pt x="15078" y="24684"/>
                    <a:pt x="15078" y="24684"/>
                  </a:cubicBezTo>
                  <a:close/>
                  <a:moveTo>
                    <a:pt x="14945" y="26586"/>
                  </a:moveTo>
                  <a:cubicBezTo>
                    <a:pt x="14945" y="26586"/>
                    <a:pt x="14911" y="26619"/>
                    <a:pt x="14911" y="26619"/>
                  </a:cubicBezTo>
                  <a:lnTo>
                    <a:pt x="14878" y="27587"/>
                  </a:lnTo>
                  <a:cubicBezTo>
                    <a:pt x="14845" y="27587"/>
                    <a:pt x="14878" y="27620"/>
                    <a:pt x="14911" y="27620"/>
                  </a:cubicBezTo>
                  <a:cubicBezTo>
                    <a:pt x="14911" y="27620"/>
                    <a:pt x="14945" y="27587"/>
                    <a:pt x="14945" y="27587"/>
                  </a:cubicBezTo>
                  <a:cubicBezTo>
                    <a:pt x="14945" y="27286"/>
                    <a:pt x="15012" y="26953"/>
                    <a:pt x="15012" y="26619"/>
                  </a:cubicBezTo>
                  <a:cubicBezTo>
                    <a:pt x="15012" y="26619"/>
                    <a:pt x="14978" y="26586"/>
                    <a:pt x="14945" y="26586"/>
                  </a:cubicBezTo>
                  <a:close/>
                  <a:moveTo>
                    <a:pt x="14845" y="28487"/>
                  </a:moveTo>
                  <a:cubicBezTo>
                    <a:pt x="14811" y="28487"/>
                    <a:pt x="14811" y="28521"/>
                    <a:pt x="14811" y="28521"/>
                  </a:cubicBezTo>
                  <a:lnTo>
                    <a:pt x="14711" y="29488"/>
                  </a:lnTo>
                  <a:cubicBezTo>
                    <a:pt x="14711" y="29521"/>
                    <a:pt x="14745" y="29521"/>
                    <a:pt x="14745" y="29521"/>
                  </a:cubicBezTo>
                  <a:lnTo>
                    <a:pt x="14778" y="29521"/>
                  </a:lnTo>
                  <a:cubicBezTo>
                    <a:pt x="14778" y="29521"/>
                    <a:pt x="14811" y="29521"/>
                    <a:pt x="14811" y="29488"/>
                  </a:cubicBezTo>
                  <a:cubicBezTo>
                    <a:pt x="14811" y="29188"/>
                    <a:pt x="14845" y="28854"/>
                    <a:pt x="14878" y="28521"/>
                  </a:cubicBezTo>
                  <a:cubicBezTo>
                    <a:pt x="14878" y="28521"/>
                    <a:pt x="14845" y="28487"/>
                    <a:pt x="14845" y="28487"/>
                  </a:cubicBezTo>
                  <a:close/>
                  <a:moveTo>
                    <a:pt x="14678" y="30397"/>
                  </a:moveTo>
                  <a:cubicBezTo>
                    <a:pt x="14661" y="30397"/>
                    <a:pt x="14645" y="30405"/>
                    <a:pt x="14645" y="30422"/>
                  </a:cubicBezTo>
                  <a:cubicBezTo>
                    <a:pt x="14611" y="30722"/>
                    <a:pt x="14578" y="31056"/>
                    <a:pt x="14545" y="31389"/>
                  </a:cubicBezTo>
                  <a:cubicBezTo>
                    <a:pt x="14545" y="31389"/>
                    <a:pt x="14578" y="31423"/>
                    <a:pt x="14578" y="31423"/>
                  </a:cubicBezTo>
                  <a:cubicBezTo>
                    <a:pt x="14611" y="31423"/>
                    <a:pt x="14645" y="31423"/>
                    <a:pt x="14645" y="31389"/>
                  </a:cubicBezTo>
                  <a:cubicBezTo>
                    <a:pt x="14645" y="31089"/>
                    <a:pt x="14678" y="30755"/>
                    <a:pt x="14711" y="30422"/>
                  </a:cubicBezTo>
                  <a:cubicBezTo>
                    <a:pt x="14711" y="30405"/>
                    <a:pt x="14695" y="30397"/>
                    <a:pt x="14678" y="30397"/>
                  </a:cubicBezTo>
                  <a:close/>
                  <a:moveTo>
                    <a:pt x="14478" y="32290"/>
                  </a:moveTo>
                  <a:cubicBezTo>
                    <a:pt x="14478" y="32290"/>
                    <a:pt x="14444" y="32323"/>
                    <a:pt x="14444" y="32323"/>
                  </a:cubicBezTo>
                  <a:cubicBezTo>
                    <a:pt x="14411" y="32657"/>
                    <a:pt x="14378" y="32990"/>
                    <a:pt x="14344" y="33291"/>
                  </a:cubicBezTo>
                  <a:cubicBezTo>
                    <a:pt x="14344" y="33291"/>
                    <a:pt x="14344" y="33324"/>
                    <a:pt x="14378" y="33324"/>
                  </a:cubicBezTo>
                  <a:cubicBezTo>
                    <a:pt x="14378" y="33324"/>
                    <a:pt x="14411" y="33324"/>
                    <a:pt x="14411" y="33291"/>
                  </a:cubicBezTo>
                  <a:cubicBezTo>
                    <a:pt x="14444" y="32990"/>
                    <a:pt x="14478" y="32657"/>
                    <a:pt x="14511" y="32357"/>
                  </a:cubicBezTo>
                  <a:cubicBezTo>
                    <a:pt x="14511" y="32323"/>
                    <a:pt x="14511" y="32290"/>
                    <a:pt x="14478" y="32290"/>
                  </a:cubicBezTo>
                  <a:close/>
                  <a:moveTo>
                    <a:pt x="14278" y="34191"/>
                  </a:moveTo>
                  <a:cubicBezTo>
                    <a:pt x="14244" y="34191"/>
                    <a:pt x="14244" y="34225"/>
                    <a:pt x="14244" y="34225"/>
                  </a:cubicBezTo>
                  <a:cubicBezTo>
                    <a:pt x="14178" y="34558"/>
                    <a:pt x="14144" y="34858"/>
                    <a:pt x="14111" y="35192"/>
                  </a:cubicBezTo>
                  <a:cubicBezTo>
                    <a:pt x="14111" y="35192"/>
                    <a:pt x="14111" y="35225"/>
                    <a:pt x="14144" y="35225"/>
                  </a:cubicBezTo>
                  <a:cubicBezTo>
                    <a:pt x="14178" y="35225"/>
                    <a:pt x="14178" y="35225"/>
                    <a:pt x="14178" y="35192"/>
                  </a:cubicBezTo>
                  <a:cubicBezTo>
                    <a:pt x="14211" y="34892"/>
                    <a:pt x="14278" y="34558"/>
                    <a:pt x="14311" y="34258"/>
                  </a:cubicBezTo>
                  <a:cubicBezTo>
                    <a:pt x="14311" y="34225"/>
                    <a:pt x="14311" y="34191"/>
                    <a:pt x="14278" y="34191"/>
                  </a:cubicBezTo>
                  <a:close/>
                  <a:moveTo>
                    <a:pt x="14011" y="36093"/>
                  </a:moveTo>
                  <a:cubicBezTo>
                    <a:pt x="14011" y="36093"/>
                    <a:pt x="13977" y="36093"/>
                    <a:pt x="13977" y="36126"/>
                  </a:cubicBezTo>
                  <a:cubicBezTo>
                    <a:pt x="13911" y="36460"/>
                    <a:pt x="13877" y="36760"/>
                    <a:pt x="13811" y="37060"/>
                  </a:cubicBezTo>
                  <a:cubicBezTo>
                    <a:pt x="13811" y="37093"/>
                    <a:pt x="13844" y="37093"/>
                    <a:pt x="13844" y="37127"/>
                  </a:cubicBezTo>
                  <a:lnTo>
                    <a:pt x="13844" y="37093"/>
                  </a:lnTo>
                  <a:cubicBezTo>
                    <a:pt x="13877" y="37093"/>
                    <a:pt x="13911" y="37093"/>
                    <a:pt x="13911" y="37060"/>
                  </a:cubicBezTo>
                  <a:cubicBezTo>
                    <a:pt x="13944" y="36793"/>
                    <a:pt x="14011" y="36460"/>
                    <a:pt x="14044" y="36126"/>
                  </a:cubicBezTo>
                  <a:cubicBezTo>
                    <a:pt x="14044" y="36126"/>
                    <a:pt x="14044" y="36093"/>
                    <a:pt x="14011" y="360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679" name="Google Shape;6679;p114"/>
          <p:cNvGrpSpPr/>
          <p:nvPr/>
        </p:nvGrpSpPr>
        <p:grpSpPr>
          <a:xfrm>
            <a:off x="863534" y="3123567"/>
            <a:ext cx="2806095" cy="2607752"/>
            <a:chOff x="761950" y="2254025"/>
            <a:chExt cx="2104571" cy="1955814"/>
          </a:xfrm>
        </p:grpSpPr>
        <p:sp>
          <p:nvSpPr>
            <p:cNvPr id="6680" name="Google Shape;6680;p114"/>
            <p:cNvSpPr/>
            <p:nvPr/>
          </p:nvSpPr>
          <p:spPr>
            <a:xfrm>
              <a:off x="2264944" y="2625242"/>
              <a:ext cx="162319" cy="71662"/>
            </a:xfrm>
            <a:custGeom>
              <a:avLst/>
              <a:gdLst/>
              <a:ahLst/>
              <a:cxnLst/>
              <a:rect l="l" t="t" r="r" b="b"/>
              <a:pathLst>
                <a:path w="12544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435" y="5538"/>
                  </a:lnTo>
                  <a:lnTo>
                    <a:pt x="435" y="434"/>
                  </a:lnTo>
                  <a:lnTo>
                    <a:pt x="12110" y="434"/>
                  </a:lnTo>
                  <a:lnTo>
                    <a:pt x="12110" y="5371"/>
                  </a:lnTo>
                  <a:lnTo>
                    <a:pt x="12543" y="5371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1" name="Google Shape;6681;p114"/>
            <p:cNvSpPr/>
            <p:nvPr/>
          </p:nvSpPr>
          <p:spPr>
            <a:xfrm>
              <a:off x="2279631" y="2530287"/>
              <a:ext cx="137707" cy="53960"/>
            </a:xfrm>
            <a:custGeom>
              <a:avLst/>
              <a:gdLst/>
              <a:ahLst/>
              <a:cxnLst/>
              <a:rect l="l" t="t" r="r" b="b"/>
              <a:pathLst>
                <a:path w="10642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10641" y="4170"/>
                  </a:lnTo>
                  <a:lnTo>
                    <a:pt x="10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2" name="Google Shape;6682;p114"/>
            <p:cNvSpPr/>
            <p:nvPr/>
          </p:nvSpPr>
          <p:spPr>
            <a:xfrm>
              <a:off x="2377175" y="2666677"/>
              <a:ext cx="94553" cy="55694"/>
            </a:xfrm>
            <a:custGeom>
              <a:avLst/>
              <a:gdLst/>
              <a:ahLst/>
              <a:cxnLst/>
              <a:rect l="l" t="t" r="r" b="b"/>
              <a:pathLst>
                <a:path w="7307" h="4304" extrusionOk="0">
                  <a:moveTo>
                    <a:pt x="1" y="1"/>
                  </a:moveTo>
                  <a:lnTo>
                    <a:pt x="1" y="4304"/>
                  </a:lnTo>
                  <a:lnTo>
                    <a:pt x="7306" y="4304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3" name="Google Shape;6683;p114"/>
            <p:cNvSpPr/>
            <p:nvPr/>
          </p:nvSpPr>
          <p:spPr>
            <a:xfrm>
              <a:off x="2217039" y="2675748"/>
              <a:ext cx="101010" cy="42314"/>
            </a:xfrm>
            <a:custGeom>
              <a:avLst/>
              <a:gdLst/>
              <a:ahLst/>
              <a:cxnLst/>
              <a:rect l="l" t="t" r="r" b="b"/>
              <a:pathLst>
                <a:path w="7806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7806" y="3269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4" name="Google Shape;6684;p114"/>
            <p:cNvSpPr/>
            <p:nvPr/>
          </p:nvSpPr>
          <p:spPr>
            <a:xfrm>
              <a:off x="2329270" y="2606686"/>
              <a:ext cx="42741" cy="43168"/>
            </a:xfrm>
            <a:custGeom>
              <a:avLst/>
              <a:gdLst/>
              <a:ahLst/>
              <a:cxnLst/>
              <a:rect l="l" t="t" r="r" b="b"/>
              <a:pathLst>
                <a:path w="3303" h="3336" extrusionOk="0">
                  <a:moveTo>
                    <a:pt x="1668" y="0"/>
                  </a:moveTo>
                  <a:lnTo>
                    <a:pt x="0" y="1668"/>
                  </a:lnTo>
                  <a:lnTo>
                    <a:pt x="1668" y="3336"/>
                  </a:lnTo>
                  <a:lnTo>
                    <a:pt x="3303" y="166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5" name="Google Shape;6685;p114"/>
            <p:cNvSpPr/>
            <p:nvPr/>
          </p:nvSpPr>
          <p:spPr>
            <a:xfrm>
              <a:off x="761950" y="4087673"/>
              <a:ext cx="2092605" cy="12216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6" name="Google Shape;6686;p114"/>
            <p:cNvSpPr/>
            <p:nvPr/>
          </p:nvSpPr>
          <p:spPr>
            <a:xfrm>
              <a:off x="2222215" y="2515599"/>
              <a:ext cx="349212" cy="318143"/>
            </a:xfrm>
            <a:custGeom>
              <a:avLst/>
              <a:gdLst/>
              <a:ahLst/>
              <a:cxnLst/>
              <a:rect l="l" t="t" r="r" b="b"/>
              <a:pathLst>
                <a:path w="26987" h="24586" extrusionOk="0">
                  <a:moveTo>
                    <a:pt x="13494" y="1"/>
                  </a:moveTo>
                  <a:cubicBezTo>
                    <a:pt x="10350" y="1"/>
                    <a:pt x="7206" y="1202"/>
                    <a:pt x="4804" y="3603"/>
                  </a:cubicBezTo>
                  <a:cubicBezTo>
                    <a:pt x="1" y="8407"/>
                    <a:pt x="1" y="16179"/>
                    <a:pt x="4804" y="20983"/>
                  </a:cubicBezTo>
                  <a:cubicBezTo>
                    <a:pt x="7206" y="23384"/>
                    <a:pt x="10350" y="24585"/>
                    <a:pt x="13494" y="24585"/>
                  </a:cubicBezTo>
                  <a:cubicBezTo>
                    <a:pt x="16638" y="24585"/>
                    <a:pt x="19781" y="23384"/>
                    <a:pt x="22183" y="20983"/>
                  </a:cubicBezTo>
                  <a:cubicBezTo>
                    <a:pt x="26987" y="16179"/>
                    <a:pt x="26987" y="8407"/>
                    <a:pt x="22183" y="3603"/>
                  </a:cubicBezTo>
                  <a:cubicBezTo>
                    <a:pt x="19781" y="1202"/>
                    <a:pt x="16638" y="1"/>
                    <a:pt x="13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7" name="Google Shape;6687;p11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8" name="Google Shape;6688;p11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9" name="Google Shape;6689;p114"/>
            <p:cNvSpPr/>
            <p:nvPr/>
          </p:nvSpPr>
          <p:spPr>
            <a:xfrm>
              <a:off x="2446237" y="2754308"/>
              <a:ext cx="33683" cy="33683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" y="0"/>
                  </a:moveTo>
                  <a:lnTo>
                    <a:pt x="1" y="26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0" name="Google Shape;6690;p114"/>
            <p:cNvSpPr/>
            <p:nvPr/>
          </p:nvSpPr>
          <p:spPr>
            <a:xfrm>
              <a:off x="2353002" y="2587690"/>
              <a:ext cx="107066" cy="6483"/>
            </a:xfrm>
            <a:custGeom>
              <a:avLst/>
              <a:gdLst/>
              <a:ahLst/>
              <a:cxnLst/>
              <a:rect l="l" t="t" r="r" b="b"/>
              <a:pathLst>
                <a:path w="8274" h="501" extrusionOk="0">
                  <a:moveTo>
                    <a:pt x="1" y="1"/>
                  </a:moveTo>
                  <a:lnTo>
                    <a:pt x="1" y="501"/>
                  </a:lnTo>
                  <a:lnTo>
                    <a:pt x="8273" y="501"/>
                  </a:lnTo>
                  <a:lnTo>
                    <a:pt x="8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1" name="Google Shape;6691;p114"/>
            <p:cNvSpPr/>
            <p:nvPr/>
          </p:nvSpPr>
          <p:spPr>
            <a:xfrm>
              <a:off x="2334019" y="2603658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2" name="Google Shape;6692;p114"/>
            <p:cNvSpPr/>
            <p:nvPr/>
          </p:nvSpPr>
          <p:spPr>
            <a:xfrm>
              <a:off x="2334019" y="2619626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3" name="Google Shape;6693;p114"/>
            <p:cNvSpPr/>
            <p:nvPr/>
          </p:nvSpPr>
          <p:spPr>
            <a:xfrm>
              <a:off x="2334019" y="2635607"/>
              <a:ext cx="43168" cy="6483"/>
            </a:xfrm>
            <a:custGeom>
              <a:avLst/>
              <a:gdLst/>
              <a:ahLst/>
              <a:cxnLst/>
              <a:rect l="l" t="t" r="r" b="b"/>
              <a:pathLst>
                <a:path w="3336" h="501" extrusionOk="0">
                  <a:moveTo>
                    <a:pt x="0" y="0"/>
                  </a:moveTo>
                  <a:lnTo>
                    <a:pt x="0" y="501"/>
                  </a:lnTo>
                  <a:lnTo>
                    <a:pt x="3336" y="501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4" name="Google Shape;6694;p114"/>
            <p:cNvSpPr/>
            <p:nvPr/>
          </p:nvSpPr>
          <p:spPr>
            <a:xfrm>
              <a:off x="2353002" y="2651576"/>
              <a:ext cx="107066" cy="6056"/>
            </a:xfrm>
            <a:custGeom>
              <a:avLst/>
              <a:gdLst/>
              <a:ahLst/>
              <a:cxnLst/>
              <a:rect l="l" t="t" r="r" b="b"/>
              <a:pathLst>
                <a:path w="8274" h="468" extrusionOk="0">
                  <a:moveTo>
                    <a:pt x="1" y="0"/>
                  </a:moveTo>
                  <a:lnTo>
                    <a:pt x="1" y="467"/>
                  </a:lnTo>
                  <a:lnTo>
                    <a:pt x="8273" y="4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5" name="Google Shape;6695;p114"/>
            <p:cNvSpPr/>
            <p:nvPr/>
          </p:nvSpPr>
          <p:spPr>
            <a:xfrm>
              <a:off x="2334019" y="2667117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6" name="Google Shape;6696;p114"/>
            <p:cNvSpPr/>
            <p:nvPr/>
          </p:nvSpPr>
          <p:spPr>
            <a:xfrm>
              <a:off x="2334019" y="2683085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7" name="Google Shape;6697;p114"/>
            <p:cNvSpPr/>
            <p:nvPr/>
          </p:nvSpPr>
          <p:spPr>
            <a:xfrm>
              <a:off x="2334019" y="2699053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8" name="Google Shape;6698;p114"/>
            <p:cNvSpPr/>
            <p:nvPr/>
          </p:nvSpPr>
          <p:spPr>
            <a:xfrm>
              <a:off x="2334019" y="2715022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9" name="Google Shape;6699;p114"/>
            <p:cNvSpPr/>
            <p:nvPr/>
          </p:nvSpPr>
          <p:spPr>
            <a:xfrm>
              <a:off x="2334019" y="2731003"/>
              <a:ext cx="81587" cy="6483"/>
            </a:xfrm>
            <a:custGeom>
              <a:avLst/>
              <a:gdLst/>
              <a:ahLst/>
              <a:cxnLst/>
              <a:rect l="l" t="t" r="r" b="b"/>
              <a:pathLst>
                <a:path w="6305" h="501" extrusionOk="0">
                  <a:moveTo>
                    <a:pt x="0" y="0"/>
                  </a:moveTo>
                  <a:lnTo>
                    <a:pt x="0" y="500"/>
                  </a:lnTo>
                  <a:lnTo>
                    <a:pt x="6305" y="500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0" name="Google Shape;6700;p114"/>
            <p:cNvSpPr/>
            <p:nvPr/>
          </p:nvSpPr>
          <p:spPr>
            <a:xfrm>
              <a:off x="2219200" y="2497910"/>
              <a:ext cx="355682" cy="354815"/>
            </a:xfrm>
            <a:custGeom>
              <a:avLst/>
              <a:gdLst/>
              <a:ahLst/>
              <a:cxnLst/>
              <a:rect l="l" t="t" r="r" b="b"/>
              <a:pathLst>
                <a:path w="27487" h="27420" extrusionOk="0">
                  <a:moveTo>
                    <a:pt x="12276" y="0"/>
                  </a:moveTo>
                  <a:cubicBezTo>
                    <a:pt x="11975" y="34"/>
                    <a:pt x="11675" y="67"/>
                    <a:pt x="11375" y="134"/>
                  </a:cubicBezTo>
                  <a:lnTo>
                    <a:pt x="11442" y="534"/>
                  </a:lnTo>
                  <a:cubicBezTo>
                    <a:pt x="11708" y="501"/>
                    <a:pt x="12042" y="434"/>
                    <a:pt x="12309" y="401"/>
                  </a:cubicBezTo>
                  <a:lnTo>
                    <a:pt x="12276" y="0"/>
                  </a:lnTo>
                  <a:close/>
                  <a:moveTo>
                    <a:pt x="17679" y="467"/>
                  </a:moveTo>
                  <a:lnTo>
                    <a:pt x="17546" y="901"/>
                  </a:lnTo>
                  <a:cubicBezTo>
                    <a:pt x="18246" y="1101"/>
                    <a:pt x="18947" y="1368"/>
                    <a:pt x="19614" y="1701"/>
                  </a:cubicBezTo>
                  <a:lnTo>
                    <a:pt x="19781" y="1301"/>
                  </a:lnTo>
                  <a:cubicBezTo>
                    <a:pt x="19114" y="968"/>
                    <a:pt x="18413" y="701"/>
                    <a:pt x="17679" y="467"/>
                  </a:cubicBezTo>
                  <a:close/>
                  <a:moveTo>
                    <a:pt x="9173" y="701"/>
                  </a:moveTo>
                  <a:cubicBezTo>
                    <a:pt x="7439" y="1301"/>
                    <a:pt x="5871" y="2235"/>
                    <a:pt x="4503" y="3469"/>
                  </a:cubicBezTo>
                  <a:lnTo>
                    <a:pt x="4804" y="3770"/>
                  </a:lnTo>
                  <a:cubicBezTo>
                    <a:pt x="6104" y="2602"/>
                    <a:pt x="7639" y="1668"/>
                    <a:pt x="9307" y="1101"/>
                  </a:cubicBezTo>
                  <a:lnTo>
                    <a:pt x="9173" y="701"/>
                  </a:lnTo>
                  <a:close/>
                  <a:moveTo>
                    <a:pt x="20615" y="1735"/>
                  </a:moveTo>
                  <a:lnTo>
                    <a:pt x="20481" y="1935"/>
                  </a:lnTo>
                  <a:lnTo>
                    <a:pt x="20415" y="2135"/>
                  </a:lnTo>
                  <a:cubicBezTo>
                    <a:pt x="21949" y="3002"/>
                    <a:pt x="23283" y="4170"/>
                    <a:pt x="24351" y="5604"/>
                  </a:cubicBezTo>
                  <a:lnTo>
                    <a:pt x="24684" y="5337"/>
                  </a:lnTo>
                  <a:cubicBezTo>
                    <a:pt x="23584" y="3870"/>
                    <a:pt x="22216" y="2669"/>
                    <a:pt x="20615" y="1735"/>
                  </a:cubicBezTo>
                  <a:close/>
                  <a:moveTo>
                    <a:pt x="3870" y="4103"/>
                  </a:moveTo>
                  <a:cubicBezTo>
                    <a:pt x="3336" y="4637"/>
                    <a:pt x="2869" y="5237"/>
                    <a:pt x="2435" y="5838"/>
                  </a:cubicBezTo>
                  <a:lnTo>
                    <a:pt x="2769" y="6105"/>
                  </a:lnTo>
                  <a:cubicBezTo>
                    <a:pt x="3202" y="5504"/>
                    <a:pt x="3669" y="4904"/>
                    <a:pt x="4170" y="4403"/>
                  </a:cubicBezTo>
                  <a:lnTo>
                    <a:pt x="3870" y="4103"/>
                  </a:lnTo>
                  <a:close/>
                  <a:moveTo>
                    <a:pt x="25919" y="7239"/>
                  </a:moveTo>
                  <a:lnTo>
                    <a:pt x="25518" y="7439"/>
                  </a:lnTo>
                  <a:cubicBezTo>
                    <a:pt x="25685" y="7706"/>
                    <a:pt x="25785" y="7973"/>
                    <a:pt x="25919" y="8239"/>
                  </a:cubicBezTo>
                  <a:lnTo>
                    <a:pt x="26319" y="8073"/>
                  </a:lnTo>
                  <a:cubicBezTo>
                    <a:pt x="26185" y="7772"/>
                    <a:pt x="26052" y="7506"/>
                    <a:pt x="25919" y="7239"/>
                  </a:cubicBezTo>
                  <a:close/>
                  <a:moveTo>
                    <a:pt x="300" y="10841"/>
                  </a:moveTo>
                  <a:cubicBezTo>
                    <a:pt x="234" y="11142"/>
                    <a:pt x="167" y="11442"/>
                    <a:pt x="134" y="11742"/>
                  </a:cubicBezTo>
                  <a:lnTo>
                    <a:pt x="534" y="11773"/>
                  </a:lnTo>
                  <a:lnTo>
                    <a:pt x="534" y="11773"/>
                  </a:lnTo>
                  <a:cubicBezTo>
                    <a:pt x="568" y="11507"/>
                    <a:pt x="634" y="11207"/>
                    <a:pt x="701" y="10908"/>
                  </a:cubicBezTo>
                  <a:lnTo>
                    <a:pt x="300" y="10841"/>
                  </a:lnTo>
                  <a:close/>
                  <a:moveTo>
                    <a:pt x="534" y="11773"/>
                  </a:moveTo>
                  <a:cubicBezTo>
                    <a:pt x="534" y="11774"/>
                    <a:pt x="534" y="11774"/>
                    <a:pt x="534" y="11775"/>
                  </a:cubicBezTo>
                  <a:lnTo>
                    <a:pt x="567" y="11775"/>
                  </a:lnTo>
                  <a:lnTo>
                    <a:pt x="534" y="11773"/>
                  </a:lnTo>
                  <a:close/>
                  <a:moveTo>
                    <a:pt x="27086" y="13376"/>
                  </a:moveTo>
                  <a:lnTo>
                    <a:pt x="27086" y="13677"/>
                  </a:lnTo>
                  <a:cubicBezTo>
                    <a:pt x="27086" y="14310"/>
                    <a:pt x="27053" y="14944"/>
                    <a:pt x="26953" y="15545"/>
                  </a:cubicBezTo>
                  <a:lnTo>
                    <a:pt x="27353" y="15611"/>
                  </a:lnTo>
                  <a:cubicBezTo>
                    <a:pt x="27453" y="14978"/>
                    <a:pt x="27486" y="14344"/>
                    <a:pt x="27486" y="13677"/>
                  </a:cubicBezTo>
                  <a:lnTo>
                    <a:pt x="27486" y="13376"/>
                  </a:lnTo>
                  <a:close/>
                  <a:moveTo>
                    <a:pt x="0" y="13977"/>
                  </a:moveTo>
                  <a:cubicBezTo>
                    <a:pt x="33" y="15812"/>
                    <a:pt x="434" y="17613"/>
                    <a:pt x="1201" y="19281"/>
                  </a:cubicBezTo>
                  <a:lnTo>
                    <a:pt x="1568" y="19114"/>
                  </a:lnTo>
                  <a:cubicBezTo>
                    <a:pt x="834" y="17513"/>
                    <a:pt x="434" y="15745"/>
                    <a:pt x="400" y="13977"/>
                  </a:cubicBezTo>
                  <a:close/>
                  <a:moveTo>
                    <a:pt x="26753" y="16412"/>
                  </a:moveTo>
                  <a:cubicBezTo>
                    <a:pt x="26486" y="17780"/>
                    <a:pt x="25985" y="19114"/>
                    <a:pt x="25285" y="20315"/>
                  </a:cubicBezTo>
                  <a:cubicBezTo>
                    <a:pt x="25118" y="20615"/>
                    <a:pt x="24885" y="20949"/>
                    <a:pt x="24684" y="21249"/>
                  </a:cubicBezTo>
                  <a:lnTo>
                    <a:pt x="25051" y="21482"/>
                  </a:lnTo>
                  <a:cubicBezTo>
                    <a:pt x="25251" y="21182"/>
                    <a:pt x="25452" y="20882"/>
                    <a:pt x="25652" y="20515"/>
                  </a:cubicBezTo>
                  <a:cubicBezTo>
                    <a:pt x="26352" y="19281"/>
                    <a:pt x="26886" y="17913"/>
                    <a:pt x="27186" y="16512"/>
                  </a:cubicBezTo>
                  <a:lnTo>
                    <a:pt x="26753" y="16412"/>
                  </a:lnTo>
                  <a:close/>
                  <a:moveTo>
                    <a:pt x="1968" y="19881"/>
                  </a:moveTo>
                  <a:lnTo>
                    <a:pt x="1568" y="20081"/>
                  </a:lnTo>
                  <a:cubicBezTo>
                    <a:pt x="1935" y="20748"/>
                    <a:pt x="2335" y="21382"/>
                    <a:pt x="2802" y="22016"/>
                  </a:cubicBezTo>
                  <a:lnTo>
                    <a:pt x="3136" y="21749"/>
                  </a:lnTo>
                  <a:cubicBezTo>
                    <a:pt x="2702" y="21149"/>
                    <a:pt x="2302" y="20515"/>
                    <a:pt x="1968" y="19881"/>
                  </a:cubicBezTo>
                  <a:close/>
                  <a:moveTo>
                    <a:pt x="23283" y="22950"/>
                  </a:moveTo>
                  <a:cubicBezTo>
                    <a:pt x="23083" y="23150"/>
                    <a:pt x="22883" y="23350"/>
                    <a:pt x="22650" y="23550"/>
                  </a:cubicBezTo>
                  <a:lnTo>
                    <a:pt x="22950" y="23884"/>
                  </a:lnTo>
                  <a:cubicBezTo>
                    <a:pt x="23183" y="23684"/>
                    <a:pt x="23383" y="23484"/>
                    <a:pt x="23617" y="23250"/>
                  </a:cubicBezTo>
                  <a:lnTo>
                    <a:pt x="23283" y="22950"/>
                  </a:lnTo>
                  <a:close/>
                  <a:moveTo>
                    <a:pt x="7105" y="25218"/>
                  </a:moveTo>
                  <a:lnTo>
                    <a:pt x="6872" y="25585"/>
                  </a:lnTo>
                  <a:cubicBezTo>
                    <a:pt x="7139" y="25719"/>
                    <a:pt x="7405" y="25885"/>
                    <a:pt x="7672" y="26019"/>
                  </a:cubicBezTo>
                  <a:lnTo>
                    <a:pt x="7872" y="25652"/>
                  </a:lnTo>
                  <a:cubicBezTo>
                    <a:pt x="7606" y="25519"/>
                    <a:pt x="7339" y="25352"/>
                    <a:pt x="7105" y="25218"/>
                  </a:cubicBezTo>
                  <a:close/>
                  <a:moveTo>
                    <a:pt x="18146" y="26252"/>
                  </a:moveTo>
                  <a:cubicBezTo>
                    <a:pt x="17446" y="26486"/>
                    <a:pt x="16745" y="26686"/>
                    <a:pt x="16012" y="26786"/>
                  </a:cubicBezTo>
                  <a:lnTo>
                    <a:pt x="16078" y="27220"/>
                  </a:lnTo>
                  <a:cubicBezTo>
                    <a:pt x="16845" y="27086"/>
                    <a:pt x="17579" y="26920"/>
                    <a:pt x="18280" y="26653"/>
                  </a:cubicBezTo>
                  <a:lnTo>
                    <a:pt x="18146" y="26252"/>
                  </a:lnTo>
                  <a:close/>
                  <a:moveTo>
                    <a:pt x="9907" y="26419"/>
                  </a:moveTo>
                  <a:lnTo>
                    <a:pt x="9774" y="26853"/>
                  </a:lnTo>
                  <a:cubicBezTo>
                    <a:pt x="11075" y="27220"/>
                    <a:pt x="12376" y="27420"/>
                    <a:pt x="13710" y="27420"/>
                  </a:cubicBezTo>
                  <a:cubicBezTo>
                    <a:pt x="14210" y="27420"/>
                    <a:pt x="14711" y="27387"/>
                    <a:pt x="15178" y="27320"/>
                  </a:cubicBezTo>
                  <a:lnTo>
                    <a:pt x="15144" y="26920"/>
                  </a:lnTo>
                  <a:cubicBezTo>
                    <a:pt x="14702" y="26961"/>
                    <a:pt x="14260" y="26982"/>
                    <a:pt x="13819" y="26982"/>
                  </a:cubicBezTo>
                  <a:cubicBezTo>
                    <a:pt x="12497" y="26982"/>
                    <a:pt x="11183" y="26794"/>
                    <a:pt x="9907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1" name="Google Shape;6701;p114"/>
            <p:cNvSpPr/>
            <p:nvPr/>
          </p:nvSpPr>
          <p:spPr>
            <a:xfrm>
              <a:off x="2255886" y="2850131"/>
              <a:ext cx="140295" cy="177847"/>
            </a:xfrm>
            <a:custGeom>
              <a:avLst/>
              <a:gdLst/>
              <a:ahLst/>
              <a:cxnLst/>
              <a:rect l="l" t="t" r="r" b="b"/>
              <a:pathLst>
                <a:path w="10842" h="13744" extrusionOk="0">
                  <a:moveTo>
                    <a:pt x="10408" y="1"/>
                  </a:moveTo>
                  <a:lnTo>
                    <a:pt x="10408" y="3036"/>
                  </a:lnTo>
                  <a:lnTo>
                    <a:pt x="0" y="13444"/>
                  </a:lnTo>
                  <a:lnTo>
                    <a:pt x="301" y="13744"/>
                  </a:lnTo>
                  <a:lnTo>
                    <a:pt x="10842" y="3203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2" name="Google Shape;6702;p114"/>
            <p:cNvSpPr/>
            <p:nvPr/>
          </p:nvSpPr>
          <p:spPr>
            <a:xfrm>
              <a:off x="2231287" y="3020011"/>
              <a:ext cx="35404" cy="27834"/>
            </a:xfrm>
            <a:custGeom>
              <a:avLst/>
              <a:gdLst/>
              <a:ahLst/>
              <a:cxnLst/>
              <a:rect l="l" t="t" r="r" b="b"/>
              <a:pathLst>
                <a:path w="2736" h="2151" extrusionOk="0">
                  <a:moveTo>
                    <a:pt x="1434" y="416"/>
                  </a:moveTo>
                  <a:cubicBezTo>
                    <a:pt x="1601" y="416"/>
                    <a:pt x="1768" y="482"/>
                    <a:pt x="1901" y="616"/>
                  </a:cubicBezTo>
                  <a:cubicBezTo>
                    <a:pt x="2335" y="1050"/>
                    <a:pt x="1966" y="1735"/>
                    <a:pt x="1447" y="1735"/>
                  </a:cubicBezTo>
                  <a:cubicBezTo>
                    <a:pt x="1368" y="1735"/>
                    <a:pt x="1285" y="1719"/>
                    <a:pt x="1201" y="1683"/>
                  </a:cubicBezTo>
                  <a:cubicBezTo>
                    <a:pt x="534" y="1416"/>
                    <a:pt x="734" y="449"/>
                    <a:pt x="1434" y="449"/>
                  </a:cubicBezTo>
                  <a:lnTo>
                    <a:pt x="1434" y="416"/>
                  </a:lnTo>
                  <a:close/>
                  <a:moveTo>
                    <a:pt x="1448" y="1"/>
                  </a:moveTo>
                  <a:cubicBezTo>
                    <a:pt x="1174" y="1"/>
                    <a:pt x="894" y="102"/>
                    <a:pt x="667" y="316"/>
                  </a:cubicBezTo>
                  <a:cubicBezTo>
                    <a:pt x="0" y="983"/>
                    <a:pt x="467" y="2150"/>
                    <a:pt x="1434" y="2150"/>
                  </a:cubicBezTo>
                  <a:cubicBezTo>
                    <a:pt x="2202" y="2150"/>
                    <a:pt x="2735" y="1383"/>
                    <a:pt x="2435" y="649"/>
                  </a:cubicBezTo>
                  <a:cubicBezTo>
                    <a:pt x="2255" y="229"/>
                    <a:pt x="1859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3" name="Google Shape;6703;p114"/>
            <p:cNvSpPr/>
            <p:nvPr/>
          </p:nvSpPr>
          <p:spPr>
            <a:xfrm>
              <a:off x="1167264" y="2271727"/>
              <a:ext cx="349212" cy="318130"/>
            </a:xfrm>
            <a:custGeom>
              <a:avLst/>
              <a:gdLst/>
              <a:ahLst/>
              <a:cxnLst/>
              <a:rect l="l" t="t" r="r" b="b"/>
              <a:pathLst>
                <a:path w="26987" h="24585" extrusionOk="0">
                  <a:moveTo>
                    <a:pt x="13494" y="0"/>
                  </a:moveTo>
                  <a:cubicBezTo>
                    <a:pt x="10350" y="0"/>
                    <a:pt x="7206" y="1201"/>
                    <a:pt x="4804" y="3603"/>
                  </a:cubicBezTo>
                  <a:cubicBezTo>
                    <a:pt x="1" y="8373"/>
                    <a:pt x="1" y="16178"/>
                    <a:pt x="4804" y="20982"/>
                  </a:cubicBezTo>
                  <a:cubicBezTo>
                    <a:pt x="7206" y="23383"/>
                    <a:pt x="10350" y="24584"/>
                    <a:pt x="13494" y="24584"/>
                  </a:cubicBezTo>
                  <a:cubicBezTo>
                    <a:pt x="16638" y="24584"/>
                    <a:pt x="19782" y="23383"/>
                    <a:pt x="22183" y="20982"/>
                  </a:cubicBezTo>
                  <a:cubicBezTo>
                    <a:pt x="26987" y="16178"/>
                    <a:pt x="26987" y="8373"/>
                    <a:pt x="22183" y="3603"/>
                  </a:cubicBezTo>
                  <a:cubicBezTo>
                    <a:pt x="19782" y="1201"/>
                    <a:pt x="16638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4" name="Google Shape;6704;p114"/>
            <p:cNvSpPr/>
            <p:nvPr/>
          </p:nvSpPr>
          <p:spPr>
            <a:xfrm>
              <a:off x="1163809" y="2254025"/>
              <a:ext cx="356122" cy="354828"/>
            </a:xfrm>
            <a:custGeom>
              <a:avLst/>
              <a:gdLst/>
              <a:ahLst/>
              <a:cxnLst/>
              <a:rect l="l" t="t" r="r" b="b"/>
              <a:pathLst>
                <a:path w="27521" h="27421" extrusionOk="0">
                  <a:moveTo>
                    <a:pt x="12276" y="0"/>
                  </a:moveTo>
                  <a:cubicBezTo>
                    <a:pt x="11976" y="34"/>
                    <a:pt x="11676" y="67"/>
                    <a:pt x="11376" y="100"/>
                  </a:cubicBezTo>
                  <a:lnTo>
                    <a:pt x="11442" y="534"/>
                  </a:lnTo>
                  <a:cubicBezTo>
                    <a:pt x="11743" y="467"/>
                    <a:pt x="12043" y="434"/>
                    <a:pt x="12310" y="401"/>
                  </a:cubicBezTo>
                  <a:lnTo>
                    <a:pt x="12276" y="0"/>
                  </a:lnTo>
                  <a:close/>
                  <a:moveTo>
                    <a:pt x="17680" y="467"/>
                  </a:moveTo>
                  <a:lnTo>
                    <a:pt x="17547" y="901"/>
                  </a:lnTo>
                  <a:cubicBezTo>
                    <a:pt x="18247" y="1101"/>
                    <a:pt x="18948" y="1368"/>
                    <a:pt x="19615" y="1702"/>
                  </a:cubicBezTo>
                  <a:lnTo>
                    <a:pt x="19782" y="1301"/>
                  </a:lnTo>
                  <a:cubicBezTo>
                    <a:pt x="19115" y="968"/>
                    <a:pt x="18414" y="701"/>
                    <a:pt x="17680" y="467"/>
                  </a:cubicBezTo>
                  <a:close/>
                  <a:moveTo>
                    <a:pt x="9174" y="668"/>
                  </a:moveTo>
                  <a:cubicBezTo>
                    <a:pt x="7473" y="1268"/>
                    <a:pt x="5872" y="2235"/>
                    <a:pt x="4537" y="3436"/>
                  </a:cubicBezTo>
                  <a:lnTo>
                    <a:pt x="4804" y="3770"/>
                  </a:lnTo>
                  <a:cubicBezTo>
                    <a:pt x="6139" y="2569"/>
                    <a:pt x="7673" y="1668"/>
                    <a:pt x="9341" y="1101"/>
                  </a:cubicBezTo>
                  <a:lnTo>
                    <a:pt x="9174" y="668"/>
                  </a:lnTo>
                  <a:close/>
                  <a:moveTo>
                    <a:pt x="20616" y="1702"/>
                  </a:moveTo>
                  <a:lnTo>
                    <a:pt x="20415" y="2102"/>
                  </a:lnTo>
                  <a:cubicBezTo>
                    <a:pt x="21950" y="3003"/>
                    <a:pt x="23284" y="4170"/>
                    <a:pt x="24385" y="5571"/>
                  </a:cubicBezTo>
                  <a:lnTo>
                    <a:pt x="24719" y="5271"/>
                  </a:lnTo>
                  <a:cubicBezTo>
                    <a:pt x="23618" y="3836"/>
                    <a:pt x="22217" y="2602"/>
                    <a:pt x="20649" y="1702"/>
                  </a:cubicBezTo>
                  <a:close/>
                  <a:moveTo>
                    <a:pt x="3870" y="4070"/>
                  </a:moveTo>
                  <a:cubicBezTo>
                    <a:pt x="3337" y="4637"/>
                    <a:pt x="2870" y="5204"/>
                    <a:pt x="2436" y="5838"/>
                  </a:cubicBezTo>
                  <a:lnTo>
                    <a:pt x="2770" y="6071"/>
                  </a:lnTo>
                  <a:lnTo>
                    <a:pt x="2803" y="6071"/>
                  </a:lnTo>
                  <a:cubicBezTo>
                    <a:pt x="3203" y="5471"/>
                    <a:pt x="3670" y="4904"/>
                    <a:pt x="4171" y="4370"/>
                  </a:cubicBezTo>
                  <a:lnTo>
                    <a:pt x="3870" y="4070"/>
                  </a:lnTo>
                  <a:close/>
                  <a:moveTo>
                    <a:pt x="25919" y="7239"/>
                  </a:moveTo>
                  <a:lnTo>
                    <a:pt x="25552" y="7439"/>
                  </a:lnTo>
                  <a:cubicBezTo>
                    <a:pt x="25686" y="7706"/>
                    <a:pt x="25786" y="7973"/>
                    <a:pt x="25919" y="8240"/>
                  </a:cubicBezTo>
                  <a:lnTo>
                    <a:pt x="26320" y="8073"/>
                  </a:lnTo>
                  <a:cubicBezTo>
                    <a:pt x="26186" y="7773"/>
                    <a:pt x="26053" y="7506"/>
                    <a:pt x="25919" y="7239"/>
                  </a:cubicBezTo>
                  <a:close/>
                  <a:moveTo>
                    <a:pt x="301" y="10808"/>
                  </a:moveTo>
                  <a:cubicBezTo>
                    <a:pt x="234" y="11108"/>
                    <a:pt x="168" y="11409"/>
                    <a:pt x="134" y="11709"/>
                  </a:cubicBezTo>
                  <a:lnTo>
                    <a:pt x="568" y="11776"/>
                  </a:lnTo>
                  <a:cubicBezTo>
                    <a:pt x="601" y="11475"/>
                    <a:pt x="668" y="11208"/>
                    <a:pt x="701" y="10908"/>
                  </a:cubicBezTo>
                  <a:lnTo>
                    <a:pt x="301" y="10808"/>
                  </a:lnTo>
                  <a:close/>
                  <a:moveTo>
                    <a:pt x="27087" y="13343"/>
                  </a:moveTo>
                  <a:lnTo>
                    <a:pt x="27087" y="13677"/>
                  </a:lnTo>
                  <a:cubicBezTo>
                    <a:pt x="27087" y="14311"/>
                    <a:pt x="27054" y="14911"/>
                    <a:pt x="26953" y="15545"/>
                  </a:cubicBezTo>
                  <a:lnTo>
                    <a:pt x="27387" y="15612"/>
                  </a:lnTo>
                  <a:cubicBezTo>
                    <a:pt x="27454" y="14978"/>
                    <a:pt x="27521" y="14311"/>
                    <a:pt x="27521" y="13677"/>
                  </a:cubicBezTo>
                  <a:lnTo>
                    <a:pt x="27521" y="13343"/>
                  </a:lnTo>
                  <a:close/>
                  <a:moveTo>
                    <a:pt x="1" y="13977"/>
                  </a:moveTo>
                  <a:cubicBezTo>
                    <a:pt x="34" y="15812"/>
                    <a:pt x="435" y="17613"/>
                    <a:pt x="1202" y="19281"/>
                  </a:cubicBezTo>
                  <a:lnTo>
                    <a:pt x="1569" y="19114"/>
                  </a:lnTo>
                  <a:cubicBezTo>
                    <a:pt x="835" y="17480"/>
                    <a:pt x="468" y="15745"/>
                    <a:pt x="401" y="13977"/>
                  </a:cubicBezTo>
                  <a:close/>
                  <a:moveTo>
                    <a:pt x="26787" y="16412"/>
                  </a:moveTo>
                  <a:cubicBezTo>
                    <a:pt x="26486" y="17780"/>
                    <a:pt x="25986" y="19114"/>
                    <a:pt x="25286" y="20315"/>
                  </a:cubicBezTo>
                  <a:cubicBezTo>
                    <a:pt x="25119" y="20615"/>
                    <a:pt x="24919" y="20949"/>
                    <a:pt x="24719" y="21249"/>
                  </a:cubicBezTo>
                  <a:lnTo>
                    <a:pt x="25052" y="21482"/>
                  </a:lnTo>
                  <a:lnTo>
                    <a:pt x="25085" y="21482"/>
                  </a:lnTo>
                  <a:cubicBezTo>
                    <a:pt x="25286" y="21182"/>
                    <a:pt x="25486" y="20849"/>
                    <a:pt x="25653" y="20548"/>
                  </a:cubicBezTo>
                  <a:cubicBezTo>
                    <a:pt x="26386" y="19281"/>
                    <a:pt x="26887" y="17913"/>
                    <a:pt x="27220" y="16512"/>
                  </a:cubicBezTo>
                  <a:lnTo>
                    <a:pt x="26787" y="16412"/>
                  </a:lnTo>
                  <a:close/>
                  <a:moveTo>
                    <a:pt x="1969" y="19881"/>
                  </a:moveTo>
                  <a:lnTo>
                    <a:pt x="1602" y="20081"/>
                  </a:lnTo>
                  <a:cubicBezTo>
                    <a:pt x="1936" y="20749"/>
                    <a:pt x="2336" y="21416"/>
                    <a:pt x="2803" y="22016"/>
                  </a:cubicBezTo>
                  <a:lnTo>
                    <a:pt x="3170" y="21749"/>
                  </a:lnTo>
                  <a:cubicBezTo>
                    <a:pt x="2703" y="21149"/>
                    <a:pt x="2303" y="20548"/>
                    <a:pt x="1969" y="19881"/>
                  </a:cubicBezTo>
                  <a:close/>
                  <a:moveTo>
                    <a:pt x="23318" y="22950"/>
                  </a:moveTo>
                  <a:cubicBezTo>
                    <a:pt x="23084" y="23150"/>
                    <a:pt x="22884" y="23350"/>
                    <a:pt x="22684" y="23551"/>
                  </a:cubicBezTo>
                  <a:lnTo>
                    <a:pt x="22984" y="23884"/>
                  </a:lnTo>
                  <a:cubicBezTo>
                    <a:pt x="23184" y="23684"/>
                    <a:pt x="23418" y="23451"/>
                    <a:pt x="23618" y="23250"/>
                  </a:cubicBezTo>
                  <a:lnTo>
                    <a:pt x="23318" y="22950"/>
                  </a:lnTo>
                  <a:close/>
                  <a:moveTo>
                    <a:pt x="7106" y="25218"/>
                  </a:moveTo>
                  <a:lnTo>
                    <a:pt x="6906" y="25585"/>
                  </a:lnTo>
                  <a:cubicBezTo>
                    <a:pt x="7139" y="25719"/>
                    <a:pt x="7406" y="25886"/>
                    <a:pt x="7706" y="26019"/>
                  </a:cubicBezTo>
                  <a:lnTo>
                    <a:pt x="7873" y="25619"/>
                  </a:lnTo>
                  <a:cubicBezTo>
                    <a:pt x="7606" y="25485"/>
                    <a:pt x="7373" y="25352"/>
                    <a:pt x="7106" y="25218"/>
                  </a:cubicBezTo>
                  <a:close/>
                  <a:moveTo>
                    <a:pt x="18181" y="26253"/>
                  </a:moveTo>
                  <a:cubicBezTo>
                    <a:pt x="17480" y="26486"/>
                    <a:pt x="16746" y="26653"/>
                    <a:pt x="16046" y="26786"/>
                  </a:cubicBezTo>
                  <a:lnTo>
                    <a:pt x="16112" y="27220"/>
                  </a:lnTo>
                  <a:cubicBezTo>
                    <a:pt x="16846" y="27086"/>
                    <a:pt x="17580" y="26886"/>
                    <a:pt x="18314" y="26653"/>
                  </a:cubicBezTo>
                  <a:lnTo>
                    <a:pt x="18181" y="26253"/>
                  </a:lnTo>
                  <a:close/>
                  <a:moveTo>
                    <a:pt x="9941" y="26419"/>
                  </a:moveTo>
                  <a:lnTo>
                    <a:pt x="9808" y="26853"/>
                  </a:lnTo>
                  <a:cubicBezTo>
                    <a:pt x="11075" y="27220"/>
                    <a:pt x="12410" y="27420"/>
                    <a:pt x="13744" y="27420"/>
                  </a:cubicBezTo>
                  <a:cubicBezTo>
                    <a:pt x="14244" y="27420"/>
                    <a:pt x="14711" y="27387"/>
                    <a:pt x="15212" y="27320"/>
                  </a:cubicBezTo>
                  <a:lnTo>
                    <a:pt x="15178" y="26920"/>
                  </a:lnTo>
                  <a:cubicBezTo>
                    <a:pt x="14736" y="26961"/>
                    <a:pt x="14294" y="26982"/>
                    <a:pt x="13853" y="26982"/>
                  </a:cubicBezTo>
                  <a:cubicBezTo>
                    <a:pt x="12531" y="26982"/>
                    <a:pt x="11217" y="26795"/>
                    <a:pt x="9941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5" name="Google Shape;6705;p114"/>
            <p:cNvSpPr/>
            <p:nvPr/>
          </p:nvSpPr>
          <p:spPr>
            <a:xfrm>
              <a:off x="1323090" y="2668838"/>
              <a:ext cx="37565" cy="28067"/>
            </a:xfrm>
            <a:custGeom>
              <a:avLst/>
              <a:gdLst/>
              <a:ahLst/>
              <a:cxnLst/>
              <a:rect l="l" t="t" r="r" b="b"/>
              <a:pathLst>
                <a:path w="2903" h="2169" extrusionOk="0">
                  <a:moveTo>
                    <a:pt x="1435" y="434"/>
                  </a:moveTo>
                  <a:lnTo>
                    <a:pt x="1435" y="468"/>
                  </a:lnTo>
                  <a:cubicBezTo>
                    <a:pt x="1464" y="462"/>
                    <a:pt x="1492" y="459"/>
                    <a:pt x="1521" y="459"/>
                  </a:cubicBezTo>
                  <a:cubicBezTo>
                    <a:pt x="1658" y="459"/>
                    <a:pt x="1791" y="524"/>
                    <a:pt x="1902" y="634"/>
                  </a:cubicBezTo>
                  <a:cubicBezTo>
                    <a:pt x="2334" y="1066"/>
                    <a:pt x="1996" y="1722"/>
                    <a:pt x="1466" y="1722"/>
                  </a:cubicBezTo>
                  <a:cubicBezTo>
                    <a:pt x="1382" y="1722"/>
                    <a:pt x="1293" y="1705"/>
                    <a:pt x="1202" y="1669"/>
                  </a:cubicBezTo>
                  <a:cubicBezTo>
                    <a:pt x="534" y="1402"/>
                    <a:pt x="735" y="434"/>
                    <a:pt x="1435" y="434"/>
                  </a:cubicBezTo>
                  <a:close/>
                  <a:moveTo>
                    <a:pt x="1435" y="1"/>
                  </a:moveTo>
                  <a:cubicBezTo>
                    <a:pt x="501" y="1"/>
                    <a:pt x="1" y="1168"/>
                    <a:pt x="668" y="1835"/>
                  </a:cubicBezTo>
                  <a:cubicBezTo>
                    <a:pt x="868" y="2035"/>
                    <a:pt x="1168" y="2169"/>
                    <a:pt x="1435" y="2169"/>
                  </a:cubicBezTo>
                  <a:cubicBezTo>
                    <a:pt x="1735" y="2169"/>
                    <a:pt x="2002" y="2035"/>
                    <a:pt x="2202" y="1835"/>
                  </a:cubicBezTo>
                  <a:cubicBezTo>
                    <a:pt x="2903" y="1168"/>
                    <a:pt x="24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6" name="Google Shape;6706;p114"/>
            <p:cNvSpPr/>
            <p:nvPr/>
          </p:nvSpPr>
          <p:spPr>
            <a:xfrm>
              <a:off x="1339058" y="2605819"/>
              <a:ext cx="5629" cy="66059"/>
            </a:xfrm>
            <a:custGeom>
              <a:avLst/>
              <a:gdLst/>
              <a:ahLst/>
              <a:cxnLst/>
              <a:rect l="l" t="t" r="r" b="b"/>
              <a:pathLst>
                <a:path w="435" h="5105" extrusionOk="0">
                  <a:moveTo>
                    <a:pt x="1" y="1"/>
                  </a:moveTo>
                  <a:lnTo>
                    <a:pt x="1" y="5104"/>
                  </a:lnTo>
                  <a:lnTo>
                    <a:pt x="435" y="5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7" name="Google Shape;6707;p114"/>
            <p:cNvSpPr/>
            <p:nvPr/>
          </p:nvSpPr>
          <p:spPr>
            <a:xfrm>
              <a:off x="1304961" y="2466828"/>
              <a:ext cx="76411" cy="76501"/>
            </a:xfrm>
            <a:custGeom>
              <a:avLst/>
              <a:gdLst/>
              <a:ahLst/>
              <a:cxnLst/>
              <a:rect l="l" t="t" r="r" b="b"/>
              <a:pathLst>
                <a:path w="5905" h="5912" extrusionOk="0">
                  <a:moveTo>
                    <a:pt x="2936" y="1"/>
                  </a:moveTo>
                  <a:cubicBezTo>
                    <a:pt x="1302" y="1"/>
                    <a:pt x="1" y="1335"/>
                    <a:pt x="1" y="2969"/>
                  </a:cubicBezTo>
                  <a:cubicBezTo>
                    <a:pt x="1" y="3103"/>
                    <a:pt x="34" y="3270"/>
                    <a:pt x="67" y="3403"/>
                  </a:cubicBezTo>
                  <a:cubicBezTo>
                    <a:pt x="259" y="4871"/>
                    <a:pt x="1549" y="5911"/>
                    <a:pt x="3004" y="5911"/>
                  </a:cubicBezTo>
                  <a:cubicBezTo>
                    <a:pt x="3070" y="5911"/>
                    <a:pt x="3136" y="5909"/>
                    <a:pt x="3203" y="5905"/>
                  </a:cubicBezTo>
                  <a:cubicBezTo>
                    <a:pt x="4737" y="5771"/>
                    <a:pt x="5905" y="4504"/>
                    <a:pt x="5905" y="2969"/>
                  </a:cubicBezTo>
                  <a:cubicBezTo>
                    <a:pt x="5905" y="1335"/>
                    <a:pt x="4604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8" name="Google Shape;6708;p114"/>
            <p:cNvSpPr/>
            <p:nvPr/>
          </p:nvSpPr>
          <p:spPr>
            <a:xfrm>
              <a:off x="1298051" y="2471150"/>
              <a:ext cx="79012" cy="67728"/>
            </a:xfrm>
            <a:custGeom>
              <a:avLst/>
              <a:gdLst/>
              <a:ahLst/>
              <a:cxnLst/>
              <a:rect l="l" t="t" r="r" b="b"/>
              <a:pathLst>
                <a:path w="6106" h="5234" extrusionOk="0">
                  <a:moveTo>
                    <a:pt x="3503" y="0"/>
                  </a:moveTo>
                  <a:cubicBezTo>
                    <a:pt x="1168" y="0"/>
                    <a:pt x="1" y="2802"/>
                    <a:pt x="1635" y="4470"/>
                  </a:cubicBezTo>
                  <a:cubicBezTo>
                    <a:pt x="2174" y="4997"/>
                    <a:pt x="2830" y="5233"/>
                    <a:pt x="3472" y="5233"/>
                  </a:cubicBezTo>
                  <a:cubicBezTo>
                    <a:pt x="4820" y="5233"/>
                    <a:pt x="6105" y="4194"/>
                    <a:pt x="6105" y="2635"/>
                  </a:cubicBezTo>
                  <a:cubicBezTo>
                    <a:pt x="6105" y="1168"/>
                    <a:pt x="4938" y="0"/>
                    <a:pt x="3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9" name="Google Shape;6709;p114"/>
            <p:cNvSpPr/>
            <p:nvPr/>
          </p:nvSpPr>
          <p:spPr>
            <a:xfrm>
              <a:off x="1332161" y="2483663"/>
              <a:ext cx="22024" cy="38432"/>
            </a:xfrm>
            <a:custGeom>
              <a:avLst/>
              <a:gdLst/>
              <a:ahLst/>
              <a:cxnLst/>
              <a:rect l="l" t="t" r="r" b="b"/>
              <a:pathLst>
                <a:path w="1702" h="2970" extrusionOk="0">
                  <a:moveTo>
                    <a:pt x="734" y="0"/>
                  </a:moveTo>
                  <a:lnTo>
                    <a:pt x="734" y="401"/>
                  </a:lnTo>
                  <a:cubicBezTo>
                    <a:pt x="567" y="434"/>
                    <a:pt x="400" y="501"/>
                    <a:pt x="300" y="601"/>
                  </a:cubicBezTo>
                  <a:cubicBezTo>
                    <a:pt x="167" y="701"/>
                    <a:pt x="134" y="834"/>
                    <a:pt x="134" y="1001"/>
                  </a:cubicBezTo>
                  <a:cubicBezTo>
                    <a:pt x="134" y="1135"/>
                    <a:pt x="167" y="1235"/>
                    <a:pt x="200" y="1335"/>
                  </a:cubicBezTo>
                  <a:cubicBezTo>
                    <a:pt x="267" y="1401"/>
                    <a:pt x="367" y="1468"/>
                    <a:pt x="434" y="1502"/>
                  </a:cubicBezTo>
                  <a:cubicBezTo>
                    <a:pt x="534" y="1535"/>
                    <a:pt x="667" y="1602"/>
                    <a:pt x="801" y="1635"/>
                  </a:cubicBezTo>
                  <a:cubicBezTo>
                    <a:pt x="901" y="1668"/>
                    <a:pt x="1001" y="1702"/>
                    <a:pt x="1034" y="1702"/>
                  </a:cubicBezTo>
                  <a:cubicBezTo>
                    <a:pt x="1101" y="1735"/>
                    <a:pt x="1168" y="1768"/>
                    <a:pt x="1201" y="1802"/>
                  </a:cubicBezTo>
                  <a:cubicBezTo>
                    <a:pt x="1234" y="1835"/>
                    <a:pt x="1268" y="1902"/>
                    <a:pt x="1268" y="1969"/>
                  </a:cubicBezTo>
                  <a:cubicBezTo>
                    <a:pt x="1268" y="2035"/>
                    <a:pt x="1234" y="2102"/>
                    <a:pt x="1168" y="2135"/>
                  </a:cubicBezTo>
                  <a:cubicBezTo>
                    <a:pt x="1101" y="2169"/>
                    <a:pt x="1001" y="2202"/>
                    <a:pt x="901" y="2202"/>
                  </a:cubicBezTo>
                  <a:cubicBezTo>
                    <a:pt x="767" y="2202"/>
                    <a:pt x="667" y="2169"/>
                    <a:pt x="534" y="2102"/>
                  </a:cubicBezTo>
                  <a:cubicBezTo>
                    <a:pt x="400" y="2069"/>
                    <a:pt x="267" y="1969"/>
                    <a:pt x="167" y="1868"/>
                  </a:cubicBezTo>
                  <a:lnTo>
                    <a:pt x="0" y="2235"/>
                  </a:lnTo>
                  <a:cubicBezTo>
                    <a:pt x="100" y="2302"/>
                    <a:pt x="200" y="2402"/>
                    <a:pt x="334" y="2436"/>
                  </a:cubicBezTo>
                  <a:cubicBezTo>
                    <a:pt x="467" y="2502"/>
                    <a:pt x="601" y="2536"/>
                    <a:pt x="734" y="2569"/>
                  </a:cubicBezTo>
                  <a:lnTo>
                    <a:pt x="734" y="2969"/>
                  </a:lnTo>
                  <a:lnTo>
                    <a:pt x="1034" y="2969"/>
                  </a:lnTo>
                  <a:lnTo>
                    <a:pt x="1034" y="2569"/>
                  </a:lnTo>
                  <a:cubicBezTo>
                    <a:pt x="1234" y="2536"/>
                    <a:pt x="1401" y="2469"/>
                    <a:pt x="1535" y="2369"/>
                  </a:cubicBezTo>
                  <a:cubicBezTo>
                    <a:pt x="1635" y="2235"/>
                    <a:pt x="1701" y="2102"/>
                    <a:pt x="1701" y="1935"/>
                  </a:cubicBezTo>
                  <a:cubicBezTo>
                    <a:pt x="1701" y="1802"/>
                    <a:pt x="1668" y="1702"/>
                    <a:pt x="1601" y="1602"/>
                  </a:cubicBezTo>
                  <a:cubicBezTo>
                    <a:pt x="1535" y="1535"/>
                    <a:pt x="1468" y="1468"/>
                    <a:pt x="1368" y="1401"/>
                  </a:cubicBezTo>
                  <a:cubicBezTo>
                    <a:pt x="1268" y="1368"/>
                    <a:pt x="1168" y="1335"/>
                    <a:pt x="1001" y="1301"/>
                  </a:cubicBezTo>
                  <a:cubicBezTo>
                    <a:pt x="901" y="1268"/>
                    <a:pt x="834" y="1235"/>
                    <a:pt x="767" y="1201"/>
                  </a:cubicBezTo>
                  <a:cubicBezTo>
                    <a:pt x="701" y="1168"/>
                    <a:pt x="667" y="1135"/>
                    <a:pt x="634" y="1101"/>
                  </a:cubicBezTo>
                  <a:cubicBezTo>
                    <a:pt x="567" y="1068"/>
                    <a:pt x="567" y="1035"/>
                    <a:pt x="567" y="968"/>
                  </a:cubicBezTo>
                  <a:cubicBezTo>
                    <a:pt x="567" y="901"/>
                    <a:pt x="601" y="834"/>
                    <a:pt x="634" y="801"/>
                  </a:cubicBezTo>
                  <a:cubicBezTo>
                    <a:pt x="701" y="768"/>
                    <a:pt x="767" y="768"/>
                    <a:pt x="867" y="768"/>
                  </a:cubicBezTo>
                  <a:cubicBezTo>
                    <a:pt x="968" y="768"/>
                    <a:pt x="1068" y="768"/>
                    <a:pt x="1168" y="801"/>
                  </a:cubicBezTo>
                  <a:cubicBezTo>
                    <a:pt x="1301" y="834"/>
                    <a:pt x="1401" y="901"/>
                    <a:pt x="1501" y="968"/>
                  </a:cubicBezTo>
                  <a:lnTo>
                    <a:pt x="1668" y="601"/>
                  </a:lnTo>
                  <a:cubicBezTo>
                    <a:pt x="1601" y="568"/>
                    <a:pt x="1501" y="501"/>
                    <a:pt x="1401" y="467"/>
                  </a:cubicBezTo>
                  <a:cubicBezTo>
                    <a:pt x="1268" y="434"/>
                    <a:pt x="1168" y="401"/>
                    <a:pt x="1034" y="401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0" name="Google Shape;6710;p114"/>
            <p:cNvSpPr/>
            <p:nvPr/>
          </p:nvSpPr>
          <p:spPr>
            <a:xfrm>
              <a:off x="1221224" y="2395604"/>
              <a:ext cx="122167" cy="104555"/>
            </a:xfrm>
            <a:custGeom>
              <a:avLst/>
              <a:gdLst/>
              <a:ahLst/>
              <a:cxnLst/>
              <a:rect l="l" t="t" r="r" b="b"/>
              <a:pathLst>
                <a:path w="9441" h="8080" extrusionOk="0">
                  <a:moveTo>
                    <a:pt x="5404" y="1"/>
                  </a:moveTo>
                  <a:cubicBezTo>
                    <a:pt x="1802" y="1"/>
                    <a:pt x="0" y="4337"/>
                    <a:pt x="2569" y="6872"/>
                  </a:cubicBezTo>
                  <a:cubicBezTo>
                    <a:pt x="3393" y="7707"/>
                    <a:pt x="4406" y="8080"/>
                    <a:pt x="5400" y="8080"/>
                  </a:cubicBezTo>
                  <a:cubicBezTo>
                    <a:pt x="7464" y="8080"/>
                    <a:pt x="9440" y="6469"/>
                    <a:pt x="9440" y="4037"/>
                  </a:cubicBezTo>
                  <a:cubicBezTo>
                    <a:pt x="9440" y="1802"/>
                    <a:pt x="7639" y="1"/>
                    <a:pt x="5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1" name="Google Shape;6711;p114"/>
            <p:cNvSpPr/>
            <p:nvPr/>
          </p:nvSpPr>
          <p:spPr>
            <a:xfrm>
              <a:off x="1229429" y="2401647"/>
              <a:ext cx="107920" cy="92353"/>
            </a:xfrm>
            <a:custGeom>
              <a:avLst/>
              <a:gdLst/>
              <a:ahLst/>
              <a:cxnLst/>
              <a:rect l="l" t="t" r="r" b="b"/>
              <a:pathLst>
                <a:path w="8340" h="7137" extrusionOk="0">
                  <a:moveTo>
                    <a:pt x="4770" y="1"/>
                  </a:moveTo>
                  <a:cubicBezTo>
                    <a:pt x="1601" y="1"/>
                    <a:pt x="0" y="3837"/>
                    <a:pt x="2235" y="6072"/>
                  </a:cubicBezTo>
                  <a:cubicBezTo>
                    <a:pt x="2971" y="6807"/>
                    <a:pt x="3872" y="7136"/>
                    <a:pt x="4753" y="7136"/>
                  </a:cubicBezTo>
                  <a:cubicBezTo>
                    <a:pt x="6589" y="7136"/>
                    <a:pt x="8339" y="5711"/>
                    <a:pt x="8339" y="3570"/>
                  </a:cubicBezTo>
                  <a:cubicBezTo>
                    <a:pt x="8339" y="1602"/>
                    <a:pt x="6738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2" name="Google Shape;6712;p114"/>
            <p:cNvSpPr/>
            <p:nvPr/>
          </p:nvSpPr>
          <p:spPr>
            <a:xfrm>
              <a:off x="1275612" y="2418483"/>
              <a:ext cx="30228" cy="52679"/>
            </a:xfrm>
            <a:custGeom>
              <a:avLst/>
              <a:gdLst/>
              <a:ahLst/>
              <a:cxnLst/>
              <a:rect l="l" t="t" r="r" b="b"/>
              <a:pathLst>
                <a:path w="2336" h="4071" extrusionOk="0">
                  <a:moveTo>
                    <a:pt x="1034" y="1"/>
                  </a:moveTo>
                  <a:lnTo>
                    <a:pt x="1034" y="534"/>
                  </a:lnTo>
                  <a:cubicBezTo>
                    <a:pt x="768" y="568"/>
                    <a:pt x="567" y="668"/>
                    <a:pt x="434" y="834"/>
                  </a:cubicBezTo>
                  <a:cubicBezTo>
                    <a:pt x="267" y="968"/>
                    <a:pt x="201" y="1135"/>
                    <a:pt x="201" y="1368"/>
                  </a:cubicBezTo>
                  <a:cubicBezTo>
                    <a:pt x="201" y="1568"/>
                    <a:pt x="234" y="1702"/>
                    <a:pt x="334" y="1802"/>
                  </a:cubicBezTo>
                  <a:cubicBezTo>
                    <a:pt x="401" y="1935"/>
                    <a:pt x="501" y="2002"/>
                    <a:pt x="634" y="2069"/>
                  </a:cubicBezTo>
                  <a:cubicBezTo>
                    <a:pt x="768" y="2102"/>
                    <a:pt x="934" y="2169"/>
                    <a:pt x="1135" y="2235"/>
                  </a:cubicBezTo>
                  <a:cubicBezTo>
                    <a:pt x="1268" y="2269"/>
                    <a:pt x="1368" y="2302"/>
                    <a:pt x="1468" y="2336"/>
                  </a:cubicBezTo>
                  <a:cubicBezTo>
                    <a:pt x="1535" y="2369"/>
                    <a:pt x="1602" y="2436"/>
                    <a:pt x="1668" y="2469"/>
                  </a:cubicBezTo>
                  <a:cubicBezTo>
                    <a:pt x="1702" y="2536"/>
                    <a:pt x="1735" y="2602"/>
                    <a:pt x="1735" y="2669"/>
                  </a:cubicBezTo>
                  <a:cubicBezTo>
                    <a:pt x="1735" y="2769"/>
                    <a:pt x="1702" y="2869"/>
                    <a:pt x="1602" y="2936"/>
                  </a:cubicBezTo>
                  <a:cubicBezTo>
                    <a:pt x="1535" y="2969"/>
                    <a:pt x="1401" y="3003"/>
                    <a:pt x="1235" y="3003"/>
                  </a:cubicBezTo>
                  <a:cubicBezTo>
                    <a:pt x="1101" y="3003"/>
                    <a:pt x="934" y="2969"/>
                    <a:pt x="734" y="2903"/>
                  </a:cubicBezTo>
                  <a:cubicBezTo>
                    <a:pt x="567" y="2803"/>
                    <a:pt x="401" y="2702"/>
                    <a:pt x="234" y="2569"/>
                  </a:cubicBezTo>
                  <a:lnTo>
                    <a:pt x="0" y="3036"/>
                  </a:lnTo>
                  <a:cubicBezTo>
                    <a:pt x="134" y="3169"/>
                    <a:pt x="301" y="3270"/>
                    <a:pt x="501" y="3336"/>
                  </a:cubicBezTo>
                  <a:cubicBezTo>
                    <a:pt x="668" y="3436"/>
                    <a:pt x="868" y="3470"/>
                    <a:pt x="1034" y="3503"/>
                  </a:cubicBezTo>
                  <a:lnTo>
                    <a:pt x="1034" y="4070"/>
                  </a:lnTo>
                  <a:lnTo>
                    <a:pt x="1468" y="4070"/>
                  </a:lnTo>
                  <a:lnTo>
                    <a:pt x="1468" y="3503"/>
                  </a:lnTo>
                  <a:cubicBezTo>
                    <a:pt x="1735" y="3470"/>
                    <a:pt x="1935" y="3370"/>
                    <a:pt x="2102" y="3236"/>
                  </a:cubicBezTo>
                  <a:cubicBezTo>
                    <a:pt x="2269" y="3069"/>
                    <a:pt x="2335" y="2869"/>
                    <a:pt x="2335" y="2636"/>
                  </a:cubicBezTo>
                  <a:cubicBezTo>
                    <a:pt x="2335" y="2469"/>
                    <a:pt x="2302" y="2302"/>
                    <a:pt x="2202" y="2202"/>
                  </a:cubicBezTo>
                  <a:cubicBezTo>
                    <a:pt x="2135" y="2069"/>
                    <a:pt x="2035" y="2002"/>
                    <a:pt x="1902" y="1935"/>
                  </a:cubicBezTo>
                  <a:cubicBezTo>
                    <a:pt x="1768" y="1869"/>
                    <a:pt x="1602" y="1835"/>
                    <a:pt x="1401" y="1768"/>
                  </a:cubicBezTo>
                  <a:cubicBezTo>
                    <a:pt x="1268" y="1735"/>
                    <a:pt x="1168" y="1702"/>
                    <a:pt x="1068" y="1668"/>
                  </a:cubicBezTo>
                  <a:cubicBezTo>
                    <a:pt x="1001" y="1635"/>
                    <a:pt x="934" y="1568"/>
                    <a:pt x="868" y="1535"/>
                  </a:cubicBezTo>
                  <a:cubicBezTo>
                    <a:pt x="834" y="1468"/>
                    <a:pt x="801" y="1402"/>
                    <a:pt x="801" y="1335"/>
                  </a:cubicBezTo>
                  <a:cubicBezTo>
                    <a:pt x="801" y="1235"/>
                    <a:pt x="834" y="1168"/>
                    <a:pt x="901" y="1101"/>
                  </a:cubicBezTo>
                  <a:cubicBezTo>
                    <a:pt x="1001" y="1068"/>
                    <a:pt x="1101" y="1035"/>
                    <a:pt x="1235" y="1035"/>
                  </a:cubicBezTo>
                  <a:cubicBezTo>
                    <a:pt x="1335" y="1035"/>
                    <a:pt x="1468" y="1068"/>
                    <a:pt x="1635" y="1101"/>
                  </a:cubicBezTo>
                  <a:cubicBezTo>
                    <a:pt x="1802" y="1168"/>
                    <a:pt x="1935" y="1235"/>
                    <a:pt x="2102" y="1335"/>
                  </a:cubicBezTo>
                  <a:lnTo>
                    <a:pt x="2335" y="834"/>
                  </a:lnTo>
                  <a:cubicBezTo>
                    <a:pt x="2202" y="768"/>
                    <a:pt x="2069" y="701"/>
                    <a:pt x="1902" y="634"/>
                  </a:cubicBezTo>
                  <a:cubicBezTo>
                    <a:pt x="1768" y="601"/>
                    <a:pt x="1602" y="568"/>
                    <a:pt x="1468" y="534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3" name="Google Shape;6713;p114"/>
            <p:cNvSpPr/>
            <p:nvPr/>
          </p:nvSpPr>
          <p:spPr>
            <a:xfrm>
              <a:off x="1290713" y="2329557"/>
              <a:ext cx="153248" cy="131354"/>
            </a:xfrm>
            <a:custGeom>
              <a:avLst/>
              <a:gdLst/>
              <a:ahLst/>
              <a:cxnLst/>
              <a:rect l="l" t="t" r="r" b="b"/>
              <a:pathLst>
                <a:path w="11843" h="10151" extrusionOk="0">
                  <a:moveTo>
                    <a:pt x="6772" y="1"/>
                  </a:moveTo>
                  <a:cubicBezTo>
                    <a:pt x="2236" y="1"/>
                    <a:pt x="1" y="5472"/>
                    <a:pt x="3170" y="8674"/>
                  </a:cubicBezTo>
                  <a:cubicBezTo>
                    <a:pt x="4201" y="9694"/>
                    <a:pt x="5467" y="10151"/>
                    <a:pt x="6710" y="10151"/>
                  </a:cubicBezTo>
                  <a:cubicBezTo>
                    <a:pt x="9327" y="10151"/>
                    <a:pt x="11843" y="8125"/>
                    <a:pt x="11843" y="5071"/>
                  </a:cubicBezTo>
                  <a:cubicBezTo>
                    <a:pt x="11843" y="2269"/>
                    <a:pt x="9574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4" name="Google Shape;6714;p114"/>
            <p:cNvSpPr/>
            <p:nvPr/>
          </p:nvSpPr>
          <p:spPr>
            <a:xfrm>
              <a:off x="1300212" y="2336894"/>
              <a:ext cx="136413" cy="116628"/>
            </a:xfrm>
            <a:custGeom>
              <a:avLst/>
              <a:gdLst/>
              <a:ahLst/>
              <a:cxnLst/>
              <a:rect l="l" t="t" r="r" b="b"/>
              <a:pathLst>
                <a:path w="10542" h="9013" extrusionOk="0">
                  <a:moveTo>
                    <a:pt x="6038" y="1"/>
                  </a:moveTo>
                  <a:cubicBezTo>
                    <a:pt x="2036" y="1"/>
                    <a:pt x="1" y="4871"/>
                    <a:pt x="2836" y="7707"/>
                  </a:cubicBezTo>
                  <a:cubicBezTo>
                    <a:pt x="3749" y="8608"/>
                    <a:pt x="4872" y="9013"/>
                    <a:pt x="5976" y="9013"/>
                  </a:cubicBezTo>
                  <a:cubicBezTo>
                    <a:pt x="8302" y="9013"/>
                    <a:pt x="10542" y="7219"/>
                    <a:pt x="10542" y="4504"/>
                  </a:cubicBezTo>
                  <a:cubicBezTo>
                    <a:pt x="10542" y="2036"/>
                    <a:pt x="8507" y="1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5" name="Google Shape;6715;p114"/>
            <p:cNvSpPr/>
            <p:nvPr/>
          </p:nvSpPr>
          <p:spPr>
            <a:xfrm>
              <a:off x="1358921" y="2358479"/>
              <a:ext cx="37992" cy="66486"/>
            </a:xfrm>
            <a:custGeom>
              <a:avLst/>
              <a:gdLst/>
              <a:ahLst/>
              <a:cxnLst/>
              <a:rect l="l" t="t" r="r" b="b"/>
              <a:pathLst>
                <a:path w="2936" h="5138" extrusionOk="0">
                  <a:moveTo>
                    <a:pt x="1301" y="1"/>
                  </a:moveTo>
                  <a:lnTo>
                    <a:pt x="1301" y="668"/>
                  </a:lnTo>
                  <a:cubicBezTo>
                    <a:pt x="968" y="735"/>
                    <a:pt x="701" y="835"/>
                    <a:pt x="501" y="1035"/>
                  </a:cubicBezTo>
                  <a:cubicBezTo>
                    <a:pt x="301" y="1202"/>
                    <a:pt x="200" y="1435"/>
                    <a:pt x="200" y="1702"/>
                  </a:cubicBezTo>
                  <a:cubicBezTo>
                    <a:pt x="200" y="1936"/>
                    <a:pt x="267" y="2136"/>
                    <a:pt x="367" y="2269"/>
                  </a:cubicBezTo>
                  <a:cubicBezTo>
                    <a:pt x="501" y="2403"/>
                    <a:pt x="634" y="2503"/>
                    <a:pt x="768" y="2569"/>
                  </a:cubicBezTo>
                  <a:cubicBezTo>
                    <a:pt x="934" y="2669"/>
                    <a:pt x="1134" y="2736"/>
                    <a:pt x="1401" y="2803"/>
                  </a:cubicBezTo>
                  <a:cubicBezTo>
                    <a:pt x="1568" y="2836"/>
                    <a:pt x="1702" y="2903"/>
                    <a:pt x="1802" y="2936"/>
                  </a:cubicBezTo>
                  <a:cubicBezTo>
                    <a:pt x="1902" y="2970"/>
                    <a:pt x="2002" y="3036"/>
                    <a:pt x="2068" y="3103"/>
                  </a:cubicBezTo>
                  <a:cubicBezTo>
                    <a:pt x="2135" y="3170"/>
                    <a:pt x="2169" y="3270"/>
                    <a:pt x="2169" y="3370"/>
                  </a:cubicBezTo>
                  <a:cubicBezTo>
                    <a:pt x="2169" y="3503"/>
                    <a:pt x="2102" y="3603"/>
                    <a:pt x="2002" y="3670"/>
                  </a:cubicBezTo>
                  <a:cubicBezTo>
                    <a:pt x="1902" y="3737"/>
                    <a:pt x="1735" y="3770"/>
                    <a:pt x="1535" y="3770"/>
                  </a:cubicBezTo>
                  <a:cubicBezTo>
                    <a:pt x="1335" y="3770"/>
                    <a:pt x="1134" y="3737"/>
                    <a:pt x="901" y="3637"/>
                  </a:cubicBezTo>
                  <a:cubicBezTo>
                    <a:pt x="667" y="3537"/>
                    <a:pt x="467" y="3403"/>
                    <a:pt x="301" y="3237"/>
                  </a:cubicBezTo>
                  <a:lnTo>
                    <a:pt x="0" y="3837"/>
                  </a:lnTo>
                  <a:cubicBezTo>
                    <a:pt x="167" y="3970"/>
                    <a:pt x="367" y="4104"/>
                    <a:pt x="601" y="4204"/>
                  </a:cubicBezTo>
                  <a:cubicBezTo>
                    <a:pt x="834" y="4304"/>
                    <a:pt x="1068" y="4371"/>
                    <a:pt x="1301" y="4404"/>
                  </a:cubicBezTo>
                  <a:lnTo>
                    <a:pt x="1301" y="5138"/>
                  </a:lnTo>
                  <a:lnTo>
                    <a:pt x="1802" y="5138"/>
                  </a:lnTo>
                  <a:lnTo>
                    <a:pt x="1802" y="4404"/>
                  </a:lnTo>
                  <a:cubicBezTo>
                    <a:pt x="2135" y="4337"/>
                    <a:pt x="2435" y="4237"/>
                    <a:pt x="2636" y="4037"/>
                  </a:cubicBezTo>
                  <a:cubicBezTo>
                    <a:pt x="2836" y="3870"/>
                    <a:pt x="2936" y="3603"/>
                    <a:pt x="2936" y="3303"/>
                  </a:cubicBezTo>
                  <a:cubicBezTo>
                    <a:pt x="2936" y="3070"/>
                    <a:pt x="2869" y="2903"/>
                    <a:pt x="2769" y="2770"/>
                  </a:cubicBezTo>
                  <a:cubicBezTo>
                    <a:pt x="2669" y="2603"/>
                    <a:pt x="2535" y="2503"/>
                    <a:pt x="2369" y="2436"/>
                  </a:cubicBezTo>
                  <a:cubicBezTo>
                    <a:pt x="2202" y="2369"/>
                    <a:pt x="2002" y="2303"/>
                    <a:pt x="1768" y="2202"/>
                  </a:cubicBezTo>
                  <a:cubicBezTo>
                    <a:pt x="1568" y="2169"/>
                    <a:pt x="1435" y="2102"/>
                    <a:pt x="1335" y="2069"/>
                  </a:cubicBezTo>
                  <a:cubicBezTo>
                    <a:pt x="1235" y="2036"/>
                    <a:pt x="1134" y="1969"/>
                    <a:pt x="1068" y="1902"/>
                  </a:cubicBezTo>
                  <a:cubicBezTo>
                    <a:pt x="1001" y="1836"/>
                    <a:pt x="968" y="1769"/>
                    <a:pt x="968" y="1635"/>
                  </a:cubicBezTo>
                  <a:cubicBezTo>
                    <a:pt x="968" y="1535"/>
                    <a:pt x="1034" y="1469"/>
                    <a:pt x="1134" y="1402"/>
                  </a:cubicBezTo>
                  <a:cubicBezTo>
                    <a:pt x="1235" y="1335"/>
                    <a:pt x="1368" y="1302"/>
                    <a:pt x="1535" y="1302"/>
                  </a:cubicBezTo>
                  <a:cubicBezTo>
                    <a:pt x="1668" y="1302"/>
                    <a:pt x="1835" y="1335"/>
                    <a:pt x="2035" y="1402"/>
                  </a:cubicBezTo>
                  <a:cubicBezTo>
                    <a:pt x="2235" y="1469"/>
                    <a:pt x="2435" y="1535"/>
                    <a:pt x="2602" y="1669"/>
                  </a:cubicBezTo>
                  <a:lnTo>
                    <a:pt x="2902" y="1035"/>
                  </a:lnTo>
                  <a:cubicBezTo>
                    <a:pt x="2736" y="935"/>
                    <a:pt x="2569" y="868"/>
                    <a:pt x="2402" y="801"/>
                  </a:cubicBezTo>
                  <a:cubicBezTo>
                    <a:pt x="2202" y="735"/>
                    <a:pt x="2002" y="701"/>
                    <a:pt x="1802" y="6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6" name="Google Shape;6716;p114"/>
            <p:cNvSpPr/>
            <p:nvPr/>
          </p:nvSpPr>
          <p:spPr>
            <a:xfrm>
              <a:off x="804679" y="2753441"/>
              <a:ext cx="599135" cy="923735"/>
            </a:xfrm>
            <a:custGeom>
              <a:avLst/>
              <a:gdLst/>
              <a:ahLst/>
              <a:cxnLst/>
              <a:rect l="l" t="t" r="r" b="b"/>
              <a:pathLst>
                <a:path w="46301" h="71386" extrusionOk="0">
                  <a:moveTo>
                    <a:pt x="3136" y="1"/>
                  </a:moveTo>
                  <a:cubicBezTo>
                    <a:pt x="1402" y="1"/>
                    <a:pt x="1" y="1402"/>
                    <a:pt x="1" y="3136"/>
                  </a:cubicBezTo>
                  <a:lnTo>
                    <a:pt x="1" y="68250"/>
                  </a:lnTo>
                  <a:cubicBezTo>
                    <a:pt x="1" y="69984"/>
                    <a:pt x="1402" y="71385"/>
                    <a:pt x="3136" y="71385"/>
                  </a:cubicBezTo>
                  <a:lnTo>
                    <a:pt x="43165" y="71385"/>
                  </a:lnTo>
                  <a:cubicBezTo>
                    <a:pt x="44899" y="71385"/>
                    <a:pt x="46300" y="69984"/>
                    <a:pt x="46300" y="68250"/>
                  </a:cubicBezTo>
                  <a:lnTo>
                    <a:pt x="46300" y="3136"/>
                  </a:lnTo>
                  <a:cubicBezTo>
                    <a:pt x="46300" y="1402"/>
                    <a:pt x="44899" y="1"/>
                    <a:pt x="43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7" name="Google Shape;6717;p114"/>
            <p:cNvSpPr/>
            <p:nvPr/>
          </p:nvSpPr>
          <p:spPr>
            <a:xfrm>
              <a:off x="862094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8" name="Google Shape;6718;p114"/>
            <p:cNvSpPr/>
            <p:nvPr/>
          </p:nvSpPr>
          <p:spPr>
            <a:xfrm>
              <a:off x="990720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34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9" name="Google Shape;6719;p114"/>
            <p:cNvSpPr/>
            <p:nvPr/>
          </p:nvSpPr>
          <p:spPr>
            <a:xfrm>
              <a:off x="1119786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0" name="Google Shape;6720;p114"/>
            <p:cNvSpPr/>
            <p:nvPr/>
          </p:nvSpPr>
          <p:spPr>
            <a:xfrm>
              <a:off x="1248852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1" name="Google Shape;6721;p114"/>
            <p:cNvSpPr/>
            <p:nvPr/>
          </p:nvSpPr>
          <p:spPr>
            <a:xfrm>
              <a:off x="1248852" y="3031864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2" name="Google Shape;6722;p114"/>
            <p:cNvSpPr/>
            <p:nvPr/>
          </p:nvSpPr>
          <p:spPr>
            <a:xfrm>
              <a:off x="1117625" y="3031864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3" name="Google Shape;6723;p114"/>
            <p:cNvSpPr/>
            <p:nvPr/>
          </p:nvSpPr>
          <p:spPr>
            <a:xfrm>
              <a:off x="861654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4" name="Google Shape;6724;p114"/>
            <p:cNvSpPr/>
            <p:nvPr/>
          </p:nvSpPr>
          <p:spPr>
            <a:xfrm>
              <a:off x="947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3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5" name="Google Shape;6725;p114"/>
            <p:cNvSpPr/>
            <p:nvPr/>
          </p:nvSpPr>
          <p:spPr>
            <a:xfrm>
              <a:off x="103215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8" y="2436"/>
                    <a:pt x="4538" y="2136"/>
                  </a:cubicBezTo>
                  <a:lnTo>
                    <a:pt x="4538" y="501"/>
                  </a:lnTo>
                  <a:cubicBezTo>
                    <a:pt x="4538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6" name="Google Shape;6726;p114"/>
            <p:cNvSpPr/>
            <p:nvPr/>
          </p:nvSpPr>
          <p:spPr>
            <a:xfrm>
              <a:off x="1203095" y="3122070"/>
              <a:ext cx="58282" cy="34550"/>
            </a:xfrm>
            <a:custGeom>
              <a:avLst/>
              <a:gdLst/>
              <a:ahLst/>
              <a:cxnLst/>
              <a:rect l="l" t="t" r="r" b="b"/>
              <a:pathLst>
                <a:path w="4504" h="2670" extrusionOk="0">
                  <a:moveTo>
                    <a:pt x="501" y="1"/>
                  </a:moveTo>
                  <a:cubicBezTo>
                    <a:pt x="201" y="1"/>
                    <a:pt x="0" y="201"/>
                    <a:pt x="0" y="501"/>
                  </a:cubicBezTo>
                  <a:lnTo>
                    <a:pt x="0" y="2136"/>
                  </a:lnTo>
                  <a:cubicBezTo>
                    <a:pt x="0" y="2436"/>
                    <a:pt x="201" y="2669"/>
                    <a:pt x="501" y="2669"/>
                  </a:cubicBezTo>
                  <a:lnTo>
                    <a:pt x="4003" y="2669"/>
                  </a:lnTo>
                  <a:cubicBezTo>
                    <a:pt x="4270" y="2669"/>
                    <a:pt x="4504" y="2436"/>
                    <a:pt x="4504" y="2136"/>
                  </a:cubicBezTo>
                  <a:lnTo>
                    <a:pt x="4504" y="501"/>
                  </a:lnTo>
                  <a:cubicBezTo>
                    <a:pt x="4504" y="201"/>
                    <a:pt x="4270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7" name="Google Shape;6727;p114"/>
            <p:cNvSpPr/>
            <p:nvPr/>
          </p:nvSpPr>
          <p:spPr>
            <a:xfrm>
              <a:off x="1288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4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8" name="Google Shape;6728;p114"/>
            <p:cNvSpPr/>
            <p:nvPr/>
          </p:nvSpPr>
          <p:spPr>
            <a:xfrm>
              <a:off x="861654" y="3031864"/>
              <a:ext cx="29374" cy="62591"/>
            </a:xfrm>
            <a:custGeom>
              <a:avLst/>
              <a:gdLst/>
              <a:ahLst/>
              <a:cxnLst/>
              <a:rect l="l" t="t" r="r" b="b"/>
              <a:pathLst>
                <a:path w="2270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9" name="Google Shape;6729;p114"/>
            <p:cNvSpPr/>
            <p:nvPr/>
          </p:nvSpPr>
          <p:spPr>
            <a:xfrm>
              <a:off x="896192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0" name="Google Shape;6730;p114"/>
            <p:cNvSpPr/>
            <p:nvPr/>
          </p:nvSpPr>
          <p:spPr>
            <a:xfrm>
              <a:off x="930729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8" y="483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1" name="Google Shape;6731;p114"/>
            <p:cNvSpPr/>
            <p:nvPr/>
          </p:nvSpPr>
          <p:spPr>
            <a:xfrm>
              <a:off x="965254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2" name="Google Shape;6732;p114"/>
            <p:cNvSpPr/>
            <p:nvPr/>
          </p:nvSpPr>
          <p:spPr>
            <a:xfrm>
              <a:off x="999791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35" y="4837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3" name="Google Shape;6733;p114"/>
            <p:cNvSpPr/>
            <p:nvPr/>
          </p:nvSpPr>
          <p:spPr>
            <a:xfrm>
              <a:off x="1034316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36" y="48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4" name="Google Shape;6734;p114"/>
            <p:cNvSpPr/>
            <p:nvPr/>
          </p:nvSpPr>
          <p:spPr>
            <a:xfrm>
              <a:off x="862094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5" name="Google Shape;6735;p114"/>
            <p:cNvSpPr/>
            <p:nvPr/>
          </p:nvSpPr>
          <p:spPr>
            <a:xfrm>
              <a:off x="990720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6" name="Google Shape;6736;p114"/>
            <p:cNvSpPr/>
            <p:nvPr/>
          </p:nvSpPr>
          <p:spPr>
            <a:xfrm>
              <a:off x="1119786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7" name="Google Shape;6737;p114"/>
            <p:cNvSpPr/>
            <p:nvPr/>
          </p:nvSpPr>
          <p:spPr>
            <a:xfrm>
              <a:off x="1248852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8" name="Google Shape;6738;p114"/>
            <p:cNvSpPr/>
            <p:nvPr/>
          </p:nvSpPr>
          <p:spPr>
            <a:xfrm>
              <a:off x="862094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9" name="Google Shape;6739;p114"/>
            <p:cNvSpPr/>
            <p:nvPr/>
          </p:nvSpPr>
          <p:spPr>
            <a:xfrm>
              <a:off x="990720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0" name="Google Shape;6740;p114"/>
            <p:cNvSpPr/>
            <p:nvPr/>
          </p:nvSpPr>
          <p:spPr>
            <a:xfrm>
              <a:off x="1119786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1" name="Google Shape;6741;p114"/>
            <p:cNvSpPr/>
            <p:nvPr/>
          </p:nvSpPr>
          <p:spPr>
            <a:xfrm>
              <a:off x="1248852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2" name="Google Shape;6742;p114"/>
            <p:cNvSpPr/>
            <p:nvPr/>
          </p:nvSpPr>
          <p:spPr>
            <a:xfrm>
              <a:off x="862094" y="3445810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3" name="Google Shape;6743;p114"/>
            <p:cNvSpPr/>
            <p:nvPr/>
          </p:nvSpPr>
          <p:spPr>
            <a:xfrm>
              <a:off x="990720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4" name="Google Shape;6744;p114"/>
            <p:cNvSpPr/>
            <p:nvPr/>
          </p:nvSpPr>
          <p:spPr>
            <a:xfrm>
              <a:off x="1119786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5" name="Google Shape;6745;p114"/>
            <p:cNvSpPr/>
            <p:nvPr/>
          </p:nvSpPr>
          <p:spPr>
            <a:xfrm>
              <a:off x="862094" y="3533001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39" y="4838"/>
                  </a:lnTo>
                  <a:cubicBezTo>
                    <a:pt x="7339" y="4838"/>
                    <a:pt x="7539" y="4604"/>
                    <a:pt x="7539" y="4304"/>
                  </a:cubicBezTo>
                  <a:lnTo>
                    <a:pt x="7539" y="501"/>
                  </a:lnTo>
                  <a:cubicBezTo>
                    <a:pt x="7539" y="201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6" name="Google Shape;6746;p114"/>
            <p:cNvSpPr/>
            <p:nvPr/>
          </p:nvSpPr>
          <p:spPr>
            <a:xfrm>
              <a:off x="990720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4304"/>
                  </a:lnTo>
                  <a:cubicBezTo>
                    <a:pt x="1" y="4604"/>
                    <a:pt x="234" y="4838"/>
                    <a:pt x="534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7" name="Google Shape;6747;p114"/>
            <p:cNvSpPr/>
            <p:nvPr/>
          </p:nvSpPr>
          <p:spPr>
            <a:xfrm>
              <a:off x="1119786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8" name="Google Shape;6748;p114"/>
            <p:cNvSpPr/>
            <p:nvPr/>
          </p:nvSpPr>
          <p:spPr>
            <a:xfrm>
              <a:off x="1248852" y="3445810"/>
              <a:ext cx="97995" cy="149793"/>
            </a:xfrm>
            <a:custGeom>
              <a:avLst/>
              <a:gdLst/>
              <a:ahLst/>
              <a:cxnLst/>
              <a:rect l="l" t="t" r="r" b="b"/>
              <a:pathLst>
                <a:path w="7573" h="11576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1042"/>
                  </a:lnTo>
                  <a:cubicBezTo>
                    <a:pt x="0" y="11342"/>
                    <a:pt x="234" y="11576"/>
                    <a:pt x="534" y="11576"/>
                  </a:cubicBezTo>
                  <a:lnTo>
                    <a:pt x="7039" y="11576"/>
                  </a:lnTo>
                  <a:cubicBezTo>
                    <a:pt x="7305" y="11576"/>
                    <a:pt x="7572" y="11342"/>
                    <a:pt x="7572" y="11042"/>
                  </a:cubicBezTo>
                  <a:lnTo>
                    <a:pt x="7572" y="534"/>
                  </a:lnTo>
                  <a:cubicBezTo>
                    <a:pt x="7572" y="234"/>
                    <a:pt x="7305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9" name="Google Shape;6749;p114"/>
            <p:cNvSpPr/>
            <p:nvPr/>
          </p:nvSpPr>
          <p:spPr>
            <a:xfrm>
              <a:off x="861654" y="2833296"/>
              <a:ext cx="484745" cy="119152"/>
            </a:xfrm>
            <a:custGeom>
              <a:avLst/>
              <a:gdLst/>
              <a:ahLst/>
              <a:cxnLst/>
              <a:rect l="l" t="t" r="r" b="b"/>
              <a:pathLst>
                <a:path w="37461" h="9208" extrusionOk="0">
                  <a:moveTo>
                    <a:pt x="1" y="1"/>
                  </a:moveTo>
                  <a:lnTo>
                    <a:pt x="1" y="9207"/>
                  </a:lnTo>
                  <a:lnTo>
                    <a:pt x="37461" y="9207"/>
                  </a:lnTo>
                  <a:lnTo>
                    <a:pt x="37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0" name="Google Shape;6750;p114"/>
            <p:cNvSpPr/>
            <p:nvPr/>
          </p:nvSpPr>
          <p:spPr>
            <a:xfrm>
              <a:off x="950580" y="2884669"/>
              <a:ext cx="36271" cy="63458"/>
            </a:xfrm>
            <a:custGeom>
              <a:avLst/>
              <a:gdLst/>
              <a:ahLst/>
              <a:cxnLst/>
              <a:rect l="l" t="t" r="r" b="b"/>
              <a:pathLst>
                <a:path w="2803" h="4904" extrusionOk="0">
                  <a:moveTo>
                    <a:pt x="1235" y="1034"/>
                  </a:moveTo>
                  <a:lnTo>
                    <a:pt x="1235" y="2169"/>
                  </a:lnTo>
                  <a:cubicBezTo>
                    <a:pt x="868" y="2068"/>
                    <a:pt x="568" y="1868"/>
                    <a:pt x="568" y="1601"/>
                  </a:cubicBezTo>
                  <a:cubicBezTo>
                    <a:pt x="568" y="1335"/>
                    <a:pt x="768" y="1101"/>
                    <a:pt x="1235" y="1034"/>
                  </a:cubicBezTo>
                  <a:close/>
                  <a:moveTo>
                    <a:pt x="1568" y="2736"/>
                  </a:moveTo>
                  <a:cubicBezTo>
                    <a:pt x="1969" y="2836"/>
                    <a:pt x="2269" y="2969"/>
                    <a:pt x="2269" y="3303"/>
                  </a:cubicBezTo>
                  <a:cubicBezTo>
                    <a:pt x="2269" y="3603"/>
                    <a:pt x="2069" y="3803"/>
                    <a:pt x="1568" y="3870"/>
                  </a:cubicBezTo>
                  <a:lnTo>
                    <a:pt x="1568" y="2736"/>
                  </a:lnTo>
                  <a:close/>
                  <a:moveTo>
                    <a:pt x="1268" y="0"/>
                  </a:moveTo>
                  <a:lnTo>
                    <a:pt x="1268" y="601"/>
                  </a:lnTo>
                  <a:cubicBezTo>
                    <a:pt x="434" y="667"/>
                    <a:pt x="67" y="1101"/>
                    <a:pt x="67" y="1601"/>
                  </a:cubicBezTo>
                  <a:cubicBezTo>
                    <a:pt x="67" y="2335"/>
                    <a:pt x="668" y="2502"/>
                    <a:pt x="1268" y="2636"/>
                  </a:cubicBezTo>
                  <a:lnTo>
                    <a:pt x="1268" y="3870"/>
                  </a:lnTo>
                  <a:cubicBezTo>
                    <a:pt x="868" y="3836"/>
                    <a:pt x="467" y="3703"/>
                    <a:pt x="167" y="3436"/>
                  </a:cubicBezTo>
                  <a:lnTo>
                    <a:pt x="0" y="3870"/>
                  </a:lnTo>
                  <a:cubicBezTo>
                    <a:pt x="334" y="4137"/>
                    <a:pt x="768" y="4303"/>
                    <a:pt x="1235" y="4303"/>
                  </a:cubicBezTo>
                  <a:lnTo>
                    <a:pt x="1235" y="4904"/>
                  </a:lnTo>
                  <a:lnTo>
                    <a:pt x="1568" y="4904"/>
                  </a:lnTo>
                  <a:lnTo>
                    <a:pt x="1568" y="4303"/>
                  </a:lnTo>
                  <a:cubicBezTo>
                    <a:pt x="2402" y="4237"/>
                    <a:pt x="2769" y="3803"/>
                    <a:pt x="2802" y="3269"/>
                  </a:cubicBezTo>
                  <a:cubicBezTo>
                    <a:pt x="2802" y="2535"/>
                    <a:pt x="2169" y="2369"/>
                    <a:pt x="1568" y="2235"/>
                  </a:cubicBezTo>
                  <a:lnTo>
                    <a:pt x="1568" y="1034"/>
                  </a:lnTo>
                  <a:cubicBezTo>
                    <a:pt x="1902" y="1034"/>
                    <a:pt x="2202" y="1134"/>
                    <a:pt x="2469" y="1301"/>
                  </a:cubicBezTo>
                  <a:lnTo>
                    <a:pt x="2636" y="901"/>
                  </a:lnTo>
                  <a:cubicBezTo>
                    <a:pt x="2335" y="701"/>
                    <a:pt x="1969" y="601"/>
                    <a:pt x="1568" y="567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1" name="Google Shape;6751;p114"/>
            <p:cNvSpPr/>
            <p:nvPr/>
          </p:nvSpPr>
          <p:spPr>
            <a:xfrm>
              <a:off x="988999" y="2892873"/>
              <a:ext cx="17702" cy="47063"/>
            </a:xfrm>
            <a:custGeom>
              <a:avLst/>
              <a:gdLst/>
              <a:ahLst/>
              <a:cxnLst/>
              <a:rect l="l" t="t" r="r" b="b"/>
              <a:pathLst>
                <a:path w="1368" h="3637" extrusionOk="0">
                  <a:moveTo>
                    <a:pt x="0" y="0"/>
                  </a:moveTo>
                  <a:lnTo>
                    <a:pt x="0" y="434"/>
                  </a:lnTo>
                  <a:lnTo>
                    <a:pt x="834" y="434"/>
                  </a:lnTo>
                  <a:lnTo>
                    <a:pt x="834" y="3636"/>
                  </a:lnTo>
                  <a:lnTo>
                    <a:pt x="1368" y="363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2" name="Google Shape;6752;p114"/>
            <p:cNvSpPr/>
            <p:nvPr/>
          </p:nvSpPr>
          <p:spPr>
            <a:xfrm>
              <a:off x="1014026" y="2892433"/>
              <a:ext cx="34977" cy="47982"/>
            </a:xfrm>
            <a:custGeom>
              <a:avLst/>
              <a:gdLst/>
              <a:ahLst/>
              <a:cxnLst/>
              <a:rect l="l" t="t" r="r" b="b"/>
              <a:pathLst>
                <a:path w="2703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869" y="3236"/>
                    <a:pt x="1335" y="3236"/>
                  </a:cubicBezTo>
                  <a:cubicBezTo>
                    <a:pt x="935" y="3236"/>
                    <a:pt x="535" y="3103"/>
                    <a:pt x="234" y="2836"/>
                  </a:cubicBezTo>
                  <a:lnTo>
                    <a:pt x="1" y="3270"/>
                  </a:lnTo>
                  <a:cubicBezTo>
                    <a:pt x="337" y="3545"/>
                    <a:pt x="757" y="3708"/>
                    <a:pt x="1209" y="3708"/>
                  </a:cubicBezTo>
                  <a:cubicBezTo>
                    <a:pt x="1251" y="3708"/>
                    <a:pt x="1293" y="3706"/>
                    <a:pt x="1335" y="3703"/>
                  </a:cubicBezTo>
                  <a:cubicBezTo>
                    <a:pt x="2269" y="3703"/>
                    <a:pt x="2703" y="3203"/>
                    <a:pt x="2703" y="2603"/>
                  </a:cubicBezTo>
                  <a:cubicBezTo>
                    <a:pt x="2703" y="2036"/>
                    <a:pt x="2336" y="1635"/>
                    <a:pt x="1635" y="1535"/>
                  </a:cubicBezTo>
                  <a:lnTo>
                    <a:pt x="2603" y="368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3" name="Google Shape;6753;p114"/>
            <p:cNvSpPr/>
            <p:nvPr/>
          </p:nvSpPr>
          <p:spPr>
            <a:xfrm>
              <a:off x="1055473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283" y="1"/>
                  </a:moveTo>
                  <a:cubicBezTo>
                    <a:pt x="112" y="1"/>
                    <a:pt x="0" y="156"/>
                    <a:pt x="0" y="338"/>
                  </a:cubicBezTo>
                  <a:cubicBezTo>
                    <a:pt x="0" y="539"/>
                    <a:pt x="134" y="705"/>
                    <a:pt x="334" y="705"/>
                  </a:cubicBezTo>
                  <a:cubicBezTo>
                    <a:pt x="534" y="705"/>
                    <a:pt x="701" y="539"/>
                    <a:pt x="667" y="338"/>
                  </a:cubicBezTo>
                  <a:cubicBezTo>
                    <a:pt x="698" y="156"/>
                    <a:pt x="561" y="1"/>
                    <a:pt x="385" y="1"/>
                  </a:cubicBezTo>
                  <a:cubicBezTo>
                    <a:pt x="368" y="1"/>
                    <a:pt x="351" y="2"/>
                    <a:pt x="334" y="5"/>
                  </a:cubicBezTo>
                  <a:cubicBezTo>
                    <a:pt x="317" y="2"/>
                    <a:pt x="300" y="1"/>
                    <a:pt x="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4" name="Google Shape;6754;p114"/>
            <p:cNvSpPr/>
            <p:nvPr/>
          </p:nvSpPr>
          <p:spPr>
            <a:xfrm>
              <a:off x="1068413" y="2892433"/>
              <a:ext cx="35417" cy="47982"/>
            </a:xfrm>
            <a:custGeom>
              <a:avLst/>
              <a:gdLst/>
              <a:ahLst/>
              <a:cxnLst/>
              <a:rect l="l" t="t" r="r" b="b"/>
              <a:pathLst>
                <a:path w="2737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902" y="3236"/>
                    <a:pt x="1335" y="3236"/>
                  </a:cubicBezTo>
                  <a:cubicBezTo>
                    <a:pt x="935" y="3236"/>
                    <a:pt x="568" y="3103"/>
                    <a:pt x="268" y="2836"/>
                  </a:cubicBezTo>
                  <a:lnTo>
                    <a:pt x="1" y="3270"/>
                  </a:lnTo>
                  <a:cubicBezTo>
                    <a:pt x="367" y="3545"/>
                    <a:pt x="790" y="3708"/>
                    <a:pt x="1217" y="3708"/>
                  </a:cubicBezTo>
                  <a:cubicBezTo>
                    <a:pt x="1256" y="3708"/>
                    <a:pt x="1296" y="3706"/>
                    <a:pt x="1335" y="3703"/>
                  </a:cubicBezTo>
                  <a:cubicBezTo>
                    <a:pt x="2269" y="3703"/>
                    <a:pt x="2736" y="3203"/>
                    <a:pt x="2736" y="2603"/>
                  </a:cubicBezTo>
                  <a:cubicBezTo>
                    <a:pt x="2736" y="2036"/>
                    <a:pt x="2369" y="1635"/>
                    <a:pt x="1635" y="1535"/>
                  </a:cubicBezTo>
                  <a:lnTo>
                    <a:pt x="2569" y="3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5" name="Google Shape;6755;p114"/>
            <p:cNvSpPr/>
            <p:nvPr/>
          </p:nvSpPr>
          <p:spPr>
            <a:xfrm>
              <a:off x="1108567" y="2891928"/>
              <a:ext cx="36698" cy="48512"/>
            </a:xfrm>
            <a:custGeom>
              <a:avLst/>
              <a:gdLst/>
              <a:ahLst/>
              <a:cxnLst/>
              <a:rect l="l" t="t" r="r" b="b"/>
              <a:pathLst>
                <a:path w="2836" h="3749" extrusionOk="0">
                  <a:moveTo>
                    <a:pt x="1198" y="431"/>
                  </a:moveTo>
                  <a:cubicBezTo>
                    <a:pt x="1232" y="431"/>
                    <a:pt x="1267" y="434"/>
                    <a:pt x="1301" y="440"/>
                  </a:cubicBezTo>
                  <a:cubicBezTo>
                    <a:pt x="1868" y="440"/>
                    <a:pt x="2202" y="774"/>
                    <a:pt x="2202" y="1141"/>
                  </a:cubicBezTo>
                  <a:cubicBezTo>
                    <a:pt x="2171" y="1537"/>
                    <a:pt x="1834" y="1850"/>
                    <a:pt x="1446" y="1850"/>
                  </a:cubicBezTo>
                  <a:cubicBezTo>
                    <a:pt x="1409" y="1850"/>
                    <a:pt x="1372" y="1847"/>
                    <a:pt x="1334" y="1841"/>
                  </a:cubicBezTo>
                  <a:cubicBezTo>
                    <a:pt x="834" y="1841"/>
                    <a:pt x="501" y="1574"/>
                    <a:pt x="501" y="1141"/>
                  </a:cubicBezTo>
                  <a:cubicBezTo>
                    <a:pt x="501" y="744"/>
                    <a:pt x="835" y="431"/>
                    <a:pt x="1198" y="431"/>
                  </a:cubicBezTo>
                  <a:close/>
                  <a:moveTo>
                    <a:pt x="1183" y="1"/>
                  </a:moveTo>
                  <a:cubicBezTo>
                    <a:pt x="534" y="1"/>
                    <a:pt x="0" y="513"/>
                    <a:pt x="0" y="1174"/>
                  </a:cubicBezTo>
                  <a:cubicBezTo>
                    <a:pt x="0" y="1772"/>
                    <a:pt x="534" y="2280"/>
                    <a:pt x="1155" y="2280"/>
                  </a:cubicBezTo>
                  <a:cubicBezTo>
                    <a:pt x="1192" y="2280"/>
                    <a:pt x="1230" y="2278"/>
                    <a:pt x="1268" y="2275"/>
                  </a:cubicBezTo>
                  <a:cubicBezTo>
                    <a:pt x="1668" y="2275"/>
                    <a:pt x="2068" y="2108"/>
                    <a:pt x="2302" y="1774"/>
                  </a:cubicBezTo>
                  <a:lnTo>
                    <a:pt x="2302" y="1908"/>
                  </a:lnTo>
                  <a:cubicBezTo>
                    <a:pt x="2302" y="2808"/>
                    <a:pt x="1835" y="3275"/>
                    <a:pt x="1101" y="3275"/>
                  </a:cubicBezTo>
                  <a:cubicBezTo>
                    <a:pt x="1055" y="3281"/>
                    <a:pt x="1010" y="3284"/>
                    <a:pt x="967" y="3284"/>
                  </a:cubicBezTo>
                  <a:cubicBezTo>
                    <a:pt x="755" y="3284"/>
                    <a:pt x="566" y="3219"/>
                    <a:pt x="400" y="3109"/>
                  </a:cubicBezTo>
                  <a:lnTo>
                    <a:pt x="200" y="3542"/>
                  </a:lnTo>
                  <a:cubicBezTo>
                    <a:pt x="432" y="3658"/>
                    <a:pt x="714" y="3749"/>
                    <a:pt x="981" y="3749"/>
                  </a:cubicBezTo>
                  <a:cubicBezTo>
                    <a:pt x="1021" y="3749"/>
                    <a:pt x="1061" y="3747"/>
                    <a:pt x="1101" y="3742"/>
                  </a:cubicBezTo>
                  <a:cubicBezTo>
                    <a:pt x="2135" y="3742"/>
                    <a:pt x="2836" y="3075"/>
                    <a:pt x="2836" y="1841"/>
                  </a:cubicBezTo>
                  <a:cubicBezTo>
                    <a:pt x="2836" y="674"/>
                    <a:pt x="2268" y="6"/>
                    <a:pt x="1301" y="6"/>
                  </a:cubicBezTo>
                  <a:cubicBezTo>
                    <a:pt x="1261" y="3"/>
                    <a:pt x="1222" y="1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6" name="Google Shape;6756;p114"/>
            <p:cNvSpPr/>
            <p:nvPr/>
          </p:nvSpPr>
          <p:spPr>
            <a:xfrm>
              <a:off x="1149134" y="2892394"/>
              <a:ext cx="35417" cy="47542"/>
            </a:xfrm>
            <a:custGeom>
              <a:avLst/>
              <a:gdLst/>
              <a:ahLst/>
              <a:cxnLst/>
              <a:rect l="l" t="t" r="r" b="b"/>
              <a:pathLst>
                <a:path w="2737" h="3674" extrusionOk="0">
                  <a:moveTo>
                    <a:pt x="1227" y="0"/>
                  </a:moveTo>
                  <a:cubicBezTo>
                    <a:pt x="764" y="0"/>
                    <a:pt x="310" y="199"/>
                    <a:pt x="1" y="571"/>
                  </a:cubicBezTo>
                  <a:lnTo>
                    <a:pt x="334" y="871"/>
                  </a:lnTo>
                  <a:cubicBezTo>
                    <a:pt x="568" y="571"/>
                    <a:pt x="935" y="437"/>
                    <a:pt x="1268" y="437"/>
                  </a:cubicBezTo>
                  <a:cubicBezTo>
                    <a:pt x="1802" y="437"/>
                    <a:pt x="2069" y="671"/>
                    <a:pt x="2069" y="1038"/>
                  </a:cubicBezTo>
                  <a:cubicBezTo>
                    <a:pt x="2069" y="1271"/>
                    <a:pt x="2002" y="1505"/>
                    <a:pt x="1602" y="1872"/>
                  </a:cubicBezTo>
                  <a:lnTo>
                    <a:pt x="134" y="3306"/>
                  </a:lnTo>
                  <a:lnTo>
                    <a:pt x="134" y="3673"/>
                  </a:lnTo>
                  <a:lnTo>
                    <a:pt x="2736" y="3673"/>
                  </a:lnTo>
                  <a:lnTo>
                    <a:pt x="2736" y="3206"/>
                  </a:lnTo>
                  <a:lnTo>
                    <a:pt x="868" y="3239"/>
                  </a:lnTo>
                  <a:lnTo>
                    <a:pt x="1969" y="2172"/>
                  </a:lnTo>
                  <a:cubicBezTo>
                    <a:pt x="2336" y="1905"/>
                    <a:pt x="2569" y="1471"/>
                    <a:pt x="2569" y="1038"/>
                  </a:cubicBezTo>
                  <a:cubicBezTo>
                    <a:pt x="2569" y="404"/>
                    <a:pt x="2102" y="4"/>
                    <a:pt x="1335" y="4"/>
                  </a:cubicBezTo>
                  <a:cubicBezTo>
                    <a:pt x="1299" y="1"/>
                    <a:pt x="1263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7" name="Google Shape;6757;p114"/>
            <p:cNvSpPr/>
            <p:nvPr/>
          </p:nvSpPr>
          <p:spPr>
            <a:xfrm>
              <a:off x="1190582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316" y="1"/>
                  </a:moveTo>
                  <a:cubicBezTo>
                    <a:pt x="139" y="1"/>
                    <a:pt x="0" y="156"/>
                    <a:pt x="0" y="338"/>
                  </a:cubicBezTo>
                  <a:cubicBezTo>
                    <a:pt x="0" y="539"/>
                    <a:pt x="167" y="705"/>
                    <a:pt x="367" y="705"/>
                  </a:cubicBezTo>
                  <a:cubicBezTo>
                    <a:pt x="567" y="705"/>
                    <a:pt x="701" y="539"/>
                    <a:pt x="701" y="338"/>
                  </a:cubicBezTo>
                  <a:cubicBezTo>
                    <a:pt x="701" y="156"/>
                    <a:pt x="589" y="1"/>
                    <a:pt x="417" y="1"/>
                  </a:cubicBezTo>
                  <a:cubicBezTo>
                    <a:pt x="401" y="1"/>
                    <a:pt x="384" y="2"/>
                    <a:pt x="367" y="5"/>
                  </a:cubicBezTo>
                  <a:cubicBezTo>
                    <a:pt x="350" y="2"/>
                    <a:pt x="333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8" name="Google Shape;6758;p114"/>
            <p:cNvSpPr/>
            <p:nvPr/>
          </p:nvSpPr>
          <p:spPr>
            <a:xfrm>
              <a:off x="1205256" y="2892006"/>
              <a:ext cx="38419" cy="48357"/>
            </a:xfrm>
            <a:custGeom>
              <a:avLst/>
              <a:gdLst/>
              <a:ahLst/>
              <a:cxnLst/>
              <a:rect l="l" t="t" r="r" b="b"/>
              <a:pathLst>
                <a:path w="2969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01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9" name="Google Shape;6759;p114"/>
            <p:cNvSpPr/>
            <p:nvPr/>
          </p:nvSpPr>
          <p:spPr>
            <a:xfrm>
              <a:off x="1250146" y="2892006"/>
              <a:ext cx="38432" cy="48357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34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0" name="Google Shape;6760;p114"/>
            <p:cNvSpPr/>
            <p:nvPr/>
          </p:nvSpPr>
          <p:spPr>
            <a:xfrm>
              <a:off x="1295035" y="2892006"/>
              <a:ext cx="38859" cy="48357"/>
            </a:xfrm>
            <a:custGeom>
              <a:avLst/>
              <a:gdLst/>
              <a:ahLst/>
              <a:cxnLst/>
              <a:rect l="l" t="t" r="r" b="b"/>
              <a:pathLst>
                <a:path w="3003" h="3737" extrusionOk="0">
                  <a:moveTo>
                    <a:pt x="1502" y="467"/>
                  </a:moveTo>
                  <a:cubicBezTo>
                    <a:pt x="2035" y="467"/>
                    <a:pt x="2469" y="934"/>
                    <a:pt x="2469" y="1868"/>
                  </a:cubicBezTo>
                  <a:cubicBezTo>
                    <a:pt x="2469" y="2802"/>
                    <a:pt x="2069" y="3269"/>
                    <a:pt x="1502" y="3269"/>
                  </a:cubicBezTo>
                  <a:cubicBezTo>
                    <a:pt x="968" y="3269"/>
                    <a:pt x="534" y="2802"/>
                    <a:pt x="534" y="1868"/>
                  </a:cubicBezTo>
                  <a:cubicBezTo>
                    <a:pt x="534" y="934"/>
                    <a:pt x="968" y="467"/>
                    <a:pt x="1502" y="467"/>
                  </a:cubicBezTo>
                  <a:close/>
                  <a:moveTo>
                    <a:pt x="1502" y="0"/>
                  </a:moveTo>
                  <a:cubicBezTo>
                    <a:pt x="668" y="0"/>
                    <a:pt x="0" y="701"/>
                    <a:pt x="0" y="1868"/>
                  </a:cubicBezTo>
                  <a:cubicBezTo>
                    <a:pt x="0" y="3069"/>
                    <a:pt x="668" y="3736"/>
                    <a:pt x="1502" y="3736"/>
                  </a:cubicBezTo>
                  <a:cubicBezTo>
                    <a:pt x="2369" y="3736"/>
                    <a:pt x="3003" y="3069"/>
                    <a:pt x="3003" y="1868"/>
                  </a:cubicBezTo>
                  <a:cubicBezTo>
                    <a:pt x="3003" y="701"/>
                    <a:pt x="2369" y="0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1" name="Google Shape;6761;p114"/>
            <p:cNvSpPr/>
            <p:nvPr/>
          </p:nvSpPr>
          <p:spPr>
            <a:xfrm>
              <a:off x="1578193" y="3675448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1"/>
                  </a:moveTo>
                  <a:lnTo>
                    <a:pt x="1" y="11476"/>
                  </a:lnTo>
                  <a:lnTo>
                    <a:pt x="24552" y="11476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2" name="Google Shape;6762;p114"/>
            <p:cNvSpPr/>
            <p:nvPr/>
          </p:nvSpPr>
          <p:spPr>
            <a:xfrm>
              <a:off x="1668413" y="3697459"/>
              <a:ext cx="227485" cy="6923"/>
            </a:xfrm>
            <a:custGeom>
              <a:avLst/>
              <a:gdLst/>
              <a:ahLst/>
              <a:cxnLst/>
              <a:rect l="l" t="t" r="r" b="b"/>
              <a:pathLst>
                <a:path w="17580" h="535" extrusionOk="0">
                  <a:moveTo>
                    <a:pt x="0" y="1"/>
                  </a:moveTo>
                  <a:lnTo>
                    <a:pt x="17580" y="535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3" name="Google Shape;6763;p114"/>
            <p:cNvSpPr/>
            <p:nvPr/>
          </p:nvSpPr>
          <p:spPr>
            <a:xfrm>
              <a:off x="1625684" y="3716895"/>
              <a:ext cx="210210" cy="9498"/>
            </a:xfrm>
            <a:custGeom>
              <a:avLst/>
              <a:gdLst/>
              <a:ahLst/>
              <a:cxnLst/>
              <a:rect l="l" t="t" r="r" b="b"/>
              <a:pathLst>
                <a:path w="16245" h="734" extrusionOk="0">
                  <a:moveTo>
                    <a:pt x="16245" y="0"/>
                  </a:moveTo>
                  <a:lnTo>
                    <a:pt x="0" y="200"/>
                  </a:lnTo>
                  <a:lnTo>
                    <a:pt x="0" y="734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4" name="Google Shape;6764;p114"/>
            <p:cNvSpPr/>
            <p:nvPr/>
          </p:nvSpPr>
          <p:spPr>
            <a:xfrm>
              <a:off x="1675323" y="3748405"/>
              <a:ext cx="220575" cy="13393"/>
            </a:xfrm>
            <a:custGeom>
              <a:avLst/>
              <a:gdLst/>
              <a:ahLst/>
              <a:cxnLst/>
              <a:rect l="l" t="t" r="r" b="b"/>
              <a:pathLst>
                <a:path w="17046" h="1035" extrusionOk="0">
                  <a:moveTo>
                    <a:pt x="17046" y="0"/>
                  </a:moveTo>
                  <a:cubicBezTo>
                    <a:pt x="16612" y="33"/>
                    <a:pt x="0" y="367"/>
                    <a:pt x="0" y="367"/>
                  </a:cubicBezTo>
                  <a:lnTo>
                    <a:pt x="17046" y="1034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5" name="Google Shape;6765;p114"/>
            <p:cNvSpPr/>
            <p:nvPr/>
          </p:nvSpPr>
          <p:spPr>
            <a:xfrm>
              <a:off x="1625684" y="3779914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6" name="Google Shape;6766;p114"/>
            <p:cNvSpPr/>
            <p:nvPr/>
          </p:nvSpPr>
          <p:spPr>
            <a:xfrm>
              <a:off x="1733593" y="3797177"/>
              <a:ext cx="162306" cy="6056"/>
            </a:xfrm>
            <a:custGeom>
              <a:avLst/>
              <a:gdLst/>
              <a:ahLst/>
              <a:cxnLst/>
              <a:rect l="l" t="t" r="r" b="b"/>
              <a:pathLst>
                <a:path w="12543" h="468" extrusionOk="0">
                  <a:moveTo>
                    <a:pt x="12543" y="0"/>
                  </a:moveTo>
                  <a:lnTo>
                    <a:pt x="0" y="467"/>
                  </a:lnTo>
                  <a:lnTo>
                    <a:pt x="12543" y="467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7" name="Google Shape;6767;p114"/>
            <p:cNvSpPr/>
            <p:nvPr/>
          </p:nvSpPr>
          <p:spPr>
            <a:xfrm>
              <a:off x="1164676" y="3669845"/>
              <a:ext cx="745460" cy="159278"/>
            </a:xfrm>
            <a:custGeom>
              <a:avLst/>
              <a:gdLst/>
              <a:ahLst/>
              <a:cxnLst/>
              <a:rect l="l" t="t" r="r" b="b"/>
              <a:pathLst>
                <a:path w="57609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57608" y="12309"/>
                  </a:lnTo>
                  <a:lnTo>
                    <a:pt x="57608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8" y="934"/>
                  </a:lnTo>
                  <a:lnTo>
                    <a:pt x="57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8" name="Google Shape;6768;p114"/>
            <p:cNvSpPr/>
            <p:nvPr/>
          </p:nvSpPr>
          <p:spPr>
            <a:xfrm>
              <a:off x="1604527" y="3669845"/>
              <a:ext cx="305617" cy="159278"/>
            </a:xfrm>
            <a:custGeom>
              <a:avLst/>
              <a:gdLst/>
              <a:ahLst/>
              <a:cxnLst/>
              <a:rect l="l" t="t" r="r" b="b"/>
              <a:pathLst>
                <a:path w="23618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23617" y="12309"/>
                  </a:lnTo>
                  <a:lnTo>
                    <a:pt x="23617" y="11375"/>
                  </a:lnTo>
                  <a:lnTo>
                    <a:pt x="1635" y="11375"/>
                  </a:lnTo>
                  <a:lnTo>
                    <a:pt x="1635" y="934"/>
                  </a:lnTo>
                  <a:lnTo>
                    <a:pt x="23617" y="9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9" name="Google Shape;6769;p114"/>
            <p:cNvSpPr/>
            <p:nvPr/>
          </p:nvSpPr>
          <p:spPr>
            <a:xfrm>
              <a:off x="1312738" y="3722498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0" name="Google Shape;6770;p114"/>
            <p:cNvSpPr/>
            <p:nvPr/>
          </p:nvSpPr>
          <p:spPr>
            <a:xfrm>
              <a:off x="1214754" y="3717322"/>
              <a:ext cx="64752" cy="64325"/>
            </a:xfrm>
            <a:custGeom>
              <a:avLst/>
              <a:gdLst/>
              <a:ahLst/>
              <a:cxnLst/>
              <a:rect l="l" t="t" r="r" b="b"/>
              <a:pathLst>
                <a:path w="5004" h="497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cubicBezTo>
                    <a:pt x="0" y="3870"/>
                    <a:pt x="1134" y="4971"/>
                    <a:pt x="2502" y="4971"/>
                  </a:cubicBezTo>
                  <a:cubicBezTo>
                    <a:pt x="3903" y="4971"/>
                    <a:pt x="5004" y="3870"/>
                    <a:pt x="5004" y="2502"/>
                  </a:cubicBezTo>
                  <a:cubicBezTo>
                    <a:pt x="5004" y="1101"/>
                    <a:pt x="3903" y="0"/>
                    <a:pt x="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1" name="Google Shape;6771;p114"/>
            <p:cNvSpPr/>
            <p:nvPr/>
          </p:nvSpPr>
          <p:spPr>
            <a:xfrm>
              <a:off x="1217329" y="3725643"/>
              <a:ext cx="56561" cy="47813"/>
            </a:xfrm>
            <a:custGeom>
              <a:avLst/>
              <a:gdLst/>
              <a:ahLst/>
              <a:cxnLst/>
              <a:rect l="l" t="t" r="r" b="b"/>
              <a:pathLst>
                <a:path w="4371" h="3695" extrusionOk="0">
                  <a:moveTo>
                    <a:pt x="2267" y="1"/>
                  </a:moveTo>
                  <a:cubicBezTo>
                    <a:pt x="963" y="1"/>
                    <a:pt x="0" y="1440"/>
                    <a:pt x="702" y="2726"/>
                  </a:cubicBezTo>
                  <a:cubicBezTo>
                    <a:pt x="1051" y="3380"/>
                    <a:pt x="1685" y="3694"/>
                    <a:pt x="2315" y="3694"/>
                  </a:cubicBezTo>
                  <a:cubicBezTo>
                    <a:pt x="3068" y="3694"/>
                    <a:pt x="3817" y="3246"/>
                    <a:pt x="4071" y="2393"/>
                  </a:cubicBezTo>
                  <a:cubicBezTo>
                    <a:pt x="4371" y="1426"/>
                    <a:pt x="3837" y="391"/>
                    <a:pt x="2837" y="91"/>
                  </a:cubicBezTo>
                  <a:cubicBezTo>
                    <a:pt x="2643" y="29"/>
                    <a:pt x="2452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2" name="Google Shape;6772;p114"/>
            <p:cNvSpPr/>
            <p:nvPr/>
          </p:nvSpPr>
          <p:spPr>
            <a:xfrm>
              <a:off x="1639918" y="3834302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0"/>
                  </a:moveTo>
                  <a:lnTo>
                    <a:pt x="1" y="11475"/>
                  </a:lnTo>
                  <a:lnTo>
                    <a:pt x="24552" y="11475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3" name="Google Shape;6773;p114"/>
            <p:cNvSpPr/>
            <p:nvPr/>
          </p:nvSpPr>
          <p:spPr>
            <a:xfrm>
              <a:off x="1730138" y="3856741"/>
              <a:ext cx="227485" cy="6496"/>
            </a:xfrm>
            <a:custGeom>
              <a:avLst/>
              <a:gdLst/>
              <a:ahLst/>
              <a:cxnLst/>
              <a:rect l="l" t="t" r="r" b="b"/>
              <a:pathLst>
                <a:path w="17580" h="502" extrusionOk="0">
                  <a:moveTo>
                    <a:pt x="0" y="1"/>
                  </a:moveTo>
                  <a:lnTo>
                    <a:pt x="17580" y="501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4" name="Google Shape;6774;p114"/>
            <p:cNvSpPr/>
            <p:nvPr/>
          </p:nvSpPr>
          <p:spPr>
            <a:xfrm>
              <a:off x="1687409" y="3876164"/>
              <a:ext cx="210223" cy="9084"/>
            </a:xfrm>
            <a:custGeom>
              <a:avLst/>
              <a:gdLst/>
              <a:ahLst/>
              <a:cxnLst/>
              <a:rect l="l" t="t" r="r" b="b"/>
              <a:pathLst>
                <a:path w="16246" h="702" extrusionOk="0">
                  <a:moveTo>
                    <a:pt x="16245" y="1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5" name="Google Shape;6775;p114"/>
            <p:cNvSpPr/>
            <p:nvPr/>
          </p:nvSpPr>
          <p:spPr>
            <a:xfrm>
              <a:off x="1737048" y="3907674"/>
              <a:ext cx="220575" cy="12966"/>
            </a:xfrm>
            <a:custGeom>
              <a:avLst/>
              <a:gdLst/>
              <a:ahLst/>
              <a:cxnLst/>
              <a:rect l="l" t="t" r="r" b="b"/>
              <a:pathLst>
                <a:path w="17046" h="1002" extrusionOk="0">
                  <a:moveTo>
                    <a:pt x="17046" y="1"/>
                  </a:moveTo>
                  <a:cubicBezTo>
                    <a:pt x="16645" y="1"/>
                    <a:pt x="0" y="368"/>
                    <a:pt x="0" y="368"/>
                  </a:cubicBezTo>
                  <a:lnTo>
                    <a:pt x="17046" y="1002"/>
                  </a:lnTo>
                  <a:lnTo>
                    <a:pt x="17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6" name="Google Shape;6776;p114"/>
            <p:cNvSpPr/>
            <p:nvPr/>
          </p:nvSpPr>
          <p:spPr>
            <a:xfrm>
              <a:off x="1687409" y="3939183"/>
              <a:ext cx="167482" cy="7363"/>
            </a:xfrm>
            <a:custGeom>
              <a:avLst/>
              <a:gdLst/>
              <a:ahLst/>
              <a:cxnLst/>
              <a:rect l="l" t="t" r="r" b="b"/>
              <a:pathLst>
                <a:path w="12943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2943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7" name="Google Shape;6777;p114"/>
            <p:cNvSpPr/>
            <p:nvPr/>
          </p:nvSpPr>
          <p:spPr>
            <a:xfrm>
              <a:off x="1795317" y="3956458"/>
              <a:ext cx="162306" cy="5616"/>
            </a:xfrm>
            <a:custGeom>
              <a:avLst/>
              <a:gdLst/>
              <a:ahLst/>
              <a:cxnLst/>
              <a:rect l="l" t="t" r="r" b="b"/>
              <a:pathLst>
                <a:path w="12543" h="434" extrusionOk="0">
                  <a:moveTo>
                    <a:pt x="12543" y="0"/>
                  </a:moveTo>
                  <a:lnTo>
                    <a:pt x="0" y="434"/>
                  </a:lnTo>
                  <a:lnTo>
                    <a:pt x="12543" y="434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8" name="Google Shape;6778;p114"/>
            <p:cNvSpPr/>
            <p:nvPr/>
          </p:nvSpPr>
          <p:spPr>
            <a:xfrm>
              <a:off x="1226401" y="3829113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57608" y="12310"/>
                  </a:lnTo>
                  <a:lnTo>
                    <a:pt x="57608" y="11376"/>
                  </a:lnTo>
                  <a:lnTo>
                    <a:pt x="35626" y="11376"/>
                  </a:lnTo>
                  <a:lnTo>
                    <a:pt x="35626" y="935"/>
                  </a:lnTo>
                  <a:lnTo>
                    <a:pt x="57608" y="935"/>
                  </a:lnTo>
                  <a:lnTo>
                    <a:pt x="57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9" name="Google Shape;6779;p114"/>
            <p:cNvSpPr/>
            <p:nvPr/>
          </p:nvSpPr>
          <p:spPr>
            <a:xfrm>
              <a:off x="1666252" y="3829113"/>
              <a:ext cx="305617" cy="159291"/>
            </a:xfrm>
            <a:custGeom>
              <a:avLst/>
              <a:gdLst/>
              <a:ahLst/>
              <a:cxnLst/>
              <a:rect l="l" t="t" r="r" b="b"/>
              <a:pathLst>
                <a:path w="23618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23617" y="12310"/>
                  </a:lnTo>
                  <a:lnTo>
                    <a:pt x="23617" y="11376"/>
                  </a:lnTo>
                  <a:lnTo>
                    <a:pt x="1635" y="11376"/>
                  </a:lnTo>
                  <a:lnTo>
                    <a:pt x="1635" y="935"/>
                  </a:lnTo>
                  <a:lnTo>
                    <a:pt x="23617" y="935"/>
                  </a:lnTo>
                  <a:lnTo>
                    <a:pt x="236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0" name="Google Shape;6780;p114"/>
            <p:cNvSpPr/>
            <p:nvPr/>
          </p:nvSpPr>
          <p:spPr>
            <a:xfrm>
              <a:off x="1374463" y="3881780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0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1" name="Google Shape;6781;p114"/>
            <p:cNvSpPr/>
            <p:nvPr/>
          </p:nvSpPr>
          <p:spPr>
            <a:xfrm>
              <a:off x="1265687" y="3876164"/>
              <a:ext cx="75544" cy="64985"/>
            </a:xfrm>
            <a:custGeom>
              <a:avLst/>
              <a:gdLst/>
              <a:ahLst/>
              <a:cxnLst/>
              <a:rect l="l" t="t" r="r" b="b"/>
              <a:pathLst>
                <a:path w="5838" h="5022" extrusionOk="0">
                  <a:moveTo>
                    <a:pt x="3336" y="1"/>
                  </a:moveTo>
                  <a:cubicBezTo>
                    <a:pt x="1101" y="1"/>
                    <a:pt x="0" y="2703"/>
                    <a:pt x="1568" y="4271"/>
                  </a:cubicBezTo>
                  <a:cubicBezTo>
                    <a:pt x="2076" y="4789"/>
                    <a:pt x="2703" y="5021"/>
                    <a:pt x="3319" y="5021"/>
                  </a:cubicBezTo>
                  <a:cubicBezTo>
                    <a:pt x="4603" y="5021"/>
                    <a:pt x="5838" y="4013"/>
                    <a:pt x="5838" y="2503"/>
                  </a:cubicBezTo>
                  <a:cubicBezTo>
                    <a:pt x="5838" y="1135"/>
                    <a:pt x="4737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2" name="Google Shape;6782;p114"/>
            <p:cNvSpPr/>
            <p:nvPr/>
          </p:nvSpPr>
          <p:spPr>
            <a:xfrm>
              <a:off x="1279430" y="3884925"/>
              <a:ext cx="56198" cy="47736"/>
            </a:xfrm>
            <a:custGeom>
              <a:avLst/>
              <a:gdLst/>
              <a:ahLst/>
              <a:cxnLst/>
              <a:rect l="l" t="t" r="r" b="b"/>
              <a:pathLst>
                <a:path w="4343" h="3689" extrusionOk="0">
                  <a:moveTo>
                    <a:pt x="2262" y="0"/>
                  </a:moveTo>
                  <a:cubicBezTo>
                    <a:pt x="941" y="0"/>
                    <a:pt x="1" y="1436"/>
                    <a:pt x="673" y="2693"/>
                  </a:cubicBezTo>
                  <a:cubicBezTo>
                    <a:pt x="1025" y="3367"/>
                    <a:pt x="1665" y="3689"/>
                    <a:pt x="2300" y="3689"/>
                  </a:cubicBezTo>
                  <a:cubicBezTo>
                    <a:pt x="3048" y="3689"/>
                    <a:pt x="3789" y="3241"/>
                    <a:pt x="4042" y="2393"/>
                  </a:cubicBezTo>
                  <a:cubicBezTo>
                    <a:pt x="4342" y="1392"/>
                    <a:pt x="3808" y="358"/>
                    <a:pt x="2841" y="91"/>
                  </a:cubicBezTo>
                  <a:cubicBezTo>
                    <a:pt x="2643" y="29"/>
                    <a:pt x="2448" y="0"/>
                    <a:pt x="2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3" name="Google Shape;6783;p114"/>
            <p:cNvSpPr/>
            <p:nvPr/>
          </p:nvSpPr>
          <p:spPr>
            <a:xfrm>
              <a:off x="1595469" y="3993144"/>
              <a:ext cx="318130" cy="148499"/>
            </a:xfrm>
            <a:custGeom>
              <a:avLst/>
              <a:gdLst/>
              <a:ahLst/>
              <a:cxnLst/>
              <a:rect l="l" t="t" r="r" b="b"/>
              <a:pathLst>
                <a:path w="24585" h="11476" extrusionOk="0">
                  <a:moveTo>
                    <a:pt x="0" y="1"/>
                  </a:moveTo>
                  <a:lnTo>
                    <a:pt x="0" y="11476"/>
                  </a:lnTo>
                  <a:lnTo>
                    <a:pt x="24584" y="11476"/>
                  </a:lnTo>
                  <a:lnTo>
                    <a:pt x="24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4" name="Google Shape;6784;p114"/>
            <p:cNvSpPr/>
            <p:nvPr/>
          </p:nvSpPr>
          <p:spPr>
            <a:xfrm>
              <a:off x="1686115" y="4015595"/>
              <a:ext cx="227485" cy="6483"/>
            </a:xfrm>
            <a:custGeom>
              <a:avLst/>
              <a:gdLst/>
              <a:ahLst/>
              <a:cxnLst/>
              <a:rect l="l" t="t" r="r" b="b"/>
              <a:pathLst>
                <a:path w="17580" h="501" extrusionOk="0">
                  <a:moveTo>
                    <a:pt x="0" y="0"/>
                  </a:moveTo>
                  <a:lnTo>
                    <a:pt x="17579" y="501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5" name="Google Shape;6785;p114"/>
            <p:cNvSpPr/>
            <p:nvPr/>
          </p:nvSpPr>
          <p:spPr>
            <a:xfrm>
              <a:off x="1642946" y="4035019"/>
              <a:ext cx="210650" cy="9071"/>
            </a:xfrm>
            <a:custGeom>
              <a:avLst/>
              <a:gdLst/>
              <a:ahLst/>
              <a:cxnLst/>
              <a:rect l="l" t="t" r="r" b="b"/>
              <a:pathLst>
                <a:path w="16279" h="701" extrusionOk="0">
                  <a:moveTo>
                    <a:pt x="16279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6" name="Google Shape;6786;p114"/>
            <p:cNvSpPr/>
            <p:nvPr/>
          </p:nvSpPr>
          <p:spPr>
            <a:xfrm>
              <a:off x="1692585" y="4066528"/>
              <a:ext cx="221015" cy="12966"/>
            </a:xfrm>
            <a:custGeom>
              <a:avLst/>
              <a:gdLst/>
              <a:ahLst/>
              <a:cxnLst/>
              <a:rect l="l" t="t" r="r" b="b"/>
              <a:pathLst>
                <a:path w="17080" h="1002" extrusionOk="0">
                  <a:moveTo>
                    <a:pt x="17079" y="0"/>
                  </a:moveTo>
                  <a:cubicBezTo>
                    <a:pt x="16679" y="0"/>
                    <a:pt x="0" y="367"/>
                    <a:pt x="0" y="367"/>
                  </a:cubicBezTo>
                  <a:lnTo>
                    <a:pt x="17079" y="1001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7" name="Google Shape;6787;p114"/>
            <p:cNvSpPr/>
            <p:nvPr/>
          </p:nvSpPr>
          <p:spPr>
            <a:xfrm>
              <a:off x="1642946" y="4098038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8" name="Google Shape;6788;p114"/>
            <p:cNvSpPr/>
            <p:nvPr/>
          </p:nvSpPr>
          <p:spPr>
            <a:xfrm>
              <a:off x="1751282" y="4115300"/>
              <a:ext cx="162319" cy="5629"/>
            </a:xfrm>
            <a:custGeom>
              <a:avLst/>
              <a:gdLst/>
              <a:ahLst/>
              <a:cxnLst/>
              <a:rect l="l" t="t" r="r" b="b"/>
              <a:pathLst>
                <a:path w="12544" h="435" extrusionOk="0">
                  <a:moveTo>
                    <a:pt x="12543" y="1"/>
                  </a:moveTo>
                  <a:lnTo>
                    <a:pt x="1" y="434"/>
                  </a:lnTo>
                  <a:lnTo>
                    <a:pt x="12543" y="43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9" name="Google Shape;6789;p114"/>
            <p:cNvSpPr/>
            <p:nvPr/>
          </p:nvSpPr>
          <p:spPr>
            <a:xfrm>
              <a:off x="1181938" y="3987968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0"/>
                  </a:moveTo>
                  <a:lnTo>
                    <a:pt x="1" y="12309"/>
                  </a:lnTo>
                  <a:lnTo>
                    <a:pt x="57609" y="12309"/>
                  </a:lnTo>
                  <a:lnTo>
                    <a:pt x="57609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9" y="934"/>
                  </a:lnTo>
                  <a:lnTo>
                    <a:pt x="57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0" name="Google Shape;6790;p114"/>
            <p:cNvSpPr/>
            <p:nvPr/>
          </p:nvSpPr>
          <p:spPr>
            <a:xfrm>
              <a:off x="1622229" y="3987968"/>
              <a:ext cx="305177" cy="159291"/>
            </a:xfrm>
            <a:custGeom>
              <a:avLst/>
              <a:gdLst/>
              <a:ahLst/>
              <a:cxnLst/>
              <a:rect l="l" t="t" r="r" b="b"/>
              <a:pathLst>
                <a:path w="23584" h="12310" extrusionOk="0">
                  <a:moveTo>
                    <a:pt x="0" y="0"/>
                  </a:moveTo>
                  <a:lnTo>
                    <a:pt x="0" y="12309"/>
                  </a:lnTo>
                  <a:lnTo>
                    <a:pt x="23584" y="12309"/>
                  </a:lnTo>
                  <a:lnTo>
                    <a:pt x="23584" y="11375"/>
                  </a:lnTo>
                  <a:lnTo>
                    <a:pt x="1601" y="11375"/>
                  </a:lnTo>
                  <a:lnTo>
                    <a:pt x="1601" y="934"/>
                  </a:lnTo>
                  <a:lnTo>
                    <a:pt x="23584" y="934"/>
                  </a:lnTo>
                  <a:lnTo>
                    <a:pt x="23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1" name="Google Shape;6791;p114"/>
            <p:cNvSpPr/>
            <p:nvPr/>
          </p:nvSpPr>
          <p:spPr>
            <a:xfrm>
              <a:off x="1330427" y="4040622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1" y="1"/>
                  </a:moveTo>
                  <a:lnTo>
                    <a:pt x="1" y="4171"/>
                  </a:lnTo>
                  <a:lnTo>
                    <a:pt x="18414" y="4171"/>
                  </a:lnTo>
                  <a:lnTo>
                    <a:pt x="1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2" name="Google Shape;6792;p114"/>
            <p:cNvSpPr/>
            <p:nvPr/>
          </p:nvSpPr>
          <p:spPr>
            <a:xfrm>
              <a:off x="1221224" y="4035019"/>
              <a:ext cx="75984" cy="64972"/>
            </a:xfrm>
            <a:custGeom>
              <a:avLst/>
              <a:gdLst/>
              <a:ahLst/>
              <a:cxnLst/>
              <a:rect l="l" t="t" r="r" b="b"/>
              <a:pathLst>
                <a:path w="5872" h="5021" extrusionOk="0">
                  <a:moveTo>
                    <a:pt x="3369" y="0"/>
                  </a:moveTo>
                  <a:cubicBezTo>
                    <a:pt x="1135" y="0"/>
                    <a:pt x="0" y="2702"/>
                    <a:pt x="1602" y="4270"/>
                  </a:cubicBezTo>
                  <a:cubicBezTo>
                    <a:pt x="2110" y="4789"/>
                    <a:pt x="2737" y="5020"/>
                    <a:pt x="3352" y="5020"/>
                  </a:cubicBezTo>
                  <a:cubicBezTo>
                    <a:pt x="4637" y="5020"/>
                    <a:pt x="5871" y="4013"/>
                    <a:pt x="5871" y="2502"/>
                  </a:cubicBezTo>
                  <a:cubicBezTo>
                    <a:pt x="5871" y="1134"/>
                    <a:pt x="4737" y="0"/>
                    <a:pt x="3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3" name="Google Shape;6793;p114"/>
            <p:cNvSpPr/>
            <p:nvPr/>
          </p:nvSpPr>
          <p:spPr>
            <a:xfrm>
              <a:off x="1234967" y="4043766"/>
              <a:ext cx="56625" cy="47749"/>
            </a:xfrm>
            <a:custGeom>
              <a:avLst/>
              <a:gdLst/>
              <a:ahLst/>
              <a:cxnLst/>
              <a:rect l="l" t="t" r="r" b="b"/>
              <a:pathLst>
                <a:path w="4376" h="3690" extrusionOk="0">
                  <a:moveTo>
                    <a:pt x="2271" y="1"/>
                  </a:moveTo>
                  <a:cubicBezTo>
                    <a:pt x="967" y="1"/>
                    <a:pt x="1" y="1437"/>
                    <a:pt x="673" y="2693"/>
                  </a:cubicBezTo>
                  <a:cubicBezTo>
                    <a:pt x="1025" y="3367"/>
                    <a:pt x="1665" y="3689"/>
                    <a:pt x="2303" y="3689"/>
                  </a:cubicBezTo>
                  <a:cubicBezTo>
                    <a:pt x="3055" y="3689"/>
                    <a:pt x="3805" y="3241"/>
                    <a:pt x="4075" y="2393"/>
                  </a:cubicBezTo>
                  <a:cubicBezTo>
                    <a:pt x="4376" y="1392"/>
                    <a:pt x="3809" y="358"/>
                    <a:pt x="2841" y="91"/>
                  </a:cubicBezTo>
                  <a:cubicBezTo>
                    <a:pt x="2647" y="30"/>
                    <a:pt x="245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4" name="Google Shape;6794;p114"/>
            <p:cNvSpPr/>
            <p:nvPr/>
          </p:nvSpPr>
          <p:spPr>
            <a:xfrm>
              <a:off x="1327153" y="3264129"/>
              <a:ext cx="200182" cy="258037"/>
            </a:xfrm>
            <a:custGeom>
              <a:avLst/>
              <a:gdLst/>
              <a:ahLst/>
              <a:cxnLst/>
              <a:rect l="l" t="t" r="r" b="b"/>
              <a:pathLst>
                <a:path w="15470" h="19941" extrusionOk="0">
                  <a:moveTo>
                    <a:pt x="13247" y="1"/>
                  </a:moveTo>
                  <a:cubicBezTo>
                    <a:pt x="12235" y="1"/>
                    <a:pt x="11224" y="648"/>
                    <a:pt x="11128" y="1999"/>
                  </a:cubicBezTo>
                  <a:lnTo>
                    <a:pt x="10695" y="7736"/>
                  </a:lnTo>
                  <a:cubicBezTo>
                    <a:pt x="10594" y="8704"/>
                    <a:pt x="10494" y="9638"/>
                    <a:pt x="10428" y="10572"/>
                  </a:cubicBezTo>
                  <a:cubicBezTo>
                    <a:pt x="10361" y="11039"/>
                    <a:pt x="10294" y="11539"/>
                    <a:pt x="10228" y="11939"/>
                  </a:cubicBezTo>
                  <a:cubicBezTo>
                    <a:pt x="10228" y="12173"/>
                    <a:pt x="10161" y="12339"/>
                    <a:pt x="10127" y="12573"/>
                  </a:cubicBezTo>
                  <a:cubicBezTo>
                    <a:pt x="10127" y="12673"/>
                    <a:pt x="10094" y="12740"/>
                    <a:pt x="10094" y="12806"/>
                  </a:cubicBezTo>
                  <a:lnTo>
                    <a:pt x="10083" y="12850"/>
                  </a:lnTo>
                  <a:lnTo>
                    <a:pt x="10083" y="12850"/>
                  </a:lnTo>
                  <a:cubicBezTo>
                    <a:pt x="10076" y="12858"/>
                    <a:pt x="10068" y="12866"/>
                    <a:pt x="10061" y="12873"/>
                  </a:cubicBezTo>
                  <a:cubicBezTo>
                    <a:pt x="9961" y="12973"/>
                    <a:pt x="9827" y="13107"/>
                    <a:pt x="9694" y="13207"/>
                  </a:cubicBezTo>
                  <a:cubicBezTo>
                    <a:pt x="9360" y="13474"/>
                    <a:pt x="8993" y="13707"/>
                    <a:pt x="8626" y="13941"/>
                  </a:cubicBezTo>
                  <a:cubicBezTo>
                    <a:pt x="7859" y="14408"/>
                    <a:pt x="7025" y="14875"/>
                    <a:pt x="6191" y="15308"/>
                  </a:cubicBezTo>
                  <a:cubicBezTo>
                    <a:pt x="4523" y="16209"/>
                    <a:pt x="2789" y="17076"/>
                    <a:pt x="1054" y="17943"/>
                  </a:cubicBezTo>
                  <a:lnTo>
                    <a:pt x="1021" y="17943"/>
                  </a:lnTo>
                  <a:cubicBezTo>
                    <a:pt x="1" y="18469"/>
                    <a:pt x="442" y="19940"/>
                    <a:pt x="1495" y="19940"/>
                  </a:cubicBezTo>
                  <a:cubicBezTo>
                    <a:pt x="1578" y="19940"/>
                    <a:pt x="1665" y="19931"/>
                    <a:pt x="1755" y="19912"/>
                  </a:cubicBezTo>
                  <a:cubicBezTo>
                    <a:pt x="3690" y="19478"/>
                    <a:pt x="5624" y="18911"/>
                    <a:pt x="7492" y="18244"/>
                  </a:cubicBezTo>
                  <a:cubicBezTo>
                    <a:pt x="8460" y="17877"/>
                    <a:pt x="9394" y="17510"/>
                    <a:pt x="10328" y="17043"/>
                  </a:cubicBezTo>
                  <a:cubicBezTo>
                    <a:pt x="10828" y="16809"/>
                    <a:pt x="11328" y="16542"/>
                    <a:pt x="11795" y="16276"/>
                  </a:cubicBezTo>
                  <a:cubicBezTo>
                    <a:pt x="12062" y="16075"/>
                    <a:pt x="12329" y="15909"/>
                    <a:pt x="12563" y="15709"/>
                  </a:cubicBezTo>
                  <a:cubicBezTo>
                    <a:pt x="12729" y="15575"/>
                    <a:pt x="12863" y="15442"/>
                    <a:pt x="12996" y="15275"/>
                  </a:cubicBezTo>
                  <a:cubicBezTo>
                    <a:pt x="13163" y="15075"/>
                    <a:pt x="13330" y="14875"/>
                    <a:pt x="13463" y="14641"/>
                  </a:cubicBezTo>
                  <a:cubicBezTo>
                    <a:pt x="13497" y="14574"/>
                    <a:pt x="13530" y="14508"/>
                    <a:pt x="13597" y="14408"/>
                  </a:cubicBezTo>
                  <a:lnTo>
                    <a:pt x="13630" y="14274"/>
                  </a:lnTo>
                  <a:lnTo>
                    <a:pt x="13663" y="14207"/>
                  </a:lnTo>
                  <a:lnTo>
                    <a:pt x="13763" y="13974"/>
                  </a:lnTo>
                  <a:cubicBezTo>
                    <a:pt x="13797" y="13807"/>
                    <a:pt x="13863" y="13640"/>
                    <a:pt x="13897" y="13507"/>
                  </a:cubicBezTo>
                  <a:cubicBezTo>
                    <a:pt x="13964" y="13240"/>
                    <a:pt x="14064" y="12940"/>
                    <a:pt x="14097" y="12706"/>
                  </a:cubicBezTo>
                  <a:cubicBezTo>
                    <a:pt x="14230" y="12173"/>
                    <a:pt x="14330" y="11672"/>
                    <a:pt x="14397" y="11172"/>
                  </a:cubicBezTo>
                  <a:cubicBezTo>
                    <a:pt x="14597" y="10138"/>
                    <a:pt x="14731" y="9171"/>
                    <a:pt x="14864" y="8170"/>
                  </a:cubicBezTo>
                  <a:cubicBezTo>
                    <a:pt x="15098" y="6202"/>
                    <a:pt x="15264" y="4234"/>
                    <a:pt x="15365" y="2232"/>
                  </a:cubicBezTo>
                  <a:lnTo>
                    <a:pt x="15365" y="2266"/>
                  </a:lnTo>
                  <a:cubicBezTo>
                    <a:pt x="15469" y="781"/>
                    <a:pt x="14358" y="1"/>
                    <a:pt x="1324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5" name="Google Shape;6795;p114"/>
            <p:cNvSpPr/>
            <p:nvPr/>
          </p:nvSpPr>
          <p:spPr>
            <a:xfrm>
              <a:off x="1309710" y="3490700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1"/>
                  </a:moveTo>
                  <a:lnTo>
                    <a:pt x="1" y="168"/>
                  </a:lnTo>
                  <a:lnTo>
                    <a:pt x="1135" y="3370"/>
                  </a:lnTo>
                  <a:cubicBezTo>
                    <a:pt x="1135" y="3370"/>
                    <a:pt x="3670" y="2936"/>
                    <a:pt x="3637" y="15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6" name="Google Shape;6796;p114"/>
            <p:cNvSpPr/>
            <p:nvPr/>
          </p:nvSpPr>
          <p:spPr>
            <a:xfrm>
              <a:off x="1280361" y="3492861"/>
              <a:ext cx="44035" cy="48512"/>
            </a:xfrm>
            <a:custGeom>
              <a:avLst/>
              <a:gdLst/>
              <a:ahLst/>
              <a:cxnLst/>
              <a:rect l="l" t="t" r="r" b="b"/>
              <a:pathLst>
                <a:path w="3403" h="3749" extrusionOk="0">
                  <a:moveTo>
                    <a:pt x="2269" y="1"/>
                  </a:moveTo>
                  <a:lnTo>
                    <a:pt x="667" y="835"/>
                  </a:lnTo>
                  <a:cubicBezTo>
                    <a:pt x="200" y="1101"/>
                    <a:pt x="0" y="1702"/>
                    <a:pt x="267" y="2202"/>
                  </a:cubicBezTo>
                  <a:lnTo>
                    <a:pt x="868" y="3236"/>
                  </a:lnTo>
                  <a:cubicBezTo>
                    <a:pt x="1049" y="3572"/>
                    <a:pt x="1390" y="3748"/>
                    <a:pt x="1752" y="3748"/>
                  </a:cubicBezTo>
                  <a:cubicBezTo>
                    <a:pt x="1857" y="3748"/>
                    <a:pt x="1963" y="3733"/>
                    <a:pt x="2068" y="3703"/>
                  </a:cubicBezTo>
                  <a:lnTo>
                    <a:pt x="3403" y="32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7" name="Google Shape;6797;p114"/>
            <p:cNvSpPr/>
            <p:nvPr/>
          </p:nvSpPr>
          <p:spPr>
            <a:xfrm>
              <a:off x="1446980" y="3266678"/>
              <a:ext cx="91512" cy="133386"/>
            </a:xfrm>
            <a:custGeom>
              <a:avLst/>
              <a:gdLst/>
              <a:ahLst/>
              <a:cxnLst/>
              <a:rect l="l" t="t" r="r" b="b"/>
              <a:pathLst>
                <a:path w="7072" h="10308" extrusionOk="0">
                  <a:moveTo>
                    <a:pt x="501" y="67"/>
                  </a:moveTo>
                  <a:cubicBezTo>
                    <a:pt x="200" y="501"/>
                    <a:pt x="0" y="968"/>
                    <a:pt x="0" y="1468"/>
                  </a:cubicBezTo>
                  <a:cubicBezTo>
                    <a:pt x="0" y="2235"/>
                    <a:pt x="667" y="10308"/>
                    <a:pt x="667" y="10308"/>
                  </a:cubicBezTo>
                  <a:lnTo>
                    <a:pt x="5771" y="10308"/>
                  </a:lnTo>
                  <a:cubicBezTo>
                    <a:pt x="5771" y="10308"/>
                    <a:pt x="6238" y="8807"/>
                    <a:pt x="6672" y="4404"/>
                  </a:cubicBezTo>
                  <a:cubicBezTo>
                    <a:pt x="7072" y="0"/>
                    <a:pt x="4570" y="434"/>
                    <a:pt x="50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8" name="Google Shape;6798;p114"/>
            <p:cNvSpPr/>
            <p:nvPr/>
          </p:nvSpPr>
          <p:spPr>
            <a:xfrm>
              <a:off x="1452583" y="3383218"/>
              <a:ext cx="85055" cy="31095"/>
            </a:xfrm>
            <a:custGeom>
              <a:avLst/>
              <a:gdLst/>
              <a:ahLst/>
              <a:cxnLst/>
              <a:rect l="l" t="t" r="r" b="b"/>
              <a:pathLst>
                <a:path w="6573" h="2403" extrusionOk="0">
                  <a:moveTo>
                    <a:pt x="6572" y="1"/>
                  </a:moveTo>
                  <a:lnTo>
                    <a:pt x="1" y="468"/>
                  </a:lnTo>
                  <a:lnTo>
                    <a:pt x="1" y="2403"/>
                  </a:lnTo>
                  <a:lnTo>
                    <a:pt x="5405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9" name="Google Shape;6799;p114"/>
            <p:cNvSpPr/>
            <p:nvPr/>
          </p:nvSpPr>
          <p:spPr>
            <a:xfrm>
              <a:off x="1411575" y="3986674"/>
              <a:ext cx="72529" cy="78132"/>
            </a:xfrm>
            <a:custGeom>
              <a:avLst/>
              <a:gdLst/>
              <a:ahLst/>
              <a:cxnLst/>
              <a:rect l="l" t="t" r="r" b="b"/>
              <a:pathLst>
                <a:path w="5605" h="6038" extrusionOk="0">
                  <a:moveTo>
                    <a:pt x="3136" y="0"/>
                  </a:moveTo>
                  <a:lnTo>
                    <a:pt x="1" y="200"/>
                  </a:lnTo>
                  <a:lnTo>
                    <a:pt x="2469" y="6038"/>
                  </a:lnTo>
                  <a:lnTo>
                    <a:pt x="5605" y="58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0" name="Google Shape;6800;p114"/>
            <p:cNvSpPr/>
            <p:nvPr/>
          </p:nvSpPr>
          <p:spPr>
            <a:xfrm>
              <a:off x="1411575" y="3986674"/>
              <a:ext cx="57001" cy="41447"/>
            </a:xfrm>
            <a:custGeom>
              <a:avLst/>
              <a:gdLst/>
              <a:ahLst/>
              <a:cxnLst/>
              <a:rect l="l" t="t" r="r" b="b"/>
              <a:pathLst>
                <a:path w="4405" h="3203" extrusionOk="0">
                  <a:moveTo>
                    <a:pt x="3136" y="0"/>
                  </a:moveTo>
                  <a:lnTo>
                    <a:pt x="1" y="200"/>
                  </a:lnTo>
                  <a:lnTo>
                    <a:pt x="1268" y="3203"/>
                  </a:lnTo>
                  <a:lnTo>
                    <a:pt x="4404" y="30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1" name="Google Shape;6801;p114"/>
            <p:cNvSpPr/>
            <p:nvPr/>
          </p:nvSpPr>
          <p:spPr>
            <a:xfrm>
              <a:off x="1376378" y="4032845"/>
              <a:ext cx="118517" cy="82298"/>
            </a:xfrm>
            <a:custGeom>
              <a:avLst/>
              <a:gdLst/>
              <a:ahLst/>
              <a:cxnLst/>
              <a:rect l="l" t="t" r="r" b="b"/>
              <a:pathLst>
                <a:path w="9159" h="6360" extrusionOk="0">
                  <a:moveTo>
                    <a:pt x="7238" y="0"/>
                  </a:moveTo>
                  <a:cubicBezTo>
                    <a:pt x="7199" y="0"/>
                    <a:pt x="7159" y="11"/>
                    <a:pt x="7124" y="35"/>
                  </a:cubicBezTo>
                  <a:lnTo>
                    <a:pt x="4022" y="1503"/>
                  </a:lnTo>
                  <a:cubicBezTo>
                    <a:pt x="3855" y="1569"/>
                    <a:pt x="3722" y="1703"/>
                    <a:pt x="3655" y="1869"/>
                  </a:cubicBezTo>
                  <a:cubicBezTo>
                    <a:pt x="3288" y="2737"/>
                    <a:pt x="2087" y="4038"/>
                    <a:pt x="319" y="5439"/>
                  </a:cubicBezTo>
                  <a:cubicBezTo>
                    <a:pt x="1" y="5678"/>
                    <a:pt x="358" y="6360"/>
                    <a:pt x="1055" y="6360"/>
                  </a:cubicBezTo>
                  <a:cubicBezTo>
                    <a:pt x="1234" y="6360"/>
                    <a:pt x="1435" y="6315"/>
                    <a:pt x="1653" y="6206"/>
                  </a:cubicBezTo>
                  <a:cubicBezTo>
                    <a:pt x="2721" y="5706"/>
                    <a:pt x="5023" y="4505"/>
                    <a:pt x="5823" y="4138"/>
                  </a:cubicBezTo>
                  <a:cubicBezTo>
                    <a:pt x="7091" y="3537"/>
                    <a:pt x="7858" y="3237"/>
                    <a:pt x="8859" y="2770"/>
                  </a:cubicBezTo>
                  <a:cubicBezTo>
                    <a:pt x="8892" y="2770"/>
                    <a:pt x="8925" y="2770"/>
                    <a:pt x="8925" y="2737"/>
                  </a:cubicBezTo>
                  <a:cubicBezTo>
                    <a:pt x="9125" y="2603"/>
                    <a:pt x="9159" y="2336"/>
                    <a:pt x="9025" y="2136"/>
                  </a:cubicBezTo>
                  <a:lnTo>
                    <a:pt x="7424" y="102"/>
                  </a:lnTo>
                  <a:cubicBezTo>
                    <a:pt x="7381" y="37"/>
                    <a:pt x="7310" y="0"/>
                    <a:pt x="7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2" name="Google Shape;6802;p114"/>
            <p:cNvSpPr/>
            <p:nvPr/>
          </p:nvSpPr>
          <p:spPr>
            <a:xfrm>
              <a:off x="1408560" y="4055995"/>
              <a:ext cx="19863" cy="8980"/>
            </a:xfrm>
            <a:custGeom>
              <a:avLst/>
              <a:gdLst/>
              <a:ahLst/>
              <a:cxnLst/>
              <a:rect l="l" t="t" r="r" b="b"/>
              <a:pathLst>
                <a:path w="1535" h="694" extrusionOk="0">
                  <a:moveTo>
                    <a:pt x="1012" y="134"/>
                  </a:moveTo>
                  <a:cubicBezTo>
                    <a:pt x="1107" y="134"/>
                    <a:pt x="1203" y="138"/>
                    <a:pt x="1301" y="147"/>
                  </a:cubicBezTo>
                  <a:cubicBezTo>
                    <a:pt x="1034" y="414"/>
                    <a:pt x="701" y="547"/>
                    <a:pt x="334" y="547"/>
                  </a:cubicBezTo>
                  <a:cubicBezTo>
                    <a:pt x="267" y="514"/>
                    <a:pt x="201" y="447"/>
                    <a:pt x="167" y="381"/>
                  </a:cubicBezTo>
                  <a:cubicBezTo>
                    <a:pt x="134" y="314"/>
                    <a:pt x="167" y="281"/>
                    <a:pt x="167" y="281"/>
                  </a:cubicBezTo>
                  <a:cubicBezTo>
                    <a:pt x="167" y="247"/>
                    <a:pt x="201" y="247"/>
                    <a:pt x="234" y="214"/>
                  </a:cubicBezTo>
                  <a:cubicBezTo>
                    <a:pt x="502" y="165"/>
                    <a:pt x="753" y="134"/>
                    <a:pt x="1012" y="134"/>
                  </a:cubicBezTo>
                  <a:close/>
                  <a:moveTo>
                    <a:pt x="846" y="1"/>
                  </a:moveTo>
                  <a:cubicBezTo>
                    <a:pt x="522" y="1"/>
                    <a:pt x="173" y="39"/>
                    <a:pt x="67" y="181"/>
                  </a:cubicBezTo>
                  <a:cubicBezTo>
                    <a:pt x="0" y="247"/>
                    <a:pt x="0" y="347"/>
                    <a:pt x="34" y="414"/>
                  </a:cubicBezTo>
                  <a:cubicBezTo>
                    <a:pt x="67" y="547"/>
                    <a:pt x="167" y="648"/>
                    <a:pt x="301" y="681"/>
                  </a:cubicBezTo>
                  <a:cubicBezTo>
                    <a:pt x="351" y="689"/>
                    <a:pt x="401" y="693"/>
                    <a:pt x="450" y="693"/>
                  </a:cubicBezTo>
                  <a:cubicBezTo>
                    <a:pt x="599" y="693"/>
                    <a:pt x="743" y="656"/>
                    <a:pt x="868" y="581"/>
                  </a:cubicBezTo>
                  <a:cubicBezTo>
                    <a:pt x="1101" y="447"/>
                    <a:pt x="1301" y="314"/>
                    <a:pt x="1501" y="181"/>
                  </a:cubicBezTo>
                  <a:cubicBezTo>
                    <a:pt x="1501" y="147"/>
                    <a:pt x="1535" y="114"/>
                    <a:pt x="1535" y="80"/>
                  </a:cubicBezTo>
                  <a:cubicBezTo>
                    <a:pt x="1501" y="47"/>
                    <a:pt x="1501" y="47"/>
                    <a:pt x="1468" y="47"/>
                  </a:cubicBezTo>
                  <a:cubicBezTo>
                    <a:pt x="1405" y="31"/>
                    <a:pt x="1135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3" name="Google Shape;6803;p114"/>
            <p:cNvSpPr/>
            <p:nvPr/>
          </p:nvSpPr>
          <p:spPr>
            <a:xfrm>
              <a:off x="1453450" y="3202300"/>
              <a:ext cx="264183" cy="275894"/>
            </a:xfrm>
            <a:custGeom>
              <a:avLst/>
              <a:gdLst/>
              <a:ahLst/>
              <a:cxnLst/>
              <a:rect l="l" t="t" r="r" b="b"/>
              <a:pathLst>
                <a:path w="20416" h="21321" extrusionOk="0">
                  <a:moveTo>
                    <a:pt x="11890" y="0"/>
                  </a:moveTo>
                  <a:cubicBezTo>
                    <a:pt x="11480" y="0"/>
                    <a:pt x="11030" y="37"/>
                    <a:pt x="10408" y="105"/>
                  </a:cubicBezTo>
                  <a:cubicBezTo>
                    <a:pt x="7739" y="339"/>
                    <a:pt x="5138" y="1239"/>
                    <a:pt x="2836" y="2707"/>
                  </a:cubicBezTo>
                  <a:cubicBezTo>
                    <a:pt x="1802" y="3341"/>
                    <a:pt x="834" y="4142"/>
                    <a:pt x="1" y="5042"/>
                  </a:cubicBezTo>
                  <a:cubicBezTo>
                    <a:pt x="4570" y="9245"/>
                    <a:pt x="5037" y="18318"/>
                    <a:pt x="5037" y="21320"/>
                  </a:cubicBezTo>
                  <a:lnTo>
                    <a:pt x="20415" y="21320"/>
                  </a:lnTo>
                  <a:cubicBezTo>
                    <a:pt x="20048" y="6677"/>
                    <a:pt x="14844" y="472"/>
                    <a:pt x="14844" y="472"/>
                  </a:cubicBezTo>
                  <a:cubicBezTo>
                    <a:pt x="13345" y="142"/>
                    <a:pt x="12691" y="0"/>
                    <a:pt x="1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4" name="Google Shape;6804;p114"/>
            <p:cNvSpPr/>
            <p:nvPr/>
          </p:nvSpPr>
          <p:spPr>
            <a:xfrm>
              <a:off x="1411575" y="4045953"/>
              <a:ext cx="16848" cy="12384"/>
            </a:xfrm>
            <a:custGeom>
              <a:avLst/>
              <a:gdLst/>
              <a:ahLst/>
              <a:cxnLst/>
              <a:rect l="l" t="t" r="r" b="b"/>
              <a:pathLst>
                <a:path w="1302" h="957" extrusionOk="0">
                  <a:moveTo>
                    <a:pt x="401" y="123"/>
                  </a:moveTo>
                  <a:cubicBezTo>
                    <a:pt x="701" y="256"/>
                    <a:pt x="935" y="490"/>
                    <a:pt x="1102" y="790"/>
                  </a:cubicBezTo>
                  <a:cubicBezTo>
                    <a:pt x="735" y="723"/>
                    <a:pt x="201" y="423"/>
                    <a:pt x="168" y="256"/>
                  </a:cubicBezTo>
                  <a:cubicBezTo>
                    <a:pt x="168" y="223"/>
                    <a:pt x="134" y="189"/>
                    <a:pt x="234" y="156"/>
                  </a:cubicBezTo>
                  <a:lnTo>
                    <a:pt x="268" y="156"/>
                  </a:lnTo>
                  <a:cubicBezTo>
                    <a:pt x="301" y="123"/>
                    <a:pt x="368" y="123"/>
                    <a:pt x="401" y="123"/>
                  </a:cubicBezTo>
                  <a:close/>
                  <a:moveTo>
                    <a:pt x="344" y="1"/>
                  </a:moveTo>
                  <a:cubicBezTo>
                    <a:pt x="285" y="1"/>
                    <a:pt x="226" y="17"/>
                    <a:pt x="168" y="56"/>
                  </a:cubicBezTo>
                  <a:cubicBezTo>
                    <a:pt x="68" y="89"/>
                    <a:pt x="1" y="189"/>
                    <a:pt x="34" y="323"/>
                  </a:cubicBezTo>
                  <a:cubicBezTo>
                    <a:pt x="134" y="590"/>
                    <a:pt x="902" y="923"/>
                    <a:pt x="1235" y="957"/>
                  </a:cubicBezTo>
                  <a:lnTo>
                    <a:pt x="1268" y="957"/>
                  </a:lnTo>
                  <a:cubicBezTo>
                    <a:pt x="1268" y="923"/>
                    <a:pt x="1302" y="923"/>
                    <a:pt x="1302" y="923"/>
                  </a:cubicBezTo>
                  <a:cubicBezTo>
                    <a:pt x="1302" y="890"/>
                    <a:pt x="1302" y="856"/>
                    <a:pt x="1302" y="856"/>
                  </a:cubicBezTo>
                  <a:cubicBezTo>
                    <a:pt x="1302" y="823"/>
                    <a:pt x="868" y="123"/>
                    <a:pt x="468" y="23"/>
                  </a:cubicBezTo>
                  <a:cubicBezTo>
                    <a:pt x="426" y="9"/>
                    <a:pt x="385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5" name="Google Shape;6805;p114"/>
            <p:cNvSpPr/>
            <p:nvPr/>
          </p:nvSpPr>
          <p:spPr>
            <a:xfrm>
              <a:off x="1205683" y="3450559"/>
              <a:ext cx="531187" cy="560289"/>
            </a:xfrm>
            <a:custGeom>
              <a:avLst/>
              <a:gdLst/>
              <a:ahLst/>
              <a:cxnLst/>
              <a:rect l="l" t="t" r="r" b="b"/>
              <a:pathLst>
                <a:path w="41050" h="43299" extrusionOk="0">
                  <a:moveTo>
                    <a:pt x="39495" y="1"/>
                  </a:moveTo>
                  <a:lnTo>
                    <a:pt x="24184" y="1068"/>
                  </a:lnTo>
                  <a:lnTo>
                    <a:pt x="23484" y="6238"/>
                  </a:lnTo>
                  <a:cubicBezTo>
                    <a:pt x="23484" y="6238"/>
                    <a:pt x="22561" y="6202"/>
                    <a:pt x="21108" y="6202"/>
                  </a:cubicBezTo>
                  <a:cubicBezTo>
                    <a:pt x="16160" y="6202"/>
                    <a:pt x="5071" y="6621"/>
                    <a:pt x="3370" y="10308"/>
                  </a:cubicBezTo>
                  <a:cubicBezTo>
                    <a:pt x="1" y="17680"/>
                    <a:pt x="15845" y="43298"/>
                    <a:pt x="15845" y="43298"/>
                  </a:cubicBezTo>
                  <a:lnTo>
                    <a:pt x="19881" y="42798"/>
                  </a:lnTo>
                  <a:cubicBezTo>
                    <a:pt x="19881" y="42798"/>
                    <a:pt x="10975" y="17547"/>
                    <a:pt x="12109" y="16479"/>
                  </a:cubicBezTo>
                  <a:cubicBezTo>
                    <a:pt x="12637" y="15975"/>
                    <a:pt x="20606" y="15896"/>
                    <a:pt x="25535" y="15896"/>
                  </a:cubicBezTo>
                  <a:cubicBezTo>
                    <a:pt x="27776" y="15896"/>
                    <a:pt x="29388" y="15912"/>
                    <a:pt x="29388" y="15912"/>
                  </a:cubicBezTo>
                  <a:cubicBezTo>
                    <a:pt x="29388" y="15912"/>
                    <a:pt x="29390" y="15912"/>
                    <a:pt x="29394" y="15912"/>
                  </a:cubicBezTo>
                  <a:cubicBezTo>
                    <a:pt x="29698" y="15912"/>
                    <a:pt x="41049" y="15847"/>
                    <a:pt x="40029" y="6138"/>
                  </a:cubicBezTo>
                  <a:lnTo>
                    <a:pt x="394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6" name="Google Shape;6806;p11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7" name="Google Shape;6807;p11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8" name="Google Shape;6808;p114"/>
            <p:cNvSpPr/>
            <p:nvPr/>
          </p:nvSpPr>
          <p:spPr>
            <a:xfrm>
              <a:off x="1518630" y="3460057"/>
              <a:ext cx="129076" cy="25479"/>
            </a:xfrm>
            <a:custGeom>
              <a:avLst/>
              <a:gdLst/>
              <a:ahLst/>
              <a:cxnLst/>
              <a:rect l="l" t="t" r="r" b="b"/>
              <a:pathLst>
                <a:path w="9975" h="1969" extrusionOk="0">
                  <a:moveTo>
                    <a:pt x="9874" y="0"/>
                  </a:moveTo>
                  <a:lnTo>
                    <a:pt x="0" y="467"/>
                  </a:lnTo>
                  <a:lnTo>
                    <a:pt x="34" y="1935"/>
                  </a:lnTo>
                  <a:lnTo>
                    <a:pt x="9974" y="1969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9" name="Google Shape;6809;p114"/>
            <p:cNvSpPr/>
            <p:nvPr/>
          </p:nvSpPr>
          <p:spPr>
            <a:xfrm>
              <a:off x="1654166" y="3456602"/>
              <a:ext cx="65192" cy="29361"/>
            </a:xfrm>
            <a:custGeom>
              <a:avLst/>
              <a:gdLst/>
              <a:ahLst/>
              <a:cxnLst/>
              <a:rect l="l" t="t" r="r" b="b"/>
              <a:pathLst>
                <a:path w="5038" h="2269" extrusionOk="0">
                  <a:moveTo>
                    <a:pt x="4937" y="1"/>
                  </a:moveTo>
                  <a:lnTo>
                    <a:pt x="1" y="234"/>
                  </a:lnTo>
                  <a:lnTo>
                    <a:pt x="1" y="2236"/>
                  </a:lnTo>
                  <a:lnTo>
                    <a:pt x="5038" y="226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0" name="Google Shape;6810;p114"/>
            <p:cNvSpPr/>
            <p:nvPr/>
          </p:nvSpPr>
          <p:spPr>
            <a:xfrm>
              <a:off x="1554461" y="3461713"/>
              <a:ext cx="33243" cy="25544"/>
            </a:xfrm>
            <a:custGeom>
              <a:avLst/>
              <a:gdLst/>
              <a:ahLst/>
              <a:cxnLst/>
              <a:rect l="l" t="t" r="r" b="b"/>
              <a:pathLst>
                <a:path w="2569" h="1974" extrusionOk="0">
                  <a:moveTo>
                    <a:pt x="2254" y="1"/>
                  </a:moveTo>
                  <a:cubicBezTo>
                    <a:pt x="2236" y="1"/>
                    <a:pt x="2219" y="2"/>
                    <a:pt x="2202" y="6"/>
                  </a:cubicBezTo>
                  <a:lnTo>
                    <a:pt x="267" y="73"/>
                  </a:lnTo>
                  <a:cubicBezTo>
                    <a:pt x="134" y="106"/>
                    <a:pt x="0" y="206"/>
                    <a:pt x="0" y="373"/>
                  </a:cubicBezTo>
                  <a:lnTo>
                    <a:pt x="0" y="1574"/>
                  </a:lnTo>
                  <a:cubicBezTo>
                    <a:pt x="0" y="1740"/>
                    <a:pt x="134" y="1841"/>
                    <a:pt x="267" y="1874"/>
                  </a:cubicBezTo>
                  <a:lnTo>
                    <a:pt x="2202" y="1974"/>
                  </a:lnTo>
                  <a:cubicBezTo>
                    <a:pt x="2368" y="1974"/>
                    <a:pt x="2535" y="1841"/>
                    <a:pt x="2569" y="1674"/>
                  </a:cubicBezTo>
                  <a:lnTo>
                    <a:pt x="2569" y="273"/>
                  </a:lnTo>
                  <a:cubicBezTo>
                    <a:pt x="2539" y="123"/>
                    <a:pt x="2402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1" name="Google Shape;6811;p114"/>
            <p:cNvSpPr/>
            <p:nvPr/>
          </p:nvSpPr>
          <p:spPr>
            <a:xfrm>
              <a:off x="1502221" y="3985380"/>
              <a:ext cx="64338" cy="80720"/>
            </a:xfrm>
            <a:custGeom>
              <a:avLst/>
              <a:gdLst/>
              <a:ahLst/>
              <a:cxnLst/>
              <a:rect l="l" t="t" r="r" b="b"/>
              <a:pathLst>
                <a:path w="4972" h="6238" extrusionOk="0">
                  <a:moveTo>
                    <a:pt x="1" y="0"/>
                  </a:moveTo>
                  <a:lnTo>
                    <a:pt x="1802" y="6071"/>
                  </a:lnTo>
                  <a:lnTo>
                    <a:pt x="4971" y="6238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2" name="Google Shape;6812;p114"/>
            <p:cNvSpPr/>
            <p:nvPr/>
          </p:nvSpPr>
          <p:spPr>
            <a:xfrm>
              <a:off x="1502221" y="3985380"/>
              <a:ext cx="52679" cy="42314"/>
            </a:xfrm>
            <a:custGeom>
              <a:avLst/>
              <a:gdLst/>
              <a:ahLst/>
              <a:cxnLst/>
              <a:rect l="l" t="t" r="r" b="b"/>
              <a:pathLst>
                <a:path w="4071" h="3270" extrusionOk="0">
                  <a:moveTo>
                    <a:pt x="1" y="0"/>
                  </a:moveTo>
                  <a:lnTo>
                    <a:pt x="935" y="3136"/>
                  </a:lnTo>
                  <a:lnTo>
                    <a:pt x="4070" y="3269"/>
                  </a:lnTo>
                  <a:lnTo>
                    <a:pt x="4070" y="3269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3" name="Google Shape;6813;p114"/>
            <p:cNvSpPr/>
            <p:nvPr/>
          </p:nvSpPr>
          <p:spPr>
            <a:xfrm>
              <a:off x="1470026" y="4037154"/>
              <a:ext cx="116809" cy="85171"/>
            </a:xfrm>
            <a:custGeom>
              <a:avLst/>
              <a:gdLst/>
              <a:ahLst/>
              <a:cxnLst/>
              <a:rect l="l" t="t" r="r" b="b"/>
              <a:pathLst>
                <a:path w="9027" h="6582" extrusionOk="0">
                  <a:moveTo>
                    <a:pt x="7006" y="1"/>
                  </a:moveTo>
                  <a:cubicBezTo>
                    <a:pt x="6967" y="1"/>
                    <a:pt x="6927" y="12"/>
                    <a:pt x="6892" y="35"/>
                  </a:cubicBezTo>
                  <a:lnTo>
                    <a:pt x="3857" y="1637"/>
                  </a:lnTo>
                  <a:cubicBezTo>
                    <a:pt x="3690" y="1703"/>
                    <a:pt x="3556" y="1837"/>
                    <a:pt x="3490" y="2003"/>
                  </a:cubicBezTo>
                  <a:cubicBezTo>
                    <a:pt x="3156" y="2904"/>
                    <a:pt x="2022" y="4238"/>
                    <a:pt x="287" y="5673"/>
                  </a:cubicBezTo>
                  <a:cubicBezTo>
                    <a:pt x="1" y="5933"/>
                    <a:pt x="345" y="6581"/>
                    <a:pt x="1019" y="6581"/>
                  </a:cubicBezTo>
                  <a:cubicBezTo>
                    <a:pt x="1208" y="6581"/>
                    <a:pt x="1422" y="6531"/>
                    <a:pt x="1655" y="6407"/>
                  </a:cubicBezTo>
                  <a:cubicBezTo>
                    <a:pt x="2722" y="5873"/>
                    <a:pt x="4991" y="4605"/>
                    <a:pt x="5758" y="4172"/>
                  </a:cubicBezTo>
                  <a:cubicBezTo>
                    <a:pt x="6992" y="3538"/>
                    <a:pt x="7726" y="3204"/>
                    <a:pt x="8727" y="2704"/>
                  </a:cubicBezTo>
                  <a:cubicBezTo>
                    <a:pt x="8760" y="2704"/>
                    <a:pt x="8793" y="2671"/>
                    <a:pt x="8827" y="2671"/>
                  </a:cubicBezTo>
                  <a:cubicBezTo>
                    <a:pt x="8994" y="2504"/>
                    <a:pt x="9027" y="2237"/>
                    <a:pt x="8860" y="2070"/>
                  </a:cubicBezTo>
                  <a:lnTo>
                    <a:pt x="7192" y="102"/>
                  </a:lnTo>
                  <a:cubicBezTo>
                    <a:pt x="7149" y="38"/>
                    <a:pt x="7078" y="1"/>
                    <a:pt x="7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4" name="Google Shape;6814;p114"/>
            <p:cNvSpPr/>
            <p:nvPr/>
          </p:nvSpPr>
          <p:spPr>
            <a:xfrm>
              <a:off x="1500500" y="4062116"/>
              <a:ext cx="19436" cy="9174"/>
            </a:xfrm>
            <a:custGeom>
              <a:avLst/>
              <a:gdLst/>
              <a:ahLst/>
              <a:cxnLst/>
              <a:rect l="l" t="t" r="r" b="b"/>
              <a:pathLst>
                <a:path w="1502" h="709" extrusionOk="0">
                  <a:moveTo>
                    <a:pt x="1013" y="129"/>
                  </a:moveTo>
                  <a:cubicBezTo>
                    <a:pt x="1099" y="129"/>
                    <a:pt x="1185" y="133"/>
                    <a:pt x="1268" y="141"/>
                  </a:cubicBezTo>
                  <a:cubicBezTo>
                    <a:pt x="1035" y="408"/>
                    <a:pt x="701" y="541"/>
                    <a:pt x="367" y="575"/>
                  </a:cubicBezTo>
                  <a:cubicBezTo>
                    <a:pt x="267" y="541"/>
                    <a:pt x="201" y="475"/>
                    <a:pt x="167" y="408"/>
                  </a:cubicBezTo>
                  <a:lnTo>
                    <a:pt x="167" y="308"/>
                  </a:lnTo>
                  <a:cubicBezTo>
                    <a:pt x="167" y="275"/>
                    <a:pt x="201" y="241"/>
                    <a:pt x="234" y="241"/>
                  </a:cubicBezTo>
                  <a:cubicBezTo>
                    <a:pt x="484" y="166"/>
                    <a:pt x="753" y="129"/>
                    <a:pt x="1013" y="129"/>
                  </a:cubicBezTo>
                  <a:close/>
                  <a:moveTo>
                    <a:pt x="1057" y="0"/>
                  </a:moveTo>
                  <a:cubicBezTo>
                    <a:pt x="686" y="0"/>
                    <a:pt x="167" y="30"/>
                    <a:pt x="34" y="208"/>
                  </a:cubicBezTo>
                  <a:cubicBezTo>
                    <a:pt x="0" y="275"/>
                    <a:pt x="0" y="375"/>
                    <a:pt x="34" y="441"/>
                  </a:cubicBezTo>
                  <a:cubicBezTo>
                    <a:pt x="101" y="575"/>
                    <a:pt x="201" y="675"/>
                    <a:pt x="334" y="708"/>
                  </a:cubicBezTo>
                  <a:cubicBezTo>
                    <a:pt x="534" y="708"/>
                    <a:pt x="701" y="675"/>
                    <a:pt x="868" y="575"/>
                  </a:cubicBezTo>
                  <a:cubicBezTo>
                    <a:pt x="1101" y="441"/>
                    <a:pt x="1301" y="308"/>
                    <a:pt x="1502" y="141"/>
                  </a:cubicBezTo>
                  <a:cubicBezTo>
                    <a:pt x="1502" y="108"/>
                    <a:pt x="1502" y="74"/>
                    <a:pt x="1502" y="74"/>
                  </a:cubicBezTo>
                  <a:cubicBezTo>
                    <a:pt x="1468" y="41"/>
                    <a:pt x="1468" y="8"/>
                    <a:pt x="1435" y="8"/>
                  </a:cubicBezTo>
                  <a:cubicBezTo>
                    <a:pt x="1390" y="8"/>
                    <a:pt x="1242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5" name="Google Shape;6815;p114"/>
            <p:cNvSpPr/>
            <p:nvPr/>
          </p:nvSpPr>
          <p:spPr>
            <a:xfrm>
              <a:off x="1503088" y="4052113"/>
              <a:ext cx="17275" cy="11840"/>
            </a:xfrm>
            <a:custGeom>
              <a:avLst/>
              <a:gdLst/>
              <a:ahLst/>
              <a:cxnLst/>
              <a:rect l="l" t="t" r="r" b="b"/>
              <a:pathLst>
                <a:path w="1335" h="915" extrusionOk="0">
                  <a:moveTo>
                    <a:pt x="401" y="114"/>
                  </a:moveTo>
                  <a:cubicBezTo>
                    <a:pt x="701" y="247"/>
                    <a:pt x="935" y="481"/>
                    <a:pt x="1101" y="747"/>
                  </a:cubicBezTo>
                  <a:cubicBezTo>
                    <a:pt x="734" y="681"/>
                    <a:pt x="201" y="447"/>
                    <a:pt x="167" y="280"/>
                  </a:cubicBezTo>
                  <a:cubicBezTo>
                    <a:pt x="134" y="247"/>
                    <a:pt x="134" y="214"/>
                    <a:pt x="201" y="147"/>
                  </a:cubicBezTo>
                  <a:lnTo>
                    <a:pt x="234" y="147"/>
                  </a:lnTo>
                  <a:cubicBezTo>
                    <a:pt x="267" y="114"/>
                    <a:pt x="334" y="114"/>
                    <a:pt x="401" y="114"/>
                  </a:cubicBezTo>
                  <a:close/>
                  <a:moveTo>
                    <a:pt x="354" y="0"/>
                  </a:moveTo>
                  <a:cubicBezTo>
                    <a:pt x="281" y="0"/>
                    <a:pt x="207" y="31"/>
                    <a:pt x="134" y="80"/>
                  </a:cubicBezTo>
                  <a:cubicBezTo>
                    <a:pt x="67" y="114"/>
                    <a:pt x="1" y="214"/>
                    <a:pt x="34" y="347"/>
                  </a:cubicBezTo>
                  <a:cubicBezTo>
                    <a:pt x="134" y="614"/>
                    <a:pt x="935" y="914"/>
                    <a:pt x="1235" y="914"/>
                  </a:cubicBezTo>
                  <a:lnTo>
                    <a:pt x="1302" y="914"/>
                  </a:lnTo>
                  <a:cubicBezTo>
                    <a:pt x="1335" y="881"/>
                    <a:pt x="1335" y="847"/>
                    <a:pt x="1302" y="814"/>
                  </a:cubicBezTo>
                  <a:cubicBezTo>
                    <a:pt x="1268" y="781"/>
                    <a:pt x="868" y="114"/>
                    <a:pt x="434" y="14"/>
                  </a:cubicBezTo>
                  <a:cubicBezTo>
                    <a:pt x="407" y="5"/>
                    <a:pt x="381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6" name="Google Shape;6816;p11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7" name="Google Shape;6817;p11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8" name="Google Shape;6818;p114"/>
            <p:cNvSpPr/>
            <p:nvPr/>
          </p:nvSpPr>
          <p:spPr>
            <a:xfrm>
              <a:off x="1356333" y="3504080"/>
              <a:ext cx="390646" cy="502447"/>
            </a:xfrm>
            <a:custGeom>
              <a:avLst/>
              <a:gdLst/>
              <a:ahLst/>
              <a:cxnLst/>
              <a:rect l="l" t="t" r="r" b="b"/>
              <a:pathLst>
                <a:path w="30189" h="38829" extrusionOk="0">
                  <a:moveTo>
                    <a:pt x="27920" y="1"/>
                  </a:moveTo>
                  <a:lnTo>
                    <a:pt x="21983" y="3470"/>
                  </a:lnTo>
                  <a:cubicBezTo>
                    <a:pt x="21983" y="3470"/>
                    <a:pt x="20477" y="3358"/>
                    <a:pt x="18296" y="3358"/>
                  </a:cubicBezTo>
                  <a:cubicBezTo>
                    <a:pt x="13130" y="3358"/>
                    <a:pt x="4171" y="3985"/>
                    <a:pt x="2435" y="8207"/>
                  </a:cubicBezTo>
                  <a:cubicBezTo>
                    <a:pt x="0" y="14211"/>
                    <a:pt x="10875" y="38829"/>
                    <a:pt x="10875" y="38829"/>
                  </a:cubicBezTo>
                  <a:lnTo>
                    <a:pt x="15344" y="38829"/>
                  </a:lnTo>
                  <a:lnTo>
                    <a:pt x="11175" y="13044"/>
                  </a:lnTo>
                  <a:lnTo>
                    <a:pt x="11175" y="13044"/>
                  </a:lnTo>
                  <a:cubicBezTo>
                    <a:pt x="11175" y="13044"/>
                    <a:pt x="13833" y="13401"/>
                    <a:pt x="17011" y="13401"/>
                  </a:cubicBezTo>
                  <a:cubicBezTo>
                    <a:pt x="20494" y="13401"/>
                    <a:pt x="24601" y="12972"/>
                    <a:pt x="26519" y="11176"/>
                  </a:cubicBezTo>
                  <a:cubicBezTo>
                    <a:pt x="30188" y="7773"/>
                    <a:pt x="27920" y="1"/>
                    <a:pt x="27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9" name="Google Shape;6819;p114"/>
            <p:cNvSpPr/>
            <p:nvPr/>
          </p:nvSpPr>
          <p:spPr>
            <a:xfrm>
              <a:off x="1493590" y="3170855"/>
              <a:ext cx="94980" cy="85715"/>
            </a:xfrm>
            <a:custGeom>
              <a:avLst/>
              <a:gdLst/>
              <a:ahLst/>
              <a:cxnLst/>
              <a:rect l="l" t="t" r="r" b="b"/>
              <a:pathLst>
                <a:path w="7340" h="6624" extrusionOk="0">
                  <a:moveTo>
                    <a:pt x="3070" y="0"/>
                  </a:moveTo>
                  <a:lnTo>
                    <a:pt x="2636" y="367"/>
                  </a:lnTo>
                  <a:lnTo>
                    <a:pt x="1" y="2669"/>
                  </a:lnTo>
                  <a:cubicBezTo>
                    <a:pt x="1" y="2669"/>
                    <a:pt x="1902" y="3736"/>
                    <a:pt x="1835" y="4170"/>
                  </a:cubicBezTo>
                  <a:cubicBezTo>
                    <a:pt x="1769" y="4370"/>
                    <a:pt x="1635" y="4570"/>
                    <a:pt x="1435" y="4703"/>
                  </a:cubicBezTo>
                  <a:cubicBezTo>
                    <a:pt x="1302" y="4870"/>
                    <a:pt x="1135" y="4970"/>
                    <a:pt x="968" y="5104"/>
                  </a:cubicBezTo>
                  <a:cubicBezTo>
                    <a:pt x="1564" y="6069"/>
                    <a:pt x="2619" y="6623"/>
                    <a:pt x="3743" y="6623"/>
                  </a:cubicBezTo>
                  <a:cubicBezTo>
                    <a:pt x="3939" y="6623"/>
                    <a:pt x="4138" y="6606"/>
                    <a:pt x="4337" y="6572"/>
                  </a:cubicBezTo>
                  <a:cubicBezTo>
                    <a:pt x="6672" y="6205"/>
                    <a:pt x="7339" y="2702"/>
                    <a:pt x="7339" y="2702"/>
                  </a:cubicBezTo>
                  <a:cubicBezTo>
                    <a:pt x="7339" y="2702"/>
                    <a:pt x="5838" y="2702"/>
                    <a:pt x="5138" y="2435"/>
                  </a:cubicBezTo>
                  <a:cubicBezTo>
                    <a:pt x="4471" y="2135"/>
                    <a:pt x="3070" y="0"/>
                    <a:pt x="307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0" name="Google Shape;6820;p114"/>
            <p:cNvSpPr/>
            <p:nvPr/>
          </p:nvSpPr>
          <p:spPr>
            <a:xfrm>
              <a:off x="1493163" y="3176031"/>
              <a:ext cx="44475" cy="55694"/>
            </a:xfrm>
            <a:custGeom>
              <a:avLst/>
              <a:gdLst/>
              <a:ahLst/>
              <a:cxnLst/>
              <a:rect l="l" t="t" r="r" b="b"/>
              <a:pathLst>
                <a:path w="3437" h="4304" extrusionOk="0">
                  <a:moveTo>
                    <a:pt x="2636" y="0"/>
                  </a:moveTo>
                  <a:lnTo>
                    <a:pt x="0" y="2269"/>
                  </a:lnTo>
                  <a:cubicBezTo>
                    <a:pt x="0" y="2269"/>
                    <a:pt x="1902" y="3369"/>
                    <a:pt x="1835" y="3770"/>
                  </a:cubicBezTo>
                  <a:cubicBezTo>
                    <a:pt x="1768" y="3970"/>
                    <a:pt x="1635" y="4170"/>
                    <a:pt x="1468" y="4303"/>
                  </a:cubicBezTo>
                  <a:cubicBezTo>
                    <a:pt x="3436" y="3903"/>
                    <a:pt x="2869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1" name="Google Shape;6821;p114"/>
            <p:cNvSpPr/>
            <p:nvPr/>
          </p:nvSpPr>
          <p:spPr>
            <a:xfrm>
              <a:off x="1414603" y="3100059"/>
              <a:ext cx="56444" cy="79879"/>
            </a:xfrm>
            <a:custGeom>
              <a:avLst/>
              <a:gdLst/>
              <a:ahLst/>
              <a:cxnLst/>
              <a:rect l="l" t="t" r="r" b="b"/>
              <a:pathLst>
                <a:path w="4362" h="6173" extrusionOk="0">
                  <a:moveTo>
                    <a:pt x="3536" y="1"/>
                  </a:moveTo>
                  <a:lnTo>
                    <a:pt x="34" y="1535"/>
                  </a:lnTo>
                  <a:cubicBezTo>
                    <a:pt x="34" y="1535"/>
                    <a:pt x="0" y="4804"/>
                    <a:pt x="2235" y="6038"/>
                  </a:cubicBezTo>
                  <a:cubicBezTo>
                    <a:pt x="2409" y="6130"/>
                    <a:pt x="2564" y="6173"/>
                    <a:pt x="2701" y="6173"/>
                  </a:cubicBezTo>
                  <a:cubicBezTo>
                    <a:pt x="4361" y="6173"/>
                    <a:pt x="3536" y="1"/>
                    <a:pt x="3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2" name="Google Shape;6822;p114"/>
            <p:cNvSpPr/>
            <p:nvPr/>
          </p:nvSpPr>
          <p:spPr>
            <a:xfrm>
              <a:off x="1416324" y="3089797"/>
              <a:ext cx="122607" cy="143272"/>
            </a:xfrm>
            <a:custGeom>
              <a:avLst/>
              <a:gdLst/>
              <a:ahLst/>
              <a:cxnLst/>
              <a:rect l="l" t="t" r="r" b="b"/>
              <a:pathLst>
                <a:path w="9475" h="11072" extrusionOk="0">
                  <a:moveTo>
                    <a:pt x="4483" y="0"/>
                  </a:moveTo>
                  <a:cubicBezTo>
                    <a:pt x="3633" y="0"/>
                    <a:pt x="2769" y="282"/>
                    <a:pt x="2036" y="894"/>
                  </a:cubicBezTo>
                  <a:cubicBezTo>
                    <a:pt x="1" y="2528"/>
                    <a:pt x="434" y="5864"/>
                    <a:pt x="1435" y="8165"/>
                  </a:cubicBezTo>
                  <a:cubicBezTo>
                    <a:pt x="1569" y="8499"/>
                    <a:pt x="1735" y="8833"/>
                    <a:pt x="1936" y="9133"/>
                  </a:cubicBezTo>
                  <a:cubicBezTo>
                    <a:pt x="2002" y="9233"/>
                    <a:pt x="2036" y="9333"/>
                    <a:pt x="2102" y="9400"/>
                  </a:cubicBezTo>
                  <a:lnTo>
                    <a:pt x="2169" y="9466"/>
                  </a:lnTo>
                  <a:cubicBezTo>
                    <a:pt x="2769" y="10300"/>
                    <a:pt x="3670" y="10834"/>
                    <a:pt x="4671" y="11001"/>
                  </a:cubicBezTo>
                  <a:cubicBezTo>
                    <a:pt x="4838" y="11034"/>
                    <a:pt x="4971" y="11034"/>
                    <a:pt x="5138" y="11068"/>
                  </a:cubicBezTo>
                  <a:cubicBezTo>
                    <a:pt x="5199" y="11070"/>
                    <a:pt x="5260" y="11072"/>
                    <a:pt x="5321" y="11072"/>
                  </a:cubicBezTo>
                  <a:cubicBezTo>
                    <a:pt x="6651" y="11072"/>
                    <a:pt x="7867" y="10380"/>
                    <a:pt x="8474" y="9200"/>
                  </a:cubicBezTo>
                  <a:cubicBezTo>
                    <a:pt x="8507" y="9166"/>
                    <a:pt x="8540" y="9133"/>
                    <a:pt x="8540" y="9099"/>
                  </a:cubicBezTo>
                  <a:cubicBezTo>
                    <a:pt x="9474" y="7298"/>
                    <a:pt x="8941" y="5730"/>
                    <a:pt x="8273" y="2995"/>
                  </a:cubicBezTo>
                  <a:cubicBezTo>
                    <a:pt x="7829" y="1127"/>
                    <a:pt x="6183" y="0"/>
                    <a:pt x="4483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3" name="Google Shape;6823;p114"/>
            <p:cNvSpPr/>
            <p:nvPr/>
          </p:nvSpPr>
          <p:spPr>
            <a:xfrm>
              <a:off x="1465536" y="3150772"/>
              <a:ext cx="8644" cy="10352"/>
            </a:xfrm>
            <a:custGeom>
              <a:avLst/>
              <a:gdLst/>
              <a:ahLst/>
              <a:cxnLst/>
              <a:rect l="l" t="t" r="r" b="b"/>
              <a:pathLst>
                <a:path w="668" h="800" extrusionOk="0">
                  <a:moveTo>
                    <a:pt x="273" y="1"/>
                  </a:moveTo>
                  <a:cubicBezTo>
                    <a:pt x="248" y="1"/>
                    <a:pt x="224" y="6"/>
                    <a:pt x="201" y="18"/>
                  </a:cubicBezTo>
                  <a:cubicBezTo>
                    <a:pt x="67" y="51"/>
                    <a:pt x="1" y="251"/>
                    <a:pt x="67" y="485"/>
                  </a:cubicBezTo>
                  <a:cubicBezTo>
                    <a:pt x="124" y="654"/>
                    <a:pt x="252" y="800"/>
                    <a:pt x="391" y="800"/>
                  </a:cubicBezTo>
                  <a:cubicBezTo>
                    <a:pt x="417" y="800"/>
                    <a:pt x="442" y="795"/>
                    <a:pt x="468" y="785"/>
                  </a:cubicBezTo>
                  <a:cubicBezTo>
                    <a:pt x="601" y="685"/>
                    <a:pt x="668" y="485"/>
                    <a:pt x="601" y="318"/>
                  </a:cubicBezTo>
                  <a:cubicBezTo>
                    <a:pt x="518" y="125"/>
                    <a:pt x="390" y="1"/>
                    <a:pt x="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4" name="Google Shape;6824;p114"/>
            <p:cNvSpPr/>
            <p:nvPr/>
          </p:nvSpPr>
          <p:spPr>
            <a:xfrm>
              <a:off x="1434026" y="3160438"/>
              <a:ext cx="8644" cy="10624"/>
            </a:xfrm>
            <a:custGeom>
              <a:avLst/>
              <a:gdLst/>
              <a:ahLst/>
              <a:cxnLst/>
              <a:rect l="l" t="t" r="r" b="b"/>
              <a:pathLst>
                <a:path w="668" h="821" extrusionOk="0">
                  <a:moveTo>
                    <a:pt x="235" y="0"/>
                  </a:moveTo>
                  <a:cubicBezTo>
                    <a:pt x="224" y="0"/>
                    <a:pt x="212" y="2"/>
                    <a:pt x="201" y="5"/>
                  </a:cubicBezTo>
                  <a:cubicBezTo>
                    <a:pt x="67" y="71"/>
                    <a:pt x="0" y="271"/>
                    <a:pt x="67" y="505"/>
                  </a:cubicBezTo>
                  <a:cubicBezTo>
                    <a:pt x="124" y="674"/>
                    <a:pt x="252" y="820"/>
                    <a:pt x="371" y="820"/>
                  </a:cubicBezTo>
                  <a:cubicBezTo>
                    <a:pt x="393" y="820"/>
                    <a:pt x="414" y="815"/>
                    <a:pt x="434" y="805"/>
                  </a:cubicBezTo>
                  <a:cubicBezTo>
                    <a:pt x="601" y="705"/>
                    <a:pt x="668" y="505"/>
                    <a:pt x="568" y="338"/>
                  </a:cubicBezTo>
                  <a:cubicBezTo>
                    <a:pt x="476" y="155"/>
                    <a:pt x="357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5" name="Google Shape;6825;p114"/>
            <p:cNvSpPr/>
            <p:nvPr/>
          </p:nvSpPr>
          <p:spPr>
            <a:xfrm>
              <a:off x="1445686" y="3163078"/>
              <a:ext cx="14687" cy="29206"/>
            </a:xfrm>
            <a:custGeom>
              <a:avLst/>
              <a:gdLst/>
              <a:ahLst/>
              <a:cxnLst/>
              <a:rect l="l" t="t" r="r" b="b"/>
              <a:pathLst>
                <a:path w="1135" h="2257" extrusionOk="0">
                  <a:moveTo>
                    <a:pt x="467" y="1"/>
                  </a:moveTo>
                  <a:cubicBezTo>
                    <a:pt x="400" y="735"/>
                    <a:pt x="267" y="1468"/>
                    <a:pt x="0" y="2202"/>
                  </a:cubicBezTo>
                  <a:cubicBezTo>
                    <a:pt x="132" y="2238"/>
                    <a:pt x="272" y="2257"/>
                    <a:pt x="413" y="2257"/>
                  </a:cubicBezTo>
                  <a:cubicBezTo>
                    <a:pt x="665" y="2257"/>
                    <a:pt x="920" y="2197"/>
                    <a:pt x="1134" y="2069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6" name="Google Shape;6826;p114"/>
            <p:cNvSpPr/>
            <p:nvPr/>
          </p:nvSpPr>
          <p:spPr>
            <a:xfrm>
              <a:off x="1458561" y="3129201"/>
              <a:ext cx="18647" cy="5292"/>
            </a:xfrm>
            <a:custGeom>
              <a:avLst/>
              <a:gdLst/>
              <a:ahLst/>
              <a:cxnLst/>
              <a:rect l="l" t="t" r="r" b="b"/>
              <a:pathLst>
                <a:path w="1441" h="409" extrusionOk="0">
                  <a:moveTo>
                    <a:pt x="740" y="0"/>
                  </a:moveTo>
                  <a:cubicBezTo>
                    <a:pt x="531" y="0"/>
                    <a:pt x="323" y="50"/>
                    <a:pt x="139" y="150"/>
                  </a:cubicBezTo>
                  <a:cubicBezTo>
                    <a:pt x="1" y="233"/>
                    <a:pt x="69" y="408"/>
                    <a:pt x="192" y="408"/>
                  </a:cubicBezTo>
                  <a:cubicBezTo>
                    <a:pt x="217" y="408"/>
                    <a:pt x="244" y="401"/>
                    <a:pt x="273" y="384"/>
                  </a:cubicBezTo>
                  <a:cubicBezTo>
                    <a:pt x="423" y="317"/>
                    <a:pt x="590" y="284"/>
                    <a:pt x="756" y="284"/>
                  </a:cubicBezTo>
                  <a:cubicBezTo>
                    <a:pt x="923" y="284"/>
                    <a:pt x="1090" y="317"/>
                    <a:pt x="1240" y="384"/>
                  </a:cubicBezTo>
                  <a:cubicBezTo>
                    <a:pt x="1257" y="400"/>
                    <a:pt x="1282" y="409"/>
                    <a:pt x="1307" y="409"/>
                  </a:cubicBezTo>
                  <a:cubicBezTo>
                    <a:pt x="1332" y="409"/>
                    <a:pt x="1357" y="400"/>
                    <a:pt x="1373" y="384"/>
                  </a:cubicBezTo>
                  <a:cubicBezTo>
                    <a:pt x="1407" y="384"/>
                    <a:pt x="1407" y="350"/>
                    <a:pt x="1407" y="350"/>
                  </a:cubicBezTo>
                  <a:cubicBezTo>
                    <a:pt x="1440" y="284"/>
                    <a:pt x="1440" y="184"/>
                    <a:pt x="1340" y="150"/>
                  </a:cubicBezTo>
                  <a:cubicBezTo>
                    <a:pt x="1157" y="50"/>
                    <a:pt x="948" y="0"/>
                    <a:pt x="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7" name="Google Shape;6827;p114"/>
            <p:cNvSpPr/>
            <p:nvPr/>
          </p:nvSpPr>
          <p:spPr>
            <a:xfrm>
              <a:off x="1466830" y="3177584"/>
              <a:ext cx="12526" cy="23059"/>
            </a:xfrm>
            <a:custGeom>
              <a:avLst/>
              <a:gdLst/>
              <a:ahLst/>
              <a:cxnLst/>
              <a:rect l="l" t="t" r="r" b="b"/>
              <a:pathLst>
                <a:path w="968" h="1782" extrusionOk="0">
                  <a:moveTo>
                    <a:pt x="895" y="1"/>
                  </a:moveTo>
                  <a:cubicBezTo>
                    <a:pt x="886" y="1"/>
                    <a:pt x="877" y="5"/>
                    <a:pt x="868" y="14"/>
                  </a:cubicBezTo>
                  <a:cubicBezTo>
                    <a:pt x="835" y="14"/>
                    <a:pt x="801" y="47"/>
                    <a:pt x="801" y="81"/>
                  </a:cubicBezTo>
                  <a:cubicBezTo>
                    <a:pt x="801" y="681"/>
                    <a:pt x="534" y="1281"/>
                    <a:pt x="34" y="1682"/>
                  </a:cubicBezTo>
                  <a:cubicBezTo>
                    <a:pt x="1" y="1682"/>
                    <a:pt x="1" y="1748"/>
                    <a:pt x="34" y="1748"/>
                  </a:cubicBezTo>
                  <a:cubicBezTo>
                    <a:pt x="51" y="1765"/>
                    <a:pt x="67" y="1773"/>
                    <a:pt x="84" y="1773"/>
                  </a:cubicBezTo>
                  <a:cubicBezTo>
                    <a:pt x="101" y="1773"/>
                    <a:pt x="117" y="1765"/>
                    <a:pt x="134" y="1748"/>
                  </a:cubicBezTo>
                  <a:lnTo>
                    <a:pt x="134" y="1782"/>
                  </a:lnTo>
                  <a:cubicBezTo>
                    <a:pt x="668" y="1381"/>
                    <a:pt x="968" y="748"/>
                    <a:pt x="968" y="81"/>
                  </a:cubicBezTo>
                  <a:cubicBezTo>
                    <a:pt x="944" y="32"/>
                    <a:pt x="919" y="1"/>
                    <a:pt x="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8" name="Google Shape;6828;p114"/>
            <p:cNvSpPr/>
            <p:nvPr/>
          </p:nvSpPr>
          <p:spPr>
            <a:xfrm>
              <a:off x="1420802" y="3145764"/>
              <a:ext cx="17560" cy="9187"/>
            </a:xfrm>
            <a:custGeom>
              <a:avLst/>
              <a:gdLst/>
              <a:ahLst/>
              <a:cxnLst/>
              <a:rect l="l" t="t" r="r" b="b"/>
              <a:pathLst>
                <a:path w="1357" h="710" extrusionOk="0">
                  <a:moveTo>
                    <a:pt x="1129" y="1"/>
                  </a:moveTo>
                  <a:cubicBezTo>
                    <a:pt x="732" y="1"/>
                    <a:pt x="369" y="195"/>
                    <a:pt x="122" y="505"/>
                  </a:cubicBezTo>
                  <a:cubicBezTo>
                    <a:pt x="0" y="566"/>
                    <a:pt x="72" y="709"/>
                    <a:pt x="162" y="709"/>
                  </a:cubicBezTo>
                  <a:cubicBezTo>
                    <a:pt x="171" y="709"/>
                    <a:pt x="180" y="708"/>
                    <a:pt x="189" y="705"/>
                  </a:cubicBezTo>
                  <a:lnTo>
                    <a:pt x="322" y="705"/>
                  </a:lnTo>
                  <a:cubicBezTo>
                    <a:pt x="522" y="438"/>
                    <a:pt x="856" y="271"/>
                    <a:pt x="1189" y="271"/>
                  </a:cubicBezTo>
                  <a:cubicBezTo>
                    <a:pt x="1201" y="277"/>
                    <a:pt x="1214" y="280"/>
                    <a:pt x="1226" y="280"/>
                  </a:cubicBezTo>
                  <a:cubicBezTo>
                    <a:pt x="1279" y="280"/>
                    <a:pt x="1329" y="226"/>
                    <a:pt x="1356" y="171"/>
                  </a:cubicBezTo>
                  <a:cubicBezTo>
                    <a:pt x="1356" y="104"/>
                    <a:pt x="1323" y="38"/>
                    <a:pt x="1223" y="4"/>
                  </a:cubicBezTo>
                  <a:cubicBezTo>
                    <a:pt x="1191" y="2"/>
                    <a:pt x="1160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9" name="Google Shape;6829;p114"/>
            <p:cNvSpPr/>
            <p:nvPr/>
          </p:nvSpPr>
          <p:spPr>
            <a:xfrm>
              <a:off x="1476328" y="3090820"/>
              <a:ext cx="69501" cy="91719"/>
            </a:xfrm>
            <a:custGeom>
              <a:avLst/>
              <a:gdLst/>
              <a:ahLst/>
              <a:cxnLst/>
              <a:rect l="l" t="t" r="r" b="b"/>
              <a:pathLst>
                <a:path w="5371" h="7088" extrusionOk="0">
                  <a:moveTo>
                    <a:pt x="3106" y="0"/>
                  </a:moveTo>
                  <a:cubicBezTo>
                    <a:pt x="2060" y="0"/>
                    <a:pt x="0" y="1482"/>
                    <a:pt x="0" y="1482"/>
                  </a:cubicBezTo>
                  <a:cubicBezTo>
                    <a:pt x="156" y="1388"/>
                    <a:pt x="323" y="1346"/>
                    <a:pt x="487" y="1346"/>
                  </a:cubicBezTo>
                  <a:cubicBezTo>
                    <a:pt x="1024" y="1346"/>
                    <a:pt x="1527" y="1802"/>
                    <a:pt x="1502" y="2416"/>
                  </a:cubicBezTo>
                  <a:cubicBezTo>
                    <a:pt x="1368" y="3517"/>
                    <a:pt x="2335" y="4951"/>
                    <a:pt x="3269" y="5351"/>
                  </a:cubicBezTo>
                  <a:cubicBezTo>
                    <a:pt x="3269" y="5351"/>
                    <a:pt x="3169" y="4951"/>
                    <a:pt x="3603" y="4951"/>
                  </a:cubicBezTo>
                  <a:cubicBezTo>
                    <a:pt x="3803" y="4951"/>
                    <a:pt x="4070" y="5685"/>
                    <a:pt x="4170" y="6585"/>
                  </a:cubicBezTo>
                  <a:cubicBezTo>
                    <a:pt x="4216" y="6884"/>
                    <a:pt x="4483" y="7088"/>
                    <a:pt x="4754" y="7088"/>
                  </a:cubicBezTo>
                  <a:cubicBezTo>
                    <a:pt x="4877" y="7088"/>
                    <a:pt x="5000" y="7046"/>
                    <a:pt x="5104" y="6952"/>
                  </a:cubicBezTo>
                  <a:cubicBezTo>
                    <a:pt x="5271" y="6419"/>
                    <a:pt x="5371" y="5818"/>
                    <a:pt x="5338" y="5251"/>
                  </a:cubicBezTo>
                  <a:cubicBezTo>
                    <a:pt x="5338" y="2683"/>
                    <a:pt x="4270" y="681"/>
                    <a:pt x="3503" y="114"/>
                  </a:cubicBezTo>
                  <a:cubicBezTo>
                    <a:pt x="3401" y="35"/>
                    <a:pt x="3265" y="0"/>
                    <a:pt x="3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0" name="Google Shape;6830;p114"/>
            <p:cNvSpPr/>
            <p:nvPr/>
          </p:nvSpPr>
          <p:spPr>
            <a:xfrm>
              <a:off x="1512587" y="3133316"/>
              <a:ext cx="36465" cy="44294"/>
            </a:xfrm>
            <a:custGeom>
              <a:avLst/>
              <a:gdLst/>
              <a:ahLst/>
              <a:cxnLst/>
              <a:rect l="l" t="t" r="r" b="b"/>
              <a:pathLst>
                <a:path w="2818" h="3423" extrusionOk="0">
                  <a:moveTo>
                    <a:pt x="1512" y="0"/>
                  </a:moveTo>
                  <a:cubicBezTo>
                    <a:pt x="1422" y="0"/>
                    <a:pt x="1329" y="11"/>
                    <a:pt x="1235" y="32"/>
                  </a:cubicBezTo>
                  <a:cubicBezTo>
                    <a:pt x="334" y="233"/>
                    <a:pt x="0" y="1467"/>
                    <a:pt x="67" y="2267"/>
                  </a:cubicBezTo>
                  <a:cubicBezTo>
                    <a:pt x="116" y="2925"/>
                    <a:pt x="502" y="3422"/>
                    <a:pt x="1006" y="3422"/>
                  </a:cubicBezTo>
                  <a:cubicBezTo>
                    <a:pt x="1192" y="3422"/>
                    <a:pt x="1395" y="3354"/>
                    <a:pt x="1602" y="3201"/>
                  </a:cubicBezTo>
                  <a:cubicBezTo>
                    <a:pt x="2169" y="2801"/>
                    <a:pt x="2536" y="2167"/>
                    <a:pt x="2669" y="1467"/>
                  </a:cubicBezTo>
                  <a:cubicBezTo>
                    <a:pt x="2818" y="694"/>
                    <a:pt x="2251" y="0"/>
                    <a:pt x="1512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1" name="Google Shape;6831;p114"/>
            <p:cNvSpPr/>
            <p:nvPr/>
          </p:nvSpPr>
          <p:spPr>
            <a:xfrm>
              <a:off x="1377051" y="3063775"/>
              <a:ext cx="163173" cy="69488"/>
            </a:xfrm>
            <a:custGeom>
              <a:avLst/>
              <a:gdLst/>
              <a:ahLst/>
              <a:cxnLst/>
              <a:rect l="l" t="t" r="r" b="b"/>
              <a:pathLst>
                <a:path w="12610" h="5370" extrusionOk="0">
                  <a:moveTo>
                    <a:pt x="8481" y="0"/>
                  </a:moveTo>
                  <a:cubicBezTo>
                    <a:pt x="6287" y="0"/>
                    <a:pt x="5218" y="1337"/>
                    <a:pt x="4403" y="1337"/>
                  </a:cubicBezTo>
                  <a:cubicBezTo>
                    <a:pt x="3570" y="1337"/>
                    <a:pt x="3803" y="503"/>
                    <a:pt x="3803" y="503"/>
                  </a:cubicBezTo>
                  <a:lnTo>
                    <a:pt x="3803" y="503"/>
                  </a:lnTo>
                  <a:cubicBezTo>
                    <a:pt x="3169" y="736"/>
                    <a:pt x="2869" y="1504"/>
                    <a:pt x="3203" y="2104"/>
                  </a:cubicBezTo>
                  <a:cubicBezTo>
                    <a:pt x="3133" y="2125"/>
                    <a:pt x="3069" y="2135"/>
                    <a:pt x="3010" y="2135"/>
                  </a:cubicBezTo>
                  <a:cubicBezTo>
                    <a:pt x="2424" y="2135"/>
                    <a:pt x="2369" y="1170"/>
                    <a:pt x="2369" y="1170"/>
                  </a:cubicBezTo>
                  <a:cubicBezTo>
                    <a:pt x="2369" y="1170"/>
                    <a:pt x="0" y="3805"/>
                    <a:pt x="2369" y="5073"/>
                  </a:cubicBezTo>
                  <a:cubicBezTo>
                    <a:pt x="2754" y="5282"/>
                    <a:pt x="3193" y="5370"/>
                    <a:pt x="3656" y="5370"/>
                  </a:cubicBezTo>
                  <a:cubicBezTo>
                    <a:pt x="5998" y="5370"/>
                    <a:pt x="8973" y="3138"/>
                    <a:pt x="8973" y="3138"/>
                  </a:cubicBezTo>
                  <a:cubicBezTo>
                    <a:pt x="8973" y="3138"/>
                    <a:pt x="10175" y="4113"/>
                    <a:pt x="11094" y="4113"/>
                  </a:cubicBezTo>
                  <a:cubicBezTo>
                    <a:pt x="11446" y="4113"/>
                    <a:pt x="11757" y="3970"/>
                    <a:pt x="11942" y="3572"/>
                  </a:cubicBezTo>
                  <a:cubicBezTo>
                    <a:pt x="12609" y="2137"/>
                    <a:pt x="10941" y="69"/>
                    <a:pt x="8640" y="3"/>
                  </a:cubicBezTo>
                  <a:cubicBezTo>
                    <a:pt x="8586" y="1"/>
                    <a:pt x="8533" y="0"/>
                    <a:pt x="8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2" name="Google Shape;6832;p114"/>
            <p:cNvSpPr/>
            <p:nvPr/>
          </p:nvSpPr>
          <p:spPr>
            <a:xfrm>
              <a:off x="1493163" y="3199337"/>
              <a:ext cx="110948" cy="86349"/>
            </a:xfrm>
            <a:custGeom>
              <a:avLst/>
              <a:gdLst/>
              <a:ahLst/>
              <a:cxnLst/>
              <a:rect l="l" t="t" r="r" b="b"/>
              <a:pathLst>
                <a:path w="8574" h="6673" extrusionOk="0">
                  <a:moveTo>
                    <a:pt x="6438" y="1"/>
                  </a:moveTo>
                  <a:lnTo>
                    <a:pt x="3670" y="4471"/>
                  </a:lnTo>
                  <a:lnTo>
                    <a:pt x="1268" y="2236"/>
                  </a:lnTo>
                  <a:lnTo>
                    <a:pt x="1268" y="2236"/>
                  </a:lnTo>
                  <a:cubicBezTo>
                    <a:pt x="1268" y="2236"/>
                    <a:pt x="0" y="3970"/>
                    <a:pt x="2836" y="6672"/>
                  </a:cubicBezTo>
                  <a:lnTo>
                    <a:pt x="3670" y="4971"/>
                  </a:lnTo>
                  <a:lnTo>
                    <a:pt x="6005" y="6172"/>
                  </a:lnTo>
                  <a:lnTo>
                    <a:pt x="8573" y="434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3" name="Google Shape;6833;p114"/>
            <p:cNvSpPr/>
            <p:nvPr/>
          </p:nvSpPr>
          <p:spPr>
            <a:xfrm>
              <a:off x="1499931" y="3270224"/>
              <a:ext cx="194618" cy="240360"/>
            </a:xfrm>
            <a:custGeom>
              <a:avLst/>
              <a:gdLst/>
              <a:ahLst/>
              <a:cxnLst/>
              <a:rect l="l" t="t" r="r" b="b"/>
              <a:pathLst>
                <a:path w="15040" h="18575" extrusionOk="0">
                  <a:moveTo>
                    <a:pt x="10201" y="11359"/>
                  </a:moveTo>
                  <a:cubicBezTo>
                    <a:pt x="10211" y="11359"/>
                    <a:pt x="10165" y="11422"/>
                    <a:pt x="10118" y="11468"/>
                  </a:cubicBezTo>
                  <a:lnTo>
                    <a:pt x="10152" y="11401"/>
                  </a:lnTo>
                  <a:cubicBezTo>
                    <a:pt x="10182" y="11371"/>
                    <a:pt x="10197" y="11359"/>
                    <a:pt x="10201" y="11359"/>
                  </a:cubicBezTo>
                  <a:close/>
                  <a:moveTo>
                    <a:pt x="12871" y="0"/>
                  </a:moveTo>
                  <a:cubicBezTo>
                    <a:pt x="11836" y="0"/>
                    <a:pt x="10801" y="677"/>
                    <a:pt x="10752" y="2061"/>
                  </a:cubicBezTo>
                  <a:lnTo>
                    <a:pt x="10752" y="2095"/>
                  </a:lnTo>
                  <a:lnTo>
                    <a:pt x="10485" y="7465"/>
                  </a:lnTo>
                  <a:cubicBezTo>
                    <a:pt x="10452" y="8333"/>
                    <a:pt x="10385" y="9233"/>
                    <a:pt x="10285" y="10067"/>
                  </a:cubicBezTo>
                  <a:lnTo>
                    <a:pt x="10218" y="10668"/>
                  </a:lnTo>
                  <a:lnTo>
                    <a:pt x="10152" y="11235"/>
                  </a:lnTo>
                  <a:lnTo>
                    <a:pt x="10085" y="11435"/>
                  </a:lnTo>
                  <a:cubicBezTo>
                    <a:pt x="10085" y="11457"/>
                    <a:pt x="10085" y="11479"/>
                    <a:pt x="10085" y="11501"/>
                  </a:cubicBezTo>
                  <a:lnTo>
                    <a:pt x="10085" y="11501"/>
                  </a:lnTo>
                  <a:cubicBezTo>
                    <a:pt x="9829" y="11752"/>
                    <a:pt x="9572" y="11944"/>
                    <a:pt x="9284" y="12135"/>
                  </a:cubicBezTo>
                  <a:cubicBezTo>
                    <a:pt x="8951" y="12369"/>
                    <a:pt x="8584" y="12602"/>
                    <a:pt x="8217" y="12802"/>
                  </a:cubicBezTo>
                  <a:cubicBezTo>
                    <a:pt x="7483" y="13269"/>
                    <a:pt x="6683" y="13670"/>
                    <a:pt x="5915" y="14103"/>
                  </a:cubicBezTo>
                  <a:cubicBezTo>
                    <a:pt x="4314" y="14904"/>
                    <a:pt x="2680" y="15738"/>
                    <a:pt x="1045" y="16538"/>
                  </a:cubicBezTo>
                  <a:cubicBezTo>
                    <a:pt x="0" y="17061"/>
                    <a:pt x="456" y="18575"/>
                    <a:pt x="1500" y="18575"/>
                  </a:cubicBezTo>
                  <a:cubicBezTo>
                    <a:pt x="1589" y="18575"/>
                    <a:pt x="1682" y="18564"/>
                    <a:pt x="1779" y="18540"/>
                  </a:cubicBezTo>
                  <a:cubicBezTo>
                    <a:pt x="3614" y="18106"/>
                    <a:pt x="5415" y="17573"/>
                    <a:pt x="7183" y="16972"/>
                  </a:cubicBezTo>
                  <a:cubicBezTo>
                    <a:pt x="8084" y="16639"/>
                    <a:pt x="8984" y="16305"/>
                    <a:pt x="9851" y="15905"/>
                  </a:cubicBezTo>
                  <a:cubicBezTo>
                    <a:pt x="10318" y="15705"/>
                    <a:pt x="10752" y="15471"/>
                    <a:pt x="11219" y="15238"/>
                  </a:cubicBezTo>
                  <a:cubicBezTo>
                    <a:pt x="11719" y="14971"/>
                    <a:pt x="12186" y="14637"/>
                    <a:pt x="12620" y="14270"/>
                  </a:cubicBezTo>
                  <a:cubicBezTo>
                    <a:pt x="12954" y="14003"/>
                    <a:pt x="13221" y="13703"/>
                    <a:pt x="13454" y="13336"/>
                  </a:cubicBezTo>
                  <a:lnTo>
                    <a:pt x="13587" y="13136"/>
                  </a:lnTo>
                  <a:cubicBezTo>
                    <a:pt x="13621" y="13036"/>
                    <a:pt x="13654" y="12969"/>
                    <a:pt x="13688" y="12869"/>
                  </a:cubicBezTo>
                  <a:lnTo>
                    <a:pt x="13754" y="12636"/>
                  </a:lnTo>
                  <a:lnTo>
                    <a:pt x="13921" y="12202"/>
                  </a:lnTo>
                  <a:cubicBezTo>
                    <a:pt x="13988" y="11935"/>
                    <a:pt x="14088" y="11668"/>
                    <a:pt x="14121" y="11401"/>
                  </a:cubicBezTo>
                  <a:cubicBezTo>
                    <a:pt x="14188" y="11168"/>
                    <a:pt x="14255" y="10901"/>
                    <a:pt x="14288" y="10668"/>
                  </a:cubicBezTo>
                  <a:cubicBezTo>
                    <a:pt x="14488" y="9667"/>
                    <a:pt x="14588" y="8733"/>
                    <a:pt x="14688" y="7799"/>
                  </a:cubicBezTo>
                  <a:cubicBezTo>
                    <a:pt x="14922" y="5931"/>
                    <a:pt x="15022" y="4063"/>
                    <a:pt x="15022" y="2162"/>
                  </a:cubicBezTo>
                  <a:lnTo>
                    <a:pt x="15022" y="2162"/>
                  </a:lnTo>
                  <a:lnTo>
                    <a:pt x="14988" y="2195"/>
                  </a:lnTo>
                  <a:cubicBezTo>
                    <a:pt x="15040" y="744"/>
                    <a:pt x="13955" y="0"/>
                    <a:pt x="1287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4" name="Google Shape;6834;p114"/>
            <p:cNvSpPr/>
            <p:nvPr/>
          </p:nvSpPr>
          <p:spPr>
            <a:xfrm>
              <a:off x="1483238" y="3479053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0"/>
                  </a:moveTo>
                  <a:lnTo>
                    <a:pt x="0" y="134"/>
                  </a:lnTo>
                  <a:lnTo>
                    <a:pt x="1134" y="3369"/>
                  </a:lnTo>
                  <a:cubicBezTo>
                    <a:pt x="1134" y="3369"/>
                    <a:pt x="3669" y="2902"/>
                    <a:pt x="3636" y="15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5" name="Google Shape;6835;p114"/>
            <p:cNvSpPr/>
            <p:nvPr/>
          </p:nvSpPr>
          <p:spPr>
            <a:xfrm>
              <a:off x="1453877" y="3480774"/>
              <a:ext cx="44048" cy="48680"/>
            </a:xfrm>
            <a:custGeom>
              <a:avLst/>
              <a:gdLst/>
              <a:ahLst/>
              <a:cxnLst/>
              <a:rect l="l" t="t" r="r" b="b"/>
              <a:pathLst>
                <a:path w="3404" h="3762" extrusionOk="0">
                  <a:moveTo>
                    <a:pt x="2269" y="1"/>
                  </a:moveTo>
                  <a:lnTo>
                    <a:pt x="701" y="835"/>
                  </a:lnTo>
                  <a:cubicBezTo>
                    <a:pt x="201" y="1101"/>
                    <a:pt x="1" y="1702"/>
                    <a:pt x="301" y="2202"/>
                  </a:cubicBezTo>
                  <a:lnTo>
                    <a:pt x="868" y="3236"/>
                  </a:lnTo>
                  <a:cubicBezTo>
                    <a:pt x="1046" y="3567"/>
                    <a:pt x="1379" y="3762"/>
                    <a:pt x="1735" y="3762"/>
                  </a:cubicBezTo>
                  <a:cubicBezTo>
                    <a:pt x="1845" y="3762"/>
                    <a:pt x="1958" y="3743"/>
                    <a:pt x="2069" y="3703"/>
                  </a:cubicBezTo>
                  <a:lnTo>
                    <a:pt x="3403" y="3236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6" name="Google Shape;6836;p114"/>
            <p:cNvSpPr/>
            <p:nvPr/>
          </p:nvSpPr>
          <p:spPr>
            <a:xfrm>
              <a:off x="1626111" y="3207114"/>
              <a:ext cx="80293" cy="181302"/>
            </a:xfrm>
            <a:custGeom>
              <a:avLst/>
              <a:gdLst/>
              <a:ahLst/>
              <a:cxnLst/>
              <a:rect l="l" t="t" r="r" b="b"/>
              <a:pathLst>
                <a:path w="6205" h="14011" extrusionOk="0">
                  <a:moveTo>
                    <a:pt x="1101" y="0"/>
                  </a:moveTo>
                  <a:cubicBezTo>
                    <a:pt x="1101" y="0"/>
                    <a:pt x="0" y="4403"/>
                    <a:pt x="0" y="5171"/>
                  </a:cubicBezTo>
                  <a:cubicBezTo>
                    <a:pt x="0" y="5938"/>
                    <a:pt x="234" y="14010"/>
                    <a:pt x="234" y="14010"/>
                  </a:cubicBezTo>
                  <a:lnTo>
                    <a:pt x="5371" y="14010"/>
                  </a:lnTo>
                  <a:cubicBezTo>
                    <a:pt x="5371" y="14010"/>
                    <a:pt x="5371" y="12509"/>
                    <a:pt x="5805" y="8073"/>
                  </a:cubicBezTo>
                  <a:cubicBezTo>
                    <a:pt x="6205" y="3669"/>
                    <a:pt x="5171" y="367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7" name="Google Shape;6837;p114"/>
            <p:cNvSpPr/>
            <p:nvPr/>
          </p:nvSpPr>
          <p:spPr>
            <a:xfrm>
              <a:off x="1626111" y="3371132"/>
              <a:ext cx="85042" cy="31095"/>
            </a:xfrm>
            <a:custGeom>
              <a:avLst/>
              <a:gdLst/>
              <a:ahLst/>
              <a:cxnLst/>
              <a:rect l="l" t="t" r="r" b="b"/>
              <a:pathLst>
                <a:path w="6572" h="2403" extrusionOk="0">
                  <a:moveTo>
                    <a:pt x="6572" y="1"/>
                  </a:moveTo>
                  <a:lnTo>
                    <a:pt x="0" y="468"/>
                  </a:lnTo>
                  <a:lnTo>
                    <a:pt x="0" y="2403"/>
                  </a:lnTo>
                  <a:lnTo>
                    <a:pt x="5404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8" name="Google Shape;6838;p114"/>
            <p:cNvSpPr/>
            <p:nvPr/>
          </p:nvSpPr>
          <p:spPr>
            <a:xfrm>
              <a:off x="1241075" y="3525664"/>
              <a:ext cx="303456" cy="19876"/>
            </a:xfrm>
            <a:custGeom>
              <a:avLst/>
              <a:gdLst/>
              <a:ahLst/>
              <a:cxnLst/>
              <a:rect l="l" t="t" r="r" b="b"/>
              <a:pathLst>
                <a:path w="23451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22850" y="1535"/>
                  </a:lnTo>
                  <a:cubicBezTo>
                    <a:pt x="23117" y="1535"/>
                    <a:pt x="23451" y="1402"/>
                    <a:pt x="23451" y="1102"/>
                  </a:cubicBezTo>
                  <a:lnTo>
                    <a:pt x="23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9" name="Google Shape;6839;p114"/>
            <p:cNvSpPr/>
            <p:nvPr/>
          </p:nvSpPr>
          <p:spPr>
            <a:xfrm>
              <a:off x="1241075" y="3525664"/>
              <a:ext cx="205474" cy="19876"/>
            </a:xfrm>
            <a:custGeom>
              <a:avLst/>
              <a:gdLst/>
              <a:ahLst/>
              <a:cxnLst/>
              <a:rect l="l" t="t" r="r" b="b"/>
              <a:pathLst>
                <a:path w="15879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15278" y="1535"/>
                  </a:lnTo>
                  <a:cubicBezTo>
                    <a:pt x="15545" y="1535"/>
                    <a:pt x="15879" y="1402"/>
                    <a:pt x="15879" y="1102"/>
                  </a:cubicBezTo>
                  <a:lnTo>
                    <a:pt x="15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0" name="Google Shape;6840;p114"/>
            <p:cNvSpPr/>
            <p:nvPr/>
          </p:nvSpPr>
          <p:spPr>
            <a:xfrm>
              <a:off x="1191436" y="3368932"/>
              <a:ext cx="242172" cy="171416"/>
            </a:xfrm>
            <a:custGeom>
              <a:avLst/>
              <a:gdLst/>
              <a:ahLst/>
              <a:cxnLst/>
              <a:rect l="l" t="t" r="r" b="b"/>
              <a:pathLst>
                <a:path w="18715" h="13247" extrusionOk="0">
                  <a:moveTo>
                    <a:pt x="15187" y="1"/>
                  </a:moveTo>
                  <a:cubicBezTo>
                    <a:pt x="15162" y="1"/>
                    <a:pt x="15137" y="2"/>
                    <a:pt x="15112" y="4"/>
                  </a:cubicBezTo>
                  <a:lnTo>
                    <a:pt x="635" y="4"/>
                  </a:lnTo>
                  <a:cubicBezTo>
                    <a:pt x="268" y="4"/>
                    <a:pt x="1" y="171"/>
                    <a:pt x="101" y="571"/>
                  </a:cubicBezTo>
                  <a:lnTo>
                    <a:pt x="2736" y="12580"/>
                  </a:lnTo>
                  <a:cubicBezTo>
                    <a:pt x="2836" y="12947"/>
                    <a:pt x="3203" y="13247"/>
                    <a:pt x="3603" y="13247"/>
                  </a:cubicBezTo>
                  <a:lnTo>
                    <a:pt x="18080" y="13247"/>
                  </a:lnTo>
                  <a:cubicBezTo>
                    <a:pt x="18447" y="13247"/>
                    <a:pt x="18714" y="12847"/>
                    <a:pt x="18614" y="12480"/>
                  </a:cubicBezTo>
                  <a:lnTo>
                    <a:pt x="15979" y="571"/>
                  </a:lnTo>
                  <a:cubicBezTo>
                    <a:pt x="15885" y="228"/>
                    <a:pt x="15557" y="1"/>
                    <a:pt x="15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1" name="Google Shape;6841;p114"/>
            <p:cNvSpPr/>
            <p:nvPr/>
          </p:nvSpPr>
          <p:spPr>
            <a:xfrm>
              <a:off x="1285110" y="3431136"/>
              <a:ext cx="41020" cy="47930"/>
            </a:xfrm>
            <a:custGeom>
              <a:avLst/>
              <a:gdLst/>
              <a:ahLst/>
              <a:cxnLst/>
              <a:rect l="l" t="t" r="r" b="b"/>
              <a:pathLst>
                <a:path w="3170" h="3704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1368" y="1035"/>
                    <a:pt x="868" y="1869"/>
                    <a:pt x="67" y="1869"/>
                  </a:cubicBezTo>
                  <a:lnTo>
                    <a:pt x="0" y="1869"/>
                  </a:lnTo>
                  <a:cubicBezTo>
                    <a:pt x="0" y="2869"/>
                    <a:pt x="1101" y="3703"/>
                    <a:pt x="1902" y="3703"/>
                  </a:cubicBezTo>
                  <a:cubicBezTo>
                    <a:pt x="2702" y="3703"/>
                    <a:pt x="3169" y="2869"/>
                    <a:pt x="2969" y="1869"/>
                  </a:cubicBezTo>
                  <a:cubicBezTo>
                    <a:pt x="2736" y="834"/>
                    <a:pt x="1935" y="34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2" name="Google Shape;6842;p114"/>
            <p:cNvSpPr/>
            <p:nvPr/>
          </p:nvSpPr>
          <p:spPr>
            <a:xfrm>
              <a:off x="2080636" y="3101353"/>
              <a:ext cx="108360" cy="163277"/>
            </a:xfrm>
            <a:custGeom>
              <a:avLst/>
              <a:gdLst/>
              <a:ahLst/>
              <a:cxnLst/>
              <a:rect l="l" t="t" r="r" b="b"/>
              <a:pathLst>
                <a:path w="8374" h="12618" extrusionOk="0">
                  <a:moveTo>
                    <a:pt x="3236" y="1"/>
                  </a:moveTo>
                  <a:lnTo>
                    <a:pt x="0" y="968"/>
                  </a:lnTo>
                  <a:cubicBezTo>
                    <a:pt x="334" y="2102"/>
                    <a:pt x="701" y="3170"/>
                    <a:pt x="1035" y="4304"/>
                  </a:cubicBezTo>
                  <a:cubicBezTo>
                    <a:pt x="1401" y="5438"/>
                    <a:pt x="1802" y="6539"/>
                    <a:pt x="2235" y="7639"/>
                  </a:cubicBezTo>
                  <a:cubicBezTo>
                    <a:pt x="2436" y="8206"/>
                    <a:pt x="2669" y="8740"/>
                    <a:pt x="2903" y="9307"/>
                  </a:cubicBezTo>
                  <a:cubicBezTo>
                    <a:pt x="3036" y="9607"/>
                    <a:pt x="3169" y="9874"/>
                    <a:pt x="3336" y="10175"/>
                  </a:cubicBezTo>
                  <a:cubicBezTo>
                    <a:pt x="3403" y="10308"/>
                    <a:pt x="3470" y="10475"/>
                    <a:pt x="3570" y="10608"/>
                  </a:cubicBezTo>
                  <a:lnTo>
                    <a:pt x="3703" y="10875"/>
                  </a:lnTo>
                  <a:cubicBezTo>
                    <a:pt x="3770" y="10975"/>
                    <a:pt x="3837" y="11075"/>
                    <a:pt x="3937" y="11175"/>
                  </a:cubicBezTo>
                  <a:cubicBezTo>
                    <a:pt x="4237" y="11542"/>
                    <a:pt x="4604" y="11809"/>
                    <a:pt x="5037" y="12009"/>
                  </a:cubicBezTo>
                  <a:cubicBezTo>
                    <a:pt x="5371" y="12176"/>
                    <a:pt x="5705" y="12309"/>
                    <a:pt x="6038" y="12410"/>
                  </a:cubicBezTo>
                  <a:cubicBezTo>
                    <a:pt x="6594" y="12548"/>
                    <a:pt x="7127" y="12618"/>
                    <a:pt x="7675" y="12618"/>
                  </a:cubicBezTo>
                  <a:cubicBezTo>
                    <a:pt x="7785" y="12618"/>
                    <a:pt x="7895" y="12615"/>
                    <a:pt x="8006" y="12610"/>
                  </a:cubicBezTo>
                  <a:lnTo>
                    <a:pt x="8373" y="11009"/>
                  </a:lnTo>
                  <a:cubicBezTo>
                    <a:pt x="7939" y="10708"/>
                    <a:pt x="7472" y="10408"/>
                    <a:pt x="7072" y="10108"/>
                  </a:cubicBezTo>
                  <a:cubicBezTo>
                    <a:pt x="6872" y="9974"/>
                    <a:pt x="6705" y="9841"/>
                    <a:pt x="6538" y="9708"/>
                  </a:cubicBezTo>
                  <a:cubicBezTo>
                    <a:pt x="6405" y="9574"/>
                    <a:pt x="6305" y="9407"/>
                    <a:pt x="6338" y="9407"/>
                  </a:cubicBezTo>
                  <a:cubicBezTo>
                    <a:pt x="6338" y="9374"/>
                    <a:pt x="6338" y="9374"/>
                    <a:pt x="6305" y="9341"/>
                  </a:cubicBezTo>
                  <a:lnTo>
                    <a:pt x="6272" y="9207"/>
                  </a:lnTo>
                  <a:lnTo>
                    <a:pt x="6105" y="8907"/>
                  </a:lnTo>
                  <a:cubicBezTo>
                    <a:pt x="6038" y="8673"/>
                    <a:pt x="5938" y="8407"/>
                    <a:pt x="5838" y="8140"/>
                  </a:cubicBezTo>
                  <a:cubicBezTo>
                    <a:pt x="5638" y="7639"/>
                    <a:pt x="5471" y="7106"/>
                    <a:pt x="5304" y="6572"/>
                  </a:cubicBezTo>
                  <a:cubicBezTo>
                    <a:pt x="4937" y="5471"/>
                    <a:pt x="4604" y="4404"/>
                    <a:pt x="4270" y="330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3" name="Google Shape;6843;p114"/>
            <p:cNvSpPr/>
            <p:nvPr/>
          </p:nvSpPr>
          <p:spPr>
            <a:xfrm>
              <a:off x="2051715" y="3067307"/>
              <a:ext cx="101877" cy="110456"/>
            </a:xfrm>
            <a:custGeom>
              <a:avLst/>
              <a:gdLst/>
              <a:ahLst/>
              <a:cxnLst/>
              <a:rect l="l" t="t" r="r" b="b"/>
              <a:pathLst>
                <a:path w="7873" h="8536" extrusionOk="0">
                  <a:moveTo>
                    <a:pt x="2738" y="0"/>
                  </a:moveTo>
                  <a:cubicBezTo>
                    <a:pt x="1816" y="0"/>
                    <a:pt x="987" y="452"/>
                    <a:pt x="568" y="1564"/>
                  </a:cubicBezTo>
                  <a:cubicBezTo>
                    <a:pt x="1" y="2965"/>
                    <a:pt x="3703" y="8536"/>
                    <a:pt x="3703" y="8536"/>
                  </a:cubicBezTo>
                  <a:lnTo>
                    <a:pt x="7873" y="6268"/>
                  </a:lnTo>
                  <a:cubicBezTo>
                    <a:pt x="7873" y="6268"/>
                    <a:pt x="6138" y="1264"/>
                    <a:pt x="4404" y="430"/>
                  </a:cubicBezTo>
                  <a:cubicBezTo>
                    <a:pt x="3859" y="158"/>
                    <a:pt x="3282" y="0"/>
                    <a:pt x="2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4" name="Google Shape;6844;p114"/>
            <p:cNvSpPr/>
            <p:nvPr/>
          </p:nvSpPr>
          <p:spPr>
            <a:xfrm>
              <a:off x="1920928" y="3384512"/>
              <a:ext cx="284033" cy="660432"/>
            </a:xfrm>
            <a:custGeom>
              <a:avLst/>
              <a:gdLst/>
              <a:ahLst/>
              <a:cxnLst/>
              <a:rect l="l" t="t" r="r" b="b"/>
              <a:pathLst>
                <a:path w="21950" h="51038" extrusionOk="0">
                  <a:moveTo>
                    <a:pt x="15645" y="1"/>
                  </a:moveTo>
                  <a:lnTo>
                    <a:pt x="10908" y="8107"/>
                  </a:lnTo>
                  <a:cubicBezTo>
                    <a:pt x="10908" y="8107"/>
                    <a:pt x="12376" y="11609"/>
                    <a:pt x="13710" y="15345"/>
                  </a:cubicBezTo>
                  <a:cubicBezTo>
                    <a:pt x="15011" y="19015"/>
                    <a:pt x="16212" y="22884"/>
                    <a:pt x="15778" y="23918"/>
                  </a:cubicBezTo>
                  <a:cubicBezTo>
                    <a:pt x="15745" y="24018"/>
                    <a:pt x="15678" y="24118"/>
                    <a:pt x="15611" y="24252"/>
                  </a:cubicBezTo>
                  <a:cubicBezTo>
                    <a:pt x="14844" y="25920"/>
                    <a:pt x="12643" y="29622"/>
                    <a:pt x="10141" y="33758"/>
                  </a:cubicBezTo>
                  <a:cubicBezTo>
                    <a:pt x="9874" y="34159"/>
                    <a:pt x="9641" y="34592"/>
                    <a:pt x="9374" y="34993"/>
                  </a:cubicBezTo>
                  <a:cubicBezTo>
                    <a:pt x="8039" y="37194"/>
                    <a:pt x="6638" y="39463"/>
                    <a:pt x="5337" y="41531"/>
                  </a:cubicBezTo>
                  <a:cubicBezTo>
                    <a:pt x="4837" y="42365"/>
                    <a:pt x="4337" y="43132"/>
                    <a:pt x="3870" y="43899"/>
                  </a:cubicBezTo>
                  <a:cubicBezTo>
                    <a:pt x="1635" y="47468"/>
                    <a:pt x="0" y="50037"/>
                    <a:pt x="0" y="50037"/>
                  </a:cubicBezTo>
                  <a:lnTo>
                    <a:pt x="1702" y="51037"/>
                  </a:lnTo>
                  <a:cubicBezTo>
                    <a:pt x="2502" y="49937"/>
                    <a:pt x="3403" y="48903"/>
                    <a:pt x="4337" y="47935"/>
                  </a:cubicBezTo>
                  <a:cubicBezTo>
                    <a:pt x="4804" y="47402"/>
                    <a:pt x="5337" y="46834"/>
                    <a:pt x="5871" y="46201"/>
                  </a:cubicBezTo>
                  <a:cubicBezTo>
                    <a:pt x="6972" y="44966"/>
                    <a:pt x="8139" y="43532"/>
                    <a:pt x="9374" y="41998"/>
                  </a:cubicBezTo>
                  <a:lnTo>
                    <a:pt x="10474" y="40630"/>
                  </a:lnTo>
                  <a:cubicBezTo>
                    <a:pt x="14778" y="35226"/>
                    <a:pt x="19414" y="28888"/>
                    <a:pt x="21149" y="24585"/>
                  </a:cubicBezTo>
                  <a:cubicBezTo>
                    <a:pt x="21682" y="23251"/>
                    <a:pt x="21949" y="22117"/>
                    <a:pt x="21816" y="21283"/>
                  </a:cubicBezTo>
                  <a:cubicBezTo>
                    <a:pt x="21482" y="18714"/>
                    <a:pt x="20482" y="14845"/>
                    <a:pt x="19314" y="11109"/>
                  </a:cubicBezTo>
                  <a:cubicBezTo>
                    <a:pt x="17580" y="5405"/>
                    <a:pt x="15645" y="1"/>
                    <a:pt x="1564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5" name="Google Shape;6845;p114"/>
            <p:cNvSpPr/>
            <p:nvPr/>
          </p:nvSpPr>
          <p:spPr>
            <a:xfrm>
              <a:off x="1933441" y="3420343"/>
              <a:ext cx="109654" cy="681576"/>
            </a:xfrm>
            <a:custGeom>
              <a:avLst/>
              <a:gdLst/>
              <a:ahLst/>
              <a:cxnLst/>
              <a:rect l="l" t="t" r="r" b="b"/>
              <a:pathLst>
                <a:path w="8474" h="52672" extrusionOk="0">
                  <a:moveTo>
                    <a:pt x="968" y="1"/>
                  </a:moveTo>
                  <a:lnTo>
                    <a:pt x="968" y="1"/>
                  </a:lnTo>
                  <a:cubicBezTo>
                    <a:pt x="1" y="4104"/>
                    <a:pt x="334" y="9507"/>
                    <a:pt x="1068" y="14378"/>
                  </a:cubicBezTo>
                  <a:cubicBezTo>
                    <a:pt x="1669" y="18414"/>
                    <a:pt x="2502" y="22083"/>
                    <a:pt x="3036" y="24285"/>
                  </a:cubicBezTo>
                  <a:cubicBezTo>
                    <a:pt x="3370" y="25586"/>
                    <a:pt x="3603" y="26353"/>
                    <a:pt x="3603" y="26353"/>
                  </a:cubicBezTo>
                  <a:cubicBezTo>
                    <a:pt x="3603" y="30522"/>
                    <a:pt x="3870" y="34659"/>
                    <a:pt x="4337" y="38795"/>
                  </a:cubicBezTo>
                  <a:cubicBezTo>
                    <a:pt x="4504" y="40430"/>
                    <a:pt x="4704" y="41997"/>
                    <a:pt x="4904" y="43432"/>
                  </a:cubicBezTo>
                  <a:cubicBezTo>
                    <a:pt x="5671" y="48802"/>
                    <a:pt x="6439" y="52672"/>
                    <a:pt x="6439" y="52672"/>
                  </a:cubicBezTo>
                  <a:lnTo>
                    <a:pt x="8473" y="52405"/>
                  </a:lnTo>
                  <a:lnTo>
                    <a:pt x="8407" y="39229"/>
                  </a:lnTo>
                  <a:lnTo>
                    <a:pt x="8373" y="32257"/>
                  </a:lnTo>
                  <a:lnTo>
                    <a:pt x="8307" y="22750"/>
                  </a:lnTo>
                  <a:lnTo>
                    <a:pt x="8273" y="21082"/>
                  </a:lnTo>
                  <a:lnTo>
                    <a:pt x="8173" y="13877"/>
                  </a:lnTo>
                  <a:lnTo>
                    <a:pt x="8040" y="32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6" name="Google Shape;6846;p114"/>
            <p:cNvSpPr/>
            <p:nvPr/>
          </p:nvSpPr>
          <p:spPr>
            <a:xfrm>
              <a:off x="1876039" y="3287822"/>
              <a:ext cx="321585" cy="358283"/>
            </a:xfrm>
            <a:custGeom>
              <a:avLst/>
              <a:gdLst/>
              <a:ahLst/>
              <a:cxnLst/>
              <a:rect l="l" t="t" r="r" b="b"/>
              <a:pathLst>
                <a:path w="24852" h="27688" extrusionOk="0">
                  <a:moveTo>
                    <a:pt x="17713" y="1"/>
                  </a:moveTo>
                  <a:lnTo>
                    <a:pt x="6371" y="902"/>
                  </a:lnTo>
                  <a:cubicBezTo>
                    <a:pt x="0" y="11476"/>
                    <a:pt x="4804" y="27621"/>
                    <a:pt x="4804" y="27621"/>
                  </a:cubicBezTo>
                  <a:lnTo>
                    <a:pt x="5437" y="27621"/>
                  </a:lnTo>
                  <a:lnTo>
                    <a:pt x="5204" y="21683"/>
                  </a:lnTo>
                  <a:lnTo>
                    <a:pt x="7339" y="27687"/>
                  </a:lnTo>
                  <a:cubicBezTo>
                    <a:pt x="7339" y="27687"/>
                    <a:pt x="20415" y="26587"/>
                    <a:pt x="24851" y="23985"/>
                  </a:cubicBezTo>
                  <a:cubicBezTo>
                    <a:pt x="22183" y="14244"/>
                    <a:pt x="18980" y="5838"/>
                    <a:pt x="18980" y="5838"/>
                  </a:cubicBezTo>
                  <a:lnTo>
                    <a:pt x="17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7" name="Google Shape;6847;p114"/>
            <p:cNvSpPr/>
            <p:nvPr/>
          </p:nvSpPr>
          <p:spPr>
            <a:xfrm>
              <a:off x="2009841" y="4074603"/>
              <a:ext cx="87216" cy="72218"/>
            </a:xfrm>
            <a:custGeom>
              <a:avLst/>
              <a:gdLst/>
              <a:ahLst/>
              <a:cxnLst/>
              <a:rect l="l" t="t" r="r" b="b"/>
              <a:pathLst>
                <a:path w="6740" h="5581" extrusionOk="0">
                  <a:moveTo>
                    <a:pt x="1174" y="0"/>
                  </a:moveTo>
                  <a:cubicBezTo>
                    <a:pt x="703" y="0"/>
                    <a:pt x="281" y="261"/>
                    <a:pt x="101" y="711"/>
                  </a:cubicBezTo>
                  <a:cubicBezTo>
                    <a:pt x="68" y="744"/>
                    <a:pt x="34" y="811"/>
                    <a:pt x="34" y="911"/>
                  </a:cubicBezTo>
                  <a:cubicBezTo>
                    <a:pt x="1" y="1244"/>
                    <a:pt x="1" y="1611"/>
                    <a:pt x="34" y="1978"/>
                  </a:cubicBezTo>
                  <a:cubicBezTo>
                    <a:pt x="101" y="3179"/>
                    <a:pt x="268" y="4413"/>
                    <a:pt x="501" y="5581"/>
                  </a:cubicBezTo>
                  <a:lnTo>
                    <a:pt x="768" y="5547"/>
                  </a:lnTo>
                  <a:lnTo>
                    <a:pt x="568" y="3279"/>
                  </a:lnTo>
                  <a:cubicBezTo>
                    <a:pt x="549" y="3060"/>
                    <a:pt x="592" y="2969"/>
                    <a:pt x="671" y="2969"/>
                  </a:cubicBezTo>
                  <a:cubicBezTo>
                    <a:pt x="869" y="2969"/>
                    <a:pt x="1287" y="3541"/>
                    <a:pt x="1502" y="4113"/>
                  </a:cubicBezTo>
                  <a:cubicBezTo>
                    <a:pt x="1742" y="4832"/>
                    <a:pt x="2169" y="5578"/>
                    <a:pt x="3461" y="5578"/>
                  </a:cubicBezTo>
                  <a:cubicBezTo>
                    <a:pt x="3608" y="5578"/>
                    <a:pt x="3767" y="5568"/>
                    <a:pt x="3937" y="5547"/>
                  </a:cubicBezTo>
                  <a:cubicBezTo>
                    <a:pt x="5938" y="5347"/>
                    <a:pt x="6739" y="5147"/>
                    <a:pt x="6172" y="4714"/>
                  </a:cubicBezTo>
                  <a:cubicBezTo>
                    <a:pt x="5838" y="4513"/>
                    <a:pt x="5471" y="4380"/>
                    <a:pt x="5071" y="4313"/>
                  </a:cubicBezTo>
                  <a:cubicBezTo>
                    <a:pt x="5071" y="4313"/>
                    <a:pt x="3837" y="3379"/>
                    <a:pt x="2836" y="177"/>
                  </a:cubicBezTo>
                  <a:lnTo>
                    <a:pt x="1335" y="10"/>
                  </a:lnTo>
                  <a:cubicBezTo>
                    <a:pt x="1281" y="3"/>
                    <a:pt x="122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8" name="Google Shape;6848;p114"/>
            <p:cNvSpPr/>
            <p:nvPr/>
          </p:nvSpPr>
          <p:spPr>
            <a:xfrm>
              <a:off x="2011135" y="4062206"/>
              <a:ext cx="64765" cy="69734"/>
            </a:xfrm>
            <a:custGeom>
              <a:avLst/>
              <a:gdLst/>
              <a:ahLst/>
              <a:cxnLst/>
              <a:rect l="l" t="t" r="r" b="b"/>
              <a:pathLst>
                <a:path w="5005" h="5389" extrusionOk="0">
                  <a:moveTo>
                    <a:pt x="2336" y="1"/>
                  </a:moveTo>
                  <a:cubicBezTo>
                    <a:pt x="2336" y="1"/>
                    <a:pt x="468" y="701"/>
                    <a:pt x="301" y="1001"/>
                  </a:cubicBezTo>
                  <a:cubicBezTo>
                    <a:pt x="168" y="1202"/>
                    <a:pt x="68" y="1435"/>
                    <a:pt x="1" y="1669"/>
                  </a:cubicBezTo>
                  <a:cubicBezTo>
                    <a:pt x="74" y="1650"/>
                    <a:pt x="147" y="1641"/>
                    <a:pt x="219" y="1641"/>
                  </a:cubicBezTo>
                  <a:cubicBezTo>
                    <a:pt x="1428" y="1641"/>
                    <a:pt x="2474" y="4149"/>
                    <a:pt x="3103" y="4904"/>
                  </a:cubicBezTo>
                  <a:cubicBezTo>
                    <a:pt x="3407" y="5289"/>
                    <a:pt x="3858" y="5388"/>
                    <a:pt x="4244" y="5388"/>
                  </a:cubicBezTo>
                  <a:cubicBezTo>
                    <a:pt x="4662" y="5388"/>
                    <a:pt x="5005" y="5271"/>
                    <a:pt x="5005" y="5271"/>
                  </a:cubicBezTo>
                  <a:cubicBezTo>
                    <a:pt x="4371" y="4637"/>
                    <a:pt x="3904" y="3870"/>
                    <a:pt x="3570" y="3036"/>
                  </a:cubicBezTo>
                  <a:cubicBezTo>
                    <a:pt x="2870" y="1435"/>
                    <a:pt x="2336" y="1"/>
                    <a:pt x="2336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9" name="Google Shape;6849;p114"/>
            <p:cNvSpPr/>
            <p:nvPr/>
          </p:nvSpPr>
          <p:spPr>
            <a:xfrm>
              <a:off x="1870850" y="4025365"/>
              <a:ext cx="72529" cy="98163"/>
            </a:xfrm>
            <a:custGeom>
              <a:avLst/>
              <a:gdLst/>
              <a:ahLst/>
              <a:cxnLst/>
              <a:rect l="l" t="t" r="r" b="b"/>
              <a:pathLst>
                <a:path w="5605" h="7586" extrusionOk="0">
                  <a:moveTo>
                    <a:pt x="3743" y="1"/>
                  </a:moveTo>
                  <a:cubicBezTo>
                    <a:pt x="3630" y="1"/>
                    <a:pt x="3516" y="16"/>
                    <a:pt x="3403" y="46"/>
                  </a:cubicBezTo>
                  <a:cubicBezTo>
                    <a:pt x="3337" y="46"/>
                    <a:pt x="3270" y="79"/>
                    <a:pt x="3203" y="112"/>
                  </a:cubicBezTo>
                  <a:cubicBezTo>
                    <a:pt x="2903" y="346"/>
                    <a:pt x="2636" y="579"/>
                    <a:pt x="2369" y="846"/>
                  </a:cubicBezTo>
                  <a:cubicBezTo>
                    <a:pt x="1502" y="1714"/>
                    <a:pt x="735" y="2648"/>
                    <a:pt x="1" y="3615"/>
                  </a:cubicBezTo>
                  <a:lnTo>
                    <a:pt x="201" y="3782"/>
                  </a:lnTo>
                  <a:lnTo>
                    <a:pt x="1769" y="2114"/>
                  </a:lnTo>
                  <a:cubicBezTo>
                    <a:pt x="1874" y="2002"/>
                    <a:pt x="1953" y="1954"/>
                    <a:pt x="2009" y="1954"/>
                  </a:cubicBezTo>
                  <a:cubicBezTo>
                    <a:pt x="2240" y="1954"/>
                    <a:pt x="2090" y="2759"/>
                    <a:pt x="1769" y="3348"/>
                  </a:cubicBezTo>
                  <a:cubicBezTo>
                    <a:pt x="1335" y="4082"/>
                    <a:pt x="1035" y="5016"/>
                    <a:pt x="2303" y="6150"/>
                  </a:cubicBezTo>
                  <a:cubicBezTo>
                    <a:pt x="3346" y="7077"/>
                    <a:pt x="3986" y="7586"/>
                    <a:pt x="4257" y="7586"/>
                  </a:cubicBezTo>
                  <a:cubicBezTo>
                    <a:pt x="4376" y="7586"/>
                    <a:pt x="4424" y="7488"/>
                    <a:pt x="4404" y="7284"/>
                  </a:cubicBezTo>
                  <a:cubicBezTo>
                    <a:pt x="4337" y="6884"/>
                    <a:pt x="4204" y="6517"/>
                    <a:pt x="4004" y="6183"/>
                  </a:cubicBezTo>
                  <a:cubicBezTo>
                    <a:pt x="4004" y="6183"/>
                    <a:pt x="3870" y="4616"/>
                    <a:pt x="5605" y="1747"/>
                  </a:cubicBezTo>
                  <a:lnTo>
                    <a:pt x="4738" y="513"/>
                  </a:lnTo>
                  <a:cubicBezTo>
                    <a:pt x="4505" y="177"/>
                    <a:pt x="4132" y="1"/>
                    <a:pt x="3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0" name="Google Shape;6850;p114"/>
            <p:cNvSpPr/>
            <p:nvPr/>
          </p:nvSpPr>
          <p:spPr>
            <a:xfrm>
              <a:off x="1907975" y="4023321"/>
              <a:ext cx="42741" cy="82065"/>
            </a:xfrm>
            <a:custGeom>
              <a:avLst/>
              <a:gdLst/>
              <a:ahLst/>
              <a:cxnLst/>
              <a:rect l="l" t="t" r="r" b="b"/>
              <a:pathLst>
                <a:path w="3303" h="6342" extrusionOk="0">
                  <a:moveTo>
                    <a:pt x="1244" y="0"/>
                  </a:moveTo>
                  <a:cubicBezTo>
                    <a:pt x="1228" y="0"/>
                    <a:pt x="1214" y="1"/>
                    <a:pt x="1201" y="4"/>
                  </a:cubicBezTo>
                  <a:cubicBezTo>
                    <a:pt x="968" y="37"/>
                    <a:pt x="734" y="137"/>
                    <a:pt x="534" y="237"/>
                  </a:cubicBezTo>
                  <a:cubicBezTo>
                    <a:pt x="1602" y="971"/>
                    <a:pt x="267" y="3673"/>
                    <a:pt x="134" y="4674"/>
                  </a:cubicBezTo>
                  <a:cubicBezTo>
                    <a:pt x="1" y="5708"/>
                    <a:pt x="1135" y="6341"/>
                    <a:pt x="1135" y="6341"/>
                  </a:cubicBezTo>
                  <a:cubicBezTo>
                    <a:pt x="1201" y="5474"/>
                    <a:pt x="1435" y="4607"/>
                    <a:pt x="1835" y="3806"/>
                  </a:cubicBezTo>
                  <a:cubicBezTo>
                    <a:pt x="2569" y="2205"/>
                    <a:pt x="3303" y="871"/>
                    <a:pt x="3303" y="871"/>
                  </a:cubicBezTo>
                  <a:cubicBezTo>
                    <a:pt x="3303" y="871"/>
                    <a:pt x="1686" y="0"/>
                    <a:pt x="124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1" name="Google Shape;6851;p114"/>
            <p:cNvSpPr/>
            <p:nvPr/>
          </p:nvSpPr>
          <p:spPr>
            <a:xfrm>
              <a:off x="1956320" y="3274442"/>
              <a:ext cx="152821" cy="31962"/>
            </a:xfrm>
            <a:custGeom>
              <a:avLst/>
              <a:gdLst/>
              <a:ahLst/>
              <a:cxnLst/>
              <a:rect l="l" t="t" r="r" b="b"/>
              <a:pathLst>
                <a:path w="11810" h="2470" extrusionOk="0">
                  <a:moveTo>
                    <a:pt x="11809" y="1"/>
                  </a:moveTo>
                  <a:lnTo>
                    <a:pt x="67" y="768"/>
                  </a:lnTo>
                  <a:lnTo>
                    <a:pt x="1" y="2469"/>
                  </a:lnTo>
                  <a:lnTo>
                    <a:pt x="11742" y="2002"/>
                  </a:lnTo>
                  <a:lnTo>
                    <a:pt x="11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2" name="Google Shape;6852;p114"/>
            <p:cNvSpPr/>
            <p:nvPr/>
          </p:nvSpPr>
          <p:spPr>
            <a:xfrm>
              <a:off x="2093590" y="3270133"/>
              <a:ext cx="8204" cy="38432"/>
            </a:xfrm>
            <a:custGeom>
              <a:avLst/>
              <a:gdLst/>
              <a:ahLst/>
              <a:cxnLst/>
              <a:rect l="l" t="t" r="r" b="b"/>
              <a:pathLst>
                <a:path w="634" h="2970" extrusionOk="0">
                  <a:moveTo>
                    <a:pt x="0" y="0"/>
                  </a:moveTo>
                  <a:lnTo>
                    <a:pt x="34" y="2969"/>
                  </a:lnTo>
                  <a:lnTo>
                    <a:pt x="634" y="296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3" name="Google Shape;6853;p114"/>
            <p:cNvSpPr/>
            <p:nvPr/>
          </p:nvSpPr>
          <p:spPr>
            <a:xfrm>
              <a:off x="2038762" y="3275736"/>
              <a:ext cx="35844" cy="30668"/>
            </a:xfrm>
            <a:custGeom>
              <a:avLst/>
              <a:gdLst/>
              <a:ahLst/>
              <a:cxnLst/>
              <a:rect l="l" t="t" r="r" b="b"/>
              <a:pathLst>
                <a:path w="2770" h="2370" extrusionOk="0">
                  <a:moveTo>
                    <a:pt x="2069" y="368"/>
                  </a:moveTo>
                  <a:cubicBezTo>
                    <a:pt x="2169" y="368"/>
                    <a:pt x="2236" y="401"/>
                    <a:pt x="2302" y="468"/>
                  </a:cubicBezTo>
                  <a:cubicBezTo>
                    <a:pt x="2369" y="535"/>
                    <a:pt x="2403" y="601"/>
                    <a:pt x="2403" y="701"/>
                  </a:cubicBezTo>
                  <a:lnTo>
                    <a:pt x="2403" y="835"/>
                  </a:lnTo>
                  <a:lnTo>
                    <a:pt x="2369" y="835"/>
                  </a:lnTo>
                  <a:lnTo>
                    <a:pt x="1969" y="868"/>
                  </a:lnTo>
                  <a:cubicBezTo>
                    <a:pt x="1958" y="867"/>
                    <a:pt x="1948" y="867"/>
                    <a:pt x="1938" y="867"/>
                  </a:cubicBezTo>
                  <a:cubicBezTo>
                    <a:pt x="1623" y="867"/>
                    <a:pt x="1642" y="1341"/>
                    <a:pt x="1944" y="1341"/>
                  </a:cubicBezTo>
                  <a:cubicBezTo>
                    <a:pt x="1962" y="1341"/>
                    <a:pt x="1982" y="1339"/>
                    <a:pt x="2002" y="1335"/>
                  </a:cubicBezTo>
                  <a:lnTo>
                    <a:pt x="2403" y="1302"/>
                  </a:lnTo>
                  <a:lnTo>
                    <a:pt x="2403" y="1602"/>
                  </a:lnTo>
                  <a:cubicBezTo>
                    <a:pt x="2403" y="1769"/>
                    <a:pt x="2269" y="1902"/>
                    <a:pt x="2102" y="1936"/>
                  </a:cubicBezTo>
                  <a:lnTo>
                    <a:pt x="701" y="2036"/>
                  </a:lnTo>
                  <a:cubicBezTo>
                    <a:pt x="635" y="2036"/>
                    <a:pt x="535" y="2002"/>
                    <a:pt x="468" y="1936"/>
                  </a:cubicBezTo>
                  <a:cubicBezTo>
                    <a:pt x="401" y="1869"/>
                    <a:pt x="368" y="1802"/>
                    <a:pt x="368" y="1702"/>
                  </a:cubicBezTo>
                  <a:lnTo>
                    <a:pt x="368" y="802"/>
                  </a:lnTo>
                  <a:cubicBezTo>
                    <a:pt x="368" y="635"/>
                    <a:pt x="501" y="501"/>
                    <a:pt x="668" y="468"/>
                  </a:cubicBezTo>
                  <a:lnTo>
                    <a:pt x="2069" y="368"/>
                  </a:lnTo>
                  <a:close/>
                  <a:moveTo>
                    <a:pt x="2036" y="1"/>
                  </a:moveTo>
                  <a:lnTo>
                    <a:pt x="635" y="134"/>
                  </a:lnTo>
                  <a:cubicBezTo>
                    <a:pt x="268" y="134"/>
                    <a:pt x="1" y="435"/>
                    <a:pt x="1" y="802"/>
                  </a:cubicBezTo>
                  <a:lnTo>
                    <a:pt x="1" y="1702"/>
                  </a:lnTo>
                  <a:cubicBezTo>
                    <a:pt x="1" y="1869"/>
                    <a:pt x="68" y="2069"/>
                    <a:pt x="234" y="2203"/>
                  </a:cubicBezTo>
                  <a:cubicBezTo>
                    <a:pt x="334" y="2303"/>
                    <a:pt x="501" y="2369"/>
                    <a:pt x="701" y="2369"/>
                  </a:cubicBezTo>
                  <a:lnTo>
                    <a:pt x="735" y="2369"/>
                  </a:lnTo>
                  <a:lnTo>
                    <a:pt x="2136" y="2269"/>
                  </a:lnTo>
                  <a:cubicBezTo>
                    <a:pt x="2503" y="2236"/>
                    <a:pt x="2769" y="1936"/>
                    <a:pt x="2769" y="1602"/>
                  </a:cubicBezTo>
                  <a:lnTo>
                    <a:pt x="2769" y="701"/>
                  </a:lnTo>
                  <a:cubicBezTo>
                    <a:pt x="2769" y="501"/>
                    <a:pt x="2703" y="335"/>
                    <a:pt x="2536" y="201"/>
                  </a:cubicBezTo>
                  <a:cubicBezTo>
                    <a:pt x="2403" y="68"/>
                    <a:pt x="223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4" name="Google Shape;6854;p114"/>
            <p:cNvSpPr/>
            <p:nvPr/>
          </p:nvSpPr>
          <p:spPr>
            <a:xfrm>
              <a:off x="1915752" y="3066311"/>
              <a:ext cx="204167" cy="224975"/>
            </a:xfrm>
            <a:custGeom>
              <a:avLst/>
              <a:gdLst/>
              <a:ahLst/>
              <a:cxnLst/>
              <a:rect l="l" t="t" r="r" b="b"/>
              <a:pathLst>
                <a:path w="15778" h="17386" extrusionOk="0">
                  <a:moveTo>
                    <a:pt x="9822" y="0"/>
                  </a:moveTo>
                  <a:cubicBezTo>
                    <a:pt x="9626" y="0"/>
                    <a:pt x="9431" y="2"/>
                    <a:pt x="9240" y="7"/>
                  </a:cubicBezTo>
                  <a:cubicBezTo>
                    <a:pt x="7572" y="40"/>
                    <a:pt x="5904" y="207"/>
                    <a:pt x="4270" y="474"/>
                  </a:cubicBezTo>
                  <a:cubicBezTo>
                    <a:pt x="3169" y="640"/>
                    <a:pt x="1368" y="907"/>
                    <a:pt x="0" y="1841"/>
                  </a:cubicBezTo>
                  <a:cubicBezTo>
                    <a:pt x="267" y="2475"/>
                    <a:pt x="167" y="2742"/>
                    <a:pt x="367" y="3309"/>
                  </a:cubicBezTo>
                  <a:cubicBezTo>
                    <a:pt x="567" y="3876"/>
                    <a:pt x="801" y="4510"/>
                    <a:pt x="1001" y="5044"/>
                  </a:cubicBezTo>
                  <a:cubicBezTo>
                    <a:pt x="1434" y="6345"/>
                    <a:pt x="1801" y="7445"/>
                    <a:pt x="2102" y="8446"/>
                  </a:cubicBezTo>
                  <a:cubicBezTo>
                    <a:pt x="2969" y="11515"/>
                    <a:pt x="3102" y="17386"/>
                    <a:pt x="3102" y="17386"/>
                  </a:cubicBezTo>
                  <a:lnTo>
                    <a:pt x="14944" y="16552"/>
                  </a:lnTo>
                  <a:cubicBezTo>
                    <a:pt x="15778" y="5611"/>
                    <a:pt x="13877" y="207"/>
                    <a:pt x="13877" y="207"/>
                  </a:cubicBezTo>
                  <a:cubicBezTo>
                    <a:pt x="13877" y="207"/>
                    <a:pt x="13576" y="173"/>
                    <a:pt x="13109" y="140"/>
                  </a:cubicBezTo>
                  <a:cubicBezTo>
                    <a:pt x="12332" y="83"/>
                    <a:pt x="11057" y="0"/>
                    <a:pt x="9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5" name="Google Shape;6855;p114"/>
            <p:cNvSpPr/>
            <p:nvPr/>
          </p:nvSpPr>
          <p:spPr>
            <a:xfrm>
              <a:off x="1987402" y="3011134"/>
              <a:ext cx="60443" cy="88070"/>
            </a:xfrm>
            <a:custGeom>
              <a:avLst/>
              <a:gdLst/>
              <a:ahLst/>
              <a:cxnLst/>
              <a:rect l="l" t="t" r="r" b="b"/>
              <a:pathLst>
                <a:path w="4671" h="6806" extrusionOk="0">
                  <a:moveTo>
                    <a:pt x="1501" y="1"/>
                  </a:moveTo>
                  <a:cubicBezTo>
                    <a:pt x="1501" y="1"/>
                    <a:pt x="2135" y="3203"/>
                    <a:pt x="0" y="4337"/>
                  </a:cubicBezTo>
                  <a:cubicBezTo>
                    <a:pt x="0" y="4337"/>
                    <a:pt x="467" y="5705"/>
                    <a:pt x="3069" y="6806"/>
                  </a:cubicBezTo>
                  <a:cubicBezTo>
                    <a:pt x="3069" y="6806"/>
                    <a:pt x="4670" y="6305"/>
                    <a:pt x="4370" y="5071"/>
                  </a:cubicBezTo>
                  <a:cubicBezTo>
                    <a:pt x="4370" y="5071"/>
                    <a:pt x="3503" y="4804"/>
                    <a:pt x="4070" y="2836"/>
                  </a:cubicBezTo>
                  <a:cubicBezTo>
                    <a:pt x="4203" y="2403"/>
                    <a:pt x="4370" y="1936"/>
                    <a:pt x="4570" y="15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6" name="Google Shape;6856;p114"/>
            <p:cNvSpPr/>
            <p:nvPr/>
          </p:nvSpPr>
          <p:spPr>
            <a:xfrm>
              <a:off x="2006825" y="3011134"/>
              <a:ext cx="39726" cy="36711"/>
            </a:xfrm>
            <a:custGeom>
              <a:avLst/>
              <a:gdLst/>
              <a:ahLst/>
              <a:cxnLst/>
              <a:rect l="l" t="t" r="r" b="b"/>
              <a:pathLst>
                <a:path w="3070" h="2837" extrusionOk="0">
                  <a:moveTo>
                    <a:pt x="0" y="1"/>
                  </a:moveTo>
                  <a:cubicBezTo>
                    <a:pt x="1" y="1"/>
                    <a:pt x="1101" y="2069"/>
                    <a:pt x="2569" y="2836"/>
                  </a:cubicBezTo>
                  <a:cubicBezTo>
                    <a:pt x="2702" y="2403"/>
                    <a:pt x="2869" y="1936"/>
                    <a:pt x="3069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7" name="Google Shape;6857;p114"/>
            <p:cNvSpPr/>
            <p:nvPr/>
          </p:nvSpPr>
          <p:spPr>
            <a:xfrm>
              <a:off x="1980492" y="3053875"/>
              <a:ext cx="76411" cy="68647"/>
            </a:xfrm>
            <a:custGeom>
              <a:avLst/>
              <a:gdLst/>
              <a:ahLst/>
              <a:cxnLst/>
              <a:rect l="l" t="t" r="r" b="b"/>
              <a:pathLst>
                <a:path w="5905" h="5305" extrusionOk="0">
                  <a:moveTo>
                    <a:pt x="4404" y="0"/>
                  </a:moveTo>
                  <a:lnTo>
                    <a:pt x="3803" y="3369"/>
                  </a:lnTo>
                  <a:lnTo>
                    <a:pt x="1035" y="134"/>
                  </a:lnTo>
                  <a:lnTo>
                    <a:pt x="1" y="1301"/>
                  </a:lnTo>
                  <a:lnTo>
                    <a:pt x="1835" y="5304"/>
                  </a:lnTo>
                  <a:lnTo>
                    <a:pt x="3803" y="3636"/>
                  </a:lnTo>
                  <a:lnTo>
                    <a:pt x="5905" y="4504"/>
                  </a:lnTo>
                  <a:lnTo>
                    <a:pt x="5671" y="968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8" name="Google Shape;6858;p114"/>
            <p:cNvSpPr/>
            <p:nvPr/>
          </p:nvSpPr>
          <p:spPr>
            <a:xfrm>
              <a:off x="1979625" y="2887709"/>
              <a:ext cx="160585" cy="84214"/>
            </a:xfrm>
            <a:custGeom>
              <a:avLst/>
              <a:gdLst/>
              <a:ahLst/>
              <a:cxnLst/>
              <a:rect l="l" t="t" r="r" b="b"/>
              <a:pathLst>
                <a:path w="12410" h="6508" extrusionOk="0">
                  <a:moveTo>
                    <a:pt x="3446" y="1"/>
                  </a:moveTo>
                  <a:cubicBezTo>
                    <a:pt x="2674" y="1"/>
                    <a:pt x="2036" y="112"/>
                    <a:pt x="1669" y="399"/>
                  </a:cubicBezTo>
                  <a:cubicBezTo>
                    <a:pt x="1" y="1667"/>
                    <a:pt x="1302" y="3001"/>
                    <a:pt x="1302" y="3001"/>
                  </a:cubicBezTo>
                  <a:cubicBezTo>
                    <a:pt x="835" y="3401"/>
                    <a:pt x="568" y="3968"/>
                    <a:pt x="568" y="4569"/>
                  </a:cubicBezTo>
                  <a:cubicBezTo>
                    <a:pt x="601" y="5569"/>
                    <a:pt x="1735" y="6237"/>
                    <a:pt x="1735" y="6237"/>
                  </a:cubicBezTo>
                  <a:cubicBezTo>
                    <a:pt x="1735" y="6237"/>
                    <a:pt x="8307" y="6370"/>
                    <a:pt x="10108" y="6503"/>
                  </a:cubicBezTo>
                  <a:cubicBezTo>
                    <a:pt x="10158" y="6506"/>
                    <a:pt x="10206" y="6508"/>
                    <a:pt x="10252" y="6508"/>
                  </a:cubicBezTo>
                  <a:cubicBezTo>
                    <a:pt x="11880" y="6508"/>
                    <a:pt x="11376" y="4836"/>
                    <a:pt x="11376" y="4836"/>
                  </a:cubicBezTo>
                  <a:cubicBezTo>
                    <a:pt x="11376" y="4836"/>
                    <a:pt x="12410" y="4669"/>
                    <a:pt x="12176" y="3034"/>
                  </a:cubicBezTo>
                  <a:cubicBezTo>
                    <a:pt x="11943" y="1400"/>
                    <a:pt x="10575" y="1400"/>
                    <a:pt x="10575" y="1400"/>
                  </a:cubicBezTo>
                  <a:cubicBezTo>
                    <a:pt x="10575" y="1400"/>
                    <a:pt x="6175" y="1"/>
                    <a:pt x="3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9" name="Google Shape;6859;p114"/>
            <p:cNvSpPr/>
            <p:nvPr/>
          </p:nvSpPr>
          <p:spPr>
            <a:xfrm>
              <a:off x="1941646" y="2804995"/>
              <a:ext cx="129076" cy="102174"/>
            </a:xfrm>
            <a:custGeom>
              <a:avLst/>
              <a:gdLst/>
              <a:ahLst/>
              <a:cxnLst/>
              <a:rect l="l" t="t" r="r" b="b"/>
              <a:pathLst>
                <a:path w="9975" h="7896" extrusionOk="0">
                  <a:moveTo>
                    <a:pt x="3371" y="0"/>
                  </a:moveTo>
                  <a:cubicBezTo>
                    <a:pt x="3062" y="0"/>
                    <a:pt x="2742" y="97"/>
                    <a:pt x="2436" y="353"/>
                  </a:cubicBezTo>
                  <a:cubicBezTo>
                    <a:pt x="1201" y="1387"/>
                    <a:pt x="1969" y="2922"/>
                    <a:pt x="1969" y="2922"/>
                  </a:cubicBezTo>
                  <a:cubicBezTo>
                    <a:pt x="1969" y="2922"/>
                    <a:pt x="0" y="2988"/>
                    <a:pt x="634" y="4623"/>
                  </a:cubicBezTo>
                  <a:cubicBezTo>
                    <a:pt x="1117" y="5936"/>
                    <a:pt x="1986" y="6065"/>
                    <a:pt x="2310" y="6065"/>
                  </a:cubicBezTo>
                  <a:cubicBezTo>
                    <a:pt x="2389" y="6065"/>
                    <a:pt x="2436" y="6057"/>
                    <a:pt x="2436" y="6057"/>
                  </a:cubicBezTo>
                  <a:lnTo>
                    <a:pt x="2436" y="6057"/>
                  </a:lnTo>
                  <a:cubicBezTo>
                    <a:pt x="2435" y="6057"/>
                    <a:pt x="1668" y="6658"/>
                    <a:pt x="2436" y="7525"/>
                  </a:cubicBezTo>
                  <a:cubicBezTo>
                    <a:pt x="2691" y="7803"/>
                    <a:pt x="3114" y="7896"/>
                    <a:pt x="3564" y="7896"/>
                  </a:cubicBezTo>
                  <a:cubicBezTo>
                    <a:pt x="4463" y="7896"/>
                    <a:pt x="5471" y="7525"/>
                    <a:pt x="5471" y="7525"/>
                  </a:cubicBezTo>
                  <a:lnTo>
                    <a:pt x="8907" y="4890"/>
                  </a:lnTo>
                  <a:cubicBezTo>
                    <a:pt x="8907" y="4890"/>
                    <a:pt x="9974" y="3889"/>
                    <a:pt x="8807" y="2521"/>
                  </a:cubicBezTo>
                  <a:cubicBezTo>
                    <a:pt x="8807" y="2521"/>
                    <a:pt x="9274" y="787"/>
                    <a:pt x="7639" y="286"/>
                  </a:cubicBezTo>
                  <a:cubicBezTo>
                    <a:pt x="7376" y="189"/>
                    <a:pt x="7108" y="143"/>
                    <a:pt x="6843" y="143"/>
                  </a:cubicBezTo>
                  <a:cubicBezTo>
                    <a:pt x="6202" y="143"/>
                    <a:pt x="5586" y="415"/>
                    <a:pt x="5137" y="887"/>
                  </a:cubicBezTo>
                  <a:cubicBezTo>
                    <a:pt x="5137" y="887"/>
                    <a:pt x="4307" y="0"/>
                    <a:pt x="3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0" name="Google Shape;6860;p114"/>
            <p:cNvSpPr/>
            <p:nvPr/>
          </p:nvSpPr>
          <p:spPr>
            <a:xfrm>
              <a:off x="2080636" y="2926970"/>
              <a:ext cx="46196" cy="64182"/>
            </a:xfrm>
            <a:custGeom>
              <a:avLst/>
              <a:gdLst/>
              <a:ahLst/>
              <a:cxnLst/>
              <a:rect l="l" t="t" r="r" b="b"/>
              <a:pathLst>
                <a:path w="3570" h="4960" extrusionOk="0">
                  <a:moveTo>
                    <a:pt x="0" y="0"/>
                  </a:moveTo>
                  <a:cubicBezTo>
                    <a:pt x="0" y="0"/>
                    <a:pt x="367" y="3403"/>
                    <a:pt x="34" y="4637"/>
                  </a:cubicBezTo>
                  <a:cubicBezTo>
                    <a:pt x="164" y="4860"/>
                    <a:pt x="331" y="4960"/>
                    <a:pt x="522" y="4960"/>
                  </a:cubicBezTo>
                  <a:cubicBezTo>
                    <a:pt x="1499" y="4960"/>
                    <a:pt x="3095" y="2333"/>
                    <a:pt x="3570" y="267"/>
                  </a:cubicBezTo>
                  <a:lnTo>
                    <a:pt x="3570" y="267"/>
                  </a:lnTo>
                  <a:cubicBezTo>
                    <a:pt x="3193" y="286"/>
                    <a:pt x="2851" y="294"/>
                    <a:pt x="2542" y="294"/>
                  </a:cubicBezTo>
                  <a:cubicBezTo>
                    <a:pt x="687" y="29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1" name="Google Shape;6861;p114"/>
            <p:cNvSpPr/>
            <p:nvPr/>
          </p:nvSpPr>
          <p:spPr>
            <a:xfrm>
              <a:off x="1995606" y="2896302"/>
              <a:ext cx="129504" cy="146209"/>
            </a:xfrm>
            <a:custGeom>
              <a:avLst/>
              <a:gdLst/>
              <a:ahLst/>
              <a:cxnLst/>
              <a:rect l="l" t="t" r="r" b="b"/>
              <a:pathLst>
                <a:path w="10008" h="11299" extrusionOk="0">
                  <a:moveTo>
                    <a:pt x="5034" y="0"/>
                  </a:moveTo>
                  <a:cubicBezTo>
                    <a:pt x="3296" y="0"/>
                    <a:pt x="1617" y="1129"/>
                    <a:pt x="1134" y="3037"/>
                  </a:cubicBezTo>
                  <a:cubicBezTo>
                    <a:pt x="400" y="5873"/>
                    <a:pt x="0" y="7074"/>
                    <a:pt x="967" y="8975"/>
                  </a:cubicBezTo>
                  <a:cubicBezTo>
                    <a:pt x="1724" y="10506"/>
                    <a:pt x="3132" y="11298"/>
                    <a:pt x="4520" y="11298"/>
                  </a:cubicBezTo>
                  <a:cubicBezTo>
                    <a:pt x="5702" y="11298"/>
                    <a:pt x="6869" y="10724"/>
                    <a:pt x="7606" y="9542"/>
                  </a:cubicBezTo>
                  <a:cubicBezTo>
                    <a:pt x="9040" y="7240"/>
                    <a:pt x="10007" y="2971"/>
                    <a:pt x="7639" y="969"/>
                  </a:cubicBezTo>
                  <a:cubicBezTo>
                    <a:pt x="6862" y="307"/>
                    <a:pt x="5940" y="0"/>
                    <a:pt x="503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2" name="Google Shape;6862;p114"/>
            <p:cNvSpPr/>
            <p:nvPr/>
          </p:nvSpPr>
          <p:spPr>
            <a:xfrm>
              <a:off x="1997327" y="2906667"/>
              <a:ext cx="41537" cy="57687"/>
            </a:xfrm>
            <a:custGeom>
              <a:avLst/>
              <a:gdLst/>
              <a:ahLst/>
              <a:cxnLst/>
              <a:rect l="l" t="t" r="r" b="b"/>
              <a:pathLst>
                <a:path w="3210" h="4458" extrusionOk="0">
                  <a:moveTo>
                    <a:pt x="2225" y="0"/>
                  </a:moveTo>
                  <a:cubicBezTo>
                    <a:pt x="1378" y="0"/>
                    <a:pt x="201" y="469"/>
                    <a:pt x="201" y="469"/>
                  </a:cubicBezTo>
                  <a:cubicBezTo>
                    <a:pt x="201" y="469"/>
                    <a:pt x="334" y="3204"/>
                    <a:pt x="1" y="4171"/>
                  </a:cubicBezTo>
                  <a:cubicBezTo>
                    <a:pt x="100" y="4370"/>
                    <a:pt x="240" y="4458"/>
                    <a:pt x="407" y="4458"/>
                  </a:cubicBezTo>
                  <a:cubicBezTo>
                    <a:pt x="1192" y="4458"/>
                    <a:pt x="2568" y="2498"/>
                    <a:pt x="3036" y="902"/>
                  </a:cubicBezTo>
                  <a:cubicBezTo>
                    <a:pt x="3210" y="208"/>
                    <a:pt x="2791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3" name="Google Shape;6863;p114"/>
            <p:cNvSpPr/>
            <p:nvPr/>
          </p:nvSpPr>
          <p:spPr>
            <a:xfrm>
              <a:off x="1994739" y="2855902"/>
              <a:ext cx="52666" cy="43077"/>
            </a:xfrm>
            <a:custGeom>
              <a:avLst/>
              <a:gdLst/>
              <a:ahLst/>
              <a:cxnLst/>
              <a:rect l="l" t="t" r="r" b="b"/>
              <a:pathLst>
                <a:path w="4070" h="3329" extrusionOk="0">
                  <a:moveTo>
                    <a:pt x="2528" y="0"/>
                  </a:moveTo>
                  <a:cubicBezTo>
                    <a:pt x="2072" y="0"/>
                    <a:pt x="1568" y="176"/>
                    <a:pt x="1135" y="522"/>
                  </a:cubicBezTo>
                  <a:cubicBezTo>
                    <a:pt x="301" y="1189"/>
                    <a:pt x="0" y="2257"/>
                    <a:pt x="534" y="2890"/>
                  </a:cubicBezTo>
                  <a:cubicBezTo>
                    <a:pt x="775" y="3179"/>
                    <a:pt x="1154" y="3329"/>
                    <a:pt x="1576" y="3329"/>
                  </a:cubicBezTo>
                  <a:cubicBezTo>
                    <a:pt x="2031" y="3329"/>
                    <a:pt x="2536" y="3154"/>
                    <a:pt x="2969" y="2790"/>
                  </a:cubicBezTo>
                  <a:cubicBezTo>
                    <a:pt x="3803" y="2123"/>
                    <a:pt x="4070" y="1089"/>
                    <a:pt x="3570" y="455"/>
                  </a:cubicBezTo>
                  <a:cubicBezTo>
                    <a:pt x="3329" y="151"/>
                    <a:pt x="2950" y="0"/>
                    <a:pt x="2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4" name="Google Shape;6864;p114"/>
            <p:cNvSpPr/>
            <p:nvPr/>
          </p:nvSpPr>
          <p:spPr>
            <a:xfrm>
              <a:off x="1983080" y="2864624"/>
              <a:ext cx="133398" cy="58761"/>
            </a:xfrm>
            <a:custGeom>
              <a:avLst/>
              <a:gdLst/>
              <a:ahLst/>
              <a:cxnLst/>
              <a:rect l="l" t="t" r="r" b="b"/>
              <a:pathLst>
                <a:path w="10309" h="4541" extrusionOk="0">
                  <a:moveTo>
                    <a:pt x="4992" y="1"/>
                  </a:moveTo>
                  <a:cubicBezTo>
                    <a:pt x="4842" y="1"/>
                    <a:pt x="4690" y="5"/>
                    <a:pt x="4537" y="15"/>
                  </a:cubicBezTo>
                  <a:cubicBezTo>
                    <a:pt x="1669" y="215"/>
                    <a:pt x="1" y="3484"/>
                    <a:pt x="1769" y="4251"/>
                  </a:cubicBezTo>
                  <a:cubicBezTo>
                    <a:pt x="2249" y="4464"/>
                    <a:pt x="2809" y="4541"/>
                    <a:pt x="3368" y="4541"/>
                  </a:cubicBezTo>
                  <a:cubicBezTo>
                    <a:pt x="4825" y="4541"/>
                    <a:pt x="6272" y="4018"/>
                    <a:pt x="6272" y="4018"/>
                  </a:cubicBezTo>
                  <a:lnTo>
                    <a:pt x="10308" y="3184"/>
                  </a:lnTo>
                  <a:cubicBezTo>
                    <a:pt x="10181" y="1819"/>
                    <a:pt x="7939" y="1"/>
                    <a:pt x="4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5" name="Google Shape;6865;p114"/>
            <p:cNvSpPr/>
            <p:nvPr/>
          </p:nvSpPr>
          <p:spPr>
            <a:xfrm>
              <a:off x="1990935" y="2950198"/>
              <a:ext cx="27562" cy="36193"/>
            </a:xfrm>
            <a:custGeom>
              <a:avLst/>
              <a:gdLst/>
              <a:ahLst/>
              <a:cxnLst/>
              <a:rect l="l" t="t" r="r" b="b"/>
              <a:pathLst>
                <a:path w="2130" h="2797" extrusionOk="0">
                  <a:moveTo>
                    <a:pt x="989" y="0"/>
                  </a:moveTo>
                  <a:cubicBezTo>
                    <a:pt x="459" y="0"/>
                    <a:pt x="0" y="438"/>
                    <a:pt x="28" y="1007"/>
                  </a:cubicBezTo>
                  <a:cubicBezTo>
                    <a:pt x="28" y="1574"/>
                    <a:pt x="228" y="2108"/>
                    <a:pt x="628" y="2542"/>
                  </a:cubicBezTo>
                  <a:cubicBezTo>
                    <a:pt x="793" y="2718"/>
                    <a:pt x="977" y="2796"/>
                    <a:pt x="1155" y="2796"/>
                  </a:cubicBezTo>
                  <a:cubicBezTo>
                    <a:pt x="1515" y="2796"/>
                    <a:pt x="1851" y="2477"/>
                    <a:pt x="1962" y="2008"/>
                  </a:cubicBezTo>
                  <a:cubicBezTo>
                    <a:pt x="2129" y="1374"/>
                    <a:pt x="2029" y="340"/>
                    <a:pt x="1362" y="73"/>
                  </a:cubicBezTo>
                  <a:cubicBezTo>
                    <a:pt x="1237" y="23"/>
                    <a:pt x="1111" y="0"/>
                    <a:pt x="98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6" name="Google Shape;6866;p114"/>
            <p:cNvSpPr/>
            <p:nvPr/>
          </p:nvSpPr>
          <p:spPr>
            <a:xfrm>
              <a:off x="2064228" y="2960848"/>
              <a:ext cx="9511" cy="10779"/>
            </a:xfrm>
            <a:custGeom>
              <a:avLst/>
              <a:gdLst/>
              <a:ahLst/>
              <a:cxnLst/>
              <a:rect l="l" t="t" r="r" b="b"/>
              <a:pathLst>
                <a:path w="735" h="833" extrusionOk="0">
                  <a:moveTo>
                    <a:pt x="426" y="0"/>
                  </a:moveTo>
                  <a:cubicBezTo>
                    <a:pt x="302" y="0"/>
                    <a:pt x="156" y="125"/>
                    <a:pt x="101" y="318"/>
                  </a:cubicBezTo>
                  <a:cubicBezTo>
                    <a:pt x="1" y="551"/>
                    <a:pt x="101" y="785"/>
                    <a:pt x="201" y="818"/>
                  </a:cubicBezTo>
                  <a:cubicBezTo>
                    <a:pt x="221" y="828"/>
                    <a:pt x="243" y="833"/>
                    <a:pt x="265" y="833"/>
                  </a:cubicBezTo>
                  <a:cubicBezTo>
                    <a:pt x="393" y="833"/>
                    <a:pt x="550" y="683"/>
                    <a:pt x="635" y="485"/>
                  </a:cubicBezTo>
                  <a:cubicBezTo>
                    <a:pt x="735" y="284"/>
                    <a:pt x="635" y="51"/>
                    <a:pt x="501" y="18"/>
                  </a:cubicBezTo>
                  <a:cubicBezTo>
                    <a:pt x="478" y="6"/>
                    <a:pt x="453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7" name="Google Shape;6867;p114"/>
            <p:cNvSpPr/>
            <p:nvPr/>
          </p:nvSpPr>
          <p:spPr>
            <a:xfrm>
              <a:off x="2097472" y="2971666"/>
              <a:ext cx="9511" cy="11064"/>
            </a:xfrm>
            <a:custGeom>
              <a:avLst/>
              <a:gdLst/>
              <a:ahLst/>
              <a:cxnLst/>
              <a:rect l="l" t="t" r="r" b="b"/>
              <a:pathLst>
                <a:path w="735" h="855" extrusionOk="0">
                  <a:moveTo>
                    <a:pt x="436" y="1"/>
                  </a:moveTo>
                  <a:cubicBezTo>
                    <a:pt x="310" y="1"/>
                    <a:pt x="157" y="151"/>
                    <a:pt x="100" y="349"/>
                  </a:cubicBezTo>
                  <a:cubicBezTo>
                    <a:pt x="0" y="549"/>
                    <a:pt x="100" y="783"/>
                    <a:pt x="234" y="849"/>
                  </a:cubicBezTo>
                  <a:cubicBezTo>
                    <a:pt x="248" y="853"/>
                    <a:pt x="261" y="854"/>
                    <a:pt x="276" y="854"/>
                  </a:cubicBezTo>
                  <a:cubicBezTo>
                    <a:pt x="401" y="854"/>
                    <a:pt x="544" y="725"/>
                    <a:pt x="634" y="516"/>
                  </a:cubicBezTo>
                  <a:cubicBezTo>
                    <a:pt x="734" y="282"/>
                    <a:pt x="634" y="49"/>
                    <a:pt x="501" y="15"/>
                  </a:cubicBezTo>
                  <a:cubicBezTo>
                    <a:pt x="481" y="5"/>
                    <a:pt x="459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8" name="Google Shape;6868;p114"/>
            <p:cNvSpPr/>
            <p:nvPr/>
          </p:nvSpPr>
          <p:spPr>
            <a:xfrm>
              <a:off x="2103088" y="2971860"/>
              <a:ext cx="7777" cy="1928"/>
            </a:xfrm>
            <a:custGeom>
              <a:avLst/>
              <a:gdLst/>
              <a:ahLst/>
              <a:cxnLst/>
              <a:rect l="l" t="t" r="r" b="b"/>
              <a:pathLst>
                <a:path w="601" h="149" extrusionOk="0">
                  <a:moveTo>
                    <a:pt x="0" y="0"/>
                  </a:moveTo>
                  <a:cubicBezTo>
                    <a:pt x="56" y="112"/>
                    <a:pt x="141" y="149"/>
                    <a:pt x="230" y="149"/>
                  </a:cubicBezTo>
                  <a:cubicBezTo>
                    <a:pt x="408" y="149"/>
                    <a:pt x="600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9" name="Google Shape;6869;p114"/>
            <p:cNvSpPr/>
            <p:nvPr/>
          </p:nvSpPr>
          <p:spPr>
            <a:xfrm>
              <a:off x="2077608" y="2977036"/>
              <a:ext cx="11245" cy="22658"/>
            </a:xfrm>
            <a:custGeom>
              <a:avLst/>
              <a:gdLst/>
              <a:ahLst/>
              <a:cxnLst/>
              <a:rect l="l" t="t" r="r" b="b"/>
              <a:pathLst>
                <a:path w="869" h="1751" extrusionOk="0">
                  <a:moveTo>
                    <a:pt x="535" y="1"/>
                  </a:moveTo>
                  <a:lnTo>
                    <a:pt x="1" y="1602"/>
                  </a:lnTo>
                  <a:cubicBezTo>
                    <a:pt x="179" y="1691"/>
                    <a:pt x="372" y="1750"/>
                    <a:pt x="569" y="1750"/>
                  </a:cubicBezTo>
                  <a:cubicBezTo>
                    <a:pt x="668" y="1750"/>
                    <a:pt x="768" y="1735"/>
                    <a:pt x="868" y="1702"/>
                  </a:cubicBezTo>
                  <a:cubicBezTo>
                    <a:pt x="668" y="1135"/>
                    <a:pt x="568" y="568"/>
                    <a:pt x="535" y="1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0" name="Google Shape;6870;p114"/>
            <p:cNvSpPr/>
            <p:nvPr/>
          </p:nvSpPr>
          <p:spPr>
            <a:xfrm>
              <a:off x="2046539" y="2988087"/>
              <a:ext cx="18478" cy="17521"/>
            </a:xfrm>
            <a:custGeom>
              <a:avLst/>
              <a:gdLst/>
              <a:ahLst/>
              <a:cxnLst/>
              <a:rect l="l" t="t" r="r" b="b"/>
              <a:pathLst>
                <a:path w="1428" h="1354" extrusionOk="0">
                  <a:moveTo>
                    <a:pt x="62" y="0"/>
                  </a:moveTo>
                  <a:cubicBezTo>
                    <a:pt x="53" y="0"/>
                    <a:pt x="43" y="4"/>
                    <a:pt x="34" y="14"/>
                  </a:cubicBezTo>
                  <a:cubicBezTo>
                    <a:pt x="0" y="14"/>
                    <a:pt x="0" y="47"/>
                    <a:pt x="0" y="81"/>
                  </a:cubicBezTo>
                  <a:cubicBezTo>
                    <a:pt x="167" y="548"/>
                    <a:pt x="467" y="948"/>
                    <a:pt x="934" y="1182"/>
                  </a:cubicBezTo>
                  <a:cubicBezTo>
                    <a:pt x="1034" y="1248"/>
                    <a:pt x="1201" y="1315"/>
                    <a:pt x="1335" y="1348"/>
                  </a:cubicBezTo>
                  <a:cubicBezTo>
                    <a:pt x="1342" y="1352"/>
                    <a:pt x="1349" y="1354"/>
                    <a:pt x="1355" y="1354"/>
                  </a:cubicBezTo>
                  <a:cubicBezTo>
                    <a:pt x="1407" y="1354"/>
                    <a:pt x="1427" y="1248"/>
                    <a:pt x="1368" y="1248"/>
                  </a:cubicBezTo>
                  <a:cubicBezTo>
                    <a:pt x="767" y="1048"/>
                    <a:pt x="300" y="614"/>
                    <a:pt x="100" y="47"/>
                  </a:cubicBezTo>
                  <a:cubicBezTo>
                    <a:pt x="100" y="24"/>
                    <a:pt x="84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1" name="Google Shape;6871;p114"/>
            <p:cNvSpPr/>
            <p:nvPr/>
          </p:nvSpPr>
          <p:spPr>
            <a:xfrm>
              <a:off x="2052142" y="2939432"/>
              <a:ext cx="18142" cy="5241"/>
            </a:xfrm>
            <a:custGeom>
              <a:avLst/>
              <a:gdLst/>
              <a:ahLst/>
              <a:cxnLst/>
              <a:rect l="l" t="t" r="r" b="b"/>
              <a:pathLst>
                <a:path w="1402" h="405" extrusionOk="0">
                  <a:moveTo>
                    <a:pt x="810" y="0"/>
                  </a:moveTo>
                  <a:cubicBezTo>
                    <a:pt x="557" y="0"/>
                    <a:pt x="301" y="69"/>
                    <a:pt x="68" y="205"/>
                  </a:cubicBezTo>
                  <a:cubicBezTo>
                    <a:pt x="34" y="205"/>
                    <a:pt x="1" y="305"/>
                    <a:pt x="34" y="338"/>
                  </a:cubicBezTo>
                  <a:cubicBezTo>
                    <a:pt x="34" y="372"/>
                    <a:pt x="68" y="372"/>
                    <a:pt x="68" y="405"/>
                  </a:cubicBezTo>
                  <a:lnTo>
                    <a:pt x="201" y="405"/>
                  </a:lnTo>
                  <a:cubicBezTo>
                    <a:pt x="381" y="285"/>
                    <a:pt x="585" y="225"/>
                    <a:pt x="799" y="225"/>
                  </a:cubicBezTo>
                  <a:cubicBezTo>
                    <a:pt x="942" y="225"/>
                    <a:pt x="1088" y="252"/>
                    <a:pt x="1235" y="305"/>
                  </a:cubicBezTo>
                  <a:cubicBezTo>
                    <a:pt x="1249" y="319"/>
                    <a:pt x="1268" y="327"/>
                    <a:pt x="1289" y="327"/>
                  </a:cubicBezTo>
                  <a:cubicBezTo>
                    <a:pt x="1318" y="327"/>
                    <a:pt x="1349" y="311"/>
                    <a:pt x="1369" y="272"/>
                  </a:cubicBezTo>
                  <a:cubicBezTo>
                    <a:pt x="1402" y="205"/>
                    <a:pt x="1369" y="138"/>
                    <a:pt x="1335" y="105"/>
                  </a:cubicBezTo>
                  <a:cubicBezTo>
                    <a:pt x="1168" y="35"/>
                    <a:pt x="990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2" name="Google Shape;6872;p114"/>
            <p:cNvSpPr/>
            <p:nvPr/>
          </p:nvSpPr>
          <p:spPr>
            <a:xfrm>
              <a:off x="2102221" y="2954598"/>
              <a:ext cx="15554" cy="11232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00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34"/>
                    <a:pt x="100" y="234"/>
                  </a:cubicBezTo>
                  <a:cubicBezTo>
                    <a:pt x="467" y="300"/>
                    <a:pt x="801" y="501"/>
                    <a:pt x="968" y="801"/>
                  </a:cubicBezTo>
                  <a:cubicBezTo>
                    <a:pt x="968" y="834"/>
                    <a:pt x="1001" y="834"/>
                    <a:pt x="1001" y="867"/>
                  </a:cubicBezTo>
                  <a:lnTo>
                    <a:pt x="1134" y="867"/>
                  </a:lnTo>
                  <a:cubicBezTo>
                    <a:pt x="1168" y="834"/>
                    <a:pt x="1201" y="734"/>
                    <a:pt x="1168" y="701"/>
                  </a:cubicBezTo>
                  <a:cubicBezTo>
                    <a:pt x="934" y="300"/>
                    <a:pt x="567" y="67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3" name="Google Shape;6873;p114"/>
            <p:cNvSpPr/>
            <p:nvPr/>
          </p:nvSpPr>
          <p:spPr>
            <a:xfrm>
              <a:off x="2069844" y="2960641"/>
              <a:ext cx="7777" cy="2239"/>
            </a:xfrm>
            <a:custGeom>
              <a:avLst/>
              <a:gdLst/>
              <a:ahLst/>
              <a:cxnLst/>
              <a:rect l="l" t="t" r="r" b="b"/>
              <a:pathLst>
                <a:path w="601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30"/>
                    <a:pt x="153" y="172"/>
                    <a:pt x="248" y="172"/>
                  </a:cubicBezTo>
                  <a:cubicBezTo>
                    <a:pt x="420" y="172"/>
                    <a:pt x="601" y="34"/>
                    <a:pt x="6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4" name="Google Shape;6874;p114"/>
            <p:cNvSpPr/>
            <p:nvPr/>
          </p:nvSpPr>
          <p:spPr>
            <a:xfrm>
              <a:off x="2002646" y="2872466"/>
              <a:ext cx="135107" cy="65981"/>
            </a:xfrm>
            <a:custGeom>
              <a:avLst/>
              <a:gdLst/>
              <a:ahLst/>
              <a:cxnLst/>
              <a:rect l="l" t="t" r="r" b="b"/>
              <a:pathLst>
                <a:path w="10441" h="5099" extrusionOk="0">
                  <a:moveTo>
                    <a:pt x="5810" y="0"/>
                  </a:moveTo>
                  <a:cubicBezTo>
                    <a:pt x="3355" y="0"/>
                    <a:pt x="1" y="3061"/>
                    <a:pt x="757" y="3979"/>
                  </a:cubicBezTo>
                  <a:cubicBezTo>
                    <a:pt x="1154" y="4461"/>
                    <a:pt x="1629" y="4599"/>
                    <a:pt x="2045" y="4599"/>
                  </a:cubicBezTo>
                  <a:cubicBezTo>
                    <a:pt x="2607" y="4599"/>
                    <a:pt x="3059" y="4346"/>
                    <a:pt x="3059" y="4346"/>
                  </a:cubicBezTo>
                  <a:cubicBezTo>
                    <a:pt x="3493" y="4907"/>
                    <a:pt x="4014" y="5098"/>
                    <a:pt x="4524" y="5098"/>
                  </a:cubicBezTo>
                  <a:cubicBezTo>
                    <a:pt x="5620" y="5098"/>
                    <a:pt x="6661" y="4212"/>
                    <a:pt x="6661" y="4212"/>
                  </a:cubicBezTo>
                  <a:cubicBezTo>
                    <a:pt x="6821" y="4308"/>
                    <a:pt x="7028" y="4352"/>
                    <a:pt x="7261" y="4352"/>
                  </a:cubicBezTo>
                  <a:cubicBezTo>
                    <a:pt x="8489" y="4352"/>
                    <a:pt x="10440" y="3128"/>
                    <a:pt x="9964" y="1811"/>
                  </a:cubicBezTo>
                  <a:cubicBezTo>
                    <a:pt x="9589" y="711"/>
                    <a:pt x="8443" y="547"/>
                    <a:pt x="7793" y="547"/>
                  </a:cubicBezTo>
                  <a:cubicBezTo>
                    <a:pt x="7516" y="547"/>
                    <a:pt x="7328" y="576"/>
                    <a:pt x="7328" y="576"/>
                  </a:cubicBezTo>
                  <a:cubicBezTo>
                    <a:pt x="6915" y="170"/>
                    <a:pt x="6387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5" name="Google Shape;6875;p114"/>
            <p:cNvSpPr/>
            <p:nvPr/>
          </p:nvSpPr>
          <p:spPr>
            <a:xfrm>
              <a:off x="2038335" y="3089694"/>
              <a:ext cx="57415" cy="69514"/>
            </a:xfrm>
            <a:custGeom>
              <a:avLst/>
              <a:gdLst/>
              <a:ahLst/>
              <a:cxnLst/>
              <a:rect l="l" t="t" r="r" b="b"/>
              <a:pathLst>
                <a:path w="4437" h="5372" extrusionOk="0">
                  <a:moveTo>
                    <a:pt x="3736" y="1"/>
                  </a:moveTo>
                  <a:lnTo>
                    <a:pt x="0" y="4838"/>
                  </a:lnTo>
                  <a:lnTo>
                    <a:pt x="668" y="5371"/>
                  </a:lnTo>
                  <a:lnTo>
                    <a:pt x="4437" y="535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6" name="Google Shape;6876;p114"/>
            <p:cNvSpPr/>
            <p:nvPr/>
          </p:nvSpPr>
          <p:spPr>
            <a:xfrm>
              <a:off x="2075020" y="3022223"/>
              <a:ext cx="82027" cy="79089"/>
            </a:xfrm>
            <a:custGeom>
              <a:avLst/>
              <a:gdLst/>
              <a:ahLst/>
              <a:cxnLst/>
              <a:rect l="l" t="t" r="r" b="b"/>
              <a:pathLst>
                <a:path w="6339" h="6112" extrusionOk="0">
                  <a:moveTo>
                    <a:pt x="1651" y="1777"/>
                  </a:moveTo>
                  <a:lnTo>
                    <a:pt x="1602" y="1846"/>
                  </a:lnTo>
                  <a:cubicBezTo>
                    <a:pt x="1619" y="1821"/>
                    <a:pt x="1635" y="1798"/>
                    <a:pt x="1651" y="1777"/>
                  </a:cubicBezTo>
                  <a:close/>
                  <a:moveTo>
                    <a:pt x="1602" y="1846"/>
                  </a:moveTo>
                  <a:lnTo>
                    <a:pt x="1435" y="2079"/>
                  </a:lnTo>
                  <a:cubicBezTo>
                    <a:pt x="1469" y="1979"/>
                    <a:pt x="1535" y="1913"/>
                    <a:pt x="1602" y="1846"/>
                  </a:cubicBezTo>
                  <a:close/>
                  <a:moveTo>
                    <a:pt x="4305" y="759"/>
                  </a:moveTo>
                  <a:cubicBezTo>
                    <a:pt x="4511" y="759"/>
                    <a:pt x="4703" y="798"/>
                    <a:pt x="4871" y="879"/>
                  </a:cubicBezTo>
                  <a:cubicBezTo>
                    <a:pt x="5438" y="1546"/>
                    <a:pt x="5238" y="2880"/>
                    <a:pt x="4371" y="3981"/>
                  </a:cubicBezTo>
                  <a:cubicBezTo>
                    <a:pt x="3714" y="4848"/>
                    <a:pt x="2787" y="5363"/>
                    <a:pt x="2032" y="5363"/>
                  </a:cubicBezTo>
                  <a:cubicBezTo>
                    <a:pt x="1829" y="5363"/>
                    <a:pt x="1638" y="5326"/>
                    <a:pt x="1469" y="5248"/>
                  </a:cubicBezTo>
                  <a:cubicBezTo>
                    <a:pt x="901" y="4581"/>
                    <a:pt x="1102" y="3214"/>
                    <a:pt x="1969" y="2113"/>
                  </a:cubicBezTo>
                  <a:cubicBezTo>
                    <a:pt x="2646" y="1253"/>
                    <a:pt x="3568" y="759"/>
                    <a:pt x="4305" y="759"/>
                  </a:cubicBezTo>
                  <a:close/>
                  <a:moveTo>
                    <a:pt x="3953" y="1"/>
                  </a:moveTo>
                  <a:cubicBezTo>
                    <a:pt x="3055" y="1"/>
                    <a:pt x="2000" y="572"/>
                    <a:pt x="1235" y="1546"/>
                  </a:cubicBezTo>
                  <a:cubicBezTo>
                    <a:pt x="134" y="2980"/>
                    <a:pt x="1" y="4715"/>
                    <a:pt x="968" y="5482"/>
                  </a:cubicBezTo>
                  <a:lnTo>
                    <a:pt x="1335" y="5782"/>
                  </a:lnTo>
                  <a:cubicBezTo>
                    <a:pt x="1629" y="6005"/>
                    <a:pt x="1991" y="6111"/>
                    <a:pt x="2384" y="6111"/>
                  </a:cubicBezTo>
                  <a:cubicBezTo>
                    <a:pt x="3282" y="6111"/>
                    <a:pt x="4338" y="5556"/>
                    <a:pt x="5104" y="4581"/>
                  </a:cubicBezTo>
                  <a:cubicBezTo>
                    <a:pt x="6205" y="3147"/>
                    <a:pt x="6339" y="1379"/>
                    <a:pt x="5338" y="645"/>
                  </a:cubicBezTo>
                  <a:lnTo>
                    <a:pt x="5004" y="345"/>
                  </a:lnTo>
                  <a:cubicBezTo>
                    <a:pt x="4709" y="111"/>
                    <a:pt x="4346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7" name="Google Shape;6877;p114"/>
            <p:cNvSpPr/>
            <p:nvPr/>
          </p:nvSpPr>
          <p:spPr>
            <a:xfrm>
              <a:off x="1920061" y="3126820"/>
              <a:ext cx="125622" cy="127420"/>
            </a:xfrm>
            <a:custGeom>
              <a:avLst/>
              <a:gdLst/>
              <a:ahLst/>
              <a:cxnLst/>
              <a:rect l="l" t="t" r="r" b="b"/>
              <a:pathLst>
                <a:path w="9708" h="9847" extrusionOk="0">
                  <a:moveTo>
                    <a:pt x="2769" y="6939"/>
                  </a:moveTo>
                  <a:cubicBezTo>
                    <a:pt x="2781" y="6939"/>
                    <a:pt x="2793" y="6939"/>
                    <a:pt x="2806" y="6940"/>
                  </a:cubicBezTo>
                  <a:lnTo>
                    <a:pt x="2806" y="6940"/>
                  </a:lnTo>
                  <a:cubicBezTo>
                    <a:pt x="2778" y="6947"/>
                    <a:pt x="2757" y="6951"/>
                    <a:pt x="2749" y="6951"/>
                  </a:cubicBezTo>
                  <a:cubicBezTo>
                    <a:pt x="2741" y="6951"/>
                    <a:pt x="2746" y="6947"/>
                    <a:pt x="2769" y="6939"/>
                  </a:cubicBezTo>
                  <a:close/>
                  <a:moveTo>
                    <a:pt x="167" y="1"/>
                  </a:moveTo>
                  <a:cubicBezTo>
                    <a:pt x="34" y="1502"/>
                    <a:pt x="1" y="3003"/>
                    <a:pt x="34" y="4537"/>
                  </a:cubicBezTo>
                  <a:cubicBezTo>
                    <a:pt x="34" y="5304"/>
                    <a:pt x="101" y="6105"/>
                    <a:pt x="201" y="6906"/>
                  </a:cubicBezTo>
                  <a:cubicBezTo>
                    <a:pt x="267" y="7439"/>
                    <a:pt x="401" y="7940"/>
                    <a:pt x="634" y="8440"/>
                  </a:cubicBezTo>
                  <a:cubicBezTo>
                    <a:pt x="801" y="8840"/>
                    <a:pt x="1101" y="9174"/>
                    <a:pt x="1468" y="9441"/>
                  </a:cubicBezTo>
                  <a:cubicBezTo>
                    <a:pt x="1829" y="9711"/>
                    <a:pt x="2270" y="9846"/>
                    <a:pt x="2744" y="9846"/>
                  </a:cubicBezTo>
                  <a:cubicBezTo>
                    <a:pt x="2796" y="9846"/>
                    <a:pt x="2849" y="9844"/>
                    <a:pt x="2903" y="9841"/>
                  </a:cubicBezTo>
                  <a:cubicBezTo>
                    <a:pt x="3236" y="9808"/>
                    <a:pt x="3603" y="9741"/>
                    <a:pt x="3903" y="9574"/>
                  </a:cubicBezTo>
                  <a:cubicBezTo>
                    <a:pt x="4137" y="9474"/>
                    <a:pt x="4370" y="9341"/>
                    <a:pt x="4604" y="9207"/>
                  </a:cubicBezTo>
                  <a:cubicBezTo>
                    <a:pt x="4971" y="8940"/>
                    <a:pt x="5304" y="8674"/>
                    <a:pt x="5638" y="8373"/>
                  </a:cubicBezTo>
                  <a:cubicBezTo>
                    <a:pt x="6205" y="7806"/>
                    <a:pt x="6705" y="7206"/>
                    <a:pt x="7206" y="6605"/>
                  </a:cubicBezTo>
                  <a:cubicBezTo>
                    <a:pt x="8140" y="5405"/>
                    <a:pt x="8974" y="4137"/>
                    <a:pt x="9708" y="2803"/>
                  </a:cubicBezTo>
                  <a:lnTo>
                    <a:pt x="8373" y="1869"/>
                  </a:lnTo>
                  <a:cubicBezTo>
                    <a:pt x="7406" y="2936"/>
                    <a:pt x="6405" y="4004"/>
                    <a:pt x="5404" y="5004"/>
                  </a:cubicBezTo>
                  <a:cubicBezTo>
                    <a:pt x="4937" y="5471"/>
                    <a:pt x="4404" y="5905"/>
                    <a:pt x="3870" y="6339"/>
                  </a:cubicBezTo>
                  <a:cubicBezTo>
                    <a:pt x="3695" y="6463"/>
                    <a:pt x="3502" y="6588"/>
                    <a:pt x="3303" y="6699"/>
                  </a:cubicBezTo>
                  <a:lnTo>
                    <a:pt x="3303" y="6699"/>
                  </a:lnTo>
                  <a:cubicBezTo>
                    <a:pt x="3303" y="6657"/>
                    <a:pt x="3303" y="6614"/>
                    <a:pt x="3303" y="6572"/>
                  </a:cubicBezTo>
                  <a:cubicBezTo>
                    <a:pt x="3236" y="5938"/>
                    <a:pt x="3270" y="5238"/>
                    <a:pt x="3303" y="4537"/>
                  </a:cubicBezTo>
                  <a:lnTo>
                    <a:pt x="3503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8" name="Google Shape;6878;p114"/>
            <p:cNvSpPr/>
            <p:nvPr/>
          </p:nvSpPr>
          <p:spPr>
            <a:xfrm>
              <a:off x="2027970" y="3121216"/>
              <a:ext cx="38872" cy="43440"/>
            </a:xfrm>
            <a:custGeom>
              <a:avLst/>
              <a:gdLst/>
              <a:ahLst/>
              <a:cxnLst/>
              <a:rect l="l" t="t" r="r" b="b"/>
              <a:pathLst>
                <a:path w="3004" h="3357" extrusionOk="0">
                  <a:moveTo>
                    <a:pt x="1569" y="0"/>
                  </a:moveTo>
                  <a:lnTo>
                    <a:pt x="1" y="2135"/>
                  </a:lnTo>
                  <a:lnTo>
                    <a:pt x="334" y="3302"/>
                  </a:lnTo>
                  <a:cubicBezTo>
                    <a:pt x="511" y="3341"/>
                    <a:pt x="691" y="3357"/>
                    <a:pt x="871" y="3357"/>
                  </a:cubicBezTo>
                  <a:cubicBezTo>
                    <a:pt x="1949" y="3357"/>
                    <a:pt x="3003" y="2769"/>
                    <a:pt x="3003" y="2769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9" name="Google Shape;6879;p114"/>
            <p:cNvSpPr/>
            <p:nvPr/>
          </p:nvSpPr>
          <p:spPr>
            <a:xfrm>
              <a:off x="2048260" y="3114733"/>
              <a:ext cx="34110" cy="42314"/>
            </a:xfrm>
            <a:custGeom>
              <a:avLst/>
              <a:gdLst/>
              <a:ahLst/>
              <a:cxnLst/>
              <a:rect l="l" t="t" r="r" b="b"/>
              <a:pathLst>
                <a:path w="2636" h="3270" extrusionOk="0">
                  <a:moveTo>
                    <a:pt x="1969" y="1"/>
                  </a:moveTo>
                  <a:lnTo>
                    <a:pt x="1" y="501"/>
                  </a:lnTo>
                  <a:lnTo>
                    <a:pt x="1435" y="3270"/>
                  </a:lnTo>
                  <a:lnTo>
                    <a:pt x="2636" y="2236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0" name="Google Shape;6880;p114"/>
            <p:cNvSpPr/>
            <p:nvPr/>
          </p:nvSpPr>
          <p:spPr>
            <a:xfrm>
              <a:off x="1903666" y="3081516"/>
              <a:ext cx="77705" cy="109201"/>
            </a:xfrm>
            <a:custGeom>
              <a:avLst/>
              <a:gdLst/>
              <a:ahLst/>
              <a:cxnLst/>
              <a:rect l="l" t="t" r="r" b="b"/>
              <a:pathLst>
                <a:path w="6005" h="8439" extrusionOk="0">
                  <a:moveTo>
                    <a:pt x="2625" y="0"/>
                  </a:moveTo>
                  <a:cubicBezTo>
                    <a:pt x="2168" y="0"/>
                    <a:pt x="1686" y="152"/>
                    <a:pt x="1201" y="500"/>
                  </a:cubicBezTo>
                  <a:cubicBezTo>
                    <a:pt x="0" y="1367"/>
                    <a:pt x="0" y="8072"/>
                    <a:pt x="0" y="8072"/>
                  </a:cubicBezTo>
                  <a:lnTo>
                    <a:pt x="4737" y="8439"/>
                  </a:lnTo>
                  <a:cubicBezTo>
                    <a:pt x="4737" y="8439"/>
                    <a:pt x="6004" y="3302"/>
                    <a:pt x="5037" y="1667"/>
                  </a:cubicBezTo>
                  <a:cubicBezTo>
                    <a:pt x="4489" y="709"/>
                    <a:pt x="3614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1" name="Google Shape;6881;p114"/>
            <p:cNvSpPr/>
            <p:nvPr/>
          </p:nvSpPr>
          <p:spPr>
            <a:xfrm>
              <a:off x="2162652" y="3144522"/>
              <a:ext cx="64752" cy="74690"/>
            </a:xfrm>
            <a:custGeom>
              <a:avLst/>
              <a:gdLst/>
              <a:ahLst/>
              <a:cxnLst/>
              <a:rect l="l" t="t" r="r" b="b"/>
              <a:pathLst>
                <a:path w="5004" h="577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102" y="301"/>
                    <a:pt x="200" y="2302"/>
                    <a:pt x="0" y="4737"/>
                  </a:cubicBezTo>
                  <a:lnTo>
                    <a:pt x="634" y="5771"/>
                  </a:lnTo>
                  <a:lnTo>
                    <a:pt x="5004" y="267"/>
                  </a:lnTo>
                  <a:lnTo>
                    <a:pt x="4037" y="83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2" name="Google Shape;6882;p114"/>
            <p:cNvSpPr/>
            <p:nvPr/>
          </p:nvSpPr>
          <p:spPr>
            <a:xfrm>
              <a:off x="2009841" y="3147110"/>
              <a:ext cx="176993" cy="161452"/>
            </a:xfrm>
            <a:custGeom>
              <a:avLst/>
              <a:gdLst/>
              <a:ahLst/>
              <a:cxnLst/>
              <a:rect l="l" t="t" r="r" b="b"/>
              <a:pathLst>
                <a:path w="13678" h="12477" extrusionOk="0">
                  <a:moveTo>
                    <a:pt x="6472" y="0"/>
                  </a:moveTo>
                  <a:lnTo>
                    <a:pt x="4971" y="34"/>
                  </a:lnTo>
                  <a:cubicBezTo>
                    <a:pt x="4671" y="67"/>
                    <a:pt x="4371" y="234"/>
                    <a:pt x="4237" y="501"/>
                  </a:cubicBezTo>
                  <a:lnTo>
                    <a:pt x="2469" y="3770"/>
                  </a:lnTo>
                  <a:cubicBezTo>
                    <a:pt x="2403" y="3903"/>
                    <a:pt x="2403" y="4070"/>
                    <a:pt x="2469" y="4203"/>
                  </a:cubicBezTo>
                  <a:lnTo>
                    <a:pt x="2836" y="4837"/>
                  </a:lnTo>
                  <a:cubicBezTo>
                    <a:pt x="2903" y="4937"/>
                    <a:pt x="2903" y="5037"/>
                    <a:pt x="2836" y="5137"/>
                  </a:cubicBezTo>
                  <a:lnTo>
                    <a:pt x="234" y="9841"/>
                  </a:lnTo>
                  <a:cubicBezTo>
                    <a:pt x="1" y="10241"/>
                    <a:pt x="201" y="10742"/>
                    <a:pt x="635" y="10875"/>
                  </a:cubicBezTo>
                  <a:lnTo>
                    <a:pt x="7106" y="12476"/>
                  </a:lnTo>
                  <a:lnTo>
                    <a:pt x="13677" y="2436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3" name="Google Shape;6883;p11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4" name="Google Shape;6884;p11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5" name="Google Shape;6885;p114"/>
            <p:cNvSpPr/>
            <p:nvPr/>
          </p:nvSpPr>
          <p:spPr>
            <a:xfrm>
              <a:off x="2160064" y="3218760"/>
              <a:ext cx="36698" cy="48370"/>
            </a:xfrm>
            <a:custGeom>
              <a:avLst/>
              <a:gdLst/>
              <a:ahLst/>
              <a:cxnLst/>
              <a:rect l="l" t="t" r="r" b="b"/>
              <a:pathLst>
                <a:path w="2836" h="3738" extrusionOk="0">
                  <a:moveTo>
                    <a:pt x="1034" y="1"/>
                  </a:moveTo>
                  <a:lnTo>
                    <a:pt x="0" y="2102"/>
                  </a:lnTo>
                  <a:lnTo>
                    <a:pt x="601" y="3136"/>
                  </a:lnTo>
                  <a:cubicBezTo>
                    <a:pt x="703" y="3496"/>
                    <a:pt x="1044" y="3737"/>
                    <a:pt x="1409" y="3737"/>
                  </a:cubicBezTo>
                  <a:cubicBezTo>
                    <a:pt x="1517" y="3737"/>
                    <a:pt x="1628" y="3716"/>
                    <a:pt x="1735" y="3670"/>
                  </a:cubicBezTo>
                  <a:cubicBezTo>
                    <a:pt x="2135" y="3503"/>
                    <a:pt x="2669" y="2636"/>
                    <a:pt x="2802" y="2202"/>
                  </a:cubicBezTo>
                  <a:cubicBezTo>
                    <a:pt x="2836" y="1702"/>
                    <a:pt x="2836" y="1235"/>
                    <a:pt x="2769" y="76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6" name="Google Shape;6886;p114"/>
            <p:cNvSpPr/>
            <p:nvPr/>
          </p:nvSpPr>
          <p:spPr>
            <a:xfrm>
              <a:off x="2684333" y="4002335"/>
              <a:ext cx="103611" cy="1307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7" name="Google Shape;6887;p114"/>
            <p:cNvSpPr/>
            <p:nvPr/>
          </p:nvSpPr>
          <p:spPr>
            <a:xfrm>
              <a:off x="2572112" y="3418181"/>
              <a:ext cx="128637" cy="277317"/>
            </a:xfrm>
            <a:custGeom>
              <a:avLst/>
              <a:gdLst/>
              <a:ahLst/>
              <a:cxnLst/>
              <a:rect l="l" t="t" r="r" b="b"/>
              <a:pathLst>
                <a:path w="9941" h="21431" extrusionOk="0">
                  <a:moveTo>
                    <a:pt x="6476" y="1"/>
                  </a:moveTo>
                  <a:cubicBezTo>
                    <a:pt x="5517" y="1"/>
                    <a:pt x="4465" y="321"/>
                    <a:pt x="3470" y="1283"/>
                  </a:cubicBezTo>
                  <a:cubicBezTo>
                    <a:pt x="601" y="4085"/>
                    <a:pt x="34" y="20697"/>
                    <a:pt x="1" y="21398"/>
                  </a:cubicBezTo>
                  <a:lnTo>
                    <a:pt x="434" y="21431"/>
                  </a:lnTo>
                  <a:cubicBezTo>
                    <a:pt x="434" y="21264"/>
                    <a:pt x="1035" y="4319"/>
                    <a:pt x="3770" y="1617"/>
                  </a:cubicBezTo>
                  <a:cubicBezTo>
                    <a:pt x="4688" y="733"/>
                    <a:pt x="5649" y="438"/>
                    <a:pt x="6522" y="438"/>
                  </a:cubicBezTo>
                  <a:cubicBezTo>
                    <a:pt x="8219" y="438"/>
                    <a:pt x="9586" y="1551"/>
                    <a:pt x="9674" y="1617"/>
                  </a:cubicBezTo>
                  <a:lnTo>
                    <a:pt x="9941" y="1283"/>
                  </a:lnTo>
                  <a:cubicBezTo>
                    <a:pt x="9919" y="1261"/>
                    <a:pt x="8379" y="1"/>
                    <a:pt x="6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8" name="Google Shape;6888;p114"/>
            <p:cNvSpPr/>
            <p:nvPr/>
          </p:nvSpPr>
          <p:spPr>
            <a:xfrm>
              <a:off x="2499601" y="3366154"/>
              <a:ext cx="99729" cy="372517"/>
            </a:xfrm>
            <a:custGeom>
              <a:avLst/>
              <a:gdLst/>
              <a:ahLst/>
              <a:cxnLst/>
              <a:rect l="l" t="t" r="r" b="b"/>
              <a:pathLst>
                <a:path w="7707" h="28788" extrusionOk="0">
                  <a:moveTo>
                    <a:pt x="334" y="0"/>
                  </a:moveTo>
                  <a:lnTo>
                    <a:pt x="1" y="267"/>
                  </a:lnTo>
                  <a:cubicBezTo>
                    <a:pt x="7239" y="8573"/>
                    <a:pt x="5404" y="28554"/>
                    <a:pt x="5371" y="28754"/>
                  </a:cubicBezTo>
                  <a:lnTo>
                    <a:pt x="5805" y="28788"/>
                  </a:lnTo>
                  <a:cubicBezTo>
                    <a:pt x="5838" y="28587"/>
                    <a:pt x="7706" y="8440"/>
                    <a:pt x="3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9" name="Google Shape;6889;p114"/>
            <p:cNvSpPr/>
            <p:nvPr/>
          </p:nvSpPr>
          <p:spPr>
            <a:xfrm>
              <a:off x="2559600" y="3345866"/>
              <a:ext cx="75544" cy="365180"/>
            </a:xfrm>
            <a:custGeom>
              <a:avLst/>
              <a:gdLst/>
              <a:ahLst/>
              <a:cxnLst/>
              <a:rect l="l" t="t" r="r" b="b"/>
              <a:pathLst>
                <a:path w="5838" h="28221" extrusionOk="0">
                  <a:moveTo>
                    <a:pt x="5537" y="1"/>
                  </a:moveTo>
                  <a:cubicBezTo>
                    <a:pt x="0" y="5104"/>
                    <a:pt x="1401" y="27287"/>
                    <a:pt x="1468" y="28221"/>
                  </a:cubicBezTo>
                  <a:lnTo>
                    <a:pt x="1868" y="28187"/>
                  </a:lnTo>
                  <a:cubicBezTo>
                    <a:pt x="1868" y="27954"/>
                    <a:pt x="434" y="5271"/>
                    <a:pt x="5838" y="301"/>
                  </a:cubicBezTo>
                  <a:lnTo>
                    <a:pt x="5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0" name="Google Shape;6890;p114"/>
            <p:cNvSpPr/>
            <p:nvPr/>
          </p:nvSpPr>
          <p:spPr>
            <a:xfrm>
              <a:off x="2434000" y="3475539"/>
              <a:ext cx="140722" cy="235495"/>
            </a:xfrm>
            <a:custGeom>
              <a:avLst/>
              <a:gdLst/>
              <a:ahLst/>
              <a:cxnLst/>
              <a:rect l="l" t="t" r="r" b="b"/>
              <a:pathLst>
                <a:path w="10875" h="18199" extrusionOk="0">
                  <a:moveTo>
                    <a:pt x="4908" y="1"/>
                  </a:moveTo>
                  <a:cubicBezTo>
                    <a:pt x="4537" y="1"/>
                    <a:pt x="4162" y="73"/>
                    <a:pt x="3803" y="219"/>
                  </a:cubicBezTo>
                  <a:cubicBezTo>
                    <a:pt x="1301" y="1253"/>
                    <a:pt x="34" y="5756"/>
                    <a:pt x="0" y="5923"/>
                  </a:cubicBezTo>
                  <a:lnTo>
                    <a:pt x="401" y="6057"/>
                  </a:lnTo>
                  <a:cubicBezTo>
                    <a:pt x="401" y="5990"/>
                    <a:pt x="1668" y="1553"/>
                    <a:pt x="3970" y="619"/>
                  </a:cubicBezTo>
                  <a:cubicBezTo>
                    <a:pt x="4278" y="499"/>
                    <a:pt x="4602" y="437"/>
                    <a:pt x="4926" y="437"/>
                  </a:cubicBezTo>
                  <a:cubicBezTo>
                    <a:pt x="5407" y="437"/>
                    <a:pt x="5886" y="574"/>
                    <a:pt x="6305" y="853"/>
                  </a:cubicBezTo>
                  <a:cubicBezTo>
                    <a:pt x="10274" y="3121"/>
                    <a:pt x="10441" y="18032"/>
                    <a:pt x="10441" y="18199"/>
                  </a:cubicBezTo>
                  <a:lnTo>
                    <a:pt x="10875" y="18199"/>
                  </a:lnTo>
                  <a:cubicBezTo>
                    <a:pt x="10875" y="17565"/>
                    <a:pt x="10708" y="2854"/>
                    <a:pt x="6505" y="486"/>
                  </a:cubicBezTo>
                  <a:cubicBezTo>
                    <a:pt x="6023" y="165"/>
                    <a:pt x="5469" y="1"/>
                    <a:pt x="4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1" name="Google Shape;6891;p114"/>
            <p:cNvSpPr/>
            <p:nvPr/>
          </p:nvSpPr>
          <p:spPr>
            <a:xfrm>
              <a:off x="2582037" y="3484338"/>
              <a:ext cx="130371" cy="226696"/>
            </a:xfrm>
            <a:custGeom>
              <a:avLst/>
              <a:gdLst/>
              <a:ahLst/>
              <a:cxnLst/>
              <a:rect l="l" t="t" r="r" b="b"/>
              <a:pathLst>
                <a:path w="10075" h="17519" extrusionOk="0">
                  <a:moveTo>
                    <a:pt x="5805" y="1"/>
                  </a:moveTo>
                  <a:cubicBezTo>
                    <a:pt x="4867" y="1"/>
                    <a:pt x="3989" y="534"/>
                    <a:pt x="3170" y="1574"/>
                  </a:cubicBezTo>
                  <a:cubicBezTo>
                    <a:pt x="1" y="5777"/>
                    <a:pt x="601" y="17018"/>
                    <a:pt x="635" y="17519"/>
                  </a:cubicBezTo>
                  <a:lnTo>
                    <a:pt x="1068" y="17485"/>
                  </a:lnTo>
                  <a:cubicBezTo>
                    <a:pt x="1068" y="17385"/>
                    <a:pt x="434" y="5877"/>
                    <a:pt x="3537" y="1841"/>
                  </a:cubicBezTo>
                  <a:cubicBezTo>
                    <a:pt x="4225" y="903"/>
                    <a:pt x="5001" y="434"/>
                    <a:pt x="5809" y="434"/>
                  </a:cubicBezTo>
                  <a:cubicBezTo>
                    <a:pt x="5863" y="434"/>
                    <a:pt x="5918" y="436"/>
                    <a:pt x="5972" y="440"/>
                  </a:cubicBezTo>
                  <a:cubicBezTo>
                    <a:pt x="8006" y="573"/>
                    <a:pt x="9708" y="3542"/>
                    <a:pt x="9708" y="3575"/>
                  </a:cubicBezTo>
                  <a:lnTo>
                    <a:pt x="10075" y="3375"/>
                  </a:lnTo>
                  <a:cubicBezTo>
                    <a:pt x="10008" y="3242"/>
                    <a:pt x="8240" y="173"/>
                    <a:pt x="5972" y="6"/>
                  </a:cubicBezTo>
                  <a:cubicBezTo>
                    <a:pt x="5916" y="2"/>
                    <a:pt x="5861" y="1"/>
                    <a:pt x="58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2" name="Google Shape;6892;p114"/>
            <p:cNvSpPr/>
            <p:nvPr/>
          </p:nvSpPr>
          <p:spPr>
            <a:xfrm>
              <a:off x="2559160" y="3317374"/>
              <a:ext cx="48797" cy="413964"/>
            </a:xfrm>
            <a:custGeom>
              <a:avLst/>
              <a:gdLst/>
              <a:ahLst/>
              <a:cxnLst/>
              <a:rect l="l" t="t" r="r" b="b"/>
              <a:pathLst>
                <a:path w="3771" h="31991" extrusionOk="0">
                  <a:moveTo>
                    <a:pt x="334" y="1"/>
                  </a:moveTo>
                  <a:lnTo>
                    <a:pt x="1" y="234"/>
                  </a:lnTo>
                  <a:cubicBezTo>
                    <a:pt x="3337" y="4738"/>
                    <a:pt x="1302" y="31690"/>
                    <a:pt x="1302" y="31924"/>
                  </a:cubicBezTo>
                  <a:lnTo>
                    <a:pt x="1735" y="31991"/>
                  </a:lnTo>
                  <a:cubicBezTo>
                    <a:pt x="1802" y="30856"/>
                    <a:pt x="3770" y="4604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3" name="Google Shape;6893;p114"/>
            <p:cNvSpPr/>
            <p:nvPr/>
          </p:nvSpPr>
          <p:spPr>
            <a:xfrm>
              <a:off x="2555278" y="3457943"/>
              <a:ext cx="107920" cy="125764"/>
            </a:xfrm>
            <a:custGeom>
              <a:avLst/>
              <a:gdLst/>
              <a:ahLst/>
              <a:cxnLst/>
              <a:rect l="l" t="t" r="r" b="b"/>
              <a:pathLst>
                <a:path w="8340" h="9719" extrusionOk="0">
                  <a:moveTo>
                    <a:pt x="4226" y="0"/>
                  </a:moveTo>
                  <a:cubicBezTo>
                    <a:pt x="3382" y="0"/>
                    <a:pt x="2658" y="368"/>
                    <a:pt x="2436" y="812"/>
                  </a:cubicBezTo>
                  <a:cubicBezTo>
                    <a:pt x="2436" y="812"/>
                    <a:pt x="2426" y="812"/>
                    <a:pt x="2408" y="812"/>
                  </a:cubicBezTo>
                  <a:cubicBezTo>
                    <a:pt x="2156" y="812"/>
                    <a:pt x="259" y="870"/>
                    <a:pt x="134" y="2613"/>
                  </a:cubicBezTo>
                  <a:cubicBezTo>
                    <a:pt x="1" y="4515"/>
                    <a:pt x="4871" y="9718"/>
                    <a:pt x="4871" y="9718"/>
                  </a:cubicBezTo>
                  <a:cubicBezTo>
                    <a:pt x="4871" y="9718"/>
                    <a:pt x="8340" y="8451"/>
                    <a:pt x="7606" y="3747"/>
                  </a:cubicBezTo>
                  <a:cubicBezTo>
                    <a:pt x="7139" y="886"/>
                    <a:pt x="5537" y="0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4" name="Google Shape;6894;p114"/>
            <p:cNvSpPr/>
            <p:nvPr/>
          </p:nvSpPr>
          <p:spPr>
            <a:xfrm>
              <a:off x="2592401" y="3319043"/>
              <a:ext cx="116991" cy="73460"/>
            </a:xfrm>
            <a:custGeom>
              <a:avLst/>
              <a:gdLst/>
              <a:ahLst/>
              <a:cxnLst/>
              <a:rect l="l" t="t" r="r" b="b"/>
              <a:pathLst>
                <a:path w="9041" h="5677" extrusionOk="0">
                  <a:moveTo>
                    <a:pt x="4346" y="1"/>
                  </a:moveTo>
                  <a:cubicBezTo>
                    <a:pt x="2106" y="1"/>
                    <a:pt x="178" y="999"/>
                    <a:pt x="100" y="1506"/>
                  </a:cubicBezTo>
                  <a:cubicBezTo>
                    <a:pt x="0" y="2407"/>
                    <a:pt x="1468" y="2541"/>
                    <a:pt x="1468" y="2541"/>
                  </a:cubicBezTo>
                  <a:cubicBezTo>
                    <a:pt x="1468" y="2541"/>
                    <a:pt x="907" y="5676"/>
                    <a:pt x="3889" y="5676"/>
                  </a:cubicBezTo>
                  <a:cubicBezTo>
                    <a:pt x="3905" y="5676"/>
                    <a:pt x="3921" y="5676"/>
                    <a:pt x="3936" y="5676"/>
                  </a:cubicBezTo>
                  <a:cubicBezTo>
                    <a:pt x="6972" y="5643"/>
                    <a:pt x="9040" y="2040"/>
                    <a:pt x="9040" y="2040"/>
                  </a:cubicBezTo>
                  <a:cubicBezTo>
                    <a:pt x="7683" y="503"/>
                    <a:pt x="5936" y="1"/>
                    <a:pt x="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5" name="Google Shape;6895;p114"/>
            <p:cNvSpPr/>
            <p:nvPr/>
          </p:nvSpPr>
          <p:spPr>
            <a:xfrm>
              <a:off x="2494426" y="3263199"/>
              <a:ext cx="107324" cy="84731"/>
            </a:xfrm>
            <a:custGeom>
              <a:avLst/>
              <a:gdLst/>
              <a:ahLst/>
              <a:cxnLst/>
              <a:rect l="l" t="t" r="r" b="b"/>
              <a:pathLst>
                <a:path w="8294" h="6548" extrusionOk="0">
                  <a:moveTo>
                    <a:pt x="1839" y="0"/>
                  </a:moveTo>
                  <a:cubicBezTo>
                    <a:pt x="1293" y="0"/>
                    <a:pt x="723" y="77"/>
                    <a:pt x="134" y="252"/>
                  </a:cubicBezTo>
                  <a:cubicBezTo>
                    <a:pt x="134" y="252"/>
                    <a:pt x="0" y="4421"/>
                    <a:pt x="2535" y="6056"/>
                  </a:cubicBezTo>
                  <a:cubicBezTo>
                    <a:pt x="3090" y="6409"/>
                    <a:pt x="3581" y="6547"/>
                    <a:pt x="4009" y="6547"/>
                  </a:cubicBezTo>
                  <a:cubicBezTo>
                    <a:pt x="5566" y="6547"/>
                    <a:pt x="6305" y="4722"/>
                    <a:pt x="6305" y="4722"/>
                  </a:cubicBezTo>
                  <a:cubicBezTo>
                    <a:pt x="6305" y="4722"/>
                    <a:pt x="6778" y="4952"/>
                    <a:pt x="7234" y="4952"/>
                  </a:cubicBezTo>
                  <a:cubicBezTo>
                    <a:pt x="7534" y="4952"/>
                    <a:pt x="7827" y="4852"/>
                    <a:pt x="7973" y="4522"/>
                  </a:cubicBezTo>
                  <a:cubicBezTo>
                    <a:pt x="8294" y="3821"/>
                    <a:pt x="5675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6" name="Google Shape;6896;p114"/>
            <p:cNvSpPr/>
            <p:nvPr/>
          </p:nvSpPr>
          <p:spPr>
            <a:xfrm>
              <a:off x="2649799" y="3486020"/>
              <a:ext cx="100156" cy="70005"/>
            </a:xfrm>
            <a:custGeom>
              <a:avLst/>
              <a:gdLst/>
              <a:ahLst/>
              <a:cxnLst/>
              <a:rect l="l" t="t" r="r" b="b"/>
              <a:pathLst>
                <a:path w="7740" h="5410" extrusionOk="0">
                  <a:moveTo>
                    <a:pt x="2375" y="0"/>
                  </a:moveTo>
                  <a:cubicBezTo>
                    <a:pt x="1882" y="0"/>
                    <a:pt x="1486" y="61"/>
                    <a:pt x="1268" y="143"/>
                  </a:cubicBezTo>
                  <a:cubicBezTo>
                    <a:pt x="168" y="543"/>
                    <a:pt x="1202" y="1344"/>
                    <a:pt x="1202" y="1344"/>
                  </a:cubicBezTo>
                  <a:cubicBezTo>
                    <a:pt x="1202" y="1344"/>
                    <a:pt x="1" y="2144"/>
                    <a:pt x="768" y="4146"/>
                  </a:cubicBezTo>
                  <a:cubicBezTo>
                    <a:pt x="1149" y="5155"/>
                    <a:pt x="2866" y="5409"/>
                    <a:pt x="4501" y="5409"/>
                  </a:cubicBezTo>
                  <a:cubicBezTo>
                    <a:pt x="6163" y="5409"/>
                    <a:pt x="7740" y="5147"/>
                    <a:pt x="7740" y="5147"/>
                  </a:cubicBezTo>
                  <a:cubicBezTo>
                    <a:pt x="7687" y="926"/>
                    <a:pt x="4295" y="0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7" name="Google Shape;6897;p114"/>
            <p:cNvSpPr/>
            <p:nvPr/>
          </p:nvSpPr>
          <p:spPr>
            <a:xfrm>
              <a:off x="2416726" y="3332836"/>
              <a:ext cx="100156" cy="70018"/>
            </a:xfrm>
            <a:custGeom>
              <a:avLst/>
              <a:gdLst/>
              <a:ahLst/>
              <a:cxnLst/>
              <a:rect l="l" t="t" r="r" b="b"/>
              <a:pathLst>
                <a:path w="7740" h="5411" extrusionOk="0">
                  <a:moveTo>
                    <a:pt x="5376" y="1"/>
                  </a:moveTo>
                  <a:cubicBezTo>
                    <a:pt x="3452" y="1"/>
                    <a:pt x="54" y="932"/>
                    <a:pt x="1" y="5144"/>
                  </a:cubicBezTo>
                  <a:cubicBezTo>
                    <a:pt x="1" y="5144"/>
                    <a:pt x="1603" y="5411"/>
                    <a:pt x="3280" y="5411"/>
                  </a:cubicBezTo>
                  <a:cubicBezTo>
                    <a:pt x="4903" y="5411"/>
                    <a:pt x="6595" y="5161"/>
                    <a:pt x="6973" y="4176"/>
                  </a:cubicBezTo>
                  <a:cubicBezTo>
                    <a:pt x="7740" y="2175"/>
                    <a:pt x="6539" y="1341"/>
                    <a:pt x="6539" y="1341"/>
                  </a:cubicBezTo>
                  <a:cubicBezTo>
                    <a:pt x="6539" y="1341"/>
                    <a:pt x="7540" y="541"/>
                    <a:pt x="6472" y="140"/>
                  </a:cubicBezTo>
                  <a:cubicBezTo>
                    <a:pt x="6251" y="60"/>
                    <a:pt x="5860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8" name="Google Shape;6898;p114"/>
            <p:cNvSpPr/>
            <p:nvPr/>
          </p:nvSpPr>
          <p:spPr>
            <a:xfrm>
              <a:off x="2488383" y="3396431"/>
              <a:ext cx="87630" cy="81522"/>
            </a:xfrm>
            <a:custGeom>
              <a:avLst/>
              <a:gdLst/>
              <a:ahLst/>
              <a:cxnLst/>
              <a:rect l="l" t="t" r="r" b="b"/>
              <a:pathLst>
                <a:path w="6772" h="6300" extrusionOk="0">
                  <a:moveTo>
                    <a:pt x="3902" y="1"/>
                  </a:moveTo>
                  <a:cubicBezTo>
                    <a:pt x="3812" y="1"/>
                    <a:pt x="3703" y="29"/>
                    <a:pt x="3569" y="95"/>
                  </a:cubicBezTo>
                  <a:cubicBezTo>
                    <a:pt x="2769" y="462"/>
                    <a:pt x="0" y="3464"/>
                    <a:pt x="2869" y="6300"/>
                  </a:cubicBezTo>
                  <a:cubicBezTo>
                    <a:pt x="2869" y="6300"/>
                    <a:pt x="6772" y="3431"/>
                    <a:pt x="6071" y="1930"/>
                  </a:cubicBezTo>
                  <a:cubicBezTo>
                    <a:pt x="5540" y="817"/>
                    <a:pt x="4797" y="682"/>
                    <a:pt x="4470" y="682"/>
                  </a:cubicBezTo>
                  <a:cubicBezTo>
                    <a:pt x="4366" y="682"/>
                    <a:pt x="4303" y="696"/>
                    <a:pt x="4303" y="696"/>
                  </a:cubicBezTo>
                  <a:cubicBezTo>
                    <a:pt x="4303" y="696"/>
                    <a:pt x="4350" y="1"/>
                    <a:pt x="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9" name="Google Shape;6899;p114"/>
            <p:cNvSpPr/>
            <p:nvPr/>
          </p:nvSpPr>
          <p:spPr>
            <a:xfrm>
              <a:off x="2663618" y="3411815"/>
              <a:ext cx="78520" cy="63548"/>
            </a:xfrm>
            <a:custGeom>
              <a:avLst/>
              <a:gdLst/>
              <a:ahLst/>
              <a:cxnLst/>
              <a:rect l="l" t="t" r="r" b="b"/>
              <a:pathLst>
                <a:path w="6068" h="4911" extrusionOk="0">
                  <a:moveTo>
                    <a:pt x="1425" y="1"/>
                  </a:moveTo>
                  <a:cubicBezTo>
                    <a:pt x="1379" y="1"/>
                    <a:pt x="1337" y="3"/>
                    <a:pt x="1301" y="7"/>
                  </a:cubicBezTo>
                  <a:cubicBezTo>
                    <a:pt x="401" y="107"/>
                    <a:pt x="1001" y="908"/>
                    <a:pt x="1001" y="908"/>
                  </a:cubicBezTo>
                  <a:cubicBezTo>
                    <a:pt x="1001" y="908"/>
                    <a:pt x="0" y="1275"/>
                    <a:pt x="200" y="2909"/>
                  </a:cubicBezTo>
                  <a:cubicBezTo>
                    <a:pt x="401" y="4544"/>
                    <a:pt x="5204" y="4911"/>
                    <a:pt x="5204" y="4911"/>
                  </a:cubicBezTo>
                  <a:cubicBezTo>
                    <a:pt x="6067" y="1138"/>
                    <a:pt x="2488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0" name="Google Shape;6900;p114"/>
            <p:cNvSpPr/>
            <p:nvPr/>
          </p:nvSpPr>
          <p:spPr>
            <a:xfrm>
              <a:off x="2443497" y="3666544"/>
              <a:ext cx="259421" cy="233541"/>
            </a:xfrm>
            <a:custGeom>
              <a:avLst/>
              <a:gdLst/>
              <a:ahLst/>
              <a:cxnLst/>
              <a:rect l="l" t="t" r="r" b="b"/>
              <a:pathLst>
                <a:path w="20048" h="18048" extrusionOk="0">
                  <a:moveTo>
                    <a:pt x="0" y="1"/>
                  </a:moveTo>
                  <a:lnTo>
                    <a:pt x="1801" y="18047"/>
                  </a:lnTo>
                  <a:lnTo>
                    <a:pt x="18280" y="18047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1" name="Google Shape;6901;p114"/>
            <p:cNvSpPr/>
            <p:nvPr/>
          </p:nvSpPr>
          <p:spPr>
            <a:xfrm>
              <a:off x="2432266" y="3640653"/>
              <a:ext cx="281885" cy="51372"/>
            </a:xfrm>
            <a:custGeom>
              <a:avLst/>
              <a:gdLst/>
              <a:ahLst/>
              <a:cxnLst/>
              <a:rect l="l" t="t" r="r" b="b"/>
              <a:pathLst>
                <a:path w="217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21783" y="3970"/>
                  </a:lnTo>
                  <a:lnTo>
                    <a:pt x="21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2" name="Google Shape;6902;p114"/>
            <p:cNvSpPr/>
            <p:nvPr/>
          </p:nvSpPr>
          <p:spPr>
            <a:xfrm>
              <a:off x="2404214" y="3075675"/>
              <a:ext cx="462307" cy="1070927"/>
            </a:xfrm>
            <a:custGeom>
              <a:avLst/>
              <a:gdLst/>
              <a:ahLst/>
              <a:cxnLst/>
              <a:rect l="l" t="t" r="r" b="b"/>
              <a:pathLst>
                <a:path w="35727" h="82761" extrusionOk="0">
                  <a:moveTo>
                    <a:pt x="1" y="1"/>
                  </a:moveTo>
                  <a:lnTo>
                    <a:pt x="1" y="82760"/>
                  </a:lnTo>
                  <a:lnTo>
                    <a:pt x="35726" y="82760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3" name="Google Shape;6903;p114"/>
            <p:cNvSpPr/>
            <p:nvPr/>
          </p:nvSpPr>
          <p:spPr>
            <a:xfrm>
              <a:off x="2404214" y="3076115"/>
              <a:ext cx="263743" cy="1070487"/>
            </a:xfrm>
            <a:custGeom>
              <a:avLst/>
              <a:gdLst/>
              <a:ahLst/>
              <a:cxnLst/>
              <a:rect l="l" t="t" r="r" b="b"/>
              <a:pathLst>
                <a:path w="20382" h="82727" extrusionOk="0">
                  <a:moveTo>
                    <a:pt x="19014" y="1501"/>
                  </a:moveTo>
                  <a:lnTo>
                    <a:pt x="19014" y="16045"/>
                  </a:lnTo>
                  <a:lnTo>
                    <a:pt x="1335" y="16045"/>
                  </a:lnTo>
                  <a:lnTo>
                    <a:pt x="1335" y="1501"/>
                  </a:lnTo>
                  <a:close/>
                  <a:moveTo>
                    <a:pt x="19014" y="17413"/>
                  </a:moveTo>
                  <a:lnTo>
                    <a:pt x="19014" y="31990"/>
                  </a:lnTo>
                  <a:lnTo>
                    <a:pt x="1335" y="31990"/>
                  </a:lnTo>
                  <a:lnTo>
                    <a:pt x="1335" y="17413"/>
                  </a:lnTo>
                  <a:close/>
                  <a:moveTo>
                    <a:pt x="19014" y="33357"/>
                  </a:moveTo>
                  <a:lnTo>
                    <a:pt x="19014" y="47935"/>
                  </a:lnTo>
                  <a:lnTo>
                    <a:pt x="1335" y="47935"/>
                  </a:lnTo>
                  <a:lnTo>
                    <a:pt x="1335" y="33357"/>
                  </a:lnTo>
                  <a:close/>
                  <a:moveTo>
                    <a:pt x="19014" y="49302"/>
                  </a:moveTo>
                  <a:lnTo>
                    <a:pt x="19014" y="63879"/>
                  </a:lnTo>
                  <a:lnTo>
                    <a:pt x="1335" y="63879"/>
                  </a:lnTo>
                  <a:lnTo>
                    <a:pt x="1335" y="49302"/>
                  </a:lnTo>
                  <a:close/>
                  <a:moveTo>
                    <a:pt x="19014" y="65214"/>
                  </a:moveTo>
                  <a:lnTo>
                    <a:pt x="19014" y="79791"/>
                  </a:lnTo>
                  <a:lnTo>
                    <a:pt x="1335" y="79791"/>
                  </a:lnTo>
                  <a:lnTo>
                    <a:pt x="1335" y="65214"/>
                  </a:lnTo>
                  <a:close/>
                  <a:moveTo>
                    <a:pt x="1" y="0"/>
                  </a:moveTo>
                  <a:lnTo>
                    <a:pt x="1" y="82726"/>
                  </a:lnTo>
                  <a:lnTo>
                    <a:pt x="20382" y="82726"/>
                  </a:lnTo>
                  <a:lnTo>
                    <a:pt x="2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4" name="Google Shape;6904;p114"/>
            <p:cNvSpPr/>
            <p:nvPr/>
          </p:nvSpPr>
          <p:spPr>
            <a:xfrm>
              <a:off x="2421475" y="3301407"/>
              <a:ext cx="228792" cy="106199"/>
            </a:xfrm>
            <a:custGeom>
              <a:avLst/>
              <a:gdLst/>
              <a:ahLst/>
              <a:cxnLst/>
              <a:rect l="l" t="t" r="r" b="b"/>
              <a:pathLst>
                <a:path w="17681" h="8207" extrusionOk="0">
                  <a:moveTo>
                    <a:pt x="1" y="1"/>
                  </a:moveTo>
                  <a:lnTo>
                    <a:pt x="1" y="8207"/>
                  </a:lnTo>
                  <a:lnTo>
                    <a:pt x="17680" y="8207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5" name="Google Shape;6905;p114"/>
            <p:cNvSpPr/>
            <p:nvPr/>
          </p:nvSpPr>
          <p:spPr>
            <a:xfrm>
              <a:off x="2490104" y="3178837"/>
              <a:ext cx="76851" cy="24612"/>
            </a:xfrm>
            <a:custGeom>
              <a:avLst/>
              <a:gdLst/>
              <a:ahLst/>
              <a:cxnLst/>
              <a:rect l="l" t="t" r="r" b="b"/>
              <a:pathLst>
                <a:path w="5939" h="1902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1"/>
                  </a:lnTo>
                  <a:cubicBezTo>
                    <a:pt x="401" y="1368"/>
                    <a:pt x="601" y="1168"/>
                    <a:pt x="801" y="1168"/>
                  </a:cubicBezTo>
                  <a:lnTo>
                    <a:pt x="5104" y="1168"/>
                  </a:lnTo>
                  <a:cubicBezTo>
                    <a:pt x="5338" y="1168"/>
                    <a:pt x="5505" y="1368"/>
                    <a:pt x="5505" y="1601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05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6" name="Google Shape;6906;p114"/>
            <p:cNvSpPr/>
            <p:nvPr/>
          </p:nvSpPr>
          <p:spPr>
            <a:xfrm>
              <a:off x="2495720" y="3137394"/>
              <a:ext cx="66486" cy="28934"/>
            </a:xfrm>
            <a:custGeom>
              <a:avLst/>
              <a:gdLst/>
              <a:ahLst/>
              <a:cxnLst/>
              <a:rect l="l" t="t" r="r" b="b"/>
              <a:pathLst>
                <a:path w="5138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5137" y="2236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7" name="Google Shape;6907;p114"/>
            <p:cNvSpPr/>
            <p:nvPr/>
          </p:nvSpPr>
          <p:spPr>
            <a:xfrm>
              <a:off x="2490104" y="3591446"/>
              <a:ext cx="76851" cy="24625"/>
            </a:xfrm>
            <a:custGeom>
              <a:avLst/>
              <a:gdLst/>
              <a:ahLst/>
              <a:cxnLst/>
              <a:rect l="l" t="t" r="r" b="b"/>
              <a:pathLst>
                <a:path w="5939" h="1903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2"/>
                  </a:lnTo>
                  <a:cubicBezTo>
                    <a:pt x="401" y="1368"/>
                    <a:pt x="601" y="1202"/>
                    <a:pt x="801" y="1202"/>
                  </a:cubicBezTo>
                  <a:lnTo>
                    <a:pt x="5104" y="1202"/>
                  </a:lnTo>
                  <a:cubicBezTo>
                    <a:pt x="5338" y="1202"/>
                    <a:pt x="5505" y="1368"/>
                    <a:pt x="5505" y="1602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38" y="168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8" name="Google Shape;6908;p114"/>
            <p:cNvSpPr/>
            <p:nvPr/>
          </p:nvSpPr>
          <p:spPr>
            <a:xfrm>
              <a:off x="2495720" y="3550016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9" name="Google Shape;6909;p114"/>
            <p:cNvSpPr/>
            <p:nvPr/>
          </p:nvSpPr>
          <p:spPr>
            <a:xfrm>
              <a:off x="2490104" y="3796412"/>
              <a:ext cx="76851" cy="24664"/>
            </a:xfrm>
            <a:custGeom>
              <a:avLst/>
              <a:gdLst/>
              <a:ahLst/>
              <a:cxnLst/>
              <a:rect l="l" t="t" r="r" b="b"/>
              <a:pathLst>
                <a:path w="5939" h="1906" extrusionOk="0">
                  <a:moveTo>
                    <a:pt x="383" y="1"/>
                  </a:moveTo>
                  <a:cubicBezTo>
                    <a:pt x="172" y="1"/>
                    <a:pt x="1" y="186"/>
                    <a:pt x="1" y="371"/>
                  </a:cubicBezTo>
                  <a:lnTo>
                    <a:pt x="1" y="1906"/>
                  </a:lnTo>
                  <a:lnTo>
                    <a:pt x="434" y="1906"/>
                  </a:lnTo>
                  <a:lnTo>
                    <a:pt x="434" y="1606"/>
                  </a:lnTo>
                  <a:cubicBezTo>
                    <a:pt x="401" y="1372"/>
                    <a:pt x="601" y="1172"/>
                    <a:pt x="801" y="1172"/>
                  </a:cubicBezTo>
                  <a:lnTo>
                    <a:pt x="5104" y="1172"/>
                  </a:lnTo>
                  <a:cubicBezTo>
                    <a:pt x="5338" y="1172"/>
                    <a:pt x="5505" y="1372"/>
                    <a:pt x="5505" y="1606"/>
                  </a:cubicBezTo>
                  <a:lnTo>
                    <a:pt x="5505" y="1906"/>
                  </a:lnTo>
                  <a:lnTo>
                    <a:pt x="5938" y="1906"/>
                  </a:lnTo>
                  <a:lnTo>
                    <a:pt x="5938" y="405"/>
                  </a:lnTo>
                  <a:cubicBezTo>
                    <a:pt x="5905" y="171"/>
                    <a:pt x="5738" y="4"/>
                    <a:pt x="5505" y="4"/>
                  </a:cubicBezTo>
                  <a:lnTo>
                    <a:pt x="434" y="4"/>
                  </a:lnTo>
                  <a:cubicBezTo>
                    <a:pt x="417" y="2"/>
                    <a:pt x="40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0" name="Google Shape;6910;p114"/>
            <p:cNvSpPr/>
            <p:nvPr/>
          </p:nvSpPr>
          <p:spPr>
            <a:xfrm>
              <a:off x="2495720" y="3755033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8"/>
                  </a:lnTo>
                  <a:lnTo>
                    <a:pt x="5137" y="226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1" name="Google Shape;6911;p114"/>
            <p:cNvSpPr/>
            <p:nvPr/>
          </p:nvSpPr>
          <p:spPr>
            <a:xfrm>
              <a:off x="2490104" y="3998026"/>
              <a:ext cx="76851" cy="25039"/>
            </a:xfrm>
            <a:custGeom>
              <a:avLst/>
              <a:gdLst/>
              <a:ahLst/>
              <a:cxnLst/>
              <a:rect l="l" t="t" r="r" b="b"/>
              <a:pathLst>
                <a:path w="5939" h="1935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1935"/>
                  </a:lnTo>
                  <a:lnTo>
                    <a:pt x="434" y="1935"/>
                  </a:lnTo>
                  <a:lnTo>
                    <a:pt x="434" y="1601"/>
                  </a:lnTo>
                  <a:cubicBezTo>
                    <a:pt x="434" y="1401"/>
                    <a:pt x="601" y="1234"/>
                    <a:pt x="801" y="1234"/>
                  </a:cubicBezTo>
                  <a:lnTo>
                    <a:pt x="5104" y="1234"/>
                  </a:lnTo>
                  <a:cubicBezTo>
                    <a:pt x="5338" y="1234"/>
                    <a:pt x="5505" y="1401"/>
                    <a:pt x="5505" y="1601"/>
                  </a:cubicBezTo>
                  <a:lnTo>
                    <a:pt x="5505" y="1935"/>
                  </a:lnTo>
                  <a:lnTo>
                    <a:pt x="5938" y="1935"/>
                  </a:lnTo>
                  <a:lnTo>
                    <a:pt x="5938" y="401"/>
                  </a:lnTo>
                  <a:cubicBezTo>
                    <a:pt x="5938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2" name="Google Shape;6912;p114"/>
            <p:cNvSpPr/>
            <p:nvPr/>
          </p:nvSpPr>
          <p:spPr>
            <a:xfrm>
              <a:off x="2495720" y="3956583"/>
              <a:ext cx="66486" cy="29374"/>
            </a:xfrm>
            <a:custGeom>
              <a:avLst/>
              <a:gdLst/>
              <a:ahLst/>
              <a:cxnLst/>
              <a:rect l="l" t="t" r="r" b="b"/>
              <a:pathLst>
                <a:path w="5138" h="2270" extrusionOk="0">
                  <a:moveTo>
                    <a:pt x="0" y="1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3" name="Google Shape;6913;p114"/>
            <p:cNvSpPr/>
            <p:nvPr/>
          </p:nvSpPr>
          <p:spPr>
            <a:xfrm>
              <a:off x="2473270" y="3310038"/>
              <a:ext cx="176993" cy="141602"/>
            </a:xfrm>
            <a:custGeom>
              <a:avLst/>
              <a:gdLst/>
              <a:ahLst/>
              <a:cxnLst/>
              <a:rect l="l" t="t" r="r" b="b"/>
              <a:pathLst>
                <a:path w="13678" h="10943" extrusionOk="0">
                  <a:moveTo>
                    <a:pt x="8807" y="1"/>
                  </a:moveTo>
                  <a:cubicBezTo>
                    <a:pt x="8707" y="1"/>
                    <a:pt x="8574" y="68"/>
                    <a:pt x="8540" y="201"/>
                  </a:cubicBezTo>
                  <a:lnTo>
                    <a:pt x="8340" y="735"/>
                  </a:lnTo>
                  <a:cubicBezTo>
                    <a:pt x="8240" y="1002"/>
                    <a:pt x="8006" y="1135"/>
                    <a:pt x="7740" y="1168"/>
                  </a:cubicBezTo>
                  <a:lnTo>
                    <a:pt x="668" y="1168"/>
                  </a:lnTo>
                  <a:cubicBezTo>
                    <a:pt x="649" y="1167"/>
                    <a:pt x="631" y="1166"/>
                    <a:pt x="612" y="1166"/>
                  </a:cubicBezTo>
                  <a:cubicBezTo>
                    <a:pt x="271" y="1166"/>
                    <a:pt x="1" y="1454"/>
                    <a:pt x="1" y="1802"/>
                  </a:cubicBezTo>
                  <a:lnTo>
                    <a:pt x="1" y="10942"/>
                  </a:lnTo>
                  <a:lnTo>
                    <a:pt x="13677" y="10942"/>
                  </a:lnTo>
                  <a:lnTo>
                    <a:pt x="13677" y="1168"/>
                  </a:lnTo>
                  <a:lnTo>
                    <a:pt x="13310" y="201"/>
                  </a:lnTo>
                  <a:cubicBezTo>
                    <a:pt x="13277" y="68"/>
                    <a:pt x="13177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4" name="Google Shape;6914;p114"/>
            <p:cNvSpPr/>
            <p:nvPr/>
          </p:nvSpPr>
          <p:spPr>
            <a:xfrm>
              <a:off x="2473270" y="3312638"/>
              <a:ext cx="162319" cy="139001"/>
            </a:xfrm>
            <a:custGeom>
              <a:avLst/>
              <a:gdLst/>
              <a:ahLst/>
              <a:cxnLst/>
              <a:rect l="l" t="t" r="r" b="b"/>
              <a:pathLst>
                <a:path w="12544" h="10742" extrusionOk="0">
                  <a:moveTo>
                    <a:pt x="8540" y="0"/>
                  </a:moveTo>
                  <a:lnTo>
                    <a:pt x="8340" y="534"/>
                  </a:lnTo>
                  <a:cubicBezTo>
                    <a:pt x="8240" y="801"/>
                    <a:pt x="8006" y="934"/>
                    <a:pt x="7740" y="967"/>
                  </a:cubicBezTo>
                  <a:lnTo>
                    <a:pt x="7039" y="967"/>
                  </a:lnTo>
                  <a:cubicBezTo>
                    <a:pt x="6939" y="1067"/>
                    <a:pt x="6772" y="1134"/>
                    <a:pt x="6572" y="1134"/>
                  </a:cubicBezTo>
                  <a:lnTo>
                    <a:pt x="201" y="1134"/>
                  </a:lnTo>
                  <a:cubicBezTo>
                    <a:pt x="67" y="1268"/>
                    <a:pt x="1" y="1434"/>
                    <a:pt x="1" y="1601"/>
                  </a:cubicBezTo>
                  <a:lnTo>
                    <a:pt x="1" y="10741"/>
                  </a:lnTo>
                  <a:lnTo>
                    <a:pt x="12543" y="10741"/>
                  </a:lnTo>
                  <a:lnTo>
                    <a:pt x="12543" y="1134"/>
                  </a:lnTo>
                  <a:lnTo>
                    <a:pt x="12176" y="200"/>
                  </a:lnTo>
                  <a:cubicBezTo>
                    <a:pt x="12143" y="67"/>
                    <a:pt x="12009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5" name="Google Shape;6915;p114"/>
            <p:cNvSpPr/>
            <p:nvPr/>
          </p:nvSpPr>
          <p:spPr>
            <a:xfrm>
              <a:off x="2447806" y="3319535"/>
              <a:ext cx="176993" cy="141162"/>
            </a:xfrm>
            <a:custGeom>
              <a:avLst/>
              <a:gdLst/>
              <a:ahLst/>
              <a:cxnLst/>
              <a:rect l="l" t="t" r="r" b="b"/>
              <a:pathLst>
                <a:path w="13678" h="10909" extrusionOk="0">
                  <a:moveTo>
                    <a:pt x="8807" y="1"/>
                  </a:moveTo>
                  <a:cubicBezTo>
                    <a:pt x="8674" y="1"/>
                    <a:pt x="8573" y="67"/>
                    <a:pt x="8540" y="168"/>
                  </a:cubicBezTo>
                  <a:lnTo>
                    <a:pt x="8340" y="668"/>
                  </a:lnTo>
                  <a:cubicBezTo>
                    <a:pt x="8240" y="935"/>
                    <a:pt x="8006" y="1102"/>
                    <a:pt x="7740" y="1102"/>
                  </a:cubicBezTo>
                  <a:lnTo>
                    <a:pt x="634" y="1102"/>
                  </a:lnTo>
                  <a:cubicBezTo>
                    <a:pt x="468" y="1102"/>
                    <a:pt x="301" y="1168"/>
                    <a:pt x="167" y="1302"/>
                  </a:cubicBezTo>
                  <a:cubicBezTo>
                    <a:pt x="67" y="1435"/>
                    <a:pt x="1" y="1602"/>
                    <a:pt x="1" y="1769"/>
                  </a:cubicBezTo>
                  <a:lnTo>
                    <a:pt x="1" y="10909"/>
                  </a:lnTo>
                  <a:lnTo>
                    <a:pt x="13677" y="10909"/>
                  </a:lnTo>
                  <a:lnTo>
                    <a:pt x="13677" y="1102"/>
                  </a:lnTo>
                  <a:lnTo>
                    <a:pt x="13310" y="168"/>
                  </a:lnTo>
                  <a:cubicBezTo>
                    <a:pt x="13243" y="67"/>
                    <a:pt x="13143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6" name="Google Shape;6916;p114"/>
            <p:cNvSpPr/>
            <p:nvPr/>
          </p:nvSpPr>
          <p:spPr>
            <a:xfrm>
              <a:off x="2447806" y="3321696"/>
              <a:ext cx="161879" cy="138574"/>
            </a:xfrm>
            <a:custGeom>
              <a:avLst/>
              <a:gdLst/>
              <a:ahLst/>
              <a:cxnLst/>
              <a:rect l="l" t="t" r="r" b="b"/>
              <a:pathLst>
                <a:path w="12510" h="10709" extrusionOk="0">
                  <a:moveTo>
                    <a:pt x="8540" y="1"/>
                  </a:moveTo>
                  <a:lnTo>
                    <a:pt x="8340" y="501"/>
                  </a:lnTo>
                  <a:cubicBezTo>
                    <a:pt x="8240" y="768"/>
                    <a:pt x="8006" y="935"/>
                    <a:pt x="7740" y="935"/>
                  </a:cubicBezTo>
                  <a:lnTo>
                    <a:pt x="7039" y="935"/>
                  </a:lnTo>
                  <a:cubicBezTo>
                    <a:pt x="6906" y="1068"/>
                    <a:pt x="6739" y="1135"/>
                    <a:pt x="6572" y="1135"/>
                  </a:cubicBezTo>
                  <a:lnTo>
                    <a:pt x="167" y="1135"/>
                  </a:lnTo>
                  <a:cubicBezTo>
                    <a:pt x="67" y="1268"/>
                    <a:pt x="1" y="1435"/>
                    <a:pt x="1" y="1602"/>
                  </a:cubicBezTo>
                  <a:lnTo>
                    <a:pt x="1" y="10708"/>
                  </a:lnTo>
                  <a:lnTo>
                    <a:pt x="12510" y="10708"/>
                  </a:lnTo>
                  <a:lnTo>
                    <a:pt x="12510" y="1135"/>
                  </a:lnTo>
                  <a:lnTo>
                    <a:pt x="12176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7" name="Google Shape;6917;p114"/>
            <p:cNvSpPr/>
            <p:nvPr/>
          </p:nvSpPr>
          <p:spPr>
            <a:xfrm>
              <a:off x="2421915" y="3328165"/>
              <a:ext cx="177420" cy="141162"/>
            </a:xfrm>
            <a:custGeom>
              <a:avLst/>
              <a:gdLst/>
              <a:ahLst/>
              <a:cxnLst/>
              <a:rect l="l" t="t" r="r" b="b"/>
              <a:pathLst>
                <a:path w="13711" h="10909" extrusionOk="0">
                  <a:moveTo>
                    <a:pt x="8807" y="1"/>
                  </a:moveTo>
                  <a:cubicBezTo>
                    <a:pt x="8706" y="1"/>
                    <a:pt x="8606" y="68"/>
                    <a:pt x="8573" y="168"/>
                  </a:cubicBezTo>
                  <a:lnTo>
                    <a:pt x="8373" y="701"/>
                  </a:lnTo>
                  <a:cubicBezTo>
                    <a:pt x="8273" y="968"/>
                    <a:pt x="8006" y="1135"/>
                    <a:pt x="7739" y="1135"/>
                  </a:cubicBezTo>
                  <a:lnTo>
                    <a:pt x="667" y="1135"/>
                  </a:lnTo>
                  <a:cubicBezTo>
                    <a:pt x="501" y="1135"/>
                    <a:pt x="334" y="1202"/>
                    <a:pt x="200" y="1302"/>
                  </a:cubicBezTo>
                  <a:cubicBezTo>
                    <a:pt x="67" y="1435"/>
                    <a:pt x="0" y="1602"/>
                    <a:pt x="0" y="1769"/>
                  </a:cubicBezTo>
                  <a:lnTo>
                    <a:pt x="0" y="10909"/>
                  </a:lnTo>
                  <a:lnTo>
                    <a:pt x="13710" y="10909"/>
                  </a:lnTo>
                  <a:lnTo>
                    <a:pt x="13710" y="1135"/>
                  </a:lnTo>
                  <a:lnTo>
                    <a:pt x="13310" y="168"/>
                  </a:lnTo>
                  <a:cubicBezTo>
                    <a:pt x="13276" y="68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8" name="Google Shape;6918;p114"/>
            <p:cNvSpPr/>
            <p:nvPr/>
          </p:nvSpPr>
          <p:spPr>
            <a:xfrm>
              <a:off x="2421915" y="333032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73" y="1"/>
                  </a:moveTo>
                  <a:lnTo>
                    <a:pt x="8373" y="534"/>
                  </a:lnTo>
                  <a:cubicBezTo>
                    <a:pt x="8273" y="801"/>
                    <a:pt x="8006" y="968"/>
                    <a:pt x="7739" y="968"/>
                  </a:cubicBezTo>
                  <a:lnTo>
                    <a:pt x="7072" y="968"/>
                  </a:lnTo>
                  <a:cubicBezTo>
                    <a:pt x="6939" y="1068"/>
                    <a:pt x="6772" y="1135"/>
                    <a:pt x="6605" y="1135"/>
                  </a:cubicBezTo>
                  <a:lnTo>
                    <a:pt x="200" y="1135"/>
                  </a:lnTo>
                  <a:cubicBezTo>
                    <a:pt x="67" y="1268"/>
                    <a:pt x="0" y="1435"/>
                    <a:pt x="0" y="1602"/>
                  </a:cubicBezTo>
                  <a:lnTo>
                    <a:pt x="0" y="10742"/>
                  </a:lnTo>
                  <a:lnTo>
                    <a:pt x="12543" y="10742"/>
                  </a:lnTo>
                  <a:lnTo>
                    <a:pt x="12543" y="1135"/>
                  </a:lnTo>
                  <a:lnTo>
                    <a:pt x="12176" y="201"/>
                  </a:lnTo>
                  <a:cubicBezTo>
                    <a:pt x="12142" y="101"/>
                    <a:pt x="12042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9" name="Google Shape;6919;p114"/>
            <p:cNvSpPr/>
            <p:nvPr/>
          </p:nvSpPr>
          <p:spPr>
            <a:xfrm>
              <a:off x="2396451" y="3336808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0"/>
                  </a:moveTo>
                  <a:cubicBezTo>
                    <a:pt x="8706" y="0"/>
                    <a:pt x="8606" y="67"/>
                    <a:pt x="8540" y="167"/>
                  </a:cubicBezTo>
                  <a:lnTo>
                    <a:pt x="8540" y="200"/>
                  </a:lnTo>
                  <a:lnTo>
                    <a:pt x="8339" y="734"/>
                  </a:lnTo>
                  <a:cubicBezTo>
                    <a:pt x="8239" y="967"/>
                    <a:pt x="8006" y="1134"/>
                    <a:pt x="7739" y="1134"/>
                  </a:cubicBezTo>
                  <a:lnTo>
                    <a:pt x="667" y="1134"/>
                  </a:lnTo>
                  <a:cubicBezTo>
                    <a:pt x="467" y="1134"/>
                    <a:pt x="300" y="1201"/>
                    <a:pt x="200" y="1334"/>
                  </a:cubicBezTo>
                  <a:cubicBezTo>
                    <a:pt x="67" y="1468"/>
                    <a:pt x="0" y="1635"/>
                    <a:pt x="0" y="1801"/>
                  </a:cubicBezTo>
                  <a:lnTo>
                    <a:pt x="0" y="10941"/>
                  </a:lnTo>
                  <a:lnTo>
                    <a:pt x="13677" y="10941"/>
                  </a:lnTo>
                  <a:lnTo>
                    <a:pt x="13677" y="1134"/>
                  </a:lnTo>
                  <a:lnTo>
                    <a:pt x="13310" y="167"/>
                  </a:lnTo>
                  <a:cubicBezTo>
                    <a:pt x="13276" y="67"/>
                    <a:pt x="13176" y="0"/>
                    <a:pt x="1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0" name="Google Shape;6920;p114"/>
            <p:cNvSpPr/>
            <p:nvPr/>
          </p:nvSpPr>
          <p:spPr>
            <a:xfrm>
              <a:off x="2396451" y="333939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40" y="0"/>
                  </a:moveTo>
                  <a:lnTo>
                    <a:pt x="8339" y="534"/>
                  </a:lnTo>
                  <a:cubicBezTo>
                    <a:pt x="8239" y="767"/>
                    <a:pt x="8006" y="934"/>
                    <a:pt x="7739" y="934"/>
                  </a:cubicBezTo>
                  <a:lnTo>
                    <a:pt x="7039" y="934"/>
                  </a:lnTo>
                  <a:cubicBezTo>
                    <a:pt x="6938" y="1068"/>
                    <a:pt x="6772" y="1134"/>
                    <a:pt x="6605" y="1134"/>
                  </a:cubicBezTo>
                  <a:lnTo>
                    <a:pt x="200" y="1134"/>
                  </a:lnTo>
                  <a:cubicBezTo>
                    <a:pt x="67" y="1268"/>
                    <a:pt x="0" y="1435"/>
                    <a:pt x="0" y="1601"/>
                  </a:cubicBezTo>
                  <a:lnTo>
                    <a:pt x="0" y="10741"/>
                  </a:lnTo>
                  <a:lnTo>
                    <a:pt x="12542" y="10741"/>
                  </a:lnTo>
                  <a:lnTo>
                    <a:pt x="12542" y="1134"/>
                  </a:lnTo>
                  <a:lnTo>
                    <a:pt x="12176" y="167"/>
                  </a:lnTo>
                  <a:cubicBezTo>
                    <a:pt x="12142" y="67"/>
                    <a:pt x="12042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1" name="Google Shape;6921;p114"/>
            <p:cNvSpPr/>
            <p:nvPr/>
          </p:nvSpPr>
          <p:spPr>
            <a:xfrm>
              <a:off x="2370986" y="3345866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1"/>
                  </a:moveTo>
                  <a:cubicBezTo>
                    <a:pt x="8706" y="1"/>
                    <a:pt x="8606" y="67"/>
                    <a:pt x="8573" y="167"/>
                  </a:cubicBezTo>
                  <a:lnTo>
                    <a:pt x="8573" y="201"/>
                  </a:lnTo>
                  <a:lnTo>
                    <a:pt x="8339" y="701"/>
                  </a:lnTo>
                  <a:cubicBezTo>
                    <a:pt x="8239" y="968"/>
                    <a:pt x="8006" y="1135"/>
                    <a:pt x="7739" y="1135"/>
                  </a:cubicBezTo>
                  <a:lnTo>
                    <a:pt x="634" y="1135"/>
                  </a:lnTo>
                  <a:cubicBezTo>
                    <a:pt x="467" y="1135"/>
                    <a:pt x="300" y="1201"/>
                    <a:pt x="167" y="1335"/>
                  </a:cubicBezTo>
                  <a:cubicBezTo>
                    <a:pt x="67" y="1435"/>
                    <a:pt x="0" y="1602"/>
                    <a:pt x="0" y="1802"/>
                  </a:cubicBezTo>
                  <a:lnTo>
                    <a:pt x="0" y="10942"/>
                  </a:lnTo>
                  <a:lnTo>
                    <a:pt x="13677" y="10942"/>
                  </a:lnTo>
                  <a:lnTo>
                    <a:pt x="13677" y="1135"/>
                  </a:lnTo>
                  <a:lnTo>
                    <a:pt x="13310" y="167"/>
                  </a:lnTo>
                  <a:cubicBezTo>
                    <a:pt x="13276" y="67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2" name="Google Shape;6922;p114"/>
            <p:cNvSpPr/>
            <p:nvPr/>
          </p:nvSpPr>
          <p:spPr>
            <a:xfrm>
              <a:off x="2370986" y="3348453"/>
              <a:ext cx="162306" cy="138574"/>
            </a:xfrm>
            <a:custGeom>
              <a:avLst/>
              <a:gdLst/>
              <a:ahLst/>
              <a:cxnLst/>
              <a:rect l="l" t="t" r="r" b="b"/>
              <a:pathLst>
                <a:path w="12543" h="10709" extrusionOk="0">
                  <a:moveTo>
                    <a:pt x="8573" y="1"/>
                  </a:moveTo>
                  <a:lnTo>
                    <a:pt x="8339" y="501"/>
                  </a:lnTo>
                  <a:cubicBezTo>
                    <a:pt x="8239" y="768"/>
                    <a:pt x="8006" y="935"/>
                    <a:pt x="7739" y="935"/>
                  </a:cubicBezTo>
                  <a:lnTo>
                    <a:pt x="7038" y="935"/>
                  </a:lnTo>
                  <a:cubicBezTo>
                    <a:pt x="6905" y="1068"/>
                    <a:pt x="6738" y="1135"/>
                    <a:pt x="6571" y="1135"/>
                  </a:cubicBezTo>
                  <a:lnTo>
                    <a:pt x="167" y="1135"/>
                  </a:lnTo>
                  <a:cubicBezTo>
                    <a:pt x="67" y="1235"/>
                    <a:pt x="0" y="1402"/>
                    <a:pt x="0" y="1602"/>
                  </a:cubicBezTo>
                  <a:lnTo>
                    <a:pt x="0" y="10708"/>
                  </a:lnTo>
                  <a:lnTo>
                    <a:pt x="12542" y="10708"/>
                  </a:lnTo>
                  <a:lnTo>
                    <a:pt x="12542" y="1135"/>
                  </a:lnTo>
                  <a:lnTo>
                    <a:pt x="12142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3" name="Google Shape;6923;p114"/>
            <p:cNvSpPr/>
            <p:nvPr/>
          </p:nvSpPr>
          <p:spPr>
            <a:xfrm>
              <a:off x="2493986" y="3364860"/>
              <a:ext cx="156276" cy="154969"/>
            </a:xfrm>
            <a:custGeom>
              <a:avLst/>
              <a:gdLst/>
              <a:ahLst/>
              <a:cxnLst/>
              <a:rect l="l" t="t" r="r" b="b"/>
              <a:pathLst>
                <a:path w="12077" h="11976" extrusionOk="0">
                  <a:moveTo>
                    <a:pt x="12076" y="0"/>
                  </a:moveTo>
                  <a:lnTo>
                    <a:pt x="1" y="4303"/>
                  </a:lnTo>
                  <a:lnTo>
                    <a:pt x="1268" y="11975"/>
                  </a:lnTo>
                  <a:lnTo>
                    <a:pt x="12076" y="7572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4" name="Google Shape;6924;p114"/>
            <p:cNvSpPr/>
            <p:nvPr/>
          </p:nvSpPr>
          <p:spPr>
            <a:xfrm>
              <a:off x="2285950" y="3332487"/>
              <a:ext cx="246921" cy="193815"/>
            </a:xfrm>
            <a:custGeom>
              <a:avLst/>
              <a:gdLst/>
              <a:ahLst/>
              <a:cxnLst/>
              <a:rect l="l" t="t" r="r" b="b"/>
              <a:pathLst>
                <a:path w="19082" h="14978" extrusionOk="0">
                  <a:moveTo>
                    <a:pt x="1902" y="0"/>
                  </a:moveTo>
                  <a:lnTo>
                    <a:pt x="1" y="434"/>
                  </a:lnTo>
                  <a:lnTo>
                    <a:pt x="18347" y="14978"/>
                  </a:lnTo>
                  <a:lnTo>
                    <a:pt x="19081" y="14811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5" name="Google Shape;6925;p114"/>
            <p:cNvSpPr/>
            <p:nvPr/>
          </p:nvSpPr>
          <p:spPr>
            <a:xfrm>
              <a:off x="2285950" y="3338102"/>
              <a:ext cx="237423" cy="188199"/>
            </a:xfrm>
            <a:custGeom>
              <a:avLst/>
              <a:gdLst/>
              <a:ahLst/>
              <a:cxnLst/>
              <a:rect l="l" t="t" r="r" b="b"/>
              <a:pathLst>
                <a:path w="18348" h="14544" extrusionOk="0">
                  <a:moveTo>
                    <a:pt x="1" y="0"/>
                  </a:moveTo>
                  <a:lnTo>
                    <a:pt x="635" y="14544"/>
                  </a:lnTo>
                  <a:lnTo>
                    <a:pt x="18347" y="14544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6" name="Google Shape;6926;p114"/>
            <p:cNvSpPr/>
            <p:nvPr/>
          </p:nvSpPr>
          <p:spPr>
            <a:xfrm>
              <a:off x="2349447" y="3425270"/>
              <a:ext cx="78145" cy="25479"/>
            </a:xfrm>
            <a:custGeom>
              <a:avLst/>
              <a:gdLst/>
              <a:ahLst/>
              <a:cxnLst/>
              <a:rect l="l" t="t" r="r" b="b"/>
              <a:pathLst>
                <a:path w="6039" h="1969" extrusionOk="0">
                  <a:moveTo>
                    <a:pt x="401" y="1"/>
                  </a:moveTo>
                  <a:cubicBezTo>
                    <a:pt x="167" y="1"/>
                    <a:pt x="1" y="201"/>
                    <a:pt x="34" y="435"/>
                  </a:cubicBezTo>
                  <a:lnTo>
                    <a:pt x="101" y="1969"/>
                  </a:lnTo>
                  <a:lnTo>
                    <a:pt x="501" y="1969"/>
                  </a:lnTo>
                  <a:lnTo>
                    <a:pt x="501" y="1635"/>
                  </a:lnTo>
                  <a:cubicBezTo>
                    <a:pt x="501" y="1435"/>
                    <a:pt x="668" y="1235"/>
                    <a:pt x="901" y="1235"/>
                  </a:cubicBezTo>
                  <a:lnTo>
                    <a:pt x="5204" y="1235"/>
                  </a:lnTo>
                  <a:cubicBezTo>
                    <a:pt x="5404" y="1235"/>
                    <a:pt x="5605" y="1402"/>
                    <a:pt x="5605" y="1635"/>
                  </a:cubicBezTo>
                  <a:lnTo>
                    <a:pt x="5605" y="1969"/>
                  </a:lnTo>
                  <a:lnTo>
                    <a:pt x="6038" y="1969"/>
                  </a:lnTo>
                  <a:lnTo>
                    <a:pt x="5938" y="435"/>
                  </a:lnTo>
                  <a:cubicBezTo>
                    <a:pt x="5938" y="201"/>
                    <a:pt x="5771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927" name="Google Shape;6927;p11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28" name="Google Shape;6928;p11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29" name="Google Shape;6929;p11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930" name="Google Shape;6930;p11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6931" name="Google Shape;6931;p11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2" name="Google Shape;6932;p11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933" name="Google Shape;6933;p11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6934" name="Google Shape;6934;p11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5" name="Google Shape;6935;p11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06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65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" name="Title 3"/>
          <p:cNvSpPr>
            <a:spLocks noGrp="1"/>
          </p:cNvSpPr>
          <p:nvPr/>
        </p:nvSpPr>
        <p:spPr>
          <a:xfrm>
            <a:off x="901600" y="1611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en-US" sz="55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Database</a:t>
            </a:r>
          </a:p>
        </p:txBody>
      </p:sp>
      <p:sp>
        <p:nvSpPr>
          <p:cNvPr id="73" name="Content Placeholder 4"/>
          <p:cNvSpPr>
            <a:spLocks noGrp="1"/>
          </p:cNvSpPr>
          <p:nvPr/>
        </p:nvSpPr>
        <p:spPr>
          <a:xfrm>
            <a:off x="774800" y="3270184"/>
            <a:ext cx="10515600" cy="237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Montserrat Medium"/>
              </a:rPr>
              <a:t>Range of records in each table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Montserrat Medium"/>
              </a:rPr>
              <a:t> is expected to be between 150,000(1year) / 600,000 (4years)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13" y="1488682"/>
            <a:ext cx="1447942" cy="14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9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48617"/>
            <a:ext cx="10272000" cy="646400"/>
          </a:xfrm>
        </p:spPr>
        <p:txBody>
          <a:bodyPr/>
          <a:lstStyle/>
          <a:p>
            <a:r>
              <a:rPr lang="en-US" sz="3200" dirty="0"/>
              <a:t>Tables in First year (150K record)</a:t>
            </a:r>
          </a:p>
        </p:txBody>
      </p:sp>
      <p:sp>
        <p:nvSpPr>
          <p:cNvPr id="5" name="Rectangle 4"/>
          <p:cNvSpPr/>
          <p:nvPr/>
        </p:nvSpPr>
        <p:spPr>
          <a:xfrm>
            <a:off x="842250" y="2049837"/>
            <a:ext cx="94297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Addressee = 80M per Year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Borrower = 3M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Lender = 3M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Intermediary = 4M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Loan_Request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=50M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Loan_request_lender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= 6M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Lender_borrower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= 6M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Loan = 5M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Repayment = 4M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Deadline = 2M per year</a:t>
            </a:r>
          </a:p>
        </p:txBody>
      </p:sp>
      <p:sp>
        <p:nvSpPr>
          <p:cNvPr id="6" name="Rectangle 5"/>
          <p:cNvSpPr/>
          <p:nvPr/>
        </p:nvSpPr>
        <p:spPr>
          <a:xfrm>
            <a:off x="-400050" y="1245428"/>
            <a:ext cx="11563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C2054"/>
                </a:solidFill>
                <a:latin typeface="Montserrat Medium"/>
              </a:rPr>
              <a:t>Table size(M) =(sum of data types size)*150K/1024/1024 </a:t>
            </a:r>
          </a:p>
        </p:txBody>
      </p:sp>
      <p:sp>
        <p:nvSpPr>
          <p:cNvPr id="7" name="Google Shape;512;p52"/>
          <p:cNvSpPr/>
          <p:nvPr/>
        </p:nvSpPr>
        <p:spPr>
          <a:xfrm>
            <a:off x="76200" y="140901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5" y="3434494"/>
            <a:ext cx="2708771" cy="27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7484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1306</Words>
  <Application>Microsoft Office PowerPoint</Application>
  <PresentationFormat>Widescreen</PresentationFormat>
  <Paragraphs>223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Anaheim</vt:lpstr>
      <vt:lpstr>Arial</vt:lpstr>
      <vt:lpstr>Bahnschrift Light</vt:lpstr>
      <vt:lpstr>Bahnschrift SemiCondensed</vt:lpstr>
      <vt:lpstr>Barlow Medium</vt:lpstr>
      <vt:lpstr>Bebas Neue</vt:lpstr>
      <vt:lpstr>Calibri</vt:lpstr>
      <vt:lpstr>Lato</vt:lpstr>
      <vt:lpstr>Montserrat ExtraBold</vt:lpstr>
      <vt:lpstr>Montserrat Medium</vt:lpstr>
      <vt:lpstr>Patrick Hand</vt:lpstr>
      <vt:lpstr>Poppins</vt:lpstr>
      <vt:lpstr>Roboto Condensed Light</vt:lpstr>
      <vt:lpstr>Segoe UI Historic</vt:lpstr>
      <vt:lpstr>International Banking Day XL by Slidesgo</vt:lpstr>
      <vt:lpstr>Loan  System</vt:lpstr>
      <vt:lpstr>Prepared by !</vt:lpstr>
      <vt:lpstr>PowerPoint Presentation</vt:lpstr>
      <vt:lpstr>The Adjusted ERD</vt:lpstr>
      <vt:lpstr>PowerPoint Presentation</vt:lpstr>
      <vt:lpstr>PowerPoint Presentation</vt:lpstr>
      <vt:lpstr>Features can be added in the future</vt:lpstr>
      <vt:lpstr>PowerPoint Presentation</vt:lpstr>
      <vt:lpstr>Tables in First year (150K record)</vt:lpstr>
      <vt:lpstr>Tablespaces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Incremental Backup</vt:lpstr>
      <vt:lpstr>Backup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 System</dc:title>
  <dc:creator>Microsoft account</dc:creator>
  <cp:lastModifiedBy>Omar Elshemy</cp:lastModifiedBy>
  <cp:revision>65</cp:revision>
  <dcterms:created xsi:type="dcterms:W3CDTF">2023-11-27T11:53:57Z</dcterms:created>
  <dcterms:modified xsi:type="dcterms:W3CDTF">2023-11-30T09:14:56Z</dcterms:modified>
</cp:coreProperties>
</file>