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4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1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3rd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2"/>
                <c:pt idx="0">
                  <c:v>20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1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7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939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70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241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5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2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2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8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6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5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12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2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ED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A FOOTER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7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76" y="880401"/>
            <a:ext cx="7585924" cy="41477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ATM_Using Verilog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292825"/>
            <a:ext cx="4482427" cy="227875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Presented to 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Dr</a:t>
            </a:r>
            <a:r>
              <a:rPr lang="en-US" dirty="0"/>
              <a:t>. Eman El Mandouh </a:t>
            </a:r>
            <a:r>
              <a:rPr lang="en-US" b="0" dirty="0"/>
              <a:t>​</a:t>
            </a:r>
          </a:p>
          <a:p>
            <a:pPr fontAlgn="base"/>
            <a:r>
              <a:rPr lang="en-US" dirty="0"/>
              <a:t>Supervised by: </a:t>
            </a:r>
            <a:endParaRPr lang="en-US" dirty="0" smtClean="0"/>
          </a:p>
          <a:p>
            <a:pPr fontAlgn="base"/>
            <a:r>
              <a:rPr lang="en-US" dirty="0" smtClean="0"/>
              <a:t>Eng</a:t>
            </a:r>
            <a:r>
              <a:rPr lang="en-US" dirty="0"/>
              <a:t>. Kareem Waseem </a:t>
            </a:r>
            <a:r>
              <a:rPr lang="en-US" b="0" dirty="0"/>
              <a:t>​</a:t>
            </a:r>
          </a:p>
          <a:p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366700"/>
            <a:ext cx="4367531" cy="949829"/>
          </a:xfrm>
        </p:spPr>
        <p:txBody>
          <a:bodyPr/>
          <a:lstStyle/>
          <a:p>
            <a:r>
              <a:rPr lang="en-US" dirty="0" smtClean="0"/>
              <a:t>DEC</a:t>
            </a:r>
          </a:p>
          <a:p>
            <a:r>
              <a:rPr lang="en-US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94760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4760" y="2956747"/>
            <a:ext cx="3627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62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913" y="2601323"/>
            <a:ext cx="5442857" cy="3024414"/>
          </a:xfrm>
        </p:spPr>
        <p:txBody>
          <a:bodyPr/>
          <a:lstStyle/>
          <a:p>
            <a:r>
              <a:rPr lang="en-US" sz="3000" dirty="0" smtClean="0"/>
              <a:t>Just holding user data </a:t>
            </a:r>
          </a:p>
          <a:p>
            <a:r>
              <a:rPr lang="en-US" sz="3000" dirty="0" smtClean="0"/>
              <a:t>(account number-password)</a:t>
            </a:r>
          </a:p>
          <a:p>
            <a:r>
              <a:rPr lang="en-US" sz="3000" dirty="0" smtClean="0"/>
              <a:t>And change the password 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13" b="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25046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046" y="2956747"/>
            <a:ext cx="3627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1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2956747"/>
            <a:ext cx="3627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137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913" y="3019334"/>
            <a:ext cx="5442857" cy="1404620"/>
          </a:xfrm>
        </p:spPr>
        <p:txBody>
          <a:bodyPr/>
          <a:lstStyle/>
          <a:p>
            <a:r>
              <a:rPr lang="en-US" sz="3000" dirty="0" smtClean="0"/>
              <a:t>Having all the functions and holds the balance of users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77" y="1448841"/>
            <a:ext cx="6283323" cy="3438427"/>
          </a:xfrm>
        </p:spPr>
      </p:pic>
    </p:spTree>
    <p:extLst>
      <p:ext uri="{BB962C8B-B14F-4D97-AF65-F5344CB8AC3E}">
        <p14:creationId xmlns:p14="http://schemas.microsoft.com/office/powerpoint/2010/main" val="27425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3177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3177" y="2956747"/>
            <a:ext cx="3627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5687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87" y="2956747"/>
            <a:ext cx="3627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70668" y="1841862"/>
            <a:ext cx="3439885" cy="30915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0667" y="2669364"/>
            <a:ext cx="3627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BENCH</a:t>
            </a:r>
          </a:p>
        </p:txBody>
      </p:sp>
    </p:spTree>
    <p:extLst>
      <p:ext uri="{BB962C8B-B14F-4D97-AF65-F5344CB8AC3E}">
        <p14:creationId xmlns:p14="http://schemas.microsoft.com/office/powerpoint/2010/main" val="32106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913" y="2705826"/>
            <a:ext cx="5442857" cy="3024414"/>
          </a:xfrm>
        </p:spPr>
        <p:txBody>
          <a:bodyPr/>
          <a:lstStyle/>
          <a:p>
            <a:r>
              <a:rPr lang="en-US" sz="3000" dirty="0" smtClean="0"/>
              <a:t>Manages all test cases and responsible of saving data into text file </a:t>
            </a:r>
          </a:p>
          <a:p>
            <a:endParaRPr lang="en-US" sz="30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0" y="1431350"/>
            <a:ext cx="6420230" cy="35081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9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75315" y="1968137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6423" y="2641695"/>
            <a:ext cx="3021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637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5" y="0"/>
            <a:ext cx="3894833" cy="57977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Members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2687" y="2111435"/>
            <a:ext cx="5057410" cy="34185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Omar Ahmed Gomaa            22p0109</a:t>
            </a:r>
          </a:p>
          <a:p>
            <a:r>
              <a:rPr lang="en-US" sz="2000" dirty="0" smtClean="0"/>
              <a:t>Mohammed </a:t>
            </a:r>
            <a:r>
              <a:rPr lang="en-US" sz="2000" dirty="0"/>
              <a:t>Yasser               </a:t>
            </a:r>
            <a:r>
              <a:rPr lang="en-US" sz="2000" dirty="0" smtClean="0"/>
              <a:t>2100921</a:t>
            </a:r>
          </a:p>
          <a:p>
            <a:r>
              <a:rPr lang="en-US" sz="2000" dirty="0"/>
              <a:t>Adham Osama Mohamed    </a:t>
            </a:r>
            <a:r>
              <a:rPr lang="en-US" sz="2000" dirty="0" smtClean="0"/>
              <a:t>22P0071</a:t>
            </a:r>
          </a:p>
          <a:p>
            <a:r>
              <a:rPr lang="en-US" sz="2000" dirty="0"/>
              <a:t>Omar </a:t>
            </a:r>
            <a:r>
              <a:rPr lang="en-US" sz="2000" dirty="0" smtClean="0"/>
              <a:t>Osama </a:t>
            </a:r>
            <a:r>
              <a:rPr lang="en-US" sz="2000" dirty="0"/>
              <a:t>Abdelkarim </a:t>
            </a:r>
            <a:r>
              <a:rPr lang="en-US" sz="2000" dirty="0" smtClean="0"/>
              <a:t>    2101757</a:t>
            </a:r>
          </a:p>
          <a:p>
            <a:r>
              <a:rPr lang="en-US" sz="2000" dirty="0" smtClean="0"/>
              <a:t>Mohamed </a:t>
            </a:r>
            <a:r>
              <a:rPr lang="en-US" sz="2000" dirty="0"/>
              <a:t>Ahmed          </a:t>
            </a:r>
            <a:r>
              <a:rPr lang="en-US" sz="2000" dirty="0" smtClean="0"/>
              <a:t>        2001038</a:t>
            </a:r>
          </a:p>
          <a:p>
            <a:r>
              <a:rPr lang="en-US" sz="2000" dirty="0"/>
              <a:t>Sara Mohamed Ashour </a:t>
            </a:r>
            <a:r>
              <a:rPr lang="en-US" sz="2000" dirty="0" smtClean="0"/>
              <a:t>       21p0337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Test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/>
          </p:nvPr>
        </p:nvGraphicFramePr>
        <p:xfrm>
          <a:off x="3779520" y="1493840"/>
          <a:ext cx="7992769" cy="430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719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690160147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53303569"/>
                    </a:ext>
                  </a:extLst>
                </a:gridCol>
                <a:gridCol w="1120902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419543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852023314"/>
                    </a:ext>
                  </a:extLst>
                </a:gridCol>
              </a:tblGrid>
              <a:tr h="537991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ACC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PASS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OPERATION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INPUT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OUTPUT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STATE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40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Rst</a:t>
                      </a:r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2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3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Amount=200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=300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4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Amount=56270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Error=1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=300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5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=1400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6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7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=600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9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Test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/>
          </p:nvPr>
        </p:nvGraphicFramePr>
        <p:xfrm>
          <a:off x="3654745" y="1493841"/>
          <a:ext cx="8264421" cy="433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719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690160147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53303569"/>
                    </a:ext>
                  </a:extLst>
                </a:gridCol>
                <a:gridCol w="1340167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419543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  <a:gridCol w="878004">
                  <a:extLst>
                    <a:ext uri="{9D8B030D-6E8A-4147-A177-3AD203B41FA5}">
                      <a16:colId xmlns:a16="http://schemas.microsoft.com/office/drawing/2014/main" val="3852023314"/>
                    </a:ext>
                  </a:extLst>
                </a:gridCol>
              </a:tblGrid>
              <a:tr h="537991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ACC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PASS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OPERATION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INPUT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OUTPUT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+mn-lt"/>
                        </a:rPr>
                        <a:t>STATE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8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Error=1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9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Error=1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=1400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10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Error=1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11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 B.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Amount=0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Error=1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12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sz="1400" i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PIN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i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PIN=8191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0" lang="ru-RU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13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8191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lang="en-US" sz="1400" i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B.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_</a:t>
                      </a:r>
                      <a:endParaRPr kumimoji="0" lang="ru-RU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Balance =1400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5379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14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8191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sz="30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_</a:t>
                      </a:r>
                      <a:endParaRPr kumimoji="0" lang="ru-RU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en-US" sz="1400" i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OUT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6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8172" y="1959428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9280" y="2632986"/>
            <a:ext cx="3021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26480" y="1959428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4089" y="3094651"/>
            <a:ext cx="348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42036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92480" y="2229670"/>
            <a:ext cx="10637520" cy="2293620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466711"/>
            <a:ext cx="10058400" cy="18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4652" y="1959428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" y="2632986"/>
            <a:ext cx="3021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34141" y="1959428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1750" y="3094651"/>
            <a:ext cx="348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ASSERTIONS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08411" y="1959428"/>
            <a:ext cx="3344091" cy="2978332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22225">
                <a:solidFill>
                  <a:srgbClr val="7A0078"/>
                </a:solidFill>
                <a:prstDash val="solid"/>
              </a:ln>
              <a:solidFill>
                <a:srgbClr val="7A0078">
                  <a:lumMod val="40000"/>
                  <a:lumOff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3629" y="2695434"/>
            <a:ext cx="348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RANDOM</a:t>
            </a:r>
            <a:b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539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/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8812451" y="3788835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206469" y="3734233"/>
            <a:ext cx="1597889" cy="365125"/>
          </a:xfrm>
        </p:spPr>
        <p:txBody>
          <a:bodyPr/>
          <a:lstStyle/>
          <a:p>
            <a:r>
              <a:rPr lang="en-US" dirty="0" smtClean="0"/>
              <a:t>59%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06470" y="4005514"/>
            <a:ext cx="1597889" cy="365125"/>
          </a:xfrm>
        </p:spPr>
        <p:txBody>
          <a:bodyPr/>
          <a:lstStyle/>
          <a:p>
            <a:r>
              <a:rPr lang="en-US" dirty="0" smtClean="0"/>
              <a:t>Random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5670386" y="3788835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064404" y="3734233"/>
            <a:ext cx="1597889" cy="365125"/>
          </a:xfrm>
        </p:spPr>
        <p:txBody>
          <a:bodyPr/>
          <a:lstStyle/>
          <a:p>
            <a:r>
              <a:rPr lang="en-US" dirty="0" smtClean="0"/>
              <a:t>41%</a:t>
            </a:r>
            <a:endParaRPr lang="ru-RU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64405" y="4005514"/>
            <a:ext cx="1597889" cy="365125"/>
          </a:xfrm>
        </p:spPr>
        <p:txBody>
          <a:bodyPr/>
          <a:lstStyle/>
          <a:p>
            <a:r>
              <a:rPr lang="en-US" dirty="0" smtClean="0"/>
              <a:t>Direct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19" y="44733"/>
            <a:ext cx="6768534" cy="676853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374909" y="0"/>
            <a:ext cx="2817091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5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899"/>
            <a:ext cx="4858165" cy="373851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FSM Diagram</a:t>
            </a: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Reference Module</a:t>
            </a: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Testing</a:t>
            </a:r>
            <a:endParaRPr lang="en-US" sz="30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79" y="496533"/>
            <a:ext cx="6522721" cy="455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6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3404" y="189896"/>
            <a:ext cx="6430100" cy="8539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latin typeface="Century Gothic"/>
              </a:rPr>
              <a:t>FSM diagram</a:t>
            </a:r>
            <a:endParaRPr lang="ru-RU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4" y="819565"/>
            <a:ext cx="4927292" cy="58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860"/>
            <a:ext cx="12192001" cy="688086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46810" y="2292732"/>
            <a:ext cx="7698377" cy="2177143"/>
          </a:xfrm>
          <a:prstGeom prst="round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899" y="2382680"/>
            <a:ext cx="7726288" cy="208719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5176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11" y="544138"/>
            <a:ext cx="4503295" cy="78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FIRST WE CREATE SOME DATA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1051" y="1645920"/>
            <a:ext cx="7916092" cy="4659085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 descr="ConsoleApplication1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8434" y="1834889"/>
            <a:ext cx="7419704" cy="4269248"/>
          </a:xfrm>
          <a:prstGeom prst="round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294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11" y="544138"/>
            <a:ext cx="4503295" cy="78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THEN WE CREATE OUR FUNCTIONS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2478" y="1640707"/>
            <a:ext cx="9681880" cy="4424861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 descr="ConsoleApplication1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38145" r="47500" b="33588"/>
          <a:stretch/>
        </p:blipFill>
        <p:spPr>
          <a:xfrm>
            <a:off x="1346613" y="1852371"/>
            <a:ext cx="9233609" cy="39644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94" y="174494"/>
            <a:ext cx="5096246" cy="15720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FINALLY WE COMPARE OUR ANSWERS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69326" y="1523999"/>
            <a:ext cx="6400799" cy="4772297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 descr="ConsoleApplication1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" t="15162" r="53000" b="25530"/>
          <a:stretch/>
        </p:blipFill>
        <p:spPr>
          <a:xfrm>
            <a:off x="3017407" y="1684249"/>
            <a:ext cx="5996194" cy="443540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87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301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1_Office Theme</vt:lpstr>
      <vt:lpstr>ATM_Using Verilog </vt:lpstr>
      <vt:lpstr>Family Members</vt:lpstr>
      <vt:lpstr>AGENDA</vt:lpstr>
      <vt:lpstr>FSM diagram</vt:lpstr>
      <vt:lpstr>Reference Module</vt:lpstr>
      <vt:lpstr>FIRST WE CREATE SOME DATA</vt:lpstr>
      <vt:lpstr>THEN WE CREATE OUR FUNCTIONS</vt:lpstr>
      <vt:lpstr>FINALLY WE COMPARE OUR ANSWERS</vt:lpstr>
      <vt:lpstr>PowerPoint Presentation</vt:lpstr>
      <vt:lpstr>PowerPoint Presentation</vt:lpstr>
      <vt:lpstr>DATABASE</vt:lpstr>
      <vt:lpstr>PowerPoint Presentation</vt:lpstr>
      <vt:lpstr>ATM</vt:lpstr>
      <vt:lpstr>PowerPoint Presentation</vt:lpstr>
      <vt:lpstr>PowerPoint Presentation</vt:lpstr>
      <vt:lpstr>TEST BENCH</vt:lpstr>
      <vt:lpstr>PowerPoint Presentation</vt:lpstr>
      <vt:lpstr>PowerPoint Presentation</vt:lpstr>
      <vt:lpstr>PowerPoint Presentation</vt:lpstr>
      <vt:lpstr>Direct Test</vt:lpstr>
      <vt:lpstr>Direct Test</vt:lpstr>
      <vt:lpstr>PowerPoint Presentation</vt:lpstr>
      <vt:lpstr>PowerPoint Presentation</vt:lpstr>
      <vt:lpstr>PowerPoint Presentation</vt:lpstr>
      <vt:lpstr>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ATM_Using Verilog </dc:title>
  <dc:creator>dell</dc:creator>
  <cp:lastModifiedBy>dell</cp:lastModifiedBy>
  <cp:revision>6</cp:revision>
  <dcterms:created xsi:type="dcterms:W3CDTF">2023-12-22T10:50:54Z</dcterms:created>
  <dcterms:modified xsi:type="dcterms:W3CDTF">2023-12-22T20:35:39Z</dcterms:modified>
</cp:coreProperties>
</file>