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6" r:id="rId2"/>
  </p:sldMasterIdLst>
  <p:notesMasterIdLst>
    <p:notesMasterId r:id="rId36"/>
  </p:notesMasterIdLst>
  <p:sldIdLst>
    <p:sldId id="273" r:id="rId3"/>
    <p:sldId id="274" r:id="rId4"/>
    <p:sldId id="275" r:id="rId5"/>
    <p:sldId id="276" r:id="rId6"/>
    <p:sldId id="290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91" r:id="rId16"/>
    <p:sldId id="296" r:id="rId17"/>
    <p:sldId id="285" r:id="rId18"/>
    <p:sldId id="286" r:id="rId19"/>
    <p:sldId id="287" r:id="rId20"/>
    <p:sldId id="288" r:id="rId21"/>
    <p:sldId id="292" r:id="rId22"/>
    <p:sldId id="289" r:id="rId23"/>
    <p:sldId id="297" r:id="rId24"/>
    <p:sldId id="295" r:id="rId25"/>
    <p:sldId id="298" r:id="rId26"/>
    <p:sldId id="299" r:id="rId27"/>
    <p:sldId id="300" r:id="rId28"/>
    <p:sldId id="303" r:id="rId29"/>
    <p:sldId id="304" r:id="rId30"/>
    <p:sldId id="305" r:id="rId31"/>
    <p:sldId id="293" r:id="rId32"/>
    <p:sldId id="301" r:id="rId33"/>
    <p:sldId id="302" r:id="rId34"/>
    <p:sldId id="294" r:id="rId3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12000B-40B2-46D9-A04C-06D149A942C0}" type="datetimeFigureOut">
              <a:rPr lang="it-IT" smtClean="0"/>
              <a:t>10/01/2024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D5E4C2-507B-49DF-960C-69BDB9821D5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12745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464F50-9BFF-43DC-9360-A7AAF2BB2E9D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96954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3ED7BA-C492-06B6-6C51-D599519448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6433CB73-929F-ED4B-C6C7-67461B4C4F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74504D3-0546-9AEF-A2DE-FAE42E037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EB4DF-F568-4D5A-A5E7-CF2E8A4D98B5}" type="datetimeFigureOut">
              <a:rPr lang="it-IT" smtClean="0"/>
              <a:t>10/01/2024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C9B0C23-2ECC-5DCD-9C32-DD89860EE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BBD7027-35B3-40B4-DC35-9BC8263E1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7075E-6DCC-4696-B72E-4799109DEE2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29894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1A61824-BE0C-E3D9-4907-AF0BCD7E5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2A062EF-314C-77C0-1724-FED5BC597E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839FC09-D9AC-0952-4F79-03CC814E9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EB4DF-F568-4D5A-A5E7-CF2E8A4D98B5}" type="datetimeFigureOut">
              <a:rPr lang="it-IT" smtClean="0"/>
              <a:t>10/01/2024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F292365-192C-C8F4-DB2D-4188EBD12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846829E-795C-909C-0EA1-137CAED9A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7075E-6DCC-4696-B72E-4799109DEE2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81418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3E6A92D9-0EFF-B90A-DDBD-A7CEC136C9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6F15C281-C811-6B24-3409-D10FA86975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B430D91-E578-903E-A8B0-42594F0EA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EB4DF-F568-4D5A-A5E7-CF2E8A4D98B5}" type="datetimeFigureOut">
              <a:rPr lang="it-IT" smtClean="0"/>
              <a:t>10/01/2024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3C93C8F-A852-3C76-6099-C92601421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BC03526-9DC7-C3C1-C923-F166D6687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7075E-6DCC-4696-B72E-4799109DEE2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085710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519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0715" y="6319426"/>
            <a:ext cx="1748102" cy="459380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337982" y="6319426"/>
            <a:ext cx="750060" cy="459380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025163" y="1079127"/>
            <a:ext cx="4141673" cy="2548639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844963" y="4104763"/>
            <a:ext cx="1275897" cy="2192284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971357" y="4104762"/>
            <a:ext cx="1275954" cy="2192382"/>
          </a:xfrm>
          <a:prstGeom prst="rect">
            <a:avLst/>
          </a:prstGeom>
        </p:spPr>
      </p:pic>
      <p:sp>
        <p:nvSpPr>
          <p:cNvPr id="22" name="bg object 22"/>
          <p:cNvSpPr/>
          <p:nvPr/>
        </p:nvSpPr>
        <p:spPr>
          <a:xfrm>
            <a:off x="6606500" y="1683448"/>
            <a:ext cx="1858067" cy="694271"/>
          </a:xfrm>
          <a:custGeom>
            <a:avLst/>
            <a:gdLst/>
            <a:ahLst/>
            <a:cxnLst/>
            <a:rect l="l" t="t" r="r" b="b"/>
            <a:pathLst>
              <a:path w="3063875" h="1144904">
                <a:moveTo>
                  <a:pt x="3063721" y="0"/>
                </a:moveTo>
                <a:lnTo>
                  <a:pt x="0" y="1144377"/>
                </a:lnTo>
              </a:path>
            </a:pathLst>
          </a:custGeom>
          <a:ln w="41883">
            <a:solidFill>
              <a:srgbClr val="FF7E79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3" name="bg object 23"/>
          <p:cNvSpPr/>
          <p:nvPr/>
        </p:nvSpPr>
        <p:spPr>
          <a:xfrm>
            <a:off x="3777149" y="1683448"/>
            <a:ext cx="1858067" cy="694271"/>
          </a:xfrm>
          <a:custGeom>
            <a:avLst/>
            <a:gdLst/>
            <a:ahLst/>
            <a:cxnLst/>
            <a:rect l="l" t="t" r="r" b="b"/>
            <a:pathLst>
              <a:path w="3063875" h="1144904">
                <a:moveTo>
                  <a:pt x="0" y="0"/>
                </a:moveTo>
                <a:lnTo>
                  <a:pt x="3063721" y="1144377"/>
                </a:lnTo>
              </a:path>
            </a:pathLst>
          </a:custGeom>
          <a:ln w="41883">
            <a:solidFill>
              <a:srgbClr val="FF7E79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pic>
        <p:nvPicPr>
          <p:cNvPr id="24" name="bg object 2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306286" y="1723680"/>
            <a:ext cx="1579426" cy="1579315"/>
          </a:xfrm>
          <a:prstGeom prst="rect">
            <a:avLst/>
          </a:prstGeom>
        </p:spPr>
      </p:pic>
      <p:sp>
        <p:nvSpPr>
          <p:cNvPr id="25" name="bg object 25"/>
          <p:cNvSpPr/>
          <p:nvPr/>
        </p:nvSpPr>
        <p:spPr>
          <a:xfrm>
            <a:off x="2036393" y="4988670"/>
            <a:ext cx="893027" cy="424726"/>
          </a:xfrm>
          <a:custGeom>
            <a:avLst/>
            <a:gdLst/>
            <a:ahLst/>
            <a:cxnLst/>
            <a:rect l="l" t="t" r="r" b="b"/>
            <a:pathLst>
              <a:path w="1472564" h="700404">
                <a:moveTo>
                  <a:pt x="1233098" y="0"/>
                </a:moveTo>
                <a:lnTo>
                  <a:pt x="239370" y="0"/>
                </a:lnTo>
                <a:lnTo>
                  <a:pt x="191737" y="183"/>
                </a:lnTo>
                <a:lnTo>
                  <a:pt x="153322" y="1466"/>
                </a:lnTo>
                <a:lnTo>
                  <a:pt x="98884" y="11730"/>
                </a:lnTo>
                <a:lnTo>
                  <a:pt x="45647" y="45646"/>
                </a:lnTo>
                <a:lnTo>
                  <a:pt x="11730" y="98883"/>
                </a:lnTo>
                <a:lnTo>
                  <a:pt x="1466" y="153322"/>
                </a:lnTo>
                <a:lnTo>
                  <a:pt x="183" y="191736"/>
                </a:lnTo>
                <a:lnTo>
                  <a:pt x="0" y="239369"/>
                </a:lnTo>
                <a:lnTo>
                  <a:pt x="0" y="460738"/>
                </a:lnTo>
                <a:lnTo>
                  <a:pt x="183" y="508372"/>
                </a:lnTo>
                <a:lnTo>
                  <a:pt x="1466" y="546787"/>
                </a:lnTo>
                <a:lnTo>
                  <a:pt x="11730" y="601225"/>
                </a:lnTo>
                <a:lnTo>
                  <a:pt x="45647" y="654463"/>
                </a:lnTo>
                <a:lnTo>
                  <a:pt x="98884" y="688379"/>
                </a:lnTo>
                <a:lnTo>
                  <a:pt x="153322" y="698643"/>
                </a:lnTo>
                <a:lnTo>
                  <a:pt x="191737" y="699926"/>
                </a:lnTo>
                <a:lnTo>
                  <a:pt x="239370" y="700109"/>
                </a:lnTo>
                <a:lnTo>
                  <a:pt x="1233098" y="700109"/>
                </a:lnTo>
                <a:lnTo>
                  <a:pt x="1280731" y="699926"/>
                </a:lnTo>
                <a:lnTo>
                  <a:pt x="1319145" y="698643"/>
                </a:lnTo>
                <a:lnTo>
                  <a:pt x="1373584" y="688379"/>
                </a:lnTo>
                <a:lnTo>
                  <a:pt x="1426822" y="654463"/>
                </a:lnTo>
                <a:lnTo>
                  <a:pt x="1460738" y="601225"/>
                </a:lnTo>
                <a:lnTo>
                  <a:pt x="1471002" y="546787"/>
                </a:lnTo>
                <a:lnTo>
                  <a:pt x="1472284" y="508372"/>
                </a:lnTo>
                <a:lnTo>
                  <a:pt x="1472468" y="460738"/>
                </a:lnTo>
                <a:lnTo>
                  <a:pt x="1472468" y="239369"/>
                </a:lnTo>
                <a:lnTo>
                  <a:pt x="1472284" y="191736"/>
                </a:lnTo>
                <a:lnTo>
                  <a:pt x="1471002" y="153322"/>
                </a:lnTo>
                <a:lnTo>
                  <a:pt x="1460738" y="98883"/>
                </a:lnTo>
                <a:lnTo>
                  <a:pt x="1426822" y="45646"/>
                </a:lnTo>
                <a:lnTo>
                  <a:pt x="1373584" y="11730"/>
                </a:lnTo>
                <a:lnTo>
                  <a:pt x="1319145" y="1466"/>
                </a:lnTo>
                <a:lnTo>
                  <a:pt x="1280731" y="183"/>
                </a:lnTo>
                <a:lnTo>
                  <a:pt x="1233098" y="0"/>
                </a:lnTo>
                <a:close/>
              </a:path>
            </a:pathLst>
          </a:custGeom>
          <a:solidFill>
            <a:srgbClr val="808785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3" b="1" i="0">
                <a:solidFill>
                  <a:srgbClr val="5E5E5E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012815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3" b="1" i="0">
                <a:solidFill>
                  <a:srgbClr val="5E5E5E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153" b="0" i="0">
                <a:solidFill>
                  <a:srgbClr val="5E5E5E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D64C092-65AB-4ED2-8B0B-3B1DA2AE0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990C94C-E978-BE55-D7C0-2DF6B9601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801CC64-7FC2-F140-03E7-CE53AC2B7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EB4DF-F568-4D5A-A5E7-CF2E8A4D98B5}" type="datetimeFigureOut">
              <a:rPr lang="it-IT" smtClean="0"/>
              <a:t>10/01/2024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BCF98ED-EC82-12F5-0C85-94D2CCCBF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619DD53-9D3F-66EF-4F32-42C7293B4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7075E-6DCC-4696-B72E-4799109DEE2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32744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D136BB1-4214-9F92-A210-E573C102F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1EDABD6-C8FD-59E2-369A-6A8FA7AE2C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4A24C63-3FF6-8CF3-DDA6-715BDB480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EB4DF-F568-4D5A-A5E7-CF2E8A4D98B5}" type="datetimeFigureOut">
              <a:rPr lang="it-IT" smtClean="0"/>
              <a:t>10/01/2024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FB12E5D-9F53-B387-C8F8-737999824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465837D-CFA1-D491-C7F4-E4642F0DE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7075E-6DCC-4696-B72E-4799109DEE2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2725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A85473E-902E-841E-CD64-0F2D3E958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DBAA047-5306-D043-CE86-70EF610C16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EB2DC5A-717F-660C-5F8C-DE7CB989A7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2B59331-36E1-9A68-22C9-F0B74B3D5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EB4DF-F568-4D5A-A5E7-CF2E8A4D98B5}" type="datetimeFigureOut">
              <a:rPr lang="it-IT" smtClean="0"/>
              <a:t>10/01/2024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CCF524D-75AA-01B4-5CB4-5DB09820B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AB3B503-CA02-0153-665D-B15DBA8FE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7075E-6DCC-4696-B72E-4799109DEE2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65117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DD50785-1F53-DB60-3483-DEF1C667D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FAE33CD-E823-CA5D-ECF1-CACF479C5F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DBB51DE-51BE-7521-DC27-3730118615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CBF11BE2-8076-C520-A657-FB823E4E0A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981AA355-90E0-8735-4E50-76C1D40357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13A25024-E040-F5FC-AE08-C60EE70F8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EB4DF-F568-4D5A-A5E7-CF2E8A4D98B5}" type="datetimeFigureOut">
              <a:rPr lang="it-IT" smtClean="0"/>
              <a:t>10/01/2024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3BCF5F85-C08C-5A8E-432B-0DC3E1D90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126E57B7-2773-5032-0DEC-5466CB304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7075E-6DCC-4696-B72E-4799109DEE2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36733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A846B38-E8EF-73F3-DF46-E04FF3FE3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B35C9B1D-6E31-1631-31FE-681025790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EB4DF-F568-4D5A-A5E7-CF2E8A4D98B5}" type="datetimeFigureOut">
              <a:rPr lang="it-IT" smtClean="0"/>
              <a:t>10/01/2024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080F65D-E654-D2ED-78C0-CB579391C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170692F-B43E-E821-F755-01E4F5ECC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7075E-6DCC-4696-B72E-4799109DEE2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28716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FC91093C-DA39-5669-A942-FAEAAEBB4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EB4DF-F568-4D5A-A5E7-CF2E8A4D98B5}" type="datetimeFigureOut">
              <a:rPr lang="it-IT" smtClean="0"/>
              <a:t>10/01/2024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23F185A9-B97E-B6C7-BCC3-62326A73C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765A5AA-72EB-44DB-497E-4C9FD39CC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7075E-6DCC-4696-B72E-4799109DEE2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94067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7E9E23-9E83-A2AC-046D-092E63357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73D022C-BA53-958F-16AA-CFF02284E0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87561D3-AA67-8D7A-D0CE-03B1D88059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36F33D5-A8CA-1EB4-2CD8-8EAAA16BA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EB4DF-F568-4D5A-A5E7-CF2E8A4D98B5}" type="datetimeFigureOut">
              <a:rPr lang="it-IT" smtClean="0"/>
              <a:t>10/01/2024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7582D8D-E844-5FF6-7D42-57F591ABF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F7256A7-61F0-C19A-5A6F-26566143B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7075E-6DCC-4696-B72E-4799109DEE2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21062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4E30867-6EEA-99D3-2506-E5706F2C1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5353F99E-C140-6A79-4FCA-3891A06A7E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875CB94E-6336-3332-6057-CCB61BF7B9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935CE76-87BE-456F-3D46-02FE2C9EB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EB4DF-F568-4D5A-A5E7-CF2E8A4D98B5}" type="datetimeFigureOut">
              <a:rPr lang="it-IT" smtClean="0"/>
              <a:t>10/01/2024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EFF1E31-E2A2-53EE-DBE2-D4D7DC2EE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FC4DE3F-C31B-5354-675B-12A00BE4D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7075E-6DCC-4696-B72E-4799109DEE2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69892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BC307FCD-0998-FA36-D90C-2558DAC4A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1821317-F684-C206-1B5E-07BFA2A6EB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1BBD59F-6E4E-0ABF-14F5-D34D06F691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5EB4DF-F568-4D5A-A5E7-CF2E8A4D98B5}" type="datetimeFigureOut">
              <a:rPr lang="it-IT" smtClean="0"/>
              <a:t>10/01/2024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3EAFDB3-9961-220A-302D-4DB863F895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5A335A0-28D6-F182-0A24-E515EF992C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7075E-6DCC-4696-B72E-4799109DEE2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50703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2192000" cy="6857519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0715" y="6319426"/>
            <a:ext cx="1748102" cy="459380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1337982" y="6319426"/>
            <a:ext cx="750060" cy="45938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9667" y="143234"/>
            <a:ext cx="4632667" cy="7774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250" b="1" i="0">
                <a:solidFill>
                  <a:srgbClr val="5E5E5E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802593" y="2062467"/>
            <a:ext cx="8656089" cy="42557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50" b="0" i="0">
                <a:solidFill>
                  <a:srgbClr val="5E5E5E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1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67" r:id="rId2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9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hyperlink" Target="mailto:elenamaria.dalsanto@its-ictpiemonte.it" TargetMode="Externa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5.png"/><Relationship Id="rId7" Type="http://schemas.openxmlformats.org/officeDocument/2006/relationships/image" Target="../media/image18.png"/><Relationship Id="rId12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7.png"/><Relationship Id="rId11" Type="http://schemas.openxmlformats.org/officeDocument/2006/relationships/image" Target="../media/image20.png"/><Relationship Id="rId5" Type="http://schemas.openxmlformats.org/officeDocument/2006/relationships/image" Target="../media/image16.png"/><Relationship Id="rId10" Type="http://schemas.openxmlformats.org/officeDocument/2006/relationships/image" Target="../media/image23.png"/><Relationship Id="rId4" Type="http://schemas.openxmlformats.org/officeDocument/2006/relationships/image" Target="../media/image6.png"/><Relationship Id="rId9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5.png"/><Relationship Id="rId7" Type="http://schemas.openxmlformats.org/officeDocument/2006/relationships/image" Target="../media/image2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6.png"/><Relationship Id="rId9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5.png"/><Relationship Id="rId7" Type="http://schemas.openxmlformats.org/officeDocument/2006/relationships/image" Target="../media/image2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5.png"/><Relationship Id="rId7" Type="http://schemas.openxmlformats.org/officeDocument/2006/relationships/image" Target="../media/image1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6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6.png"/><Relationship Id="rId9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5.png"/><Relationship Id="rId7" Type="http://schemas.openxmlformats.org/officeDocument/2006/relationships/image" Target="../media/image1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8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6.png"/><Relationship Id="rId9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5.png"/><Relationship Id="rId7" Type="http://schemas.openxmlformats.org/officeDocument/2006/relationships/image" Target="../media/image2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22.png"/><Relationship Id="rId10" Type="http://schemas.openxmlformats.org/officeDocument/2006/relationships/image" Target="../media/image20.png"/><Relationship Id="rId4" Type="http://schemas.openxmlformats.org/officeDocument/2006/relationships/image" Target="../media/image6.png"/><Relationship Id="rId9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5.png"/><Relationship Id="rId7" Type="http://schemas.openxmlformats.org/officeDocument/2006/relationships/image" Target="../media/image2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22.png"/><Relationship Id="rId10" Type="http://schemas.openxmlformats.org/officeDocument/2006/relationships/image" Target="../media/image20.png"/><Relationship Id="rId4" Type="http://schemas.openxmlformats.org/officeDocument/2006/relationships/image" Target="../media/image6.png"/><Relationship Id="rId9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5.png"/><Relationship Id="rId7" Type="http://schemas.openxmlformats.org/officeDocument/2006/relationships/image" Target="../media/image2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22.png"/><Relationship Id="rId10" Type="http://schemas.openxmlformats.org/officeDocument/2006/relationships/image" Target="../media/image20.png"/><Relationship Id="rId4" Type="http://schemas.openxmlformats.org/officeDocument/2006/relationships/image" Target="../media/image6.png"/><Relationship Id="rId9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jpe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hatsapp.com/security/WhatsApp-Security-Whitepaper.pdf" TargetMode="External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telegram.org/faq#security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5.png"/><Relationship Id="rId7" Type="http://schemas.openxmlformats.org/officeDocument/2006/relationships/image" Target="../media/image1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20.png"/><Relationship Id="rId4" Type="http://schemas.openxmlformats.org/officeDocument/2006/relationships/image" Target="../media/image6.png"/><Relationship Id="rId9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28" y="0"/>
            <a:ext cx="12191144" cy="685751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286377" y="2952542"/>
            <a:ext cx="3625595" cy="330177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4274509" y="2838000"/>
            <a:ext cx="3643481" cy="503279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>
            <a:defPPr>
              <a:defRPr lang="it-IT"/>
            </a:defPPr>
            <a:lvl1pPr marL="0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7246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54492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31738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08984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86230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63476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40723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17969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701">
              <a:lnSpc>
                <a:spcPct val="100000"/>
              </a:lnSpc>
              <a:spcBef>
                <a:spcPts val="76"/>
              </a:spcBef>
            </a:pPr>
            <a:r>
              <a:rPr sz="3184" b="0" spc="-227" dirty="0">
                <a:latin typeface="Microsoft Sans Serif"/>
                <a:cs typeface="Microsoft Sans Serif"/>
              </a:rPr>
              <a:t>S</a:t>
            </a:r>
            <a:r>
              <a:rPr sz="3184" b="0" spc="-76" dirty="0">
                <a:latin typeface="Microsoft Sans Serif"/>
                <a:cs typeface="Microsoft Sans Serif"/>
              </a:rPr>
              <a:t>i</a:t>
            </a:r>
            <a:r>
              <a:rPr sz="3184" b="0" spc="-36" dirty="0">
                <a:latin typeface="Microsoft Sans Serif"/>
                <a:cs typeface="Microsoft Sans Serif"/>
              </a:rPr>
              <a:t>c</a:t>
            </a:r>
            <a:r>
              <a:rPr sz="3184" b="0" spc="-42" dirty="0">
                <a:latin typeface="Microsoft Sans Serif"/>
                <a:cs typeface="Microsoft Sans Serif"/>
              </a:rPr>
              <a:t>u</a:t>
            </a:r>
            <a:r>
              <a:rPr sz="3184" b="0" spc="-154" dirty="0">
                <a:latin typeface="Microsoft Sans Serif"/>
                <a:cs typeface="Microsoft Sans Serif"/>
              </a:rPr>
              <a:t>r</a:t>
            </a:r>
            <a:r>
              <a:rPr sz="3184" b="0" spc="-133" dirty="0">
                <a:latin typeface="Microsoft Sans Serif"/>
                <a:cs typeface="Microsoft Sans Serif"/>
              </a:rPr>
              <a:t>e</a:t>
            </a:r>
            <a:r>
              <a:rPr sz="3184" b="0" spc="-97" dirty="0">
                <a:latin typeface="Microsoft Sans Serif"/>
                <a:cs typeface="Microsoft Sans Serif"/>
              </a:rPr>
              <a:t>zz</a:t>
            </a:r>
            <a:r>
              <a:rPr sz="3184" b="0" spc="-167" dirty="0">
                <a:latin typeface="Microsoft Sans Serif"/>
                <a:cs typeface="Microsoft Sans Serif"/>
              </a:rPr>
              <a:t>a</a:t>
            </a:r>
            <a:r>
              <a:rPr sz="3184" b="0" spc="-191" dirty="0">
                <a:latin typeface="Microsoft Sans Serif"/>
                <a:cs typeface="Microsoft Sans Serif"/>
              </a:rPr>
              <a:t> </a:t>
            </a:r>
            <a:r>
              <a:rPr sz="3184" b="0" spc="-76" dirty="0">
                <a:latin typeface="Microsoft Sans Serif"/>
                <a:cs typeface="Microsoft Sans Serif"/>
              </a:rPr>
              <a:t>i</a:t>
            </a:r>
            <a:r>
              <a:rPr sz="3184" b="0" spc="-85" dirty="0">
                <a:latin typeface="Microsoft Sans Serif"/>
                <a:cs typeface="Microsoft Sans Serif"/>
              </a:rPr>
              <a:t>n</a:t>
            </a:r>
            <a:r>
              <a:rPr sz="3184" b="0" spc="6" dirty="0">
                <a:latin typeface="Microsoft Sans Serif"/>
                <a:cs typeface="Microsoft Sans Serif"/>
              </a:rPr>
              <a:t>f</a:t>
            </a:r>
            <a:r>
              <a:rPr sz="3184" b="0" spc="-73" dirty="0">
                <a:latin typeface="Microsoft Sans Serif"/>
                <a:cs typeface="Microsoft Sans Serif"/>
              </a:rPr>
              <a:t>o</a:t>
            </a:r>
            <a:r>
              <a:rPr sz="3184" b="0" spc="-76" dirty="0">
                <a:latin typeface="Microsoft Sans Serif"/>
                <a:cs typeface="Microsoft Sans Serif"/>
              </a:rPr>
              <a:t>r</a:t>
            </a:r>
            <a:r>
              <a:rPr sz="3184" b="0" spc="-85" dirty="0">
                <a:latin typeface="Microsoft Sans Serif"/>
                <a:cs typeface="Microsoft Sans Serif"/>
              </a:rPr>
              <a:t>m</a:t>
            </a:r>
            <a:r>
              <a:rPr sz="3184" b="0" spc="-42" dirty="0">
                <a:latin typeface="Microsoft Sans Serif"/>
                <a:cs typeface="Microsoft Sans Serif"/>
              </a:rPr>
              <a:t>at</a:t>
            </a:r>
            <a:r>
              <a:rPr sz="3184" b="0" spc="-76" dirty="0">
                <a:latin typeface="Microsoft Sans Serif"/>
                <a:cs typeface="Microsoft Sans Serif"/>
              </a:rPr>
              <a:t>i</a:t>
            </a:r>
            <a:r>
              <a:rPr sz="3184" b="0" spc="-79" dirty="0">
                <a:latin typeface="Microsoft Sans Serif"/>
                <a:cs typeface="Microsoft Sans Serif"/>
              </a:rPr>
              <a:t>ca</a:t>
            </a:r>
            <a:endParaRPr sz="3184">
              <a:latin typeface="Microsoft Sans Serif"/>
              <a:cs typeface="Microsoft Sans Serif"/>
            </a:endParaRPr>
          </a:p>
        </p:txBody>
      </p:sp>
      <p:sp>
        <p:nvSpPr>
          <p:cNvPr id="3" name="object 14">
            <a:extLst>
              <a:ext uri="{FF2B5EF4-FFF2-40B4-BE49-F238E27FC236}">
                <a16:creationId xmlns:a16="http://schemas.microsoft.com/office/drawing/2014/main" id="{DDBD885B-2DD1-1861-6416-BEC31D0F56E9}"/>
              </a:ext>
            </a:extLst>
          </p:cNvPr>
          <p:cNvSpPr txBox="1"/>
          <p:nvPr/>
        </p:nvSpPr>
        <p:spPr>
          <a:xfrm>
            <a:off x="4235735" y="3858263"/>
            <a:ext cx="3720527" cy="807201"/>
          </a:xfrm>
          <a:prstGeom prst="rect">
            <a:avLst/>
          </a:prstGeom>
        </p:spPr>
        <p:txBody>
          <a:bodyPr vert="horz" wrap="square" lIns="0" tIns="9242" rIns="0" bIns="0" rtlCol="0">
            <a:spAutoFit/>
          </a:bodyPr>
          <a:lstStyle>
            <a:defPPr>
              <a:defRPr lang="it-IT"/>
            </a:defPPr>
            <a:lvl1pPr marL="0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7246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54492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31738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08984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86230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63476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40723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17969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701" algn="ctr">
              <a:lnSpc>
                <a:spcPct val="100000"/>
              </a:lnSpc>
              <a:tabLst>
                <a:tab pos="2938423" algn="l"/>
              </a:tabLst>
            </a:pPr>
            <a:r>
              <a:rPr lang="it-IT" sz="2577" u="heavy" spc="-27" dirty="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  <a:latin typeface="Microsoft Sans Serif"/>
                <a:cs typeface="Microsoft Sans Serif"/>
              </a:rPr>
              <a:t>Elena Maria Dal Santo</a:t>
            </a:r>
          </a:p>
          <a:p>
            <a:pPr marL="21564" algn="ctr">
              <a:lnSpc>
                <a:spcPct val="100000"/>
              </a:lnSpc>
              <a:spcBef>
                <a:spcPts val="1070"/>
              </a:spcBef>
            </a:pPr>
            <a:r>
              <a:rPr lang="it-IT" sz="1698" spc="-33" dirty="0">
                <a:solidFill>
                  <a:srgbClr val="5E5E5E"/>
                </a:solidFill>
                <a:latin typeface="Microsoft Sans Serif"/>
                <a:cs typeface="Microsoft Sans Serif"/>
                <a:hlinkClick r:id="rId5"/>
              </a:rPr>
              <a:t>elenamaria.dalsanto@its-ictpiemonte.it</a:t>
            </a:r>
            <a:r>
              <a:rPr lang="it-IT" sz="1698" spc="-33" dirty="0">
                <a:solidFill>
                  <a:srgbClr val="5E5E5E"/>
                </a:solidFill>
                <a:latin typeface="Microsoft Sans Serif"/>
                <a:cs typeface="Microsoft Sans Serif"/>
              </a:rPr>
              <a:t> </a:t>
            </a:r>
            <a:endParaRPr lang="it-IT" sz="1698" dirty="0">
              <a:latin typeface="Microsoft Sans Serif"/>
              <a:cs typeface="Microsoft Sans Serif"/>
            </a:endParaRPr>
          </a:p>
        </p:txBody>
      </p:sp>
      <p:sp>
        <p:nvSpPr>
          <p:cNvPr id="5" name="CasellaDiTesto 2">
            <a:extLst>
              <a:ext uri="{FF2B5EF4-FFF2-40B4-BE49-F238E27FC236}">
                <a16:creationId xmlns:a16="http://schemas.microsoft.com/office/drawing/2014/main" id="{F0332349-B4B8-6A83-A48B-58AA4904778F}"/>
              </a:ext>
            </a:extLst>
          </p:cNvPr>
          <p:cNvSpPr txBox="1"/>
          <p:nvPr/>
        </p:nvSpPr>
        <p:spPr>
          <a:xfrm>
            <a:off x="1966573" y="1753903"/>
            <a:ext cx="8258845" cy="1025537"/>
          </a:xfrm>
          <a:prstGeom prst="rect">
            <a:avLst/>
          </a:prstGeom>
          <a:noFill/>
          <a:scene3d>
            <a:camera prst="orthographicFront"/>
            <a:lightRig rig="sunset" dir="t">
              <a:rot lat="0" lon="0" rev="0"/>
            </a:lightRig>
          </a:scene3d>
          <a:sp3d extrusionH="304800" prstMaterial="matte">
            <a:bevelB w="317500"/>
            <a:extrusionClr>
              <a:schemeClr val="accent2">
                <a:lumMod val="60000"/>
                <a:lumOff val="40000"/>
              </a:schemeClr>
            </a:extrusionClr>
            <a:contourClr>
              <a:srgbClr val="00B050"/>
            </a:contourClr>
          </a:sp3d>
        </p:spPr>
        <p:txBody>
          <a:bodyPr wrap="square" rtlCol="0">
            <a:spAutoFit/>
            <a:sp3d extrusionH="50800" contourW="50800" prstMaterial="plastic">
              <a:bevelT w="50800"/>
              <a:bevelB w="50800"/>
            </a:sp3d>
          </a:bodyPr>
          <a:lstStyle>
            <a:defPPr>
              <a:defRPr lang="it-IT"/>
            </a:defPPr>
            <a:lvl1pPr marL="0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7246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54492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31738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08984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86230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63476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40723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17969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6064" dirty="0">
                <a:solidFill>
                  <a:schemeClr val="accent5"/>
                </a:solidFill>
              </a:rPr>
              <a:t>WHATSAPP &amp; TELEGRAM</a:t>
            </a:r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2ACDCA24-AC92-E316-7BB3-047424F978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05418" y="5228852"/>
            <a:ext cx="1981157" cy="1085882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D35533D8-D79C-AD98-E2BA-5C7898C8E7E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195" y="626927"/>
            <a:ext cx="9557600" cy="839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0166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14209" y="5007245"/>
            <a:ext cx="537935" cy="344215"/>
          </a:xfrm>
          <a:prstGeom prst="rect">
            <a:avLst/>
          </a:prstGeom>
        </p:spPr>
        <p:txBody>
          <a:bodyPr vert="horz" wrap="square" lIns="0" tIns="7701" rIns="0" bIns="0" rtlCol="0">
            <a:spAutoFit/>
          </a:bodyPr>
          <a:lstStyle>
            <a:defPPr>
              <a:defRPr lang="it-IT"/>
            </a:defPPr>
            <a:lvl1pPr marL="0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7246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54492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31738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08984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86230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63476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40723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17969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701" marR="3081" indent="23489">
              <a:lnSpc>
                <a:spcPct val="114300"/>
              </a:lnSpc>
              <a:spcBef>
                <a:spcPts val="61"/>
              </a:spcBef>
            </a:pPr>
            <a:r>
              <a:rPr sz="1001" spc="15" dirty="0">
                <a:solidFill>
                  <a:srgbClr val="FFFFFF"/>
                </a:solidFill>
                <a:latin typeface="Arial MT"/>
                <a:cs typeface="Arial MT"/>
              </a:rPr>
              <a:t>Execute </a:t>
            </a:r>
            <a:r>
              <a:rPr sz="1001" spc="-27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1" spc="21" dirty="0">
                <a:solidFill>
                  <a:srgbClr val="FFFFFF"/>
                </a:solidFill>
                <a:latin typeface="Arial MT"/>
                <a:cs typeface="Arial MT"/>
              </a:rPr>
              <a:t>order</a:t>
            </a:r>
            <a:r>
              <a:rPr sz="1001" spc="-49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1" spc="-3" dirty="0">
                <a:solidFill>
                  <a:srgbClr val="FFFFFF"/>
                </a:solidFill>
                <a:latin typeface="Arial MT"/>
                <a:cs typeface="Arial MT"/>
              </a:rPr>
              <a:t>66.</a:t>
            </a:r>
            <a:endParaRPr sz="1001">
              <a:latin typeface="Arial MT"/>
              <a:cs typeface="Arial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139899" y="3392499"/>
            <a:ext cx="1546034" cy="1483654"/>
          </a:xfrm>
          <a:custGeom>
            <a:avLst/>
            <a:gdLst/>
            <a:ahLst/>
            <a:cxnLst/>
            <a:rect l="l" t="t" r="r" b="b"/>
            <a:pathLst>
              <a:path w="2549525" h="2446654">
                <a:moveTo>
                  <a:pt x="0" y="1288444"/>
                </a:moveTo>
                <a:lnTo>
                  <a:pt x="67027" y="2172210"/>
                </a:lnTo>
                <a:lnTo>
                  <a:pt x="909952" y="2446093"/>
                </a:lnTo>
                <a:lnTo>
                  <a:pt x="758945" y="2253979"/>
                </a:lnTo>
                <a:lnTo>
                  <a:pt x="1742896" y="1480558"/>
                </a:lnTo>
                <a:lnTo>
                  <a:pt x="151006" y="1480558"/>
                </a:lnTo>
                <a:lnTo>
                  <a:pt x="0" y="1288444"/>
                </a:lnTo>
                <a:close/>
              </a:path>
              <a:path w="2549525" h="2446654">
                <a:moveTo>
                  <a:pt x="1639167" y="0"/>
                </a:moveTo>
                <a:lnTo>
                  <a:pt x="1790175" y="192112"/>
                </a:lnTo>
                <a:lnTo>
                  <a:pt x="151006" y="1480558"/>
                </a:lnTo>
                <a:lnTo>
                  <a:pt x="1742896" y="1480558"/>
                </a:lnTo>
                <a:lnTo>
                  <a:pt x="2398113" y="965533"/>
                </a:lnTo>
                <a:lnTo>
                  <a:pt x="2534549" y="965533"/>
                </a:lnTo>
                <a:lnTo>
                  <a:pt x="2482093" y="273881"/>
                </a:lnTo>
                <a:lnTo>
                  <a:pt x="1639167" y="0"/>
                </a:lnTo>
                <a:close/>
              </a:path>
              <a:path w="2549525" h="2446654">
                <a:moveTo>
                  <a:pt x="2534549" y="965533"/>
                </a:moveTo>
                <a:lnTo>
                  <a:pt x="2398113" y="965533"/>
                </a:lnTo>
                <a:lnTo>
                  <a:pt x="2549120" y="1157647"/>
                </a:lnTo>
                <a:lnTo>
                  <a:pt x="2534549" y="965533"/>
                </a:lnTo>
                <a:close/>
              </a:path>
            </a:pathLst>
          </a:custGeom>
          <a:solidFill>
            <a:srgbClr val="AD5BFF"/>
          </a:solidFill>
        </p:spPr>
        <p:txBody>
          <a:bodyPr wrap="square" lIns="0" tIns="0" rIns="0" bIns="0" rtlCol="0"/>
          <a:lstStyle>
            <a:defPPr>
              <a:defRPr lang="it-IT"/>
            </a:defPPr>
            <a:lvl1pPr marL="0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7246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54492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31738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08984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86230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63476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40723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17969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sz="662"/>
          </a:p>
        </p:txBody>
      </p:sp>
      <p:sp>
        <p:nvSpPr>
          <p:cNvPr id="4" name="object 4"/>
          <p:cNvSpPr/>
          <p:nvPr/>
        </p:nvSpPr>
        <p:spPr>
          <a:xfrm>
            <a:off x="4533414" y="2571570"/>
            <a:ext cx="892965" cy="424726"/>
          </a:xfrm>
          <a:custGeom>
            <a:avLst/>
            <a:gdLst/>
            <a:ahLst/>
            <a:cxnLst/>
            <a:rect l="l" t="t" r="r" b="b"/>
            <a:pathLst>
              <a:path w="1472565" h="700404">
                <a:moveTo>
                  <a:pt x="1233098" y="0"/>
                </a:moveTo>
                <a:lnTo>
                  <a:pt x="239370" y="0"/>
                </a:lnTo>
                <a:lnTo>
                  <a:pt x="191737" y="183"/>
                </a:lnTo>
                <a:lnTo>
                  <a:pt x="153322" y="1466"/>
                </a:lnTo>
                <a:lnTo>
                  <a:pt x="98884" y="11730"/>
                </a:lnTo>
                <a:lnTo>
                  <a:pt x="45647" y="45646"/>
                </a:lnTo>
                <a:lnTo>
                  <a:pt x="11730" y="98883"/>
                </a:lnTo>
                <a:lnTo>
                  <a:pt x="1466" y="153322"/>
                </a:lnTo>
                <a:lnTo>
                  <a:pt x="183" y="191736"/>
                </a:lnTo>
                <a:lnTo>
                  <a:pt x="0" y="239370"/>
                </a:lnTo>
                <a:lnTo>
                  <a:pt x="0" y="460739"/>
                </a:lnTo>
                <a:lnTo>
                  <a:pt x="183" y="508373"/>
                </a:lnTo>
                <a:lnTo>
                  <a:pt x="1466" y="546787"/>
                </a:lnTo>
                <a:lnTo>
                  <a:pt x="11730" y="601225"/>
                </a:lnTo>
                <a:lnTo>
                  <a:pt x="45647" y="654463"/>
                </a:lnTo>
                <a:lnTo>
                  <a:pt x="98884" y="688379"/>
                </a:lnTo>
                <a:lnTo>
                  <a:pt x="153322" y="698643"/>
                </a:lnTo>
                <a:lnTo>
                  <a:pt x="191737" y="699926"/>
                </a:lnTo>
                <a:lnTo>
                  <a:pt x="239370" y="700109"/>
                </a:lnTo>
                <a:lnTo>
                  <a:pt x="1233098" y="700109"/>
                </a:lnTo>
                <a:lnTo>
                  <a:pt x="1280732" y="699926"/>
                </a:lnTo>
                <a:lnTo>
                  <a:pt x="1319146" y="698643"/>
                </a:lnTo>
                <a:lnTo>
                  <a:pt x="1373584" y="688379"/>
                </a:lnTo>
                <a:lnTo>
                  <a:pt x="1426822" y="654463"/>
                </a:lnTo>
                <a:lnTo>
                  <a:pt x="1460738" y="601225"/>
                </a:lnTo>
                <a:lnTo>
                  <a:pt x="1471002" y="546787"/>
                </a:lnTo>
                <a:lnTo>
                  <a:pt x="1472284" y="508373"/>
                </a:lnTo>
                <a:lnTo>
                  <a:pt x="1472468" y="460739"/>
                </a:lnTo>
                <a:lnTo>
                  <a:pt x="1472468" y="239370"/>
                </a:lnTo>
                <a:lnTo>
                  <a:pt x="1472284" y="191736"/>
                </a:lnTo>
                <a:lnTo>
                  <a:pt x="1471002" y="153322"/>
                </a:lnTo>
                <a:lnTo>
                  <a:pt x="1460738" y="98883"/>
                </a:lnTo>
                <a:lnTo>
                  <a:pt x="1426822" y="45646"/>
                </a:lnTo>
                <a:lnTo>
                  <a:pt x="1373584" y="11730"/>
                </a:lnTo>
                <a:lnTo>
                  <a:pt x="1319146" y="1466"/>
                </a:lnTo>
                <a:lnTo>
                  <a:pt x="1280732" y="183"/>
                </a:lnTo>
                <a:lnTo>
                  <a:pt x="1233098" y="0"/>
                </a:lnTo>
                <a:close/>
              </a:path>
            </a:pathLst>
          </a:custGeom>
          <a:solidFill>
            <a:srgbClr val="55BC03"/>
          </a:solidFill>
        </p:spPr>
        <p:txBody>
          <a:bodyPr wrap="square" lIns="0" tIns="0" rIns="0" bIns="0" rtlCol="0"/>
          <a:lstStyle>
            <a:defPPr>
              <a:defRPr lang="it-IT"/>
            </a:defPPr>
            <a:lvl1pPr marL="0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7246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54492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31738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08984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86230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63476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40723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17969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sz="662"/>
          </a:p>
        </p:txBody>
      </p:sp>
      <p:grpSp>
        <p:nvGrpSpPr>
          <p:cNvPr id="5" name="object 5"/>
          <p:cNvGrpSpPr/>
          <p:nvPr/>
        </p:nvGrpSpPr>
        <p:grpSpPr>
          <a:xfrm>
            <a:off x="2036678" y="1125067"/>
            <a:ext cx="2034296" cy="1336559"/>
            <a:chOff x="3357927" y="1855319"/>
            <a:chExt cx="3354704" cy="220408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08482" y="1855319"/>
              <a:ext cx="2203724" cy="2203724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3357927" y="2607127"/>
              <a:ext cx="1472565" cy="700405"/>
            </a:xfrm>
            <a:custGeom>
              <a:avLst/>
              <a:gdLst/>
              <a:ahLst/>
              <a:cxnLst/>
              <a:rect l="l" t="t" r="r" b="b"/>
              <a:pathLst>
                <a:path w="1472564" h="700404">
                  <a:moveTo>
                    <a:pt x="1233098" y="0"/>
                  </a:moveTo>
                  <a:lnTo>
                    <a:pt x="239370" y="0"/>
                  </a:lnTo>
                  <a:lnTo>
                    <a:pt x="191737" y="183"/>
                  </a:lnTo>
                  <a:lnTo>
                    <a:pt x="153322" y="1466"/>
                  </a:lnTo>
                  <a:lnTo>
                    <a:pt x="98884" y="11730"/>
                  </a:lnTo>
                  <a:lnTo>
                    <a:pt x="45647" y="45646"/>
                  </a:lnTo>
                  <a:lnTo>
                    <a:pt x="11730" y="98883"/>
                  </a:lnTo>
                  <a:lnTo>
                    <a:pt x="1466" y="153322"/>
                  </a:lnTo>
                  <a:lnTo>
                    <a:pt x="183" y="191736"/>
                  </a:lnTo>
                  <a:lnTo>
                    <a:pt x="0" y="239370"/>
                  </a:lnTo>
                  <a:lnTo>
                    <a:pt x="0" y="460738"/>
                  </a:lnTo>
                  <a:lnTo>
                    <a:pt x="183" y="508372"/>
                  </a:lnTo>
                  <a:lnTo>
                    <a:pt x="1466" y="546787"/>
                  </a:lnTo>
                  <a:lnTo>
                    <a:pt x="11730" y="601225"/>
                  </a:lnTo>
                  <a:lnTo>
                    <a:pt x="45647" y="654463"/>
                  </a:lnTo>
                  <a:lnTo>
                    <a:pt x="98884" y="688379"/>
                  </a:lnTo>
                  <a:lnTo>
                    <a:pt x="153322" y="698643"/>
                  </a:lnTo>
                  <a:lnTo>
                    <a:pt x="191737" y="699926"/>
                  </a:lnTo>
                  <a:lnTo>
                    <a:pt x="239370" y="700109"/>
                  </a:lnTo>
                  <a:lnTo>
                    <a:pt x="1233098" y="700109"/>
                  </a:lnTo>
                  <a:lnTo>
                    <a:pt x="1280731" y="699926"/>
                  </a:lnTo>
                  <a:lnTo>
                    <a:pt x="1319145" y="698643"/>
                  </a:lnTo>
                  <a:lnTo>
                    <a:pt x="1373584" y="688379"/>
                  </a:lnTo>
                  <a:lnTo>
                    <a:pt x="1426822" y="654463"/>
                  </a:lnTo>
                  <a:lnTo>
                    <a:pt x="1460738" y="601225"/>
                  </a:lnTo>
                  <a:lnTo>
                    <a:pt x="1471002" y="546787"/>
                  </a:lnTo>
                  <a:lnTo>
                    <a:pt x="1472284" y="508372"/>
                  </a:lnTo>
                  <a:lnTo>
                    <a:pt x="1472468" y="460738"/>
                  </a:lnTo>
                  <a:lnTo>
                    <a:pt x="1472468" y="239370"/>
                  </a:lnTo>
                  <a:lnTo>
                    <a:pt x="1472284" y="191736"/>
                  </a:lnTo>
                  <a:lnTo>
                    <a:pt x="1471002" y="153322"/>
                  </a:lnTo>
                  <a:lnTo>
                    <a:pt x="1460738" y="98883"/>
                  </a:lnTo>
                  <a:lnTo>
                    <a:pt x="1426822" y="45646"/>
                  </a:lnTo>
                  <a:lnTo>
                    <a:pt x="1373584" y="11730"/>
                  </a:lnTo>
                  <a:lnTo>
                    <a:pt x="1319145" y="1466"/>
                  </a:lnTo>
                  <a:lnTo>
                    <a:pt x="1280731" y="183"/>
                  </a:lnTo>
                  <a:lnTo>
                    <a:pt x="1233098" y="0"/>
                  </a:lnTo>
                  <a:close/>
                </a:path>
              </a:pathLst>
            </a:custGeom>
            <a:solidFill>
              <a:srgbClr val="AD5BFF"/>
            </a:solidFill>
          </p:spPr>
          <p:txBody>
            <a:bodyPr wrap="square" lIns="0" tIns="0" rIns="0" bIns="0" rtlCol="0"/>
            <a:lstStyle>
              <a:defPPr>
                <a:defRPr lang="it-IT"/>
              </a:defPPr>
              <a:lvl1pPr marL="0" algn="l" defTabSz="554492" rtl="0" eaLnBrk="1" latinLnBrk="0" hangingPunct="1">
                <a:defRPr sz="109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77246" algn="l" defTabSz="554492" rtl="0" eaLnBrk="1" latinLnBrk="0" hangingPunct="1">
                <a:defRPr sz="109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554492" algn="l" defTabSz="554492" rtl="0" eaLnBrk="1" latinLnBrk="0" hangingPunct="1">
                <a:defRPr sz="109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831738" algn="l" defTabSz="554492" rtl="0" eaLnBrk="1" latinLnBrk="0" hangingPunct="1">
                <a:defRPr sz="109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108984" algn="l" defTabSz="554492" rtl="0" eaLnBrk="1" latinLnBrk="0" hangingPunct="1">
                <a:defRPr sz="109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386230" algn="l" defTabSz="554492" rtl="0" eaLnBrk="1" latinLnBrk="0" hangingPunct="1">
                <a:defRPr sz="109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663476" algn="l" defTabSz="554492" rtl="0" eaLnBrk="1" latinLnBrk="0" hangingPunct="1">
                <a:defRPr sz="109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940723" algn="l" defTabSz="554492" rtl="0" eaLnBrk="1" latinLnBrk="0" hangingPunct="1">
                <a:defRPr sz="109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217969" algn="l" defTabSz="554492" rtl="0" eaLnBrk="1" latinLnBrk="0" hangingPunct="1">
                <a:defRPr sz="109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sz="662"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4710944" y="2590144"/>
            <a:ext cx="537935" cy="344215"/>
          </a:xfrm>
          <a:prstGeom prst="rect">
            <a:avLst/>
          </a:prstGeom>
        </p:spPr>
        <p:txBody>
          <a:bodyPr vert="horz" wrap="square" lIns="0" tIns="7701" rIns="0" bIns="0" rtlCol="0">
            <a:spAutoFit/>
          </a:bodyPr>
          <a:lstStyle>
            <a:defPPr>
              <a:defRPr lang="it-IT"/>
            </a:defPPr>
            <a:lvl1pPr marL="0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7246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54492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31738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08984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86230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63476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40723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17969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701" marR="3081" indent="23489">
              <a:lnSpc>
                <a:spcPct val="114300"/>
              </a:lnSpc>
              <a:spcBef>
                <a:spcPts val="61"/>
              </a:spcBef>
            </a:pPr>
            <a:r>
              <a:rPr sz="1001" spc="15" dirty="0">
                <a:solidFill>
                  <a:srgbClr val="FFFFFF"/>
                </a:solidFill>
                <a:latin typeface="Arial MT"/>
                <a:cs typeface="Arial MT"/>
              </a:rPr>
              <a:t>Execute </a:t>
            </a:r>
            <a:r>
              <a:rPr sz="1001" spc="-27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1" spc="21" dirty="0">
                <a:solidFill>
                  <a:srgbClr val="FFFFFF"/>
                </a:solidFill>
                <a:latin typeface="Arial MT"/>
                <a:cs typeface="Arial MT"/>
              </a:rPr>
              <a:t>order</a:t>
            </a:r>
            <a:r>
              <a:rPr sz="1001" spc="-49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1" spc="-3" dirty="0">
                <a:solidFill>
                  <a:srgbClr val="FFFFFF"/>
                </a:solidFill>
                <a:latin typeface="Arial MT"/>
                <a:cs typeface="Arial MT"/>
              </a:rPr>
              <a:t>66.</a:t>
            </a:r>
            <a:endParaRPr sz="1001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96678" y="1599538"/>
            <a:ext cx="773210" cy="344215"/>
          </a:xfrm>
          <a:prstGeom prst="rect">
            <a:avLst/>
          </a:prstGeom>
        </p:spPr>
        <p:txBody>
          <a:bodyPr vert="horz" wrap="square" lIns="0" tIns="7701" rIns="0" bIns="0" rtlCol="0">
            <a:spAutoFit/>
          </a:bodyPr>
          <a:lstStyle>
            <a:defPPr>
              <a:defRPr lang="it-IT"/>
            </a:defPPr>
            <a:lvl1pPr marL="0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7246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54492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31738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08984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86230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63476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40723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17969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4726" marR="3081" indent="-87410">
              <a:lnSpc>
                <a:spcPct val="114300"/>
              </a:lnSpc>
              <a:spcBef>
                <a:spcPts val="61"/>
              </a:spcBef>
            </a:pPr>
            <a:r>
              <a:rPr sz="1001" spc="27" dirty="0">
                <a:solidFill>
                  <a:srgbClr val="FFFFFF"/>
                </a:solidFill>
                <a:latin typeface="Arial MT"/>
                <a:cs typeface="Arial MT"/>
              </a:rPr>
              <a:t>mlcch0jod8b  kcnkrhxur</a:t>
            </a:r>
            <a:endParaRPr sz="1001">
              <a:latin typeface="Arial MT"/>
              <a:cs typeface="Arial MT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8121285" y="1125067"/>
            <a:ext cx="1568753" cy="1336559"/>
            <a:chOff x="13391895" y="1855319"/>
            <a:chExt cx="2586990" cy="2204085"/>
          </a:xfrm>
        </p:grpSpPr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391895" y="1855319"/>
              <a:ext cx="2203724" cy="2203724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5551610" y="2460558"/>
              <a:ext cx="427355" cy="993775"/>
            </a:xfrm>
            <a:custGeom>
              <a:avLst/>
              <a:gdLst/>
              <a:ahLst/>
              <a:cxnLst/>
              <a:rect l="l" t="t" r="r" b="b"/>
              <a:pathLst>
                <a:path w="427355" h="993775">
                  <a:moveTo>
                    <a:pt x="288116" y="464963"/>
                  </a:moveTo>
                  <a:lnTo>
                    <a:pt x="143398" y="464963"/>
                  </a:lnTo>
                  <a:lnTo>
                    <a:pt x="143398" y="939005"/>
                  </a:lnTo>
                  <a:lnTo>
                    <a:pt x="213700" y="993247"/>
                  </a:lnTo>
                  <a:lnTo>
                    <a:pt x="257311" y="939005"/>
                  </a:lnTo>
                  <a:lnTo>
                    <a:pt x="284075" y="906415"/>
                  </a:lnTo>
                  <a:lnTo>
                    <a:pt x="257311" y="877936"/>
                  </a:lnTo>
                  <a:lnTo>
                    <a:pt x="257384" y="854735"/>
                  </a:lnTo>
                  <a:lnTo>
                    <a:pt x="284776" y="815083"/>
                  </a:lnTo>
                  <a:lnTo>
                    <a:pt x="257468" y="776672"/>
                  </a:lnTo>
                  <a:lnTo>
                    <a:pt x="257468" y="750987"/>
                  </a:lnTo>
                  <a:lnTo>
                    <a:pt x="284776" y="711490"/>
                  </a:lnTo>
                  <a:lnTo>
                    <a:pt x="257384" y="672925"/>
                  </a:lnTo>
                  <a:lnTo>
                    <a:pt x="257384" y="647549"/>
                  </a:lnTo>
                  <a:lnTo>
                    <a:pt x="284776" y="607897"/>
                  </a:lnTo>
                  <a:lnTo>
                    <a:pt x="257311" y="569254"/>
                  </a:lnTo>
                  <a:lnTo>
                    <a:pt x="257311" y="546518"/>
                  </a:lnTo>
                  <a:lnTo>
                    <a:pt x="258400" y="540466"/>
                  </a:lnTo>
                  <a:lnTo>
                    <a:pt x="288116" y="490415"/>
                  </a:lnTo>
                  <a:lnTo>
                    <a:pt x="288116" y="464963"/>
                  </a:lnTo>
                  <a:close/>
                </a:path>
                <a:path w="427355" h="993775">
                  <a:moveTo>
                    <a:pt x="213627" y="0"/>
                  </a:moveTo>
                  <a:lnTo>
                    <a:pt x="164643" y="5642"/>
                  </a:lnTo>
                  <a:lnTo>
                    <a:pt x="119677" y="21713"/>
                  </a:lnTo>
                  <a:lnTo>
                    <a:pt x="80012" y="46932"/>
                  </a:lnTo>
                  <a:lnTo>
                    <a:pt x="46930" y="80015"/>
                  </a:lnTo>
                  <a:lnTo>
                    <a:pt x="21712" y="119680"/>
                  </a:lnTo>
                  <a:lnTo>
                    <a:pt x="5641" y="164644"/>
                  </a:lnTo>
                  <a:lnTo>
                    <a:pt x="0" y="213625"/>
                  </a:lnTo>
                  <a:lnTo>
                    <a:pt x="5210" y="260731"/>
                  </a:lnTo>
                  <a:lnTo>
                    <a:pt x="20084" y="304170"/>
                  </a:lnTo>
                  <a:lnTo>
                    <a:pt x="43488" y="342812"/>
                  </a:lnTo>
                  <a:lnTo>
                    <a:pt x="74287" y="375525"/>
                  </a:lnTo>
                  <a:lnTo>
                    <a:pt x="111347" y="401178"/>
                  </a:lnTo>
                  <a:lnTo>
                    <a:pt x="111347" y="464963"/>
                  </a:lnTo>
                  <a:lnTo>
                    <a:pt x="315896" y="464963"/>
                  </a:lnTo>
                  <a:lnTo>
                    <a:pt x="315896" y="401178"/>
                  </a:lnTo>
                  <a:lnTo>
                    <a:pt x="352956" y="375524"/>
                  </a:lnTo>
                  <a:lnTo>
                    <a:pt x="383755" y="342811"/>
                  </a:lnTo>
                  <a:lnTo>
                    <a:pt x="407159" y="304169"/>
                  </a:lnTo>
                  <a:lnTo>
                    <a:pt x="422033" y="260730"/>
                  </a:lnTo>
                  <a:lnTo>
                    <a:pt x="427243" y="213625"/>
                  </a:lnTo>
                  <a:lnTo>
                    <a:pt x="421601" y="164644"/>
                  </a:lnTo>
                  <a:lnTo>
                    <a:pt x="417031" y="151858"/>
                  </a:lnTo>
                  <a:lnTo>
                    <a:pt x="213627" y="151858"/>
                  </a:lnTo>
                  <a:lnTo>
                    <a:pt x="194651" y="148029"/>
                  </a:lnTo>
                  <a:lnTo>
                    <a:pt x="179162" y="137588"/>
                  </a:lnTo>
                  <a:lnTo>
                    <a:pt x="168722" y="122098"/>
                  </a:lnTo>
                  <a:lnTo>
                    <a:pt x="164895" y="103126"/>
                  </a:lnTo>
                  <a:lnTo>
                    <a:pt x="168722" y="84154"/>
                  </a:lnTo>
                  <a:lnTo>
                    <a:pt x="179162" y="68665"/>
                  </a:lnTo>
                  <a:lnTo>
                    <a:pt x="194651" y="58223"/>
                  </a:lnTo>
                  <a:lnTo>
                    <a:pt x="213627" y="54395"/>
                  </a:lnTo>
                  <a:lnTo>
                    <a:pt x="354694" y="54395"/>
                  </a:lnTo>
                  <a:lnTo>
                    <a:pt x="347232" y="46932"/>
                  </a:lnTo>
                  <a:lnTo>
                    <a:pt x="307569" y="21713"/>
                  </a:lnTo>
                  <a:lnTo>
                    <a:pt x="262606" y="5642"/>
                  </a:lnTo>
                  <a:lnTo>
                    <a:pt x="213627" y="0"/>
                  </a:lnTo>
                  <a:close/>
                </a:path>
                <a:path w="427355" h="993775">
                  <a:moveTo>
                    <a:pt x="354694" y="54395"/>
                  </a:moveTo>
                  <a:lnTo>
                    <a:pt x="213627" y="54395"/>
                  </a:lnTo>
                  <a:lnTo>
                    <a:pt x="232596" y="58223"/>
                  </a:lnTo>
                  <a:lnTo>
                    <a:pt x="248082" y="68665"/>
                  </a:lnTo>
                  <a:lnTo>
                    <a:pt x="258521" y="84154"/>
                  </a:lnTo>
                  <a:lnTo>
                    <a:pt x="262348" y="103126"/>
                  </a:lnTo>
                  <a:lnTo>
                    <a:pt x="258521" y="122099"/>
                  </a:lnTo>
                  <a:lnTo>
                    <a:pt x="248082" y="137589"/>
                  </a:lnTo>
                  <a:lnTo>
                    <a:pt x="232596" y="148030"/>
                  </a:lnTo>
                  <a:lnTo>
                    <a:pt x="213627" y="151858"/>
                  </a:lnTo>
                  <a:lnTo>
                    <a:pt x="417031" y="151858"/>
                  </a:lnTo>
                  <a:lnTo>
                    <a:pt x="405531" y="119680"/>
                  </a:lnTo>
                  <a:lnTo>
                    <a:pt x="380313" y="80015"/>
                  </a:lnTo>
                  <a:lnTo>
                    <a:pt x="354694" y="54395"/>
                  </a:lnTo>
                  <a:close/>
                </a:path>
              </a:pathLst>
            </a:custGeom>
            <a:solidFill>
              <a:srgbClr val="AD5BFF"/>
            </a:solidFill>
          </p:spPr>
          <p:txBody>
            <a:bodyPr wrap="square" lIns="0" tIns="0" rIns="0" bIns="0" rtlCol="0"/>
            <a:lstStyle>
              <a:defPPr>
                <a:defRPr lang="it-IT"/>
              </a:defPPr>
              <a:lvl1pPr marL="0" algn="l" defTabSz="554492" rtl="0" eaLnBrk="1" latinLnBrk="0" hangingPunct="1">
                <a:defRPr sz="109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77246" algn="l" defTabSz="554492" rtl="0" eaLnBrk="1" latinLnBrk="0" hangingPunct="1">
                <a:defRPr sz="109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554492" algn="l" defTabSz="554492" rtl="0" eaLnBrk="1" latinLnBrk="0" hangingPunct="1">
                <a:defRPr sz="109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831738" algn="l" defTabSz="554492" rtl="0" eaLnBrk="1" latinLnBrk="0" hangingPunct="1">
                <a:defRPr sz="109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108984" algn="l" defTabSz="554492" rtl="0" eaLnBrk="1" latinLnBrk="0" hangingPunct="1">
                <a:defRPr sz="109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386230" algn="l" defTabSz="554492" rtl="0" eaLnBrk="1" latinLnBrk="0" hangingPunct="1">
                <a:defRPr sz="109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663476" algn="l" defTabSz="554492" rtl="0" eaLnBrk="1" latinLnBrk="0" hangingPunct="1">
                <a:defRPr sz="109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940723" algn="l" defTabSz="554492" rtl="0" eaLnBrk="1" latinLnBrk="0" hangingPunct="1">
                <a:defRPr sz="109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217969" algn="l" defTabSz="554492" rtl="0" eaLnBrk="1" latinLnBrk="0" hangingPunct="1">
                <a:defRPr sz="109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sz="662" dirty="0"/>
            </a:p>
          </p:txBody>
        </p:sp>
      </p:grpSp>
      <p:sp>
        <p:nvSpPr>
          <p:cNvPr id="13" name="object 13"/>
          <p:cNvSpPr txBox="1"/>
          <p:nvPr/>
        </p:nvSpPr>
        <p:spPr>
          <a:xfrm rot="19320000">
            <a:off x="3358736" y="4004338"/>
            <a:ext cx="1096514" cy="266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it-IT"/>
            </a:defPPr>
            <a:lvl1pPr marL="0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7246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54492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31738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08984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86230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63476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40723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17969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101"/>
              </a:lnSpc>
            </a:pPr>
            <a:r>
              <a:rPr sz="2092" spc="-36" dirty="0">
                <a:solidFill>
                  <a:srgbClr val="FFFFFF"/>
                </a:solidFill>
                <a:latin typeface="Arial MT"/>
                <a:cs typeface="Arial MT"/>
              </a:rPr>
              <a:t>AES</a:t>
            </a:r>
            <a:r>
              <a:rPr sz="2092" spc="-33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92" spc="27" dirty="0">
                <a:solidFill>
                  <a:srgbClr val="FFFFFF"/>
                </a:solidFill>
                <a:latin typeface="Arial MT"/>
                <a:cs typeface="Arial MT"/>
              </a:rPr>
              <a:t>Enc</a:t>
            </a:r>
            <a:endParaRPr sz="2092">
              <a:latin typeface="Arial MT"/>
              <a:cs typeface="Arial MT"/>
            </a:endParaRPr>
          </a:p>
        </p:txBody>
      </p:sp>
      <p:sp>
        <p:nvSpPr>
          <p:cNvPr id="28" name="object 12">
            <a:extLst>
              <a:ext uri="{FF2B5EF4-FFF2-40B4-BE49-F238E27FC236}">
                <a16:creationId xmlns:a16="http://schemas.microsoft.com/office/drawing/2014/main" id="{60404E5D-0FB7-EF39-2975-2F3D06D71013}"/>
              </a:ext>
            </a:extLst>
          </p:cNvPr>
          <p:cNvSpPr/>
          <p:nvPr/>
        </p:nvSpPr>
        <p:spPr>
          <a:xfrm>
            <a:off x="9526495" y="4461978"/>
            <a:ext cx="259148" cy="602626"/>
          </a:xfrm>
          <a:custGeom>
            <a:avLst/>
            <a:gdLst/>
            <a:ahLst/>
            <a:cxnLst/>
            <a:rect l="l" t="t" r="r" b="b"/>
            <a:pathLst>
              <a:path w="427355" h="993775">
                <a:moveTo>
                  <a:pt x="288116" y="464963"/>
                </a:moveTo>
                <a:lnTo>
                  <a:pt x="143398" y="464963"/>
                </a:lnTo>
                <a:lnTo>
                  <a:pt x="143398" y="939005"/>
                </a:lnTo>
                <a:lnTo>
                  <a:pt x="213700" y="993247"/>
                </a:lnTo>
                <a:lnTo>
                  <a:pt x="257311" y="939005"/>
                </a:lnTo>
                <a:lnTo>
                  <a:pt x="284075" y="906415"/>
                </a:lnTo>
                <a:lnTo>
                  <a:pt x="257311" y="877936"/>
                </a:lnTo>
                <a:lnTo>
                  <a:pt x="257384" y="854735"/>
                </a:lnTo>
                <a:lnTo>
                  <a:pt x="284776" y="815083"/>
                </a:lnTo>
                <a:lnTo>
                  <a:pt x="257468" y="776672"/>
                </a:lnTo>
                <a:lnTo>
                  <a:pt x="257468" y="750987"/>
                </a:lnTo>
                <a:lnTo>
                  <a:pt x="284776" y="711490"/>
                </a:lnTo>
                <a:lnTo>
                  <a:pt x="257384" y="672925"/>
                </a:lnTo>
                <a:lnTo>
                  <a:pt x="257384" y="647549"/>
                </a:lnTo>
                <a:lnTo>
                  <a:pt x="284776" y="607897"/>
                </a:lnTo>
                <a:lnTo>
                  <a:pt x="257311" y="569254"/>
                </a:lnTo>
                <a:lnTo>
                  <a:pt x="257311" y="546518"/>
                </a:lnTo>
                <a:lnTo>
                  <a:pt x="258400" y="540466"/>
                </a:lnTo>
                <a:lnTo>
                  <a:pt x="288116" y="490415"/>
                </a:lnTo>
                <a:lnTo>
                  <a:pt x="288116" y="464963"/>
                </a:lnTo>
                <a:close/>
              </a:path>
              <a:path w="427355" h="993775">
                <a:moveTo>
                  <a:pt x="213627" y="0"/>
                </a:moveTo>
                <a:lnTo>
                  <a:pt x="164643" y="5642"/>
                </a:lnTo>
                <a:lnTo>
                  <a:pt x="119677" y="21713"/>
                </a:lnTo>
                <a:lnTo>
                  <a:pt x="80012" y="46932"/>
                </a:lnTo>
                <a:lnTo>
                  <a:pt x="46930" y="80015"/>
                </a:lnTo>
                <a:lnTo>
                  <a:pt x="21712" y="119680"/>
                </a:lnTo>
                <a:lnTo>
                  <a:pt x="5641" y="164644"/>
                </a:lnTo>
                <a:lnTo>
                  <a:pt x="0" y="213625"/>
                </a:lnTo>
                <a:lnTo>
                  <a:pt x="5210" y="260731"/>
                </a:lnTo>
                <a:lnTo>
                  <a:pt x="20084" y="304170"/>
                </a:lnTo>
                <a:lnTo>
                  <a:pt x="43488" y="342812"/>
                </a:lnTo>
                <a:lnTo>
                  <a:pt x="74287" y="375525"/>
                </a:lnTo>
                <a:lnTo>
                  <a:pt x="111347" y="401178"/>
                </a:lnTo>
                <a:lnTo>
                  <a:pt x="111347" y="464963"/>
                </a:lnTo>
                <a:lnTo>
                  <a:pt x="315896" y="464963"/>
                </a:lnTo>
                <a:lnTo>
                  <a:pt x="315896" y="401178"/>
                </a:lnTo>
                <a:lnTo>
                  <a:pt x="352956" y="375524"/>
                </a:lnTo>
                <a:lnTo>
                  <a:pt x="383755" y="342811"/>
                </a:lnTo>
                <a:lnTo>
                  <a:pt x="407159" y="304169"/>
                </a:lnTo>
                <a:lnTo>
                  <a:pt x="422033" y="260730"/>
                </a:lnTo>
                <a:lnTo>
                  <a:pt x="427243" y="213625"/>
                </a:lnTo>
                <a:lnTo>
                  <a:pt x="421601" y="164644"/>
                </a:lnTo>
                <a:lnTo>
                  <a:pt x="417031" y="151858"/>
                </a:lnTo>
                <a:lnTo>
                  <a:pt x="213627" y="151858"/>
                </a:lnTo>
                <a:lnTo>
                  <a:pt x="194651" y="148029"/>
                </a:lnTo>
                <a:lnTo>
                  <a:pt x="179162" y="137588"/>
                </a:lnTo>
                <a:lnTo>
                  <a:pt x="168722" y="122098"/>
                </a:lnTo>
                <a:lnTo>
                  <a:pt x="164895" y="103126"/>
                </a:lnTo>
                <a:lnTo>
                  <a:pt x="168722" y="84154"/>
                </a:lnTo>
                <a:lnTo>
                  <a:pt x="179162" y="68665"/>
                </a:lnTo>
                <a:lnTo>
                  <a:pt x="194651" y="58223"/>
                </a:lnTo>
                <a:lnTo>
                  <a:pt x="213627" y="54395"/>
                </a:lnTo>
                <a:lnTo>
                  <a:pt x="354694" y="54395"/>
                </a:lnTo>
                <a:lnTo>
                  <a:pt x="347232" y="46932"/>
                </a:lnTo>
                <a:lnTo>
                  <a:pt x="307569" y="21713"/>
                </a:lnTo>
                <a:lnTo>
                  <a:pt x="262606" y="5642"/>
                </a:lnTo>
                <a:lnTo>
                  <a:pt x="213627" y="0"/>
                </a:lnTo>
                <a:close/>
              </a:path>
              <a:path w="427355" h="993775">
                <a:moveTo>
                  <a:pt x="354694" y="54395"/>
                </a:moveTo>
                <a:lnTo>
                  <a:pt x="213627" y="54395"/>
                </a:lnTo>
                <a:lnTo>
                  <a:pt x="232596" y="58223"/>
                </a:lnTo>
                <a:lnTo>
                  <a:pt x="248082" y="68665"/>
                </a:lnTo>
                <a:lnTo>
                  <a:pt x="258521" y="84154"/>
                </a:lnTo>
                <a:lnTo>
                  <a:pt x="262348" y="103126"/>
                </a:lnTo>
                <a:lnTo>
                  <a:pt x="258521" y="122099"/>
                </a:lnTo>
                <a:lnTo>
                  <a:pt x="248082" y="137589"/>
                </a:lnTo>
                <a:lnTo>
                  <a:pt x="232596" y="148030"/>
                </a:lnTo>
                <a:lnTo>
                  <a:pt x="213627" y="151858"/>
                </a:lnTo>
                <a:lnTo>
                  <a:pt x="417031" y="151858"/>
                </a:lnTo>
                <a:lnTo>
                  <a:pt x="405531" y="119680"/>
                </a:lnTo>
                <a:lnTo>
                  <a:pt x="380313" y="80015"/>
                </a:lnTo>
                <a:lnTo>
                  <a:pt x="354694" y="54395"/>
                </a:lnTo>
                <a:close/>
              </a:path>
            </a:pathLst>
          </a:custGeom>
          <a:solidFill>
            <a:srgbClr val="AD5BFF"/>
          </a:solidFill>
        </p:spPr>
        <p:txBody>
          <a:bodyPr wrap="square" lIns="0" tIns="0" rIns="0" bIns="0" rtlCol="0"/>
          <a:lstStyle>
            <a:defPPr>
              <a:defRPr lang="it-IT"/>
            </a:defPPr>
            <a:lvl1pPr marL="0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7246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54492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31738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08984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86230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63476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40723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17969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sz="662" dirty="0"/>
          </a:p>
        </p:txBody>
      </p:sp>
      <p:pic>
        <p:nvPicPr>
          <p:cNvPr id="21" name="Immagine 20">
            <a:extLst>
              <a:ext uri="{FF2B5EF4-FFF2-40B4-BE49-F238E27FC236}">
                <a16:creationId xmlns:a16="http://schemas.microsoft.com/office/drawing/2014/main" id="{4D0FFA14-D86F-6F75-431D-918600FD6A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972" y="4353174"/>
            <a:ext cx="1381125" cy="1609725"/>
          </a:xfrm>
          <a:prstGeom prst="rect">
            <a:avLst/>
          </a:prstGeom>
        </p:spPr>
      </p:pic>
      <p:pic>
        <p:nvPicPr>
          <p:cNvPr id="23" name="Immagine 22">
            <a:extLst>
              <a:ext uri="{FF2B5EF4-FFF2-40B4-BE49-F238E27FC236}">
                <a16:creationId xmlns:a16="http://schemas.microsoft.com/office/drawing/2014/main" id="{66393770-B8B3-75BA-051B-3A9B077231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24128" y="4474541"/>
            <a:ext cx="1485900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3250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25309" y="1103399"/>
            <a:ext cx="4141382" cy="254863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45262" y="4104763"/>
            <a:ext cx="1275807" cy="219228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970958" y="4104762"/>
            <a:ext cx="1275864" cy="2192382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6606464" y="1683448"/>
            <a:ext cx="1857937" cy="694271"/>
          </a:xfrm>
          <a:custGeom>
            <a:avLst/>
            <a:gdLst/>
            <a:ahLst/>
            <a:cxnLst/>
            <a:rect l="l" t="t" r="r" b="b"/>
            <a:pathLst>
              <a:path w="3063875" h="1144904">
                <a:moveTo>
                  <a:pt x="3063721" y="0"/>
                </a:moveTo>
                <a:lnTo>
                  <a:pt x="0" y="1144377"/>
                </a:lnTo>
              </a:path>
            </a:pathLst>
          </a:custGeom>
          <a:ln w="41883">
            <a:solidFill>
              <a:srgbClr val="FF7E79"/>
            </a:solidFill>
          </a:ln>
        </p:spPr>
        <p:txBody>
          <a:bodyPr wrap="square" lIns="0" tIns="0" rIns="0" bIns="0" rtlCol="0"/>
          <a:lstStyle>
            <a:defPPr>
              <a:defRPr lang="it-IT"/>
            </a:defPPr>
            <a:lvl1pPr marL="0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7246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54492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31738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08984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86230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63476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40723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17969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sz="662"/>
          </a:p>
        </p:txBody>
      </p:sp>
      <p:grpSp>
        <p:nvGrpSpPr>
          <p:cNvPr id="6" name="object 6"/>
          <p:cNvGrpSpPr/>
          <p:nvPr/>
        </p:nvGrpSpPr>
        <p:grpSpPr>
          <a:xfrm>
            <a:off x="3764613" y="1670748"/>
            <a:ext cx="3121333" cy="1632289"/>
            <a:chOff x="6207419" y="2755187"/>
            <a:chExt cx="5147310" cy="2691765"/>
          </a:xfrm>
        </p:grpSpPr>
        <p:sp>
          <p:nvSpPr>
            <p:cNvPr id="7" name="object 7"/>
            <p:cNvSpPr/>
            <p:nvPr/>
          </p:nvSpPr>
          <p:spPr>
            <a:xfrm>
              <a:off x="6228361" y="2776129"/>
              <a:ext cx="3063875" cy="1144905"/>
            </a:xfrm>
            <a:custGeom>
              <a:avLst/>
              <a:gdLst/>
              <a:ahLst/>
              <a:cxnLst/>
              <a:rect l="l" t="t" r="r" b="b"/>
              <a:pathLst>
                <a:path w="3063875" h="1144904">
                  <a:moveTo>
                    <a:pt x="0" y="0"/>
                  </a:moveTo>
                  <a:lnTo>
                    <a:pt x="3063721" y="1144377"/>
                  </a:lnTo>
                </a:path>
              </a:pathLst>
            </a:custGeom>
            <a:ln w="41883">
              <a:solidFill>
                <a:srgbClr val="FF7E79"/>
              </a:solidFill>
            </a:ln>
          </p:spPr>
          <p:txBody>
            <a:bodyPr wrap="square" lIns="0" tIns="0" rIns="0" bIns="0" rtlCol="0"/>
            <a:lstStyle>
              <a:defPPr>
                <a:defRPr lang="it-IT"/>
              </a:defPPr>
              <a:lvl1pPr marL="0" algn="l" defTabSz="554492" rtl="0" eaLnBrk="1" latinLnBrk="0" hangingPunct="1">
                <a:defRPr sz="109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77246" algn="l" defTabSz="554492" rtl="0" eaLnBrk="1" latinLnBrk="0" hangingPunct="1">
                <a:defRPr sz="109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554492" algn="l" defTabSz="554492" rtl="0" eaLnBrk="1" latinLnBrk="0" hangingPunct="1">
                <a:defRPr sz="109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831738" algn="l" defTabSz="554492" rtl="0" eaLnBrk="1" latinLnBrk="0" hangingPunct="1">
                <a:defRPr sz="109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108984" algn="l" defTabSz="554492" rtl="0" eaLnBrk="1" latinLnBrk="0" hangingPunct="1">
                <a:defRPr sz="109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386230" algn="l" defTabSz="554492" rtl="0" eaLnBrk="1" latinLnBrk="0" hangingPunct="1">
                <a:defRPr sz="109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663476" algn="l" defTabSz="554492" rtl="0" eaLnBrk="1" latinLnBrk="0" hangingPunct="1">
                <a:defRPr sz="109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940723" algn="l" defTabSz="554492" rtl="0" eaLnBrk="1" latinLnBrk="0" hangingPunct="1">
                <a:defRPr sz="109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217969" algn="l" defTabSz="554492" rtl="0" eaLnBrk="1" latinLnBrk="0" hangingPunct="1">
                <a:defRPr sz="109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sz="662"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749845" y="2842476"/>
              <a:ext cx="2604407" cy="2604407"/>
            </a:xfrm>
            <a:prstGeom prst="rect">
              <a:avLst/>
            </a:prstGeom>
          </p:spPr>
        </p:pic>
      </p:grpSp>
      <p:sp>
        <p:nvSpPr>
          <p:cNvPr id="9" name="object 9"/>
          <p:cNvSpPr/>
          <p:nvPr/>
        </p:nvSpPr>
        <p:spPr>
          <a:xfrm>
            <a:off x="2036678" y="4988670"/>
            <a:ext cx="892965" cy="424726"/>
          </a:xfrm>
          <a:custGeom>
            <a:avLst/>
            <a:gdLst/>
            <a:ahLst/>
            <a:cxnLst/>
            <a:rect l="l" t="t" r="r" b="b"/>
            <a:pathLst>
              <a:path w="1472564" h="700404">
                <a:moveTo>
                  <a:pt x="1233098" y="0"/>
                </a:moveTo>
                <a:lnTo>
                  <a:pt x="239370" y="0"/>
                </a:lnTo>
                <a:lnTo>
                  <a:pt x="191737" y="183"/>
                </a:lnTo>
                <a:lnTo>
                  <a:pt x="153322" y="1466"/>
                </a:lnTo>
                <a:lnTo>
                  <a:pt x="98884" y="11730"/>
                </a:lnTo>
                <a:lnTo>
                  <a:pt x="45647" y="45646"/>
                </a:lnTo>
                <a:lnTo>
                  <a:pt x="11730" y="98883"/>
                </a:lnTo>
                <a:lnTo>
                  <a:pt x="1466" y="153322"/>
                </a:lnTo>
                <a:lnTo>
                  <a:pt x="183" y="191736"/>
                </a:lnTo>
                <a:lnTo>
                  <a:pt x="0" y="239369"/>
                </a:lnTo>
                <a:lnTo>
                  <a:pt x="0" y="460738"/>
                </a:lnTo>
                <a:lnTo>
                  <a:pt x="183" y="508372"/>
                </a:lnTo>
                <a:lnTo>
                  <a:pt x="1466" y="546787"/>
                </a:lnTo>
                <a:lnTo>
                  <a:pt x="11730" y="601225"/>
                </a:lnTo>
                <a:lnTo>
                  <a:pt x="45647" y="654463"/>
                </a:lnTo>
                <a:lnTo>
                  <a:pt x="98884" y="688379"/>
                </a:lnTo>
                <a:lnTo>
                  <a:pt x="153322" y="698643"/>
                </a:lnTo>
                <a:lnTo>
                  <a:pt x="191737" y="699926"/>
                </a:lnTo>
                <a:lnTo>
                  <a:pt x="239370" y="700109"/>
                </a:lnTo>
                <a:lnTo>
                  <a:pt x="1233098" y="700109"/>
                </a:lnTo>
                <a:lnTo>
                  <a:pt x="1280731" y="699926"/>
                </a:lnTo>
                <a:lnTo>
                  <a:pt x="1319145" y="698643"/>
                </a:lnTo>
                <a:lnTo>
                  <a:pt x="1373584" y="688379"/>
                </a:lnTo>
                <a:lnTo>
                  <a:pt x="1426822" y="654463"/>
                </a:lnTo>
                <a:lnTo>
                  <a:pt x="1460738" y="601225"/>
                </a:lnTo>
                <a:lnTo>
                  <a:pt x="1471002" y="546787"/>
                </a:lnTo>
                <a:lnTo>
                  <a:pt x="1472284" y="508372"/>
                </a:lnTo>
                <a:lnTo>
                  <a:pt x="1472468" y="460738"/>
                </a:lnTo>
                <a:lnTo>
                  <a:pt x="1472468" y="239369"/>
                </a:lnTo>
                <a:lnTo>
                  <a:pt x="1472284" y="191736"/>
                </a:lnTo>
                <a:lnTo>
                  <a:pt x="1471002" y="153322"/>
                </a:lnTo>
                <a:lnTo>
                  <a:pt x="1460738" y="98883"/>
                </a:lnTo>
                <a:lnTo>
                  <a:pt x="1426822" y="45646"/>
                </a:lnTo>
                <a:lnTo>
                  <a:pt x="1373584" y="11730"/>
                </a:lnTo>
                <a:lnTo>
                  <a:pt x="1319145" y="1466"/>
                </a:lnTo>
                <a:lnTo>
                  <a:pt x="1280731" y="183"/>
                </a:lnTo>
                <a:lnTo>
                  <a:pt x="1233098" y="0"/>
                </a:lnTo>
                <a:close/>
              </a:path>
            </a:pathLst>
          </a:custGeom>
          <a:solidFill>
            <a:srgbClr val="808785"/>
          </a:solidFill>
        </p:spPr>
        <p:txBody>
          <a:bodyPr wrap="square" lIns="0" tIns="0" rIns="0" bIns="0" rtlCol="0"/>
          <a:lstStyle>
            <a:defPPr>
              <a:defRPr lang="it-IT"/>
            </a:defPPr>
            <a:lvl1pPr marL="0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7246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54492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31738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08984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86230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63476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40723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17969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sz="662"/>
          </a:p>
        </p:txBody>
      </p:sp>
      <p:sp>
        <p:nvSpPr>
          <p:cNvPr id="10" name="object 10"/>
          <p:cNvSpPr txBox="1"/>
          <p:nvPr/>
        </p:nvSpPr>
        <p:spPr>
          <a:xfrm>
            <a:off x="2214209" y="5007245"/>
            <a:ext cx="537935" cy="344215"/>
          </a:xfrm>
          <a:prstGeom prst="rect">
            <a:avLst/>
          </a:prstGeom>
        </p:spPr>
        <p:txBody>
          <a:bodyPr vert="horz" wrap="square" lIns="0" tIns="7701" rIns="0" bIns="0" rtlCol="0">
            <a:spAutoFit/>
          </a:bodyPr>
          <a:lstStyle>
            <a:defPPr>
              <a:defRPr lang="it-IT"/>
            </a:defPPr>
            <a:lvl1pPr marL="0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7246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54492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31738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08984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86230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63476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40723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17969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701" marR="3081" indent="23489">
              <a:lnSpc>
                <a:spcPct val="114300"/>
              </a:lnSpc>
              <a:spcBef>
                <a:spcPts val="61"/>
              </a:spcBef>
            </a:pPr>
            <a:r>
              <a:rPr sz="1001" spc="15" dirty="0">
                <a:solidFill>
                  <a:srgbClr val="FFFFFF"/>
                </a:solidFill>
                <a:latin typeface="Arial MT"/>
                <a:cs typeface="Arial MT"/>
              </a:rPr>
              <a:t>Execute </a:t>
            </a:r>
            <a:r>
              <a:rPr sz="1001" spc="-27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1" spc="21" dirty="0">
                <a:solidFill>
                  <a:srgbClr val="FFFFFF"/>
                </a:solidFill>
                <a:latin typeface="Arial MT"/>
                <a:cs typeface="Arial MT"/>
              </a:rPr>
              <a:t>order</a:t>
            </a:r>
            <a:r>
              <a:rPr sz="1001" spc="-49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1" spc="-3" dirty="0">
                <a:solidFill>
                  <a:srgbClr val="FFFFFF"/>
                </a:solidFill>
                <a:latin typeface="Arial MT"/>
                <a:cs typeface="Arial MT"/>
              </a:rPr>
              <a:t>66.</a:t>
            </a:r>
            <a:endParaRPr sz="1001">
              <a:latin typeface="Arial MT"/>
              <a:cs typeface="Arial MT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6728165" y="2707804"/>
            <a:ext cx="892965" cy="424726"/>
            <a:chOff x="11120677" y="4465368"/>
            <a:chExt cx="1472565" cy="700405"/>
          </a:xfrm>
        </p:grpSpPr>
        <p:sp>
          <p:nvSpPr>
            <p:cNvPr id="12" name="object 12"/>
            <p:cNvSpPr/>
            <p:nvPr/>
          </p:nvSpPr>
          <p:spPr>
            <a:xfrm>
              <a:off x="11120677" y="4465368"/>
              <a:ext cx="1472565" cy="700405"/>
            </a:xfrm>
            <a:custGeom>
              <a:avLst/>
              <a:gdLst/>
              <a:ahLst/>
              <a:cxnLst/>
              <a:rect l="l" t="t" r="r" b="b"/>
              <a:pathLst>
                <a:path w="1472565" h="700404">
                  <a:moveTo>
                    <a:pt x="1233093" y="0"/>
                  </a:moveTo>
                  <a:lnTo>
                    <a:pt x="239364" y="0"/>
                  </a:lnTo>
                  <a:lnTo>
                    <a:pt x="191733" y="183"/>
                  </a:lnTo>
                  <a:lnTo>
                    <a:pt x="153319" y="1466"/>
                  </a:lnTo>
                  <a:lnTo>
                    <a:pt x="98876" y="11729"/>
                  </a:lnTo>
                  <a:lnTo>
                    <a:pt x="45642" y="45646"/>
                  </a:lnTo>
                  <a:lnTo>
                    <a:pt x="11727" y="98883"/>
                  </a:lnTo>
                  <a:lnTo>
                    <a:pt x="1465" y="153322"/>
                  </a:lnTo>
                  <a:lnTo>
                    <a:pt x="183" y="191736"/>
                  </a:lnTo>
                  <a:lnTo>
                    <a:pt x="0" y="239369"/>
                  </a:lnTo>
                  <a:lnTo>
                    <a:pt x="0" y="460738"/>
                  </a:lnTo>
                  <a:lnTo>
                    <a:pt x="183" y="508372"/>
                  </a:lnTo>
                  <a:lnTo>
                    <a:pt x="1465" y="546786"/>
                  </a:lnTo>
                  <a:lnTo>
                    <a:pt x="11727" y="601224"/>
                  </a:lnTo>
                  <a:lnTo>
                    <a:pt x="45642" y="654462"/>
                  </a:lnTo>
                  <a:lnTo>
                    <a:pt x="98876" y="688379"/>
                  </a:lnTo>
                  <a:lnTo>
                    <a:pt x="153319" y="698643"/>
                  </a:lnTo>
                  <a:lnTo>
                    <a:pt x="191733" y="699926"/>
                  </a:lnTo>
                  <a:lnTo>
                    <a:pt x="239364" y="700109"/>
                  </a:lnTo>
                  <a:lnTo>
                    <a:pt x="1233093" y="700109"/>
                  </a:lnTo>
                  <a:lnTo>
                    <a:pt x="1280724" y="699926"/>
                  </a:lnTo>
                  <a:lnTo>
                    <a:pt x="1319137" y="698643"/>
                  </a:lnTo>
                  <a:lnTo>
                    <a:pt x="1373581" y="688379"/>
                  </a:lnTo>
                  <a:lnTo>
                    <a:pt x="1426815" y="654462"/>
                  </a:lnTo>
                  <a:lnTo>
                    <a:pt x="1460730" y="601224"/>
                  </a:lnTo>
                  <a:lnTo>
                    <a:pt x="1471001" y="546786"/>
                  </a:lnTo>
                  <a:lnTo>
                    <a:pt x="1472284" y="508372"/>
                  </a:lnTo>
                  <a:lnTo>
                    <a:pt x="1472468" y="460738"/>
                  </a:lnTo>
                  <a:lnTo>
                    <a:pt x="1472468" y="239369"/>
                  </a:lnTo>
                  <a:lnTo>
                    <a:pt x="1472284" y="191736"/>
                  </a:lnTo>
                  <a:lnTo>
                    <a:pt x="1471001" y="153322"/>
                  </a:lnTo>
                  <a:lnTo>
                    <a:pt x="1460730" y="98883"/>
                  </a:lnTo>
                  <a:lnTo>
                    <a:pt x="1426815" y="45646"/>
                  </a:lnTo>
                  <a:lnTo>
                    <a:pt x="1373581" y="11729"/>
                  </a:lnTo>
                  <a:lnTo>
                    <a:pt x="1319137" y="1466"/>
                  </a:lnTo>
                  <a:lnTo>
                    <a:pt x="1280724" y="183"/>
                  </a:lnTo>
                  <a:lnTo>
                    <a:pt x="1233093" y="0"/>
                  </a:lnTo>
                  <a:close/>
                </a:path>
              </a:pathLst>
            </a:custGeom>
            <a:solidFill>
              <a:srgbClr val="55BC03"/>
            </a:solidFill>
          </p:spPr>
          <p:txBody>
            <a:bodyPr wrap="square" lIns="0" tIns="0" rIns="0" bIns="0" rtlCol="0"/>
            <a:lstStyle>
              <a:defPPr>
                <a:defRPr lang="it-IT"/>
              </a:defPPr>
              <a:lvl1pPr marL="0" algn="l" defTabSz="554492" rtl="0" eaLnBrk="1" latinLnBrk="0" hangingPunct="1">
                <a:defRPr sz="109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77246" algn="l" defTabSz="554492" rtl="0" eaLnBrk="1" latinLnBrk="0" hangingPunct="1">
                <a:defRPr sz="109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554492" algn="l" defTabSz="554492" rtl="0" eaLnBrk="1" latinLnBrk="0" hangingPunct="1">
                <a:defRPr sz="109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831738" algn="l" defTabSz="554492" rtl="0" eaLnBrk="1" latinLnBrk="0" hangingPunct="1">
                <a:defRPr sz="109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108984" algn="l" defTabSz="554492" rtl="0" eaLnBrk="1" latinLnBrk="0" hangingPunct="1">
                <a:defRPr sz="109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386230" algn="l" defTabSz="554492" rtl="0" eaLnBrk="1" latinLnBrk="0" hangingPunct="1">
                <a:defRPr sz="109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663476" algn="l" defTabSz="554492" rtl="0" eaLnBrk="1" latinLnBrk="0" hangingPunct="1">
                <a:defRPr sz="109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940723" algn="l" defTabSz="554492" rtl="0" eaLnBrk="1" latinLnBrk="0" hangingPunct="1">
                <a:defRPr sz="109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217969" algn="l" defTabSz="554492" rtl="0" eaLnBrk="1" latinLnBrk="0" hangingPunct="1">
                <a:defRPr sz="109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sz="662"/>
            </a:p>
          </p:txBody>
        </p:sp>
        <p:sp>
          <p:nvSpPr>
            <p:cNvPr id="13" name="object 13"/>
            <p:cNvSpPr/>
            <p:nvPr/>
          </p:nvSpPr>
          <p:spPr>
            <a:xfrm>
              <a:off x="11120677" y="4465368"/>
              <a:ext cx="1472565" cy="700405"/>
            </a:xfrm>
            <a:custGeom>
              <a:avLst/>
              <a:gdLst/>
              <a:ahLst/>
              <a:cxnLst/>
              <a:rect l="l" t="t" r="r" b="b"/>
              <a:pathLst>
                <a:path w="1472565" h="700404">
                  <a:moveTo>
                    <a:pt x="1233093" y="0"/>
                  </a:moveTo>
                  <a:lnTo>
                    <a:pt x="239364" y="0"/>
                  </a:lnTo>
                  <a:lnTo>
                    <a:pt x="191733" y="183"/>
                  </a:lnTo>
                  <a:lnTo>
                    <a:pt x="153319" y="1466"/>
                  </a:lnTo>
                  <a:lnTo>
                    <a:pt x="98876" y="11729"/>
                  </a:lnTo>
                  <a:lnTo>
                    <a:pt x="45642" y="45646"/>
                  </a:lnTo>
                  <a:lnTo>
                    <a:pt x="11727" y="98883"/>
                  </a:lnTo>
                  <a:lnTo>
                    <a:pt x="1465" y="153322"/>
                  </a:lnTo>
                  <a:lnTo>
                    <a:pt x="183" y="191736"/>
                  </a:lnTo>
                  <a:lnTo>
                    <a:pt x="0" y="239369"/>
                  </a:lnTo>
                  <a:lnTo>
                    <a:pt x="0" y="460738"/>
                  </a:lnTo>
                  <a:lnTo>
                    <a:pt x="183" y="508372"/>
                  </a:lnTo>
                  <a:lnTo>
                    <a:pt x="1465" y="546786"/>
                  </a:lnTo>
                  <a:lnTo>
                    <a:pt x="11727" y="601224"/>
                  </a:lnTo>
                  <a:lnTo>
                    <a:pt x="45642" y="654462"/>
                  </a:lnTo>
                  <a:lnTo>
                    <a:pt x="98876" y="688379"/>
                  </a:lnTo>
                  <a:lnTo>
                    <a:pt x="153319" y="698643"/>
                  </a:lnTo>
                  <a:lnTo>
                    <a:pt x="191733" y="699926"/>
                  </a:lnTo>
                  <a:lnTo>
                    <a:pt x="239364" y="700109"/>
                  </a:lnTo>
                  <a:lnTo>
                    <a:pt x="1233093" y="700109"/>
                  </a:lnTo>
                  <a:lnTo>
                    <a:pt x="1280724" y="699926"/>
                  </a:lnTo>
                  <a:lnTo>
                    <a:pt x="1319137" y="698643"/>
                  </a:lnTo>
                  <a:lnTo>
                    <a:pt x="1373581" y="688379"/>
                  </a:lnTo>
                  <a:lnTo>
                    <a:pt x="1426815" y="654462"/>
                  </a:lnTo>
                  <a:lnTo>
                    <a:pt x="1460730" y="601224"/>
                  </a:lnTo>
                  <a:lnTo>
                    <a:pt x="1471001" y="546786"/>
                  </a:lnTo>
                  <a:lnTo>
                    <a:pt x="1472284" y="508372"/>
                  </a:lnTo>
                  <a:lnTo>
                    <a:pt x="1472468" y="460738"/>
                  </a:lnTo>
                  <a:lnTo>
                    <a:pt x="1472468" y="239369"/>
                  </a:lnTo>
                  <a:lnTo>
                    <a:pt x="1472284" y="191736"/>
                  </a:lnTo>
                  <a:lnTo>
                    <a:pt x="1471001" y="153322"/>
                  </a:lnTo>
                  <a:lnTo>
                    <a:pt x="1460730" y="98883"/>
                  </a:lnTo>
                  <a:lnTo>
                    <a:pt x="1426815" y="45646"/>
                  </a:lnTo>
                  <a:lnTo>
                    <a:pt x="1373581" y="11729"/>
                  </a:lnTo>
                  <a:lnTo>
                    <a:pt x="1319137" y="1466"/>
                  </a:lnTo>
                  <a:lnTo>
                    <a:pt x="1280724" y="183"/>
                  </a:lnTo>
                  <a:lnTo>
                    <a:pt x="1233093" y="0"/>
                  </a:lnTo>
                  <a:close/>
                </a:path>
              </a:pathLst>
            </a:custGeom>
            <a:solidFill>
              <a:srgbClr val="AD5BFF"/>
            </a:solidFill>
          </p:spPr>
          <p:txBody>
            <a:bodyPr wrap="square" lIns="0" tIns="0" rIns="0" bIns="0" rtlCol="0"/>
            <a:lstStyle>
              <a:defPPr>
                <a:defRPr lang="it-IT"/>
              </a:defPPr>
              <a:lvl1pPr marL="0" algn="l" defTabSz="554492" rtl="0" eaLnBrk="1" latinLnBrk="0" hangingPunct="1">
                <a:defRPr sz="109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77246" algn="l" defTabSz="554492" rtl="0" eaLnBrk="1" latinLnBrk="0" hangingPunct="1">
                <a:defRPr sz="109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554492" algn="l" defTabSz="554492" rtl="0" eaLnBrk="1" latinLnBrk="0" hangingPunct="1">
                <a:defRPr sz="109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831738" algn="l" defTabSz="554492" rtl="0" eaLnBrk="1" latinLnBrk="0" hangingPunct="1">
                <a:defRPr sz="109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108984" algn="l" defTabSz="554492" rtl="0" eaLnBrk="1" latinLnBrk="0" hangingPunct="1">
                <a:defRPr sz="109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386230" algn="l" defTabSz="554492" rtl="0" eaLnBrk="1" latinLnBrk="0" hangingPunct="1">
                <a:defRPr sz="109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663476" algn="l" defTabSz="554492" rtl="0" eaLnBrk="1" latinLnBrk="0" hangingPunct="1">
                <a:defRPr sz="109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940723" algn="l" defTabSz="554492" rtl="0" eaLnBrk="1" latinLnBrk="0" hangingPunct="1">
                <a:defRPr sz="109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217969" algn="l" defTabSz="554492" rtl="0" eaLnBrk="1" latinLnBrk="0" hangingPunct="1">
                <a:defRPr sz="109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sz="662" dirty="0"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3139898" y="3392499"/>
            <a:ext cx="5868769" cy="1744343"/>
            <a:chOff x="5177219" y="5594482"/>
            <a:chExt cx="9678035" cy="2876550"/>
          </a:xfrm>
        </p:grpSpPr>
        <p:sp>
          <p:nvSpPr>
            <p:cNvPr id="15" name="object 15"/>
            <p:cNvSpPr/>
            <p:nvPr/>
          </p:nvSpPr>
          <p:spPr>
            <a:xfrm>
              <a:off x="5177219" y="5594482"/>
              <a:ext cx="2549525" cy="2446655"/>
            </a:xfrm>
            <a:custGeom>
              <a:avLst/>
              <a:gdLst/>
              <a:ahLst/>
              <a:cxnLst/>
              <a:rect l="l" t="t" r="r" b="b"/>
              <a:pathLst>
                <a:path w="2549525" h="2446654">
                  <a:moveTo>
                    <a:pt x="0" y="1288444"/>
                  </a:moveTo>
                  <a:lnTo>
                    <a:pt x="67027" y="2172210"/>
                  </a:lnTo>
                  <a:lnTo>
                    <a:pt x="909952" y="2446093"/>
                  </a:lnTo>
                  <a:lnTo>
                    <a:pt x="758945" y="2253979"/>
                  </a:lnTo>
                  <a:lnTo>
                    <a:pt x="1742896" y="1480558"/>
                  </a:lnTo>
                  <a:lnTo>
                    <a:pt x="151006" y="1480558"/>
                  </a:lnTo>
                  <a:lnTo>
                    <a:pt x="0" y="1288444"/>
                  </a:lnTo>
                  <a:close/>
                </a:path>
                <a:path w="2549525" h="2446654">
                  <a:moveTo>
                    <a:pt x="1639167" y="0"/>
                  </a:moveTo>
                  <a:lnTo>
                    <a:pt x="1790175" y="192112"/>
                  </a:lnTo>
                  <a:lnTo>
                    <a:pt x="151006" y="1480558"/>
                  </a:lnTo>
                  <a:lnTo>
                    <a:pt x="1742896" y="1480558"/>
                  </a:lnTo>
                  <a:lnTo>
                    <a:pt x="2398113" y="965533"/>
                  </a:lnTo>
                  <a:lnTo>
                    <a:pt x="2534549" y="965533"/>
                  </a:lnTo>
                  <a:lnTo>
                    <a:pt x="2482093" y="273881"/>
                  </a:lnTo>
                  <a:lnTo>
                    <a:pt x="1639167" y="0"/>
                  </a:lnTo>
                  <a:close/>
                </a:path>
                <a:path w="2549525" h="2446654">
                  <a:moveTo>
                    <a:pt x="2534549" y="965533"/>
                  </a:moveTo>
                  <a:lnTo>
                    <a:pt x="2398113" y="965533"/>
                  </a:lnTo>
                  <a:lnTo>
                    <a:pt x="2549120" y="1157647"/>
                  </a:lnTo>
                  <a:lnTo>
                    <a:pt x="2534549" y="965533"/>
                  </a:lnTo>
                  <a:close/>
                </a:path>
              </a:pathLst>
            </a:custGeom>
            <a:solidFill>
              <a:srgbClr val="AD5BFF"/>
            </a:solidFill>
          </p:spPr>
          <p:txBody>
            <a:bodyPr wrap="square" lIns="0" tIns="0" rIns="0" bIns="0" rtlCol="0"/>
            <a:lstStyle>
              <a:defPPr>
                <a:defRPr lang="it-IT"/>
              </a:defPPr>
              <a:lvl1pPr marL="0" algn="l" defTabSz="554492" rtl="0" eaLnBrk="1" latinLnBrk="0" hangingPunct="1">
                <a:defRPr sz="109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77246" algn="l" defTabSz="554492" rtl="0" eaLnBrk="1" latinLnBrk="0" hangingPunct="1">
                <a:defRPr sz="109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554492" algn="l" defTabSz="554492" rtl="0" eaLnBrk="1" latinLnBrk="0" hangingPunct="1">
                <a:defRPr sz="109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831738" algn="l" defTabSz="554492" rtl="0" eaLnBrk="1" latinLnBrk="0" hangingPunct="1">
                <a:defRPr sz="109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108984" algn="l" defTabSz="554492" rtl="0" eaLnBrk="1" latinLnBrk="0" hangingPunct="1">
                <a:defRPr sz="109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386230" algn="l" defTabSz="554492" rtl="0" eaLnBrk="1" latinLnBrk="0" hangingPunct="1">
                <a:defRPr sz="109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663476" algn="l" defTabSz="554492" rtl="0" eaLnBrk="1" latinLnBrk="0" hangingPunct="1">
                <a:defRPr sz="109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940723" algn="l" defTabSz="554492" rtl="0" eaLnBrk="1" latinLnBrk="0" hangingPunct="1">
                <a:defRPr sz="109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217969" algn="l" defTabSz="554492" rtl="0" eaLnBrk="1" latinLnBrk="0" hangingPunct="1">
                <a:defRPr sz="109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sz="662"/>
            </a:p>
          </p:txBody>
        </p:sp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774662" y="7947402"/>
              <a:ext cx="335068" cy="429306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12284494" y="5630655"/>
              <a:ext cx="2570480" cy="2374265"/>
            </a:xfrm>
            <a:custGeom>
              <a:avLst/>
              <a:gdLst/>
              <a:ahLst/>
              <a:cxnLst/>
              <a:rect l="l" t="t" r="r" b="b"/>
              <a:pathLst>
                <a:path w="2570480" h="2374265">
                  <a:moveTo>
                    <a:pt x="1940170" y="1027638"/>
                  </a:moveTo>
                  <a:lnTo>
                    <a:pt x="143566" y="1027638"/>
                  </a:lnTo>
                  <a:lnTo>
                    <a:pt x="1888172" y="2169274"/>
                  </a:lnTo>
                  <a:lnTo>
                    <a:pt x="1754365" y="2373744"/>
                  </a:lnTo>
                  <a:lnTo>
                    <a:pt x="2570403" y="2027885"/>
                  </a:lnTo>
                  <a:lnTo>
                    <a:pt x="2562896" y="1346105"/>
                  </a:lnTo>
                  <a:lnTo>
                    <a:pt x="2426837" y="1346105"/>
                  </a:lnTo>
                  <a:lnTo>
                    <a:pt x="1940170" y="1027638"/>
                  </a:lnTo>
                  <a:close/>
                </a:path>
                <a:path w="2570480" h="2374265">
                  <a:moveTo>
                    <a:pt x="2560644" y="1141635"/>
                  </a:moveTo>
                  <a:lnTo>
                    <a:pt x="2426837" y="1346105"/>
                  </a:lnTo>
                  <a:lnTo>
                    <a:pt x="2562896" y="1346105"/>
                  </a:lnTo>
                  <a:lnTo>
                    <a:pt x="2560644" y="1141635"/>
                  </a:lnTo>
                  <a:close/>
                </a:path>
                <a:path w="2570480" h="2374265">
                  <a:moveTo>
                    <a:pt x="816037" y="0"/>
                  </a:moveTo>
                  <a:lnTo>
                    <a:pt x="0" y="345858"/>
                  </a:lnTo>
                  <a:lnTo>
                    <a:pt x="9769" y="1232109"/>
                  </a:lnTo>
                  <a:lnTo>
                    <a:pt x="143566" y="1027638"/>
                  </a:lnTo>
                  <a:lnTo>
                    <a:pt x="1940170" y="1027638"/>
                  </a:lnTo>
                  <a:lnTo>
                    <a:pt x="682241" y="204470"/>
                  </a:lnTo>
                  <a:lnTo>
                    <a:pt x="816037" y="0"/>
                  </a:lnTo>
                  <a:close/>
                </a:path>
              </a:pathLst>
            </a:custGeom>
            <a:solidFill>
              <a:srgbClr val="AD5BFF"/>
            </a:solidFill>
          </p:spPr>
          <p:txBody>
            <a:bodyPr wrap="square" lIns="0" tIns="0" rIns="0" bIns="0" rtlCol="0"/>
            <a:lstStyle>
              <a:defPPr>
                <a:defRPr lang="it-IT"/>
              </a:defPPr>
              <a:lvl1pPr marL="0" algn="l" defTabSz="554492" rtl="0" eaLnBrk="1" latinLnBrk="0" hangingPunct="1">
                <a:defRPr sz="109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77246" algn="l" defTabSz="554492" rtl="0" eaLnBrk="1" latinLnBrk="0" hangingPunct="1">
                <a:defRPr sz="109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554492" algn="l" defTabSz="554492" rtl="0" eaLnBrk="1" latinLnBrk="0" hangingPunct="1">
                <a:defRPr sz="109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831738" algn="l" defTabSz="554492" rtl="0" eaLnBrk="1" latinLnBrk="0" hangingPunct="1">
                <a:defRPr sz="109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108984" algn="l" defTabSz="554492" rtl="0" eaLnBrk="1" latinLnBrk="0" hangingPunct="1">
                <a:defRPr sz="109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386230" algn="l" defTabSz="554492" rtl="0" eaLnBrk="1" latinLnBrk="0" hangingPunct="1">
                <a:defRPr sz="109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663476" algn="l" defTabSz="554492" rtl="0" eaLnBrk="1" latinLnBrk="0" hangingPunct="1">
                <a:defRPr sz="109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940723" algn="l" defTabSz="554492" rtl="0" eaLnBrk="1" latinLnBrk="0" hangingPunct="1">
                <a:defRPr sz="109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217969" algn="l" defTabSz="554492" rtl="0" eaLnBrk="1" latinLnBrk="0" hangingPunct="1">
                <a:defRPr sz="109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sz="662" dirty="0"/>
            </a:p>
          </p:txBody>
        </p:sp>
        <p:pic>
          <p:nvPicPr>
            <p:cNvPr id="18" name="object 1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518095" y="7936931"/>
              <a:ext cx="6387240" cy="534015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6885657" y="2707804"/>
            <a:ext cx="735473" cy="344215"/>
          </a:xfrm>
          <a:prstGeom prst="rect">
            <a:avLst/>
          </a:prstGeom>
        </p:spPr>
        <p:txBody>
          <a:bodyPr vert="horz" wrap="square" lIns="0" tIns="7701" rIns="0" bIns="0" rtlCol="0">
            <a:spAutoFit/>
          </a:bodyPr>
          <a:lstStyle>
            <a:defPPr>
              <a:defRPr lang="it-IT"/>
            </a:defPPr>
            <a:lvl1pPr marL="0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7246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54492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31738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08984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86230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63476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40723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17969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14" marR="3081" indent="-17712">
              <a:lnSpc>
                <a:spcPct val="114300"/>
              </a:lnSpc>
              <a:spcBef>
                <a:spcPts val="61"/>
              </a:spcBef>
            </a:pPr>
            <a:r>
              <a:rPr sz="1001" spc="45" dirty="0">
                <a:solidFill>
                  <a:srgbClr val="FFFFFF"/>
                </a:solidFill>
                <a:latin typeface="Arial MT"/>
                <a:cs typeface="Arial MT"/>
              </a:rPr>
              <a:t>df</a:t>
            </a:r>
            <a:r>
              <a:rPr sz="1001" spc="-464" dirty="0">
                <a:solidFill>
                  <a:srgbClr val="FFFFFF"/>
                </a:solidFill>
                <a:latin typeface="Arial MT"/>
                <a:cs typeface="Arial MT"/>
              </a:rPr>
              <a:t>k</a:t>
            </a:r>
            <a:r>
              <a:rPr sz="1001" spc="-173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1001" spc="-94" dirty="0">
                <a:solidFill>
                  <a:srgbClr val="FFFFFF"/>
                </a:solidFill>
                <a:latin typeface="Arial MT"/>
                <a:cs typeface="Arial MT"/>
              </a:rPr>
              <a:t>j</a:t>
            </a:r>
            <a:r>
              <a:rPr sz="1001" spc="-391" dirty="0">
                <a:solidFill>
                  <a:srgbClr val="FFFFFF"/>
                </a:solidFill>
                <a:latin typeface="Arial MT"/>
                <a:cs typeface="Arial MT"/>
              </a:rPr>
              <a:t>x</a:t>
            </a:r>
            <a:r>
              <a:rPr sz="1001" spc="-76" dirty="0">
                <a:solidFill>
                  <a:srgbClr val="FFFFFF"/>
                </a:solidFill>
                <a:latin typeface="Arial MT"/>
                <a:cs typeface="Arial MT"/>
              </a:rPr>
              <a:t>s</a:t>
            </a:r>
            <a:r>
              <a:rPr sz="1001" spc="-467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1001" spc="-97" dirty="0">
                <a:solidFill>
                  <a:srgbClr val="FFFFFF"/>
                </a:solidFill>
                <a:latin typeface="Arial MT"/>
                <a:cs typeface="Arial MT"/>
              </a:rPr>
              <a:t>d</a:t>
            </a:r>
            <a:r>
              <a:rPr sz="1001" spc="-355" dirty="0">
                <a:solidFill>
                  <a:srgbClr val="FFFFFF"/>
                </a:solidFill>
                <a:latin typeface="Arial MT"/>
                <a:cs typeface="Arial MT"/>
              </a:rPr>
              <a:t>c</a:t>
            </a:r>
            <a:r>
              <a:rPr sz="1001" spc="-152" dirty="0">
                <a:solidFill>
                  <a:srgbClr val="FFFFFF"/>
                </a:solidFill>
                <a:latin typeface="Arial MT"/>
                <a:cs typeface="Arial MT"/>
              </a:rPr>
              <a:t>n</a:t>
            </a:r>
            <a:r>
              <a:rPr sz="1001" spc="-394" dirty="0">
                <a:solidFill>
                  <a:srgbClr val="FFFFFF"/>
                </a:solidFill>
                <a:latin typeface="Arial MT"/>
                <a:cs typeface="Arial MT"/>
              </a:rPr>
              <a:t>u</a:t>
            </a:r>
            <a:r>
              <a:rPr sz="1001" spc="-152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1001" spc="-133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001" spc="-318" dirty="0">
                <a:solidFill>
                  <a:srgbClr val="FFFFFF"/>
                </a:solidFill>
                <a:latin typeface="Arial MT"/>
                <a:cs typeface="Arial MT"/>
              </a:rPr>
              <a:t>c</a:t>
            </a:r>
            <a:r>
              <a:rPr sz="1001" spc="-191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1001" spc="9" dirty="0">
                <a:solidFill>
                  <a:srgbClr val="FFFFFF"/>
                </a:solidFill>
                <a:latin typeface="Arial MT"/>
                <a:cs typeface="Arial MT"/>
              </a:rPr>
              <a:t>ri2  </a:t>
            </a:r>
            <a:r>
              <a:rPr sz="1001" spc="-209" dirty="0">
                <a:solidFill>
                  <a:srgbClr val="FFFFFF"/>
                </a:solidFill>
                <a:latin typeface="Arial MT"/>
                <a:cs typeface="Arial MT"/>
              </a:rPr>
              <a:t>unodrdne8rw6o6u.e</a:t>
            </a:r>
            <a:endParaRPr sz="1001" dirty="0">
              <a:latin typeface="Arial MT"/>
              <a:cs typeface="Arial MT"/>
            </a:endParaRPr>
          </a:p>
        </p:txBody>
      </p:sp>
      <p:pic>
        <p:nvPicPr>
          <p:cNvPr id="20" name="object 2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108590" y="5346325"/>
            <a:ext cx="247632" cy="266681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540359" y="5346324"/>
            <a:ext cx="2063605" cy="317478"/>
          </a:xfrm>
          <a:prstGeom prst="rect">
            <a:avLst/>
          </a:prstGeom>
        </p:spPr>
      </p:pic>
      <p:sp>
        <p:nvSpPr>
          <p:cNvPr id="22" name="object 22"/>
          <p:cNvSpPr txBox="1"/>
          <p:nvPr/>
        </p:nvSpPr>
        <p:spPr>
          <a:xfrm>
            <a:off x="4098595" y="4570601"/>
            <a:ext cx="4328126" cy="1082417"/>
          </a:xfrm>
          <a:prstGeom prst="rect">
            <a:avLst/>
          </a:prstGeom>
        </p:spPr>
        <p:txBody>
          <a:bodyPr vert="horz" wrap="square" lIns="0" tIns="161727" rIns="0" bIns="0" rtlCol="0">
            <a:spAutoFit/>
          </a:bodyPr>
          <a:lstStyle>
            <a:defPPr>
              <a:defRPr lang="it-IT"/>
            </a:defPPr>
            <a:lvl1pPr marL="0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7246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54492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31738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08984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86230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63476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40723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17969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49370" indent="-442053">
              <a:lnSpc>
                <a:spcPct val="100000"/>
              </a:lnSpc>
              <a:spcBef>
                <a:spcPts val="1273"/>
              </a:spcBef>
              <a:buAutoNum type="arabicPeriod"/>
              <a:tabLst>
                <a:tab pos="449370" algn="l"/>
                <a:tab pos="449755" algn="l"/>
              </a:tabLst>
            </a:pPr>
            <a:r>
              <a:rPr sz="2486" spc="-24" dirty="0">
                <a:solidFill>
                  <a:srgbClr val="5E5E5E"/>
                </a:solidFill>
                <a:latin typeface="Tahoma"/>
                <a:cs typeface="Tahoma"/>
              </a:rPr>
              <a:t>Diffie-Hellman</a:t>
            </a:r>
            <a:r>
              <a:rPr sz="2486" spc="-263" dirty="0">
                <a:solidFill>
                  <a:srgbClr val="5E5E5E"/>
                </a:solidFill>
                <a:latin typeface="Tahoma"/>
                <a:cs typeface="Tahoma"/>
              </a:rPr>
              <a:t> </a:t>
            </a:r>
            <a:r>
              <a:rPr sz="2486" spc="-49" dirty="0">
                <a:solidFill>
                  <a:srgbClr val="5E5E5E"/>
                </a:solidFill>
                <a:latin typeface="Tahoma"/>
                <a:cs typeface="Tahoma"/>
              </a:rPr>
              <a:t>Key</a:t>
            </a:r>
            <a:r>
              <a:rPr sz="2486" spc="-263" dirty="0">
                <a:solidFill>
                  <a:srgbClr val="5E5E5E"/>
                </a:solidFill>
                <a:latin typeface="Tahoma"/>
                <a:cs typeface="Tahoma"/>
              </a:rPr>
              <a:t> </a:t>
            </a:r>
            <a:r>
              <a:rPr sz="2486" spc="-27" dirty="0">
                <a:solidFill>
                  <a:srgbClr val="5E5E5E"/>
                </a:solidFill>
                <a:latin typeface="Tahoma"/>
                <a:cs typeface="Tahoma"/>
              </a:rPr>
              <a:t>Exchange</a:t>
            </a:r>
            <a:endParaRPr sz="2486">
              <a:latin typeface="Tahoma"/>
              <a:cs typeface="Tahoma"/>
            </a:endParaRPr>
          </a:p>
          <a:p>
            <a:pPr marL="449370" indent="-442053">
              <a:lnSpc>
                <a:spcPct val="100000"/>
              </a:lnSpc>
              <a:spcBef>
                <a:spcPts val="1216"/>
              </a:spcBef>
              <a:buAutoNum type="arabicPeriod"/>
              <a:tabLst>
                <a:tab pos="449370" algn="l"/>
                <a:tab pos="449755" algn="l"/>
              </a:tabLst>
            </a:pPr>
            <a:r>
              <a:rPr sz="2486" spc="97" dirty="0">
                <a:solidFill>
                  <a:srgbClr val="5E5E5E"/>
                </a:solidFill>
                <a:latin typeface="Tahoma"/>
                <a:cs typeface="Tahoma"/>
              </a:rPr>
              <a:t>A</a:t>
            </a:r>
            <a:r>
              <a:rPr sz="2486" spc="-18" dirty="0">
                <a:solidFill>
                  <a:srgbClr val="5E5E5E"/>
                </a:solidFill>
                <a:latin typeface="Tahoma"/>
                <a:cs typeface="Tahoma"/>
              </a:rPr>
              <a:t>E</a:t>
            </a:r>
            <a:r>
              <a:rPr sz="2486" spc="97" dirty="0">
                <a:solidFill>
                  <a:srgbClr val="5E5E5E"/>
                </a:solidFill>
                <a:latin typeface="Tahoma"/>
                <a:cs typeface="Tahoma"/>
              </a:rPr>
              <a:t>S</a:t>
            </a:r>
            <a:r>
              <a:rPr sz="2486" spc="-267" dirty="0">
                <a:solidFill>
                  <a:srgbClr val="5E5E5E"/>
                </a:solidFill>
                <a:latin typeface="Tahoma"/>
                <a:cs typeface="Tahoma"/>
              </a:rPr>
              <a:t> </a:t>
            </a:r>
            <a:r>
              <a:rPr sz="2486" spc="-18" dirty="0">
                <a:solidFill>
                  <a:srgbClr val="5E5E5E"/>
                </a:solidFill>
                <a:latin typeface="Tahoma"/>
                <a:cs typeface="Tahoma"/>
              </a:rPr>
              <a:t>E</a:t>
            </a:r>
            <a:r>
              <a:rPr sz="2486" spc="-69" dirty="0">
                <a:solidFill>
                  <a:srgbClr val="5E5E5E"/>
                </a:solidFill>
                <a:latin typeface="Tahoma"/>
                <a:cs typeface="Tahoma"/>
              </a:rPr>
              <a:t>n</a:t>
            </a:r>
            <a:r>
              <a:rPr sz="2486" spc="-12" dirty="0">
                <a:solidFill>
                  <a:srgbClr val="5E5E5E"/>
                </a:solidFill>
                <a:latin typeface="Tahoma"/>
                <a:cs typeface="Tahoma"/>
              </a:rPr>
              <a:t>cr</a:t>
            </a:r>
            <a:r>
              <a:rPr sz="2486" spc="-27" dirty="0">
                <a:solidFill>
                  <a:srgbClr val="5E5E5E"/>
                </a:solidFill>
                <a:latin typeface="Tahoma"/>
                <a:cs typeface="Tahoma"/>
              </a:rPr>
              <a:t>y</a:t>
            </a:r>
            <a:r>
              <a:rPr sz="2486" spc="-6" dirty="0">
                <a:solidFill>
                  <a:srgbClr val="5E5E5E"/>
                </a:solidFill>
                <a:latin typeface="Tahoma"/>
                <a:cs typeface="Tahoma"/>
              </a:rPr>
              <a:t>p</a:t>
            </a:r>
            <a:r>
              <a:rPr sz="2486" spc="-79" dirty="0">
                <a:solidFill>
                  <a:srgbClr val="5E5E5E"/>
                </a:solidFill>
                <a:latin typeface="Tahoma"/>
                <a:cs typeface="Tahoma"/>
              </a:rPr>
              <a:t>t</a:t>
            </a:r>
            <a:r>
              <a:rPr sz="2486" spc="-55" dirty="0">
                <a:solidFill>
                  <a:srgbClr val="5E5E5E"/>
                </a:solidFill>
                <a:latin typeface="Tahoma"/>
                <a:cs typeface="Tahoma"/>
              </a:rPr>
              <a:t>i</a:t>
            </a:r>
            <a:r>
              <a:rPr sz="2486" spc="-24" dirty="0">
                <a:solidFill>
                  <a:srgbClr val="5E5E5E"/>
                </a:solidFill>
                <a:latin typeface="Tahoma"/>
                <a:cs typeface="Tahoma"/>
              </a:rPr>
              <a:t>o</a:t>
            </a:r>
            <a:r>
              <a:rPr sz="2486" spc="-69" dirty="0">
                <a:solidFill>
                  <a:srgbClr val="5E5E5E"/>
                </a:solidFill>
                <a:latin typeface="Tahoma"/>
                <a:cs typeface="Tahoma"/>
              </a:rPr>
              <a:t>n</a:t>
            </a:r>
            <a:endParaRPr sz="2486">
              <a:latin typeface="Tahoma"/>
              <a:cs typeface="Tahoma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2036678" y="1125067"/>
            <a:ext cx="2034296" cy="1336559"/>
            <a:chOff x="3357927" y="1855319"/>
            <a:chExt cx="3354704" cy="2204085"/>
          </a:xfrm>
        </p:grpSpPr>
        <p:pic>
          <p:nvPicPr>
            <p:cNvPr id="24" name="object 2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508482" y="1855319"/>
              <a:ext cx="2203724" cy="2203724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3357927" y="2607127"/>
              <a:ext cx="1472565" cy="700405"/>
            </a:xfrm>
            <a:custGeom>
              <a:avLst/>
              <a:gdLst/>
              <a:ahLst/>
              <a:cxnLst/>
              <a:rect l="l" t="t" r="r" b="b"/>
              <a:pathLst>
                <a:path w="1472564" h="700404">
                  <a:moveTo>
                    <a:pt x="1233098" y="0"/>
                  </a:moveTo>
                  <a:lnTo>
                    <a:pt x="239370" y="0"/>
                  </a:lnTo>
                  <a:lnTo>
                    <a:pt x="191737" y="183"/>
                  </a:lnTo>
                  <a:lnTo>
                    <a:pt x="153322" y="1466"/>
                  </a:lnTo>
                  <a:lnTo>
                    <a:pt x="98884" y="11730"/>
                  </a:lnTo>
                  <a:lnTo>
                    <a:pt x="45647" y="45646"/>
                  </a:lnTo>
                  <a:lnTo>
                    <a:pt x="11730" y="98883"/>
                  </a:lnTo>
                  <a:lnTo>
                    <a:pt x="1466" y="153322"/>
                  </a:lnTo>
                  <a:lnTo>
                    <a:pt x="183" y="191736"/>
                  </a:lnTo>
                  <a:lnTo>
                    <a:pt x="0" y="239370"/>
                  </a:lnTo>
                  <a:lnTo>
                    <a:pt x="0" y="460738"/>
                  </a:lnTo>
                  <a:lnTo>
                    <a:pt x="183" y="508372"/>
                  </a:lnTo>
                  <a:lnTo>
                    <a:pt x="1466" y="546787"/>
                  </a:lnTo>
                  <a:lnTo>
                    <a:pt x="11730" y="601225"/>
                  </a:lnTo>
                  <a:lnTo>
                    <a:pt x="45647" y="654463"/>
                  </a:lnTo>
                  <a:lnTo>
                    <a:pt x="98884" y="688379"/>
                  </a:lnTo>
                  <a:lnTo>
                    <a:pt x="153322" y="698643"/>
                  </a:lnTo>
                  <a:lnTo>
                    <a:pt x="191737" y="699926"/>
                  </a:lnTo>
                  <a:lnTo>
                    <a:pt x="239370" y="700109"/>
                  </a:lnTo>
                  <a:lnTo>
                    <a:pt x="1233098" y="700109"/>
                  </a:lnTo>
                  <a:lnTo>
                    <a:pt x="1280731" y="699926"/>
                  </a:lnTo>
                  <a:lnTo>
                    <a:pt x="1319145" y="698643"/>
                  </a:lnTo>
                  <a:lnTo>
                    <a:pt x="1373584" y="688379"/>
                  </a:lnTo>
                  <a:lnTo>
                    <a:pt x="1426822" y="654463"/>
                  </a:lnTo>
                  <a:lnTo>
                    <a:pt x="1460738" y="601225"/>
                  </a:lnTo>
                  <a:lnTo>
                    <a:pt x="1471002" y="546787"/>
                  </a:lnTo>
                  <a:lnTo>
                    <a:pt x="1472284" y="508372"/>
                  </a:lnTo>
                  <a:lnTo>
                    <a:pt x="1472468" y="460738"/>
                  </a:lnTo>
                  <a:lnTo>
                    <a:pt x="1472468" y="239370"/>
                  </a:lnTo>
                  <a:lnTo>
                    <a:pt x="1472284" y="191736"/>
                  </a:lnTo>
                  <a:lnTo>
                    <a:pt x="1471002" y="153322"/>
                  </a:lnTo>
                  <a:lnTo>
                    <a:pt x="1460738" y="98883"/>
                  </a:lnTo>
                  <a:lnTo>
                    <a:pt x="1426822" y="45646"/>
                  </a:lnTo>
                  <a:lnTo>
                    <a:pt x="1373584" y="11730"/>
                  </a:lnTo>
                  <a:lnTo>
                    <a:pt x="1319145" y="1466"/>
                  </a:lnTo>
                  <a:lnTo>
                    <a:pt x="1280731" y="183"/>
                  </a:lnTo>
                  <a:lnTo>
                    <a:pt x="1233098" y="0"/>
                  </a:lnTo>
                  <a:close/>
                </a:path>
              </a:pathLst>
            </a:custGeom>
            <a:solidFill>
              <a:srgbClr val="AD5BFF"/>
            </a:solidFill>
          </p:spPr>
          <p:txBody>
            <a:bodyPr wrap="square" lIns="0" tIns="0" rIns="0" bIns="0" rtlCol="0"/>
            <a:lstStyle>
              <a:defPPr>
                <a:defRPr lang="it-IT"/>
              </a:defPPr>
              <a:lvl1pPr marL="0" algn="l" defTabSz="554492" rtl="0" eaLnBrk="1" latinLnBrk="0" hangingPunct="1">
                <a:defRPr sz="109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77246" algn="l" defTabSz="554492" rtl="0" eaLnBrk="1" latinLnBrk="0" hangingPunct="1">
                <a:defRPr sz="109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554492" algn="l" defTabSz="554492" rtl="0" eaLnBrk="1" latinLnBrk="0" hangingPunct="1">
                <a:defRPr sz="109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831738" algn="l" defTabSz="554492" rtl="0" eaLnBrk="1" latinLnBrk="0" hangingPunct="1">
                <a:defRPr sz="109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108984" algn="l" defTabSz="554492" rtl="0" eaLnBrk="1" latinLnBrk="0" hangingPunct="1">
                <a:defRPr sz="109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386230" algn="l" defTabSz="554492" rtl="0" eaLnBrk="1" latinLnBrk="0" hangingPunct="1">
                <a:defRPr sz="109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663476" algn="l" defTabSz="554492" rtl="0" eaLnBrk="1" latinLnBrk="0" hangingPunct="1">
                <a:defRPr sz="109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940723" algn="l" defTabSz="554492" rtl="0" eaLnBrk="1" latinLnBrk="0" hangingPunct="1">
                <a:defRPr sz="109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217969" algn="l" defTabSz="554492" rtl="0" eaLnBrk="1" latinLnBrk="0" hangingPunct="1">
                <a:defRPr sz="109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sz="662"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2096678" y="1599538"/>
            <a:ext cx="773210" cy="344215"/>
          </a:xfrm>
          <a:prstGeom prst="rect">
            <a:avLst/>
          </a:prstGeom>
        </p:spPr>
        <p:txBody>
          <a:bodyPr vert="horz" wrap="square" lIns="0" tIns="7701" rIns="0" bIns="0" rtlCol="0">
            <a:spAutoFit/>
          </a:bodyPr>
          <a:lstStyle>
            <a:defPPr>
              <a:defRPr lang="it-IT"/>
            </a:defPPr>
            <a:lvl1pPr marL="0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7246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54492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31738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08984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86230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63476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40723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17969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4726" marR="3081" indent="-87410">
              <a:lnSpc>
                <a:spcPct val="114300"/>
              </a:lnSpc>
              <a:spcBef>
                <a:spcPts val="61"/>
              </a:spcBef>
            </a:pPr>
            <a:r>
              <a:rPr sz="1001" spc="27" dirty="0">
                <a:solidFill>
                  <a:srgbClr val="FFFFFF"/>
                </a:solidFill>
                <a:latin typeface="Arial MT"/>
                <a:cs typeface="Arial MT"/>
              </a:rPr>
              <a:t>mlcch0jod8b  kcnkrhxur</a:t>
            </a:r>
            <a:endParaRPr sz="1001">
              <a:latin typeface="Arial MT"/>
              <a:cs typeface="Arial MT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8121285" y="1125067"/>
            <a:ext cx="1568753" cy="1336559"/>
            <a:chOff x="13391895" y="1855319"/>
            <a:chExt cx="2586990" cy="2204085"/>
          </a:xfrm>
        </p:grpSpPr>
        <p:pic>
          <p:nvPicPr>
            <p:cNvPr id="28" name="object 2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391895" y="1855319"/>
              <a:ext cx="2203724" cy="2203724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15551610" y="2460558"/>
              <a:ext cx="427355" cy="993775"/>
            </a:xfrm>
            <a:custGeom>
              <a:avLst/>
              <a:gdLst/>
              <a:ahLst/>
              <a:cxnLst/>
              <a:rect l="l" t="t" r="r" b="b"/>
              <a:pathLst>
                <a:path w="427355" h="993775">
                  <a:moveTo>
                    <a:pt x="288116" y="464963"/>
                  </a:moveTo>
                  <a:lnTo>
                    <a:pt x="143398" y="464963"/>
                  </a:lnTo>
                  <a:lnTo>
                    <a:pt x="143398" y="939005"/>
                  </a:lnTo>
                  <a:lnTo>
                    <a:pt x="213700" y="993247"/>
                  </a:lnTo>
                  <a:lnTo>
                    <a:pt x="257311" y="939005"/>
                  </a:lnTo>
                  <a:lnTo>
                    <a:pt x="284075" y="906415"/>
                  </a:lnTo>
                  <a:lnTo>
                    <a:pt x="257311" y="877936"/>
                  </a:lnTo>
                  <a:lnTo>
                    <a:pt x="257384" y="854735"/>
                  </a:lnTo>
                  <a:lnTo>
                    <a:pt x="284776" y="815083"/>
                  </a:lnTo>
                  <a:lnTo>
                    <a:pt x="257468" y="776672"/>
                  </a:lnTo>
                  <a:lnTo>
                    <a:pt x="257468" y="750987"/>
                  </a:lnTo>
                  <a:lnTo>
                    <a:pt x="284776" y="711490"/>
                  </a:lnTo>
                  <a:lnTo>
                    <a:pt x="257384" y="672925"/>
                  </a:lnTo>
                  <a:lnTo>
                    <a:pt x="257384" y="647549"/>
                  </a:lnTo>
                  <a:lnTo>
                    <a:pt x="284776" y="607897"/>
                  </a:lnTo>
                  <a:lnTo>
                    <a:pt x="257311" y="569254"/>
                  </a:lnTo>
                  <a:lnTo>
                    <a:pt x="257311" y="546518"/>
                  </a:lnTo>
                  <a:lnTo>
                    <a:pt x="258400" y="540466"/>
                  </a:lnTo>
                  <a:lnTo>
                    <a:pt x="288116" y="490415"/>
                  </a:lnTo>
                  <a:lnTo>
                    <a:pt x="288116" y="464963"/>
                  </a:lnTo>
                  <a:close/>
                </a:path>
                <a:path w="427355" h="993775">
                  <a:moveTo>
                    <a:pt x="213627" y="0"/>
                  </a:moveTo>
                  <a:lnTo>
                    <a:pt x="164643" y="5642"/>
                  </a:lnTo>
                  <a:lnTo>
                    <a:pt x="119677" y="21713"/>
                  </a:lnTo>
                  <a:lnTo>
                    <a:pt x="80012" y="46932"/>
                  </a:lnTo>
                  <a:lnTo>
                    <a:pt x="46930" y="80015"/>
                  </a:lnTo>
                  <a:lnTo>
                    <a:pt x="21712" y="119680"/>
                  </a:lnTo>
                  <a:lnTo>
                    <a:pt x="5641" y="164644"/>
                  </a:lnTo>
                  <a:lnTo>
                    <a:pt x="0" y="213625"/>
                  </a:lnTo>
                  <a:lnTo>
                    <a:pt x="5210" y="260731"/>
                  </a:lnTo>
                  <a:lnTo>
                    <a:pt x="20084" y="304170"/>
                  </a:lnTo>
                  <a:lnTo>
                    <a:pt x="43488" y="342812"/>
                  </a:lnTo>
                  <a:lnTo>
                    <a:pt x="74287" y="375525"/>
                  </a:lnTo>
                  <a:lnTo>
                    <a:pt x="111347" y="401178"/>
                  </a:lnTo>
                  <a:lnTo>
                    <a:pt x="111347" y="464963"/>
                  </a:lnTo>
                  <a:lnTo>
                    <a:pt x="315896" y="464963"/>
                  </a:lnTo>
                  <a:lnTo>
                    <a:pt x="315896" y="401178"/>
                  </a:lnTo>
                  <a:lnTo>
                    <a:pt x="352956" y="375524"/>
                  </a:lnTo>
                  <a:lnTo>
                    <a:pt x="383755" y="342811"/>
                  </a:lnTo>
                  <a:lnTo>
                    <a:pt x="407159" y="304169"/>
                  </a:lnTo>
                  <a:lnTo>
                    <a:pt x="422033" y="260730"/>
                  </a:lnTo>
                  <a:lnTo>
                    <a:pt x="427243" y="213625"/>
                  </a:lnTo>
                  <a:lnTo>
                    <a:pt x="421601" y="164644"/>
                  </a:lnTo>
                  <a:lnTo>
                    <a:pt x="417031" y="151858"/>
                  </a:lnTo>
                  <a:lnTo>
                    <a:pt x="213627" y="151858"/>
                  </a:lnTo>
                  <a:lnTo>
                    <a:pt x="194651" y="148029"/>
                  </a:lnTo>
                  <a:lnTo>
                    <a:pt x="179162" y="137588"/>
                  </a:lnTo>
                  <a:lnTo>
                    <a:pt x="168722" y="122098"/>
                  </a:lnTo>
                  <a:lnTo>
                    <a:pt x="164895" y="103126"/>
                  </a:lnTo>
                  <a:lnTo>
                    <a:pt x="168722" y="84154"/>
                  </a:lnTo>
                  <a:lnTo>
                    <a:pt x="179162" y="68665"/>
                  </a:lnTo>
                  <a:lnTo>
                    <a:pt x="194651" y="58223"/>
                  </a:lnTo>
                  <a:lnTo>
                    <a:pt x="213627" y="54395"/>
                  </a:lnTo>
                  <a:lnTo>
                    <a:pt x="354694" y="54395"/>
                  </a:lnTo>
                  <a:lnTo>
                    <a:pt x="347232" y="46932"/>
                  </a:lnTo>
                  <a:lnTo>
                    <a:pt x="307569" y="21713"/>
                  </a:lnTo>
                  <a:lnTo>
                    <a:pt x="262606" y="5642"/>
                  </a:lnTo>
                  <a:lnTo>
                    <a:pt x="213627" y="0"/>
                  </a:lnTo>
                  <a:close/>
                </a:path>
                <a:path w="427355" h="993775">
                  <a:moveTo>
                    <a:pt x="354694" y="54395"/>
                  </a:moveTo>
                  <a:lnTo>
                    <a:pt x="213627" y="54395"/>
                  </a:lnTo>
                  <a:lnTo>
                    <a:pt x="232596" y="58223"/>
                  </a:lnTo>
                  <a:lnTo>
                    <a:pt x="248082" y="68665"/>
                  </a:lnTo>
                  <a:lnTo>
                    <a:pt x="258521" y="84154"/>
                  </a:lnTo>
                  <a:lnTo>
                    <a:pt x="262348" y="103126"/>
                  </a:lnTo>
                  <a:lnTo>
                    <a:pt x="258521" y="122099"/>
                  </a:lnTo>
                  <a:lnTo>
                    <a:pt x="248082" y="137589"/>
                  </a:lnTo>
                  <a:lnTo>
                    <a:pt x="232596" y="148030"/>
                  </a:lnTo>
                  <a:lnTo>
                    <a:pt x="213627" y="151858"/>
                  </a:lnTo>
                  <a:lnTo>
                    <a:pt x="417031" y="151858"/>
                  </a:lnTo>
                  <a:lnTo>
                    <a:pt x="405531" y="119680"/>
                  </a:lnTo>
                  <a:lnTo>
                    <a:pt x="380313" y="80015"/>
                  </a:lnTo>
                  <a:lnTo>
                    <a:pt x="354694" y="54395"/>
                  </a:lnTo>
                  <a:close/>
                </a:path>
              </a:pathLst>
            </a:custGeom>
            <a:solidFill>
              <a:srgbClr val="AD5BFF"/>
            </a:solidFill>
          </p:spPr>
          <p:txBody>
            <a:bodyPr wrap="square" lIns="0" tIns="0" rIns="0" bIns="0" rtlCol="0"/>
            <a:lstStyle>
              <a:defPPr>
                <a:defRPr lang="it-IT"/>
              </a:defPPr>
              <a:lvl1pPr marL="0" algn="l" defTabSz="554492" rtl="0" eaLnBrk="1" latinLnBrk="0" hangingPunct="1">
                <a:defRPr sz="109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77246" algn="l" defTabSz="554492" rtl="0" eaLnBrk="1" latinLnBrk="0" hangingPunct="1">
                <a:defRPr sz="109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554492" algn="l" defTabSz="554492" rtl="0" eaLnBrk="1" latinLnBrk="0" hangingPunct="1">
                <a:defRPr sz="109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831738" algn="l" defTabSz="554492" rtl="0" eaLnBrk="1" latinLnBrk="0" hangingPunct="1">
                <a:defRPr sz="109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108984" algn="l" defTabSz="554492" rtl="0" eaLnBrk="1" latinLnBrk="0" hangingPunct="1">
                <a:defRPr sz="109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386230" algn="l" defTabSz="554492" rtl="0" eaLnBrk="1" latinLnBrk="0" hangingPunct="1">
                <a:defRPr sz="109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663476" algn="l" defTabSz="554492" rtl="0" eaLnBrk="1" latinLnBrk="0" hangingPunct="1">
                <a:defRPr sz="109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940723" algn="l" defTabSz="554492" rtl="0" eaLnBrk="1" latinLnBrk="0" hangingPunct="1">
                <a:defRPr sz="109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217969" algn="l" defTabSz="554492" rtl="0" eaLnBrk="1" latinLnBrk="0" hangingPunct="1">
                <a:defRPr sz="109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sz="662"/>
            </a:p>
          </p:txBody>
        </p:sp>
      </p:grpSp>
      <p:sp>
        <p:nvSpPr>
          <p:cNvPr id="30" name="object 30"/>
          <p:cNvSpPr txBox="1"/>
          <p:nvPr/>
        </p:nvSpPr>
        <p:spPr>
          <a:xfrm rot="19320000">
            <a:off x="3358736" y="4004338"/>
            <a:ext cx="1096514" cy="266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it-IT"/>
            </a:defPPr>
            <a:lvl1pPr marL="0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7246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54492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31738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08984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86230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63476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40723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17969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101"/>
              </a:lnSpc>
            </a:pPr>
            <a:r>
              <a:rPr sz="2092" spc="-36" dirty="0">
                <a:solidFill>
                  <a:srgbClr val="FFFFFF"/>
                </a:solidFill>
                <a:latin typeface="Arial MT"/>
                <a:cs typeface="Arial MT"/>
              </a:rPr>
              <a:t>AES</a:t>
            </a:r>
            <a:r>
              <a:rPr sz="2092" spc="-33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92" spc="27" dirty="0">
                <a:solidFill>
                  <a:srgbClr val="FFFFFF"/>
                </a:solidFill>
                <a:latin typeface="Arial MT"/>
                <a:cs typeface="Arial MT"/>
              </a:rPr>
              <a:t>Enc</a:t>
            </a:r>
            <a:endParaRPr sz="2092">
              <a:latin typeface="Arial MT"/>
              <a:cs typeface="Arial MT"/>
            </a:endParaRPr>
          </a:p>
        </p:txBody>
      </p:sp>
      <p:sp>
        <p:nvSpPr>
          <p:cNvPr id="42" name="object 12">
            <a:extLst>
              <a:ext uri="{FF2B5EF4-FFF2-40B4-BE49-F238E27FC236}">
                <a16:creationId xmlns:a16="http://schemas.microsoft.com/office/drawing/2014/main" id="{D5E4F154-7F4C-191D-808D-32F37C0889CF}"/>
              </a:ext>
            </a:extLst>
          </p:cNvPr>
          <p:cNvSpPr/>
          <p:nvPr/>
        </p:nvSpPr>
        <p:spPr>
          <a:xfrm>
            <a:off x="9457625" y="4534164"/>
            <a:ext cx="259148" cy="602626"/>
          </a:xfrm>
          <a:custGeom>
            <a:avLst/>
            <a:gdLst/>
            <a:ahLst/>
            <a:cxnLst/>
            <a:rect l="l" t="t" r="r" b="b"/>
            <a:pathLst>
              <a:path w="427355" h="993775">
                <a:moveTo>
                  <a:pt x="288116" y="464963"/>
                </a:moveTo>
                <a:lnTo>
                  <a:pt x="143398" y="464963"/>
                </a:lnTo>
                <a:lnTo>
                  <a:pt x="143398" y="939005"/>
                </a:lnTo>
                <a:lnTo>
                  <a:pt x="213700" y="993247"/>
                </a:lnTo>
                <a:lnTo>
                  <a:pt x="257311" y="939005"/>
                </a:lnTo>
                <a:lnTo>
                  <a:pt x="284075" y="906415"/>
                </a:lnTo>
                <a:lnTo>
                  <a:pt x="257311" y="877936"/>
                </a:lnTo>
                <a:lnTo>
                  <a:pt x="257384" y="854735"/>
                </a:lnTo>
                <a:lnTo>
                  <a:pt x="284776" y="815083"/>
                </a:lnTo>
                <a:lnTo>
                  <a:pt x="257468" y="776672"/>
                </a:lnTo>
                <a:lnTo>
                  <a:pt x="257468" y="750987"/>
                </a:lnTo>
                <a:lnTo>
                  <a:pt x="284776" y="711490"/>
                </a:lnTo>
                <a:lnTo>
                  <a:pt x="257384" y="672925"/>
                </a:lnTo>
                <a:lnTo>
                  <a:pt x="257384" y="647549"/>
                </a:lnTo>
                <a:lnTo>
                  <a:pt x="284776" y="607897"/>
                </a:lnTo>
                <a:lnTo>
                  <a:pt x="257311" y="569254"/>
                </a:lnTo>
                <a:lnTo>
                  <a:pt x="257311" y="546518"/>
                </a:lnTo>
                <a:lnTo>
                  <a:pt x="258400" y="540466"/>
                </a:lnTo>
                <a:lnTo>
                  <a:pt x="288116" y="490415"/>
                </a:lnTo>
                <a:lnTo>
                  <a:pt x="288116" y="464963"/>
                </a:lnTo>
                <a:close/>
              </a:path>
              <a:path w="427355" h="993775">
                <a:moveTo>
                  <a:pt x="213627" y="0"/>
                </a:moveTo>
                <a:lnTo>
                  <a:pt x="164643" y="5642"/>
                </a:lnTo>
                <a:lnTo>
                  <a:pt x="119677" y="21713"/>
                </a:lnTo>
                <a:lnTo>
                  <a:pt x="80012" y="46932"/>
                </a:lnTo>
                <a:lnTo>
                  <a:pt x="46930" y="80015"/>
                </a:lnTo>
                <a:lnTo>
                  <a:pt x="21712" y="119680"/>
                </a:lnTo>
                <a:lnTo>
                  <a:pt x="5641" y="164644"/>
                </a:lnTo>
                <a:lnTo>
                  <a:pt x="0" y="213625"/>
                </a:lnTo>
                <a:lnTo>
                  <a:pt x="5210" y="260731"/>
                </a:lnTo>
                <a:lnTo>
                  <a:pt x="20084" y="304170"/>
                </a:lnTo>
                <a:lnTo>
                  <a:pt x="43488" y="342812"/>
                </a:lnTo>
                <a:lnTo>
                  <a:pt x="74287" y="375525"/>
                </a:lnTo>
                <a:lnTo>
                  <a:pt x="111347" y="401178"/>
                </a:lnTo>
                <a:lnTo>
                  <a:pt x="111347" y="464963"/>
                </a:lnTo>
                <a:lnTo>
                  <a:pt x="315896" y="464963"/>
                </a:lnTo>
                <a:lnTo>
                  <a:pt x="315896" y="401178"/>
                </a:lnTo>
                <a:lnTo>
                  <a:pt x="352956" y="375524"/>
                </a:lnTo>
                <a:lnTo>
                  <a:pt x="383755" y="342811"/>
                </a:lnTo>
                <a:lnTo>
                  <a:pt x="407159" y="304169"/>
                </a:lnTo>
                <a:lnTo>
                  <a:pt x="422033" y="260730"/>
                </a:lnTo>
                <a:lnTo>
                  <a:pt x="427243" y="213625"/>
                </a:lnTo>
                <a:lnTo>
                  <a:pt x="421601" y="164644"/>
                </a:lnTo>
                <a:lnTo>
                  <a:pt x="417031" y="151858"/>
                </a:lnTo>
                <a:lnTo>
                  <a:pt x="213627" y="151858"/>
                </a:lnTo>
                <a:lnTo>
                  <a:pt x="194651" y="148029"/>
                </a:lnTo>
                <a:lnTo>
                  <a:pt x="179162" y="137588"/>
                </a:lnTo>
                <a:lnTo>
                  <a:pt x="168722" y="122098"/>
                </a:lnTo>
                <a:lnTo>
                  <a:pt x="164895" y="103126"/>
                </a:lnTo>
                <a:lnTo>
                  <a:pt x="168722" y="84154"/>
                </a:lnTo>
                <a:lnTo>
                  <a:pt x="179162" y="68665"/>
                </a:lnTo>
                <a:lnTo>
                  <a:pt x="194651" y="58223"/>
                </a:lnTo>
                <a:lnTo>
                  <a:pt x="213627" y="54395"/>
                </a:lnTo>
                <a:lnTo>
                  <a:pt x="354694" y="54395"/>
                </a:lnTo>
                <a:lnTo>
                  <a:pt x="347232" y="46932"/>
                </a:lnTo>
                <a:lnTo>
                  <a:pt x="307569" y="21713"/>
                </a:lnTo>
                <a:lnTo>
                  <a:pt x="262606" y="5642"/>
                </a:lnTo>
                <a:lnTo>
                  <a:pt x="213627" y="0"/>
                </a:lnTo>
                <a:close/>
              </a:path>
              <a:path w="427355" h="993775">
                <a:moveTo>
                  <a:pt x="354694" y="54395"/>
                </a:moveTo>
                <a:lnTo>
                  <a:pt x="213627" y="54395"/>
                </a:lnTo>
                <a:lnTo>
                  <a:pt x="232596" y="58223"/>
                </a:lnTo>
                <a:lnTo>
                  <a:pt x="248082" y="68665"/>
                </a:lnTo>
                <a:lnTo>
                  <a:pt x="258521" y="84154"/>
                </a:lnTo>
                <a:lnTo>
                  <a:pt x="262348" y="103126"/>
                </a:lnTo>
                <a:lnTo>
                  <a:pt x="258521" y="122099"/>
                </a:lnTo>
                <a:lnTo>
                  <a:pt x="248082" y="137589"/>
                </a:lnTo>
                <a:lnTo>
                  <a:pt x="232596" y="148030"/>
                </a:lnTo>
                <a:lnTo>
                  <a:pt x="213627" y="151858"/>
                </a:lnTo>
                <a:lnTo>
                  <a:pt x="417031" y="151858"/>
                </a:lnTo>
                <a:lnTo>
                  <a:pt x="405531" y="119680"/>
                </a:lnTo>
                <a:lnTo>
                  <a:pt x="380313" y="80015"/>
                </a:lnTo>
                <a:lnTo>
                  <a:pt x="354694" y="54395"/>
                </a:lnTo>
                <a:close/>
              </a:path>
            </a:pathLst>
          </a:custGeom>
          <a:solidFill>
            <a:srgbClr val="AD5BFF"/>
          </a:solidFill>
        </p:spPr>
        <p:txBody>
          <a:bodyPr wrap="square" lIns="0" tIns="0" rIns="0" bIns="0" rtlCol="0"/>
          <a:lstStyle>
            <a:defPPr>
              <a:defRPr lang="it-IT"/>
            </a:defPPr>
            <a:lvl1pPr marL="0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7246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54492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31738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08984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86230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63476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40723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17969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sz="662" dirty="0"/>
          </a:p>
        </p:txBody>
      </p:sp>
      <p:sp>
        <p:nvSpPr>
          <p:cNvPr id="43" name="object 30">
            <a:extLst>
              <a:ext uri="{FF2B5EF4-FFF2-40B4-BE49-F238E27FC236}">
                <a16:creationId xmlns:a16="http://schemas.microsoft.com/office/drawing/2014/main" id="{4EB826E7-2F78-6A8C-2733-2034DAA28B0F}"/>
              </a:ext>
            </a:extLst>
          </p:cNvPr>
          <p:cNvSpPr txBox="1"/>
          <p:nvPr/>
        </p:nvSpPr>
        <p:spPr>
          <a:xfrm rot="2031377">
            <a:off x="7695174" y="4043605"/>
            <a:ext cx="1096514" cy="266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it-IT"/>
            </a:defPPr>
            <a:lvl1pPr marL="0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7246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54492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31738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08984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86230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63476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40723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17969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101"/>
              </a:lnSpc>
            </a:pPr>
            <a:r>
              <a:rPr sz="2092" spc="-36" dirty="0">
                <a:solidFill>
                  <a:srgbClr val="FFFFFF"/>
                </a:solidFill>
                <a:latin typeface="Arial MT"/>
                <a:cs typeface="Arial MT"/>
              </a:rPr>
              <a:t>AES</a:t>
            </a:r>
            <a:r>
              <a:rPr sz="2092" spc="-33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92" spc="27" dirty="0">
                <a:solidFill>
                  <a:srgbClr val="FFFFFF"/>
                </a:solidFill>
                <a:latin typeface="Arial MT"/>
                <a:cs typeface="Arial MT"/>
              </a:rPr>
              <a:t>Enc</a:t>
            </a:r>
            <a:endParaRPr sz="2092">
              <a:latin typeface="Arial MT"/>
              <a:cs typeface="Arial MT"/>
            </a:endParaRPr>
          </a:p>
        </p:txBody>
      </p:sp>
      <p:pic>
        <p:nvPicPr>
          <p:cNvPr id="38" name="Immagine 37">
            <a:extLst>
              <a:ext uri="{FF2B5EF4-FFF2-40B4-BE49-F238E27FC236}">
                <a16:creationId xmlns:a16="http://schemas.microsoft.com/office/drawing/2014/main" id="{39CB3819-A16C-6633-4403-67FF04700A1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27999" y="4396042"/>
            <a:ext cx="1381125" cy="1609725"/>
          </a:xfrm>
          <a:prstGeom prst="rect">
            <a:avLst/>
          </a:prstGeom>
        </p:spPr>
      </p:pic>
      <p:pic>
        <p:nvPicPr>
          <p:cNvPr id="40" name="Immagine 39">
            <a:extLst>
              <a:ext uri="{FF2B5EF4-FFF2-40B4-BE49-F238E27FC236}">
                <a16:creationId xmlns:a16="http://schemas.microsoft.com/office/drawing/2014/main" id="{4D8CCE28-8A18-C787-0A3D-E7AB299A41D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397101" y="4511154"/>
            <a:ext cx="1485900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6341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25308" y="1079127"/>
            <a:ext cx="4141382" cy="254863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45262" y="4104763"/>
            <a:ext cx="1275807" cy="219228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970958" y="4104762"/>
            <a:ext cx="1275864" cy="2192382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6606464" y="1683448"/>
            <a:ext cx="1857937" cy="694271"/>
          </a:xfrm>
          <a:custGeom>
            <a:avLst/>
            <a:gdLst/>
            <a:ahLst/>
            <a:cxnLst/>
            <a:rect l="l" t="t" r="r" b="b"/>
            <a:pathLst>
              <a:path w="3063875" h="1144904">
                <a:moveTo>
                  <a:pt x="3063721" y="0"/>
                </a:moveTo>
                <a:lnTo>
                  <a:pt x="0" y="1144377"/>
                </a:lnTo>
              </a:path>
            </a:pathLst>
          </a:custGeom>
          <a:ln w="41883">
            <a:solidFill>
              <a:srgbClr val="FF7E79"/>
            </a:solidFill>
          </a:ln>
        </p:spPr>
        <p:txBody>
          <a:bodyPr wrap="square" lIns="0" tIns="0" rIns="0" bIns="0" rtlCol="0"/>
          <a:lstStyle>
            <a:defPPr>
              <a:defRPr lang="it-IT"/>
            </a:defPPr>
            <a:lvl1pPr marL="0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7246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54492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31738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08984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86230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63476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40723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17969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sz="662"/>
          </a:p>
        </p:txBody>
      </p:sp>
      <p:grpSp>
        <p:nvGrpSpPr>
          <p:cNvPr id="6" name="object 6"/>
          <p:cNvGrpSpPr/>
          <p:nvPr/>
        </p:nvGrpSpPr>
        <p:grpSpPr>
          <a:xfrm>
            <a:off x="3764613" y="1670748"/>
            <a:ext cx="3121333" cy="1632289"/>
            <a:chOff x="6207419" y="2755187"/>
            <a:chExt cx="5147310" cy="2691765"/>
          </a:xfrm>
        </p:grpSpPr>
        <p:sp>
          <p:nvSpPr>
            <p:cNvPr id="7" name="object 7"/>
            <p:cNvSpPr/>
            <p:nvPr/>
          </p:nvSpPr>
          <p:spPr>
            <a:xfrm>
              <a:off x="6228361" y="2776129"/>
              <a:ext cx="3063875" cy="1144905"/>
            </a:xfrm>
            <a:custGeom>
              <a:avLst/>
              <a:gdLst/>
              <a:ahLst/>
              <a:cxnLst/>
              <a:rect l="l" t="t" r="r" b="b"/>
              <a:pathLst>
                <a:path w="3063875" h="1144904">
                  <a:moveTo>
                    <a:pt x="0" y="0"/>
                  </a:moveTo>
                  <a:lnTo>
                    <a:pt x="3063721" y="1144377"/>
                  </a:lnTo>
                </a:path>
              </a:pathLst>
            </a:custGeom>
            <a:ln w="41883">
              <a:solidFill>
                <a:srgbClr val="FF7E79"/>
              </a:solidFill>
            </a:ln>
          </p:spPr>
          <p:txBody>
            <a:bodyPr wrap="square" lIns="0" tIns="0" rIns="0" bIns="0" rtlCol="0"/>
            <a:lstStyle>
              <a:defPPr>
                <a:defRPr lang="it-IT"/>
              </a:defPPr>
              <a:lvl1pPr marL="0" algn="l" defTabSz="554492" rtl="0" eaLnBrk="1" latinLnBrk="0" hangingPunct="1">
                <a:defRPr sz="109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77246" algn="l" defTabSz="554492" rtl="0" eaLnBrk="1" latinLnBrk="0" hangingPunct="1">
                <a:defRPr sz="109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554492" algn="l" defTabSz="554492" rtl="0" eaLnBrk="1" latinLnBrk="0" hangingPunct="1">
                <a:defRPr sz="109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831738" algn="l" defTabSz="554492" rtl="0" eaLnBrk="1" latinLnBrk="0" hangingPunct="1">
                <a:defRPr sz="109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108984" algn="l" defTabSz="554492" rtl="0" eaLnBrk="1" latinLnBrk="0" hangingPunct="1">
                <a:defRPr sz="109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386230" algn="l" defTabSz="554492" rtl="0" eaLnBrk="1" latinLnBrk="0" hangingPunct="1">
                <a:defRPr sz="109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663476" algn="l" defTabSz="554492" rtl="0" eaLnBrk="1" latinLnBrk="0" hangingPunct="1">
                <a:defRPr sz="109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940723" algn="l" defTabSz="554492" rtl="0" eaLnBrk="1" latinLnBrk="0" hangingPunct="1">
                <a:defRPr sz="109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217969" algn="l" defTabSz="554492" rtl="0" eaLnBrk="1" latinLnBrk="0" hangingPunct="1">
                <a:defRPr sz="109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sz="662"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749845" y="2842476"/>
              <a:ext cx="2604407" cy="2604407"/>
            </a:xfrm>
            <a:prstGeom prst="rect">
              <a:avLst/>
            </a:prstGeom>
          </p:spPr>
        </p:pic>
      </p:grpSp>
      <p:sp>
        <p:nvSpPr>
          <p:cNvPr id="9" name="object 9"/>
          <p:cNvSpPr/>
          <p:nvPr/>
        </p:nvSpPr>
        <p:spPr>
          <a:xfrm>
            <a:off x="2036678" y="4988670"/>
            <a:ext cx="892965" cy="424726"/>
          </a:xfrm>
          <a:custGeom>
            <a:avLst/>
            <a:gdLst/>
            <a:ahLst/>
            <a:cxnLst/>
            <a:rect l="l" t="t" r="r" b="b"/>
            <a:pathLst>
              <a:path w="1472564" h="700404">
                <a:moveTo>
                  <a:pt x="1233098" y="0"/>
                </a:moveTo>
                <a:lnTo>
                  <a:pt x="239370" y="0"/>
                </a:lnTo>
                <a:lnTo>
                  <a:pt x="191737" y="183"/>
                </a:lnTo>
                <a:lnTo>
                  <a:pt x="153322" y="1466"/>
                </a:lnTo>
                <a:lnTo>
                  <a:pt x="98884" y="11730"/>
                </a:lnTo>
                <a:lnTo>
                  <a:pt x="45647" y="45646"/>
                </a:lnTo>
                <a:lnTo>
                  <a:pt x="11730" y="98883"/>
                </a:lnTo>
                <a:lnTo>
                  <a:pt x="1466" y="153322"/>
                </a:lnTo>
                <a:lnTo>
                  <a:pt x="183" y="191736"/>
                </a:lnTo>
                <a:lnTo>
                  <a:pt x="0" y="239369"/>
                </a:lnTo>
                <a:lnTo>
                  <a:pt x="0" y="460738"/>
                </a:lnTo>
                <a:lnTo>
                  <a:pt x="183" y="508372"/>
                </a:lnTo>
                <a:lnTo>
                  <a:pt x="1466" y="546787"/>
                </a:lnTo>
                <a:lnTo>
                  <a:pt x="11730" y="601225"/>
                </a:lnTo>
                <a:lnTo>
                  <a:pt x="45647" y="654463"/>
                </a:lnTo>
                <a:lnTo>
                  <a:pt x="98884" y="688379"/>
                </a:lnTo>
                <a:lnTo>
                  <a:pt x="153322" y="698643"/>
                </a:lnTo>
                <a:lnTo>
                  <a:pt x="191737" y="699926"/>
                </a:lnTo>
                <a:lnTo>
                  <a:pt x="239370" y="700109"/>
                </a:lnTo>
                <a:lnTo>
                  <a:pt x="1233098" y="700109"/>
                </a:lnTo>
                <a:lnTo>
                  <a:pt x="1280731" y="699926"/>
                </a:lnTo>
                <a:lnTo>
                  <a:pt x="1319145" y="698643"/>
                </a:lnTo>
                <a:lnTo>
                  <a:pt x="1373584" y="688379"/>
                </a:lnTo>
                <a:lnTo>
                  <a:pt x="1426822" y="654463"/>
                </a:lnTo>
                <a:lnTo>
                  <a:pt x="1460738" y="601225"/>
                </a:lnTo>
                <a:lnTo>
                  <a:pt x="1471002" y="546787"/>
                </a:lnTo>
                <a:lnTo>
                  <a:pt x="1472284" y="508372"/>
                </a:lnTo>
                <a:lnTo>
                  <a:pt x="1472468" y="460738"/>
                </a:lnTo>
                <a:lnTo>
                  <a:pt x="1472468" y="239369"/>
                </a:lnTo>
                <a:lnTo>
                  <a:pt x="1472284" y="191736"/>
                </a:lnTo>
                <a:lnTo>
                  <a:pt x="1471002" y="153322"/>
                </a:lnTo>
                <a:lnTo>
                  <a:pt x="1460738" y="98883"/>
                </a:lnTo>
                <a:lnTo>
                  <a:pt x="1426822" y="45646"/>
                </a:lnTo>
                <a:lnTo>
                  <a:pt x="1373584" y="11730"/>
                </a:lnTo>
                <a:lnTo>
                  <a:pt x="1319145" y="1466"/>
                </a:lnTo>
                <a:lnTo>
                  <a:pt x="1280731" y="183"/>
                </a:lnTo>
                <a:lnTo>
                  <a:pt x="1233098" y="0"/>
                </a:lnTo>
                <a:close/>
              </a:path>
            </a:pathLst>
          </a:custGeom>
          <a:solidFill>
            <a:srgbClr val="808785"/>
          </a:solidFill>
        </p:spPr>
        <p:txBody>
          <a:bodyPr wrap="square" lIns="0" tIns="0" rIns="0" bIns="0" rtlCol="0"/>
          <a:lstStyle>
            <a:defPPr>
              <a:defRPr lang="it-IT"/>
            </a:defPPr>
            <a:lvl1pPr marL="0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7246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54492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31738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08984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86230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63476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40723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17969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sz="662"/>
          </a:p>
        </p:txBody>
      </p:sp>
      <p:sp>
        <p:nvSpPr>
          <p:cNvPr id="10" name="object 10"/>
          <p:cNvSpPr txBox="1"/>
          <p:nvPr/>
        </p:nvSpPr>
        <p:spPr>
          <a:xfrm>
            <a:off x="2214209" y="5007245"/>
            <a:ext cx="537935" cy="344215"/>
          </a:xfrm>
          <a:prstGeom prst="rect">
            <a:avLst/>
          </a:prstGeom>
        </p:spPr>
        <p:txBody>
          <a:bodyPr vert="horz" wrap="square" lIns="0" tIns="7701" rIns="0" bIns="0" rtlCol="0">
            <a:spAutoFit/>
          </a:bodyPr>
          <a:lstStyle>
            <a:defPPr>
              <a:defRPr lang="it-IT"/>
            </a:defPPr>
            <a:lvl1pPr marL="0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7246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54492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31738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08984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86230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63476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40723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17969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701" marR="3081" indent="23489">
              <a:lnSpc>
                <a:spcPct val="114300"/>
              </a:lnSpc>
              <a:spcBef>
                <a:spcPts val="61"/>
              </a:spcBef>
            </a:pPr>
            <a:r>
              <a:rPr sz="1001" spc="15" dirty="0">
                <a:solidFill>
                  <a:srgbClr val="FFFFFF"/>
                </a:solidFill>
                <a:latin typeface="Arial MT"/>
                <a:cs typeface="Arial MT"/>
              </a:rPr>
              <a:t>Execute </a:t>
            </a:r>
            <a:r>
              <a:rPr sz="1001" spc="-27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1" spc="21" dirty="0">
                <a:solidFill>
                  <a:srgbClr val="FFFFFF"/>
                </a:solidFill>
                <a:latin typeface="Arial MT"/>
                <a:cs typeface="Arial MT"/>
              </a:rPr>
              <a:t>order</a:t>
            </a:r>
            <a:r>
              <a:rPr sz="1001" spc="-49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1" spc="-3" dirty="0">
                <a:solidFill>
                  <a:srgbClr val="FFFFFF"/>
                </a:solidFill>
                <a:latin typeface="Arial MT"/>
                <a:cs typeface="Arial MT"/>
              </a:rPr>
              <a:t>66.</a:t>
            </a:r>
            <a:endParaRPr sz="1001">
              <a:latin typeface="Arial MT"/>
              <a:cs typeface="Arial MT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139899" y="3392499"/>
            <a:ext cx="1546034" cy="1483654"/>
          </a:xfrm>
          <a:custGeom>
            <a:avLst/>
            <a:gdLst/>
            <a:ahLst/>
            <a:cxnLst/>
            <a:rect l="l" t="t" r="r" b="b"/>
            <a:pathLst>
              <a:path w="2549525" h="2446654">
                <a:moveTo>
                  <a:pt x="0" y="1288444"/>
                </a:moveTo>
                <a:lnTo>
                  <a:pt x="67027" y="2172210"/>
                </a:lnTo>
                <a:lnTo>
                  <a:pt x="909952" y="2446093"/>
                </a:lnTo>
                <a:lnTo>
                  <a:pt x="758945" y="2253979"/>
                </a:lnTo>
                <a:lnTo>
                  <a:pt x="1742896" y="1480558"/>
                </a:lnTo>
                <a:lnTo>
                  <a:pt x="151006" y="1480558"/>
                </a:lnTo>
                <a:lnTo>
                  <a:pt x="0" y="1288444"/>
                </a:lnTo>
                <a:close/>
              </a:path>
              <a:path w="2549525" h="2446654">
                <a:moveTo>
                  <a:pt x="1639167" y="0"/>
                </a:moveTo>
                <a:lnTo>
                  <a:pt x="1790175" y="192112"/>
                </a:lnTo>
                <a:lnTo>
                  <a:pt x="151006" y="1480558"/>
                </a:lnTo>
                <a:lnTo>
                  <a:pt x="1742896" y="1480558"/>
                </a:lnTo>
                <a:lnTo>
                  <a:pt x="2398113" y="965533"/>
                </a:lnTo>
                <a:lnTo>
                  <a:pt x="2534549" y="965533"/>
                </a:lnTo>
                <a:lnTo>
                  <a:pt x="2482093" y="273881"/>
                </a:lnTo>
                <a:lnTo>
                  <a:pt x="1639167" y="0"/>
                </a:lnTo>
                <a:close/>
              </a:path>
              <a:path w="2549525" h="2446654">
                <a:moveTo>
                  <a:pt x="2534549" y="965533"/>
                </a:moveTo>
                <a:lnTo>
                  <a:pt x="2398113" y="965533"/>
                </a:lnTo>
                <a:lnTo>
                  <a:pt x="2549120" y="1157647"/>
                </a:lnTo>
                <a:lnTo>
                  <a:pt x="2534549" y="965533"/>
                </a:lnTo>
                <a:close/>
              </a:path>
            </a:pathLst>
          </a:custGeom>
          <a:solidFill>
            <a:srgbClr val="AD5BFF"/>
          </a:solidFill>
        </p:spPr>
        <p:txBody>
          <a:bodyPr wrap="square" lIns="0" tIns="0" rIns="0" bIns="0" rtlCol="0"/>
          <a:lstStyle>
            <a:defPPr>
              <a:defRPr lang="it-IT"/>
            </a:defPPr>
            <a:lvl1pPr marL="0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7246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54492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31738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08984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86230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63476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40723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17969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sz="662"/>
          </a:p>
        </p:txBody>
      </p:sp>
      <p:sp>
        <p:nvSpPr>
          <p:cNvPr id="12" name="object 12"/>
          <p:cNvSpPr/>
          <p:nvPr/>
        </p:nvSpPr>
        <p:spPr>
          <a:xfrm>
            <a:off x="7449757" y="3414435"/>
            <a:ext cx="1558741" cy="1439756"/>
          </a:xfrm>
          <a:custGeom>
            <a:avLst/>
            <a:gdLst/>
            <a:ahLst/>
            <a:cxnLst/>
            <a:rect l="l" t="t" r="r" b="b"/>
            <a:pathLst>
              <a:path w="2570480" h="2374265">
                <a:moveTo>
                  <a:pt x="1940170" y="1027638"/>
                </a:moveTo>
                <a:lnTo>
                  <a:pt x="143566" y="1027638"/>
                </a:lnTo>
                <a:lnTo>
                  <a:pt x="1888172" y="2169274"/>
                </a:lnTo>
                <a:lnTo>
                  <a:pt x="1754365" y="2373744"/>
                </a:lnTo>
                <a:lnTo>
                  <a:pt x="2570403" y="2027885"/>
                </a:lnTo>
                <a:lnTo>
                  <a:pt x="2562896" y="1346105"/>
                </a:lnTo>
                <a:lnTo>
                  <a:pt x="2426837" y="1346105"/>
                </a:lnTo>
                <a:lnTo>
                  <a:pt x="1940170" y="1027638"/>
                </a:lnTo>
                <a:close/>
              </a:path>
              <a:path w="2570480" h="2374265">
                <a:moveTo>
                  <a:pt x="2560644" y="1141635"/>
                </a:moveTo>
                <a:lnTo>
                  <a:pt x="2426837" y="1346105"/>
                </a:lnTo>
                <a:lnTo>
                  <a:pt x="2562896" y="1346105"/>
                </a:lnTo>
                <a:lnTo>
                  <a:pt x="2560644" y="1141635"/>
                </a:lnTo>
                <a:close/>
              </a:path>
              <a:path w="2570480" h="2374265">
                <a:moveTo>
                  <a:pt x="816037" y="0"/>
                </a:moveTo>
                <a:lnTo>
                  <a:pt x="0" y="345858"/>
                </a:lnTo>
                <a:lnTo>
                  <a:pt x="9769" y="1232109"/>
                </a:lnTo>
                <a:lnTo>
                  <a:pt x="143566" y="1027638"/>
                </a:lnTo>
                <a:lnTo>
                  <a:pt x="1940170" y="1027638"/>
                </a:lnTo>
                <a:lnTo>
                  <a:pt x="682241" y="204470"/>
                </a:lnTo>
                <a:lnTo>
                  <a:pt x="816037" y="0"/>
                </a:lnTo>
                <a:close/>
              </a:path>
            </a:pathLst>
          </a:custGeom>
          <a:solidFill>
            <a:srgbClr val="AD5BFF"/>
          </a:solidFill>
        </p:spPr>
        <p:txBody>
          <a:bodyPr wrap="square" lIns="0" tIns="0" rIns="0" bIns="0" rtlCol="0"/>
          <a:lstStyle>
            <a:defPPr>
              <a:defRPr lang="it-IT"/>
            </a:defPPr>
            <a:lvl1pPr marL="0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7246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54492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31738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08984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86230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63476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40723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17969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sz="662"/>
          </a:p>
        </p:txBody>
      </p:sp>
      <p:grpSp>
        <p:nvGrpSpPr>
          <p:cNvPr id="13" name="object 13"/>
          <p:cNvGrpSpPr/>
          <p:nvPr/>
        </p:nvGrpSpPr>
        <p:grpSpPr>
          <a:xfrm>
            <a:off x="2036678" y="1125067"/>
            <a:ext cx="2034296" cy="1336559"/>
            <a:chOff x="3357927" y="1855319"/>
            <a:chExt cx="3354704" cy="2204085"/>
          </a:xfrm>
        </p:grpSpPr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08482" y="1855319"/>
              <a:ext cx="2203724" cy="2203724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3357927" y="2607127"/>
              <a:ext cx="1472565" cy="700405"/>
            </a:xfrm>
            <a:custGeom>
              <a:avLst/>
              <a:gdLst/>
              <a:ahLst/>
              <a:cxnLst/>
              <a:rect l="l" t="t" r="r" b="b"/>
              <a:pathLst>
                <a:path w="1472564" h="700404">
                  <a:moveTo>
                    <a:pt x="1233098" y="0"/>
                  </a:moveTo>
                  <a:lnTo>
                    <a:pt x="239370" y="0"/>
                  </a:lnTo>
                  <a:lnTo>
                    <a:pt x="191737" y="183"/>
                  </a:lnTo>
                  <a:lnTo>
                    <a:pt x="153322" y="1466"/>
                  </a:lnTo>
                  <a:lnTo>
                    <a:pt x="98884" y="11730"/>
                  </a:lnTo>
                  <a:lnTo>
                    <a:pt x="45647" y="45646"/>
                  </a:lnTo>
                  <a:lnTo>
                    <a:pt x="11730" y="98883"/>
                  </a:lnTo>
                  <a:lnTo>
                    <a:pt x="1466" y="153322"/>
                  </a:lnTo>
                  <a:lnTo>
                    <a:pt x="183" y="191736"/>
                  </a:lnTo>
                  <a:lnTo>
                    <a:pt x="0" y="239370"/>
                  </a:lnTo>
                  <a:lnTo>
                    <a:pt x="0" y="460738"/>
                  </a:lnTo>
                  <a:lnTo>
                    <a:pt x="183" y="508372"/>
                  </a:lnTo>
                  <a:lnTo>
                    <a:pt x="1466" y="546787"/>
                  </a:lnTo>
                  <a:lnTo>
                    <a:pt x="11730" y="601225"/>
                  </a:lnTo>
                  <a:lnTo>
                    <a:pt x="45647" y="654463"/>
                  </a:lnTo>
                  <a:lnTo>
                    <a:pt x="98884" y="688379"/>
                  </a:lnTo>
                  <a:lnTo>
                    <a:pt x="153322" y="698643"/>
                  </a:lnTo>
                  <a:lnTo>
                    <a:pt x="191737" y="699926"/>
                  </a:lnTo>
                  <a:lnTo>
                    <a:pt x="239370" y="700109"/>
                  </a:lnTo>
                  <a:lnTo>
                    <a:pt x="1233098" y="700109"/>
                  </a:lnTo>
                  <a:lnTo>
                    <a:pt x="1280731" y="699926"/>
                  </a:lnTo>
                  <a:lnTo>
                    <a:pt x="1319145" y="698643"/>
                  </a:lnTo>
                  <a:lnTo>
                    <a:pt x="1373584" y="688379"/>
                  </a:lnTo>
                  <a:lnTo>
                    <a:pt x="1426822" y="654463"/>
                  </a:lnTo>
                  <a:lnTo>
                    <a:pt x="1460738" y="601225"/>
                  </a:lnTo>
                  <a:lnTo>
                    <a:pt x="1471002" y="546787"/>
                  </a:lnTo>
                  <a:lnTo>
                    <a:pt x="1472284" y="508372"/>
                  </a:lnTo>
                  <a:lnTo>
                    <a:pt x="1472468" y="460738"/>
                  </a:lnTo>
                  <a:lnTo>
                    <a:pt x="1472468" y="239370"/>
                  </a:lnTo>
                  <a:lnTo>
                    <a:pt x="1472284" y="191736"/>
                  </a:lnTo>
                  <a:lnTo>
                    <a:pt x="1471002" y="153322"/>
                  </a:lnTo>
                  <a:lnTo>
                    <a:pt x="1460738" y="98883"/>
                  </a:lnTo>
                  <a:lnTo>
                    <a:pt x="1426822" y="45646"/>
                  </a:lnTo>
                  <a:lnTo>
                    <a:pt x="1373584" y="11730"/>
                  </a:lnTo>
                  <a:lnTo>
                    <a:pt x="1319145" y="1466"/>
                  </a:lnTo>
                  <a:lnTo>
                    <a:pt x="1280731" y="183"/>
                  </a:lnTo>
                  <a:lnTo>
                    <a:pt x="1233098" y="0"/>
                  </a:lnTo>
                  <a:close/>
                </a:path>
              </a:pathLst>
            </a:custGeom>
            <a:solidFill>
              <a:srgbClr val="AD5BFF"/>
            </a:solidFill>
          </p:spPr>
          <p:txBody>
            <a:bodyPr wrap="square" lIns="0" tIns="0" rIns="0" bIns="0" rtlCol="0"/>
            <a:lstStyle>
              <a:defPPr>
                <a:defRPr lang="it-IT"/>
              </a:defPPr>
              <a:lvl1pPr marL="0" algn="l" defTabSz="554492" rtl="0" eaLnBrk="1" latinLnBrk="0" hangingPunct="1">
                <a:defRPr sz="109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77246" algn="l" defTabSz="554492" rtl="0" eaLnBrk="1" latinLnBrk="0" hangingPunct="1">
                <a:defRPr sz="109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554492" algn="l" defTabSz="554492" rtl="0" eaLnBrk="1" latinLnBrk="0" hangingPunct="1">
                <a:defRPr sz="109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831738" algn="l" defTabSz="554492" rtl="0" eaLnBrk="1" latinLnBrk="0" hangingPunct="1">
                <a:defRPr sz="109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108984" algn="l" defTabSz="554492" rtl="0" eaLnBrk="1" latinLnBrk="0" hangingPunct="1">
                <a:defRPr sz="109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386230" algn="l" defTabSz="554492" rtl="0" eaLnBrk="1" latinLnBrk="0" hangingPunct="1">
                <a:defRPr sz="109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663476" algn="l" defTabSz="554492" rtl="0" eaLnBrk="1" latinLnBrk="0" hangingPunct="1">
                <a:defRPr sz="109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940723" algn="l" defTabSz="554492" rtl="0" eaLnBrk="1" latinLnBrk="0" hangingPunct="1">
                <a:defRPr sz="109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217969" algn="l" defTabSz="554492" rtl="0" eaLnBrk="1" latinLnBrk="0" hangingPunct="1">
                <a:defRPr sz="109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sz="662"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2096678" y="1599538"/>
            <a:ext cx="773210" cy="344215"/>
          </a:xfrm>
          <a:prstGeom prst="rect">
            <a:avLst/>
          </a:prstGeom>
        </p:spPr>
        <p:txBody>
          <a:bodyPr vert="horz" wrap="square" lIns="0" tIns="7701" rIns="0" bIns="0" rtlCol="0">
            <a:spAutoFit/>
          </a:bodyPr>
          <a:lstStyle>
            <a:defPPr>
              <a:defRPr lang="it-IT"/>
            </a:defPPr>
            <a:lvl1pPr marL="0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7246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54492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31738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08984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86230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63476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40723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17969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4726" marR="3081" indent="-87410">
              <a:lnSpc>
                <a:spcPct val="114300"/>
              </a:lnSpc>
              <a:spcBef>
                <a:spcPts val="61"/>
              </a:spcBef>
            </a:pPr>
            <a:r>
              <a:rPr sz="1001" spc="27" dirty="0">
                <a:solidFill>
                  <a:srgbClr val="FFFFFF"/>
                </a:solidFill>
                <a:latin typeface="Arial MT"/>
                <a:cs typeface="Arial MT"/>
              </a:rPr>
              <a:t>mlcch0jod8b  kcnkrhxur</a:t>
            </a:r>
            <a:endParaRPr sz="1001">
              <a:latin typeface="Arial MT"/>
              <a:cs typeface="Arial MT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8121285" y="1125067"/>
            <a:ext cx="1568753" cy="1336559"/>
            <a:chOff x="13391895" y="1855319"/>
            <a:chExt cx="2586990" cy="2204085"/>
          </a:xfrm>
        </p:grpSpPr>
        <p:pic>
          <p:nvPicPr>
            <p:cNvPr id="22" name="object 2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391895" y="1855319"/>
              <a:ext cx="2203724" cy="2203724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15551610" y="2460558"/>
              <a:ext cx="427355" cy="993775"/>
            </a:xfrm>
            <a:custGeom>
              <a:avLst/>
              <a:gdLst/>
              <a:ahLst/>
              <a:cxnLst/>
              <a:rect l="l" t="t" r="r" b="b"/>
              <a:pathLst>
                <a:path w="427355" h="993775">
                  <a:moveTo>
                    <a:pt x="288116" y="464963"/>
                  </a:moveTo>
                  <a:lnTo>
                    <a:pt x="143398" y="464963"/>
                  </a:lnTo>
                  <a:lnTo>
                    <a:pt x="143398" y="939005"/>
                  </a:lnTo>
                  <a:lnTo>
                    <a:pt x="213700" y="993247"/>
                  </a:lnTo>
                  <a:lnTo>
                    <a:pt x="257311" y="939005"/>
                  </a:lnTo>
                  <a:lnTo>
                    <a:pt x="284075" y="906415"/>
                  </a:lnTo>
                  <a:lnTo>
                    <a:pt x="257311" y="877936"/>
                  </a:lnTo>
                  <a:lnTo>
                    <a:pt x="257384" y="854735"/>
                  </a:lnTo>
                  <a:lnTo>
                    <a:pt x="284776" y="815083"/>
                  </a:lnTo>
                  <a:lnTo>
                    <a:pt x="257468" y="776672"/>
                  </a:lnTo>
                  <a:lnTo>
                    <a:pt x="257468" y="750987"/>
                  </a:lnTo>
                  <a:lnTo>
                    <a:pt x="284776" y="711490"/>
                  </a:lnTo>
                  <a:lnTo>
                    <a:pt x="257384" y="672925"/>
                  </a:lnTo>
                  <a:lnTo>
                    <a:pt x="257384" y="647549"/>
                  </a:lnTo>
                  <a:lnTo>
                    <a:pt x="284776" y="607897"/>
                  </a:lnTo>
                  <a:lnTo>
                    <a:pt x="257311" y="569254"/>
                  </a:lnTo>
                  <a:lnTo>
                    <a:pt x="257311" y="546518"/>
                  </a:lnTo>
                  <a:lnTo>
                    <a:pt x="258400" y="540466"/>
                  </a:lnTo>
                  <a:lnTo>
                    <a:pt x="288116" y="490415"/>
                  </a:lnTo>
                  <a:lnTo>
                    <a:pt x="288116" y="464963"/>
                  </a:lnTo>
                  <a:close/>
                </a:path>
                <a:path w="427355" h="993775">
                  <a:moveTo>
                    <a:pt x="213627" y="0"/>
                  </a:moveTo>
                  <a:lnTo>
                    <a:pt x="164643" y="5642"/>
                  </a:lnTo>
                  <a:lnTo>
                    <a:pt x="119677" y="21713"/>
                  </a:lnTo>
                  <a:lnTo>
                    <a:pt x="80012" y="46932"/>
                  </a:lnTo>
                  <a:lnTo>
                    <a:pt x="46930" y="80015"/>
                  </a:lnTo>
                  <a:lnTo>
                    <a:pt x="21712" y="119680"/>
                  </a:lnTo>
                  <a:lnTo>
                    <a:pt x="5641" y="164644"/>
                  </a:lnTo>
                  <a:lnTo>
                    <a:pt x="0" y="213625"/>
                  </a:lnTo>
                  <a:lnTo>
                    <a:pt x="5210" y="260731"/>
                  </a:lnTo>
                  <a:lnTo>
                    <a:pt x="20084" y="304170"/>
                  </a:lnTo>
                  <a:lnTo>
                    <a:pt x="43488" y="342812"/>
                  </a:lnTo>
                  <a:lnTo>
                    <a:pt x="74287" y="375525"/>
                  </a:lnTo>
                  <a:lnTo>
                    <a:pt x="111347" y="401178"/>
                  </a:lnTo>
                  <a:lnTo>
                    <a:pt x="111347" y="464963"/>
                  </a:lnTo>
                  <a:lnTo>
                    <a:pt x="315896" y="464963"/>
                  </a:lnTo>
                  <a:lnTo>
                    <a:pt x="315896" y="401178"/>
                  </a:lnTo>
                  <a:lnTo>
                    <a:pt x="352956" y="375524"/>
                  </a:lnTo>
                  <a:lnTo>
                    <a:pt x="383755" y="342811"/>
                  </a:lnTo>
                  <a:lnTo>
                    <a:pt x="407159" y="304169"/>
                  </a:lnTo>
                  <a:lnTo>
                    <a:pt x="422033" y="260730"/>
                  </a:lnTo>
                  <a:lnTo>
                    <a:pt x="427243" y="213625"/>
                  </a:lnTo>
                  <a:lnTo>
                    <a:pt x="421601" y="164644"/>
                  </a:lnTo>
                  <a:lnTo>
                    <a:pt x="417031" y="151858"/>
                  </a:lnTo>
                  <a:lnTo>
                    <a:pt x="213627" y="151858"/>
                  </a:lnTo>
                  <a:lnTo>
                    <a:pt x="194651" y="148029"/>
                  </a:lnTo>
                  <a:lnTo>
                    <a:pt x="179162" y="137588"/>
                  </a:lnTo>
                  <a:lnTo>
                    <a:pt x="168722" y="122098"/>
                  </a:lnTo>
                  <a:lnTo>
                    <a:pt x="164895" y="103126"/>
                  </a:lnTo>
                  <a:lnTo>
                    <a:pt x="168722" y="84154"/>
                  </a:lnTo>
                  <a:lnTo>
                    <a:pt x="179162" y="68665"/>
                  </a:lnTo>
                  <a:lnTo>
                    <a:pt x="194651" y="58223"/>
                  </a:lnTo>
                  <a:lnTo>
                    <a:pt x="213627" y="54395"/>
                  </a:lnTo>
                  <a:lnTo>
                    <a:pt x="354694" y="54395"/>
                  </a:lnTo>
                  <a:lnTo>
                    <a:pt x="347232" y="46932"/>
                  </a:lnTo>
                  <a:lnTo>
                    <a:pt x="307569" y="21713"/>
                  </a:lnTo>
                  <a:lnTo>
                    <a:pt x="262606" y="5642"/>
                  </a:lnTo>
                  <a:lnTo>
                    <a:pt x="213627" y="0"/>
                  </a:lnTo>
                  <a:close/>
                </a:path>
                <a:path w="427355" h="993775">
                  <a:moveTo>
                    <a:pt x="354694" y="54395"/>
                  </a:moveTo>
                  <a:lnTo>
                    <a:pt x="213627" y="54395"/>
                  </a:lnTo>
                  <a:lnTo>
                    <a:pt x="232596" y="58223"/>
                  </a:lnTo>
                  <a:lnTo>
                    <a:pt x="248082" y="68665"/>
                  </a:lnTo>
                  <a:lnTo>
                    <a:pt x="258521" y="84154"/>
                  </a:lnTo>
                  <a:lnTo>
                    <a:pt x="262348" y="103126"/>
                  </a:lnTo>
                  <a:lnTo>
                    <a:pt x="258521" y="122099"/>
                  </a:lnTo>
                  <a:lnTo>
                    <a:pt x="248082" y="137589"/>
                  </a:lnTo>
                  <a:lnTo>
                    <a:pt x="232596" y="148030"/>
                  </a:lnTo>
                  <a:lnTo>
                    <a:pt x="213627" y="151858"/>
                  </a:lnTo>
                  <a:lnTo>
                    <a:pt x="417031" y="151858"/>
                  </a:lnTo>
                  <a:lnTo>
                    <a:pt x="405531" y="119680"/>
                  </a:lnTo>
                  <a:lnTo>
                    <a:pt x="380313" y="80015"/>
                  </a:lnTo>
                  <a:lnTo>
                    <a:pt x="354694" y="54395"/>
                  </a:lnTo>
                  <a:close/>
                </a:path>
              </a:pathLst>
            </a:custGeom>
            <a:solidFill>
              <a:srgbClr val="AD5BFF"/>
            </a:solidFill>
          </p:spPr>
          <p:txBody>
            <a:bodyPr wrap="square" lIns="0" tIns="0" rIns="0" bIns="0" rtlCol="0"/>
            <a:lstStyle>
              <a:defPPr>
                <a:defRPr lang="it-IT"/>
              </a:defPPr>
              <a:lvl1pPr marL="0" algn="l" defTabSz="554492" rtl="0" eaLnBrk="1" latinLnBrk="0" hangingPunct="1">
                <a:defRPr sz="109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77246" algn="l" defTabSz="554492" rtl="0" eaLnBrk="1" latinLnBrk="0" hangingPunct="1">
                <a:defRPr sz="109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554492" algn="l" defTabSz="554492" rtl="0" eaLnBrk="1" latinLnBrk="0" hangingPunct="1">
                <a:defRPr sz="109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831738" algn="l" defTabSz="554492" rtl="0" eaLnBrk="1" latinLnBrk="0" hangingPunct="1">
                <a:defRPr sz="109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108984" algn="l" defTabSz="554492" rtl="0" eaLnBrk="1" latinLnBrk="0" hangingPunct="1">
                <a:defRPr sz="109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386230" algn="l" defTabSz="554492" rtl="0" eaLnBrk="1" latinLnBrk="0" hangingPunct="1">
                <a:defRPr sz="109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663476" algn="l" defTabSz="554492" rtl="0" eaLnBrk="1" latinLnBrk="0" hangingPunct="1">
                <a:defRPr sz="109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940723" algn="l" defTabSz="554492" rtl="0" eaLnBrk="1" latinLnBrk="0" hangingPunct="1">
                <a:defRPr sz="109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217969" algn="l" defTabSz="554492" rtl="0" eaLnBrk="1" latinLnBrk="0" hangingPunct="1">
                <a:defRPr sz="109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sz="662"/>
            </a:p>
          </p:txBody>
        </p:sp>
      </p:grpSp>
      <p:sp>
        <p:nvSpPr>
          <p:cNvPr id="24" name="object 24"/>
          <p:cNvSpPr txBox="1"/>
          <p:nvPr/>
        </p:nvSpPr>
        <p:spPr>
          <a:xfrm rot="19320000">
            <a:off x="3358736" y="4004338"/>
            <a:ext cx="1096514" cy="266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it-IT"/>
            </a:defPPr>
            <a:lvl1pPr marL="0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7246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54492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31738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08984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86230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63476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40723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17969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101"/>
              </a:lnSpc>
            </a:pPr>
            <a:r>
              <a:rPr sz="2092" spc="-36" dirty="0">
                <a:solidFill>
                  <a:srgbClr val="FFFFFF"/>
                </a:solidFill>
                <a:latin typeface="Arial MT"/>
                <a:cs typeface="Arial MT"/>
              </a:rPr>
              <a:t>AES</a:t>
            </a:r>
            <a:r>
              <a:rPr sz="2092" spc="-33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92" spc="27" dirty="0">
                <a:solidFill>
                  <a:srgbClr val="FFFFFF"/>
                </a:solidFill>
                <a:latin typeface="Arial MT"/>
                <a:cs typeface="Arial MT"/>
              </a:rPr>
              <a:t>Enc</a:t>
            </a:r>
            <a:endParaRPr sz="2092">
              <a:latin typeface="Arial MT"/>
              <a:cs typeface="Arial MT"/>
            </a:endParaRPr>
          </a:p>
        </p:txBody>
      </p:sp>
      <p:sp>
        <p:nvSpPr>
          <p:cNvPr id="25" name="object 25"/>
          <p:cNvSpPr txBox="1"/>
          <p:nvPr/>
        </p:nvSpPr>
        <p:spPr>
          <a:xfrm rot="1980000">
            <a:off x="7675742" y="3996323"/>
            <a:ext cx="1096514" cy="266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it-IT"/>
            </a:defPPr>
            <a:lvl1pPr marL="0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7246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54492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31738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08984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86230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63476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40723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17969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101"/>
              </a:lnSpc>
            </a:pPr>
            <a:r>
              <a:rPr sz="2092" spc="-36" dirty="0">
                <a:solidFill>
                  <a:srgbClr val="FFFFFF"/>
                </a:solidFill>
                <a:latin typeface="Arial MT"/>
                <a:cs typeface="Arial MT"/>
              </a:rPr>
              <a:t>AES</a:t>
            </a:r>
            <a:r>
              <a:rPr sz="2092" spc="-33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92" spc="27" dirty="0">
                <a:solidFill>
                  <a:srgbClr val="FFFFFF"/>
                </a:solidFill>
                <a:latin typeface="Arial MT"/>
                <a:cs typeface="Arial MT"/>
              </a:rPr>
              <a:t>Enc</a:t>
            </a:r>
            <a:endParaRPr sz="2092">
              <a:latin typeface="Arial MT"/>
              <a:cs typeface="Arial MT"/>
            </a:endParaRPr>
          </a:p>
        </p:txBody>
      </p:sp>
      <p:pic>
        <p:nvPicPr>
          <p:cNvPr id="38" name="Immagine 37">
            <a:extLst>
              <a:ext uri="{FF2B5EF4-FFF2-40B4-BE49-F238E27FC236}">
                <a16:creationId xmlns:a16="http://schemas.microsoft.com/office/drawing/2014/main" id="{4DDD23C0-AA41-D8DE-FD9E-4277A540A8E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99072" y="4336404"/>
            <a:ext cx="257175" cy="600075"/>
          </a:xfrm>
          <a:prstGeom prst="rect">
            <a:avLst/>
          </a:prstGeom>
        </p:spPr>
      </p:pic>
      <p:grpSp>
        <p:nvGrpSpPr>
          <p:cNvPr id="41" name="object 11">
            <a:extLst>
              <a:ext uri="{FF2B5EF4-FFF2-40B4-BE49-F238E27FC236}">
                <a16:creationId xmlns:a16="http://schemas.microsoft.com/office/drawing/2014/main" id="{142EDBDF-86F8-62BB-75F8-17E9CC33D304}"/>
              </a:ext>
            </a:extLst>
          </p:cNvPr>
          <p:cNvGrpSpPr/>
          <p:nvPr/>
        </p:nvGrpSpPr>
        <p:grpSpPr>
          <a:xfrm>
            <a:off x="9162407" y="5066139"/>
            <a:ext cx="892965" cy="424726"/>
            <a:chOff x="11120677" y="4465368"/>
            <a:chExt cx="1472565" cy="700405"/>
          </a:xfrm>
        </p:grpSpPr>
        <p:sp>
          <p:nvSpPr>
            <p:cNvPr id="42" name="object 12">
              <a:extLst>
                <a:ext uri="{FF2B5EF4-FFF2-40B4-BE49-F238E27FC236}">
                  <a16:creationId xmlns:a16="http://schemas.microsoft.com/office/drawing/2014/main" id="{07647D7E-8AF7-7B99-84ED-8D791D257831}"/>
                </a:ext>
              </a:extLst>
            </p:cNvPr>
            <p:cNvSpPr/>
            <p:nvPr/>
          </p:nvSpPr>
          <p:spPr>
            <a:xfrm>
              <a:off x="11120677" y="4465368"/>
              <a:ext cx="1472565" cy="700405"/>
            </a:xfrm>
            <a:custGeom>
              <a:avLst/>
              <a:gdLst/>
              <a:ahLst/>
              <a:cxnLst/>
              <a:rect l="l" t="t" r="r" b="b"/>
              <a:pathLst>
                <a:path w="1472565" h="700404">
                  <a:moveTo>
                    <a:pt x="1233093" y="0"/>
                  </a:moveTo>
                  <a:lnTo>
                    <a:pt x="239364" y="0"/>
                  </a:lnTo>
                  <a:lnTo>
                    <a:pt x="191733" y="183"/>
                  </a:lnTo>
                  <a:lnTo>
                    <a:pt x="153319" y="1466"/>
                  </a:lnTo>
                  <a:lnTo>
                    <a:pt x="98876" y="11729"/>
                  </a:lnTo>
                  <a:lnTo>
                    <a:pt x="45642" y="45646"/>
                  </a:lnTo>
                  <a:lnTo>
                    <a:pt x="11727" y="98883"/>
                  </a:lnTo>
                  <a:lnTo>
                    <a:pt x="1465" y="153322"/>
                  </a:lnTo>
                  <a:lnTo>
                    <a:pt x="183" y="191736"/>
                  </a:lnTo>
                  <a:lnTo>
                    <a:pt x="0" y="239369"/>
                  </a:lnTo>
                  <a:lnTo>
                    <a:pt x="0" y="460738"/>
                  </a:lnTo>
                  <a:lnTo>
                    <a:pt x="183" y="508372"/>
                  </a:lnTo>
                  <a:lnTo>
                    <a:pt x="1465" y="546786"/>
                  </a:lnTo>
                  <a:lnTo>
                    <a:pt x="11727" y="601224"/>
                  </a:lnTo>
                  <a:lnTo>
                    <a:pt x="45642" y="654462"/>
                  </a:lnTo>
                  <a:lnTo>
                    <a:pt x="98876" y="688379"/>
                  </a:lnTo>
                  <a:lnTo>
                    <a:pt x="153319" y="698643"/>
                  </a:lnTo>
                  <a:lnTo>
                    <a:pt x="191733" y="699926"/>
                  </a:lnTo>
                  <a:lnTo>
                    <a:pt x="239364" y="700109"/>
                  </a:lnTo>
                  <a:lnTo>
                    <a:pt x="1233093" y="700109"/>
                  </a:lnTo>
                  <a:lnTo>
                    <a:pt x="1280724" y="699926"/>
                  </a:lnTo>
                  <a:lnTo>
                    <a:pt x="1319137" y="698643"/>
                  </a:lnTo>
                  <a:lnTo>
                    <a:pt x="1373581" y="688379"/>
                  </a:lnTo>
                  <a:lnTo>
                    <a:pt x="1426815" y="654462"/>
                  </a:lnTo>
                  <a:lnTo>
                    <a:pt x="1460730" y="601224"/>
                  </a:lnTo>
                  <a:lnTo>
                    <a:pt x="1471001" y="546786"/>
                  </a:lnTo>
                  <a:lnTo>
                    <a:pt x="1472284" y="508372"/>
                  </a:lnTo>
                  <a:lnTo>
                    <a:pt x="1472468" y="460738"/>
                  </a:lnTo>
                  <a:lnTo>
                    <a:pt x="1472468" y="239369"/>
                  </a:lnTo>
                  <a:lnTo>
                    <a:pt x="1472284" y="191736"/>
                  </a:lnTo>
                  <a:lnTo>
                    <a:pt x="1471001" y="153322"/>
                  </a:lnTo>
                  <a:lnTo>
                    <a:pt x="1460730" y="98883"/>
                  </a:lnTo>
                  <a:lnTo>
                    <a:pt x="1426815" y="45646"/>
                  </a:lnTo>
                  <a:lnTo>
                    <a:pt x="1373581" y="11729"/>
                  </a:lnTo>
                  <a:lnTo>
                    <a:pt x="1319137" y="1466"/>
                  </a:lnTo>
                  <a:lnTo>
                    <a:pt x="1280724" y="183"/>
                  </a:lnTo>
                  <a:lnTo>
                    <a:pt x="1233093" y="0"/>
                  </a:lnTo>
                  <a:close/>
                </a:path>
              </a:pathLst>
            </a:custGeom>
            <a:solidFill>
              <a:srgbClr val="55BC03"/>
            </a:solidFill>
          </p:spPr>
          <p:txBody>
            <a:bodyPr wrap="square" lIns="0" tIns="0" rIns="0" bIns="0" rtlCol="0"/>
            <a:lstStyle>
              <a:defPPr>
                <a:defRPr lang="it-IT"/>
              </a:defPPr>
              <a:lvl1pPr marL="0" algn="l" defTabSz="554492" rtl="0" eaLnBrk="1" latinLnBrk="0" hangingPunct="1">
                <a:defRPr sz="109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77246" algn="l" defTabSz="554492" rtl="0" eaLnBrk="1" latinLnBrk="0" hangingPunct="1">
                <a:defRPr sz="109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554492" algn="l" defTabSz="554492" rtl="0" eaLnBrk="1" latinLnBrk="0" hangingPunct="1">
                <a:defRPr sz="109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831738" algn="l" defTabSz="554492" rtl="0" eaLnBrk="1" latinLnBrk="0" hangingPunct="1">
                <a:defRPr sz="109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108984" algn="l" defTabSz="554492" rtl="0" eaLnBrk="1" latinLnBrk="0" hangingPunct="1">
                <a:defRPr sz="109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386230" algn="l" defTabSz="554492" rtl="0" eaLnBrk="1" latinLnBrk="0" hangingPunct="1">
                <a:defRPr sz="109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663476" algn="l" defTabSz="554492" rtl="0" eaLnBrk="1" latinLnBrk="0" hangingPunct="1">
                <a:defRPr sz="109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940723" algn="l" defTabSz="554492" rtl="0" eaLnBrk="1" latinLnBrk="0" hangingPunct="1">
                <a:defRPr sz="109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217969" algn="l" defTabSz="554492" rtl="0" eaLnBrk="1" latinLnBrk="0" hangingPunct="1">
                <a:defRPr sz="109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sz="662"/>
            </a:p>
          </p:txBody>
        </p:sp>
        <p:sp>
          <p:nvSpPr>
            <p:cNvPr id="43" name="object 13">
              <a:extLst>
                <a:ext uri="{FF2B5EF4-FFF2-40B4-BE49-F238E27FC236}">
                  <a16:creationId xmlns:a16="http://schemas.microsoft.com/office/drawing/2014/main" id="{B405EBE5-B38A-1A6D-6EAD-5DD94E316984}"/>
                </a:ext>
              </a:extLst>
            </p:cNvPr>
            <p:cNvSpPr/>
            <p:nvPr/>
          </p:nvSpPr>
          <p:spPr>
            <a:xfrm>
              <a:off x="11120677" y="4465368"/>
              <a:ext cx="1472565" cy="700405"/>
            </a:xfrm>
            <a:custGeom>
              <a:avLst/>
              <a:gdLst/>
              <a:ahLst/>
              <a:cxnLst/>
              <a:rect l="l" t="t" r="r" b="b"/>
              <a:pathLst>
                <a:path w="1472565" h="700404">
                  <a:moveTo>
                    <a:pt x="1233093" y="0"/>
                  </a:moveTo>
                  <a:lnTo>
                    <a:pt x="239364" y="0"/>
                  </a:lnTo>
                  <a:lnTo>
                    <a:pt x="191733" y="183"/>
                  </a:lnTo>
                  <a:lnTo>
                    <a:pt x="153319" y="1466"/>
                  </a:lnTo>
                  <a:lnTo>
                    <a:pt x="98876" y="11729"/>
                  </a:lnTo>
                  <a:lnTo>
                    <a:pt x="45642" y="45646"/>
                  </a:lnTo>
                  <a:lnTo>
                    <a:pt x="11727" y="98883"/>
                  </a:lnTo>
                  <a:lnTo>
                    <a:pt x="1465" y="153322"/>
                  </a:lnTo>
                  <a:lnTo>
                    <a:pt x="183" y="191736"/>
                  </a:lnTo>
                  <a:lnTo>
                    <a:pt x="0" y="239369"/>
                  </a:lnTo>
                  <a:lnTo>
                    <a:pt x="0" y="460738"/>
                  </a:lnTo>
                  <a:lnTo>
                    <a:pt x="183" y="508372"/>
                  </a:lnTo>
                  <a:lnTo>
                    <a:pt x="1465" y="546786"/>
                  </a:lnTo>
                  <a:lnTo>
                    <a:pt x="11727" y="601224"/>
                  </a:lnTo>
                  <a:lnTo>
                    <a:pt x="45642" y="654462"/>
                  </a:lnTo>
                  <a:lnTo>
                    <a:pt x="98876" y="688379"/>
                  </a:lnTo>
                  <a:lnTo>
                    <a:pt x="153319" y="698643"/>
                  </a:lnTo>
                  <a:lnTo>
                    <a:pt x="191733" y="699926"/>
                  </a:lnTo>
                  <a:lnTo>
                    <a:pt x="239364" y="700109"/>
                  </a:lnTo>
                  <a:lnTo>
                    <a:pt x="1233093" y="700109"/>
                  </a:lnTo>
                  <a:lnTo>
                    <a:pt x="1280724" y="699926"/>
                  </a:lnTo>
                  <a:lnTo>
                    <a:pt x="1319137" y="698643"/>
                  </a:lnTo>
                  <a:lnTo>
                    <a:pt x="1373581" y="688379"/>
                  </a:lnTo>
                  <a:lnTo>
                    <a:pt x="1426815" y="654462"/>
                  </a:lnTo>
                  <a:lnTo>
                    <a:pt x="1460730" y="601224"/>
                  </a:lnTo>
                  <a:lnTo>
                    <a:pt x="1471001" y="546786"/>
                  </a:lnTo>
                  <a:lnTo>
                    <a:pt x="1472284" y="508372"/>
                  </a:lnTo>
                  <a:lnTo>
                    <a:pt x="1472468" y="460738"/>
                  </a:lnTo>
                  <a:lnTo>
                    <a:pt x="1472468" y="239369"/>
                  </a:lnTo>
                  <a:lnTo>
                    <a:pt x="1472284" y="191736"/>
                  </a:lnTo>
                  <a:lnTo>
                    <a:pt x="1471001" y="153322"/>
                  </a:lnTo>
                  <a:lnTo>
                    <a:pt x="1460730" y="98883"/>
                  </a:lnTo>
                  <a:lnTo>
                    <a:pt x="1426815" y="45646"/>
                  </a:lnTo>
                  <a:lnTo>
                    <a:pt x="1373581" y="11729"/>
                  </a:lnTo>
                  <a:lnTo>
                    <a:pt x="1319137" y="1466"/>
                  </a:lnTo>
                  <a:lnTo>
                    <a:pt x="1280724" y="183"/>
                  </a:lnTo>
                  <a:lnTo>
                    <a:pt x="1233093" y="0"/>
                  </a:lnTo>
                  <a:close/>
                </a:path>
              </a:pathLst>
            </a:custGeom>
            <a:solidFill>
              <a:srgbClr val="AD5BFF"/>
            </a:solidFill>
          </p:spPr>
          <p:txBody>
            <a:bodyPr wrap="square" lIns="0" tIns="0" rIns="0" bIns="0" rtlCol="0"/>
            <a:lstStyle>
              <a:defPPr>
                <a:defRPr lang="it-IT"/>
              </a:defPPr>
              <a:lvl1pPr marL="0" algn="l" defTabSz="554492" rtl="0" eaLnBrk="1" latinLnBrk="0" hangingPunct="1">
                <a:defRPr sz="109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77246" algn="l" defTabSz="554492" rtl="0" eaLnBrk="1" latinLnBrk="0" hangingPunct="1">
                <a:defRPr sz="109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554492" algn="l" defTabSz="554492" rtl="0" eaLnBrk="1" latinLnBrk="0" hangingPunct="1">
                <a:defRPr sz="109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831738" algn="l" defTabSz="554492" rtl="0" eaLnBrk="1" latinLnBrk="0" hangingPunct="1">
                <a:defRPr sz="109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108984" algn="l" defTabSz="554492" rtl="0" eaLnBrk="1" latinLnBrk="0" hangingPunct="1">
                <a:defRPr sz="109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386230" algn="l" defTabSz="554492" rtl="0" eaLnBrk="1" latinLnBrk="0" hangingPunct="1">
                <a:defRPr sz="109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663476" algn="l" defTabSz="554492" rtl="0" eaLnBrk="1" latinLnBrk="0" hangingPunct="1">
                <a:defRPr sz="109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940723" algn="l" defTabSz="554492" rtl="0" eaLnBrk="1" latinLnBrk="0" hangingPunct="1">
                <a:defRPr sz="109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217969" algn="l" defTabSz="554492" rtl="0" eaLnBrk="1" latinLnBrk="0" hangingPunct="1">
                <a:defRPr sz="109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sz="662" dirty="0"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9239338" y="5106394"/>
            <a:ext cx="735473" cy="344215"/>
          </a:xfrm>
          <a:prstGeom prst="rect">
            <a:avLst/>
          </a:prstGeom>
        </p:spPr>
        <p:txBody>
          <a:bodyPr vert="horz" wrap="square" lIns="0" tIns="7701" rIns="0" bIns="0" rtlCol="0">
            <a:spAutoFit/>
          </a:bodyPr>
          <a:lstStyle>
            <a:defPPr>
              <a:defRPr lang="it-IT"/>
            </a:defPPr>
            <a:lvl1pPr marL="0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7246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54492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31738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08984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86230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63476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40723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17969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14" marR="3081" indent="-17712">
              <a:lnSpc>
                <a:spcPct val="114300"/>
              </a:lnSpc>
              <a:spcBef>
                <a:spcPts val="61"/>
              </a:spcBef>
            </a:pPr>
            <a:r>
              <a:rPr sz="1001" spc="45" dirty="0">
                <a:solidFill>
                  <a:srgbClr val="FFFFFF"/>
                </a:solidFill>
                <a:latin typeface="Arial MT"/>
                <a:cs typeface="Arial MT"/>
              </a:rPr>
              <a:t>df</a:t>
            </a:r>
            <a:r>
              <a:rPr sz="1001" spc="-464" dirty="0">
                <a:solidFill>
                  <a:srgbClr val="FFFFFF"/>
                </a:solidFill>
                <a:latin typeface="Arial MT"/>
                <a:cs typeface="Arial MT"/>
              </a:rPr>
              <a:t>k</a:t>
            </a:r>
            <a:r>
              <a:rPr sz="1001" spc="-173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1001" spc="-94" dirty="0">
                <a:solidFill>
                  <a:srgbClr val="FFFFFF"/>
                </a:solidFill>
                <a:latin typeface="Arial MT"/>
                <a:cs typeface="Arial MT"/>
              </a:rPr>
              <a:t>j</a:t>
            </a:r>
            <a:r>
              <a:rPr sz="1001" spc="-391" dirty="0">
                <a:solidFill>
                  <a:srgbClr val="FFFFFF"/>
                </a:solidFill>
                <a:latin typeface="Arial MT"/>
                <a:cs typeface="Arial MT"/>
              </a:rPr>
              <a:t>x</a:t>
            </a:r>
            <a:r>
              <a:rPr sz="1001" spc="-76" dirty="0">
                <a:solidFill>
                  <a:srgbClr val="FFFFFF"/>
                </a:solidFill>
                <a:latin typeface="Arial MT"/>
                <a:cs typeface="Arial MT"/>
              </a:rPr>
              <a:t>s</a:t>
            </a:r>
            <a:r>
              <a:rPr sz="1001" spc="-467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1001" spc="-97" dirty="0">
                <a:solidFill>
                  <a:srgbClr val="FFFFFF"/>
                </a:solidFill>
                <a:latin typeface="Arial MT"/>
                <a:cs typeface="Arial MT"/>
              </a:rPr>
              <a:t>d</a:t>
            </a:r>
            <a:r>
              <a:rPr sz="1001" spc="-355" dirty="0">
                <a:solidFill>
                  <a:srgbClr val="FFFFFF"/>
                </a:solidFill>
                <a:latin typeface="Arial MT"/>
                <a:cs typeface="Arial MT"/>
              </a:rPr>
              <a:t>c</a:t>
            </a:r>
            <a:r>
              <a:rPr sz="1001" spc="-152" dirty="0">
                <a:solidFill>
                  <a:srgbClr val="FFFFFF"/>
                </a:solidFill>
                <a:latin typeface="Arial MT"/>
                <a:cs typeface="Arial MT"/>
              </a:rPr>
              <a:t>n</a:t>
            </a:r>
            <a:r>
              <a:rPr sz="1001" spc="-394" dirty="0">
                <a:solidFill>
                  <a:srgbClr val="FFFFFF"/>
                </a:solidFill>
                <a:latin typeface="Arial MT"/>
                <a:cs typeface="Arial MT"/>
              </a:rPr>
              <a:t>u</a:t>
            </a:r>
            <a:r>
              <a:rPr sz="1001" spc="-152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1001" spc="-133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001" spc="-318" dirty="0">
                <a:solidFill>
                  <a:srgbClr val="FFFFFF"/>
                </a:solidFill>
                <a:latin typeface="Arial MT"/>
                <a:cs typeface="Arial MT"/>
              </a:rPr>
              <a:t>c</a:t>
            </a:r>
            <a:r>
              <a:rPr sz="1001" spc="-191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1001" spc="9" dirty="0">
                <a:solidFill>
                  <a:srgbClr val="FFFFFF"/>
                </a:solidFill>
                <a:latin typeface="Arial MT"/>
                <a:cs typeface="Arial MT"/>
              </a:rPr>
              <a:t>ri2  </a:t>
            </a:r>
            <a:r>
              <a:rPr sz="1001" spc="-209" dirty="0">
                <a:solidFill>
                  <a:srgbClr val="FFFFFF"/>
                </a:solidFill>
                <a:latin typeface="Arial MT"/>
                <a:cs typeface="Arial MT"/>
              </a:rPr>
              <a:t>unodrdne8rw6o6u.e</a:t>
            </a:r>
            <a:endParaRPr sz="1001" dirty="0">
              <a:latin typeface="Arial MT"/>
              <a:cs typeface="Arial MT"/>
            </a:endParaRPr>
          </a:p>
        </p:txBody>
      </p:sp>
      <p:pic>
        <p:nvPicPr>
          <p:cNvPr id="17" name="Immagine 16">
            <a:extLst>
              <a:ext uri="{FF2B5EF4-FFF2-40B4-BE49-F238E27FC236}">
                <a16:creationId xmlns:a16="http://schemas.microsoft.com/office/drawing/2014/main" id="{F224BE1D-9A3F-FCDF-4A35-60F5C3B0623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9587" y="4353174"/>
            <a:ext cx="1381125" cy="1609725"/>
          </a:xfrm>
          <a:prstGeom prst="rect">
            <a:avLst/>
          </a:prstGeom>
        </p:spPr>
      </p:pic>
      <p:pic>
        <p:nvPicPr>
          <p:cNvPr id="19" name="Immagine 18">
            <a:extLst>
              <a:ext uri="{FF2B5EF4-FFF2-40B4-BE49-F238E27FC236}">
                <a16:creationId xmlns:a16="http://schemas.microsoft.com/office/drawing/2014/main" id="{B01A924D-9C04-2B8A-0765-C3212F9A898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386513" y="4457955"/>
            <a:ext cx="1485900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1135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25308" y="1079127"/>
            <a:ext cx="4141382" cy="254863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45262" y="4104763"/>
            <a:ext cx="1275807" cy="219228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970958" y="4104762"/>
            <a:ext cx="1275864" cy="2192382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6606464" y="1683448"/>
            <a:ext cx="1857937" cy="694271"/>
          </a:xfrm>
          <a:custGeom>
            <a:avLst/>
            <a:gdLst/>
            <a:ahLst/>
            <a:cxnLst/>
            <a:rect l="l" t="t" r="r" b="b"/>
            <a:pathLst>
              <a:path w="3063875" h="1144904">
                <a:moveTo>
                  <a:pt x="3063721" y="0"/>
                </a:moveTo>
                <a:lnTo>
                  <a:pt x="0" y="1144377"/>
                </a:lnTo>
              </a:path>
            </a:pathLst>
          </a:custGeom>
          <a:ln w="41883">
            <a:solidFill>
              <a:srgbClr val="FF7E79"/>
            </a:solidFill>
          </a:ln>
        </p:spPr>
        <p:txBody>
          <a:bodyPr wrap="square" lIns="0" tIns="0" rIns="0" bIns="0" rtlCol="0"/>
          <a:lstStyle>
            <a:defPPr>
              <a:defRPr lang="it-IT"/>
            </a:defPPr>
            <a:lvl1pPr marL="0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7246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54492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31738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08984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86230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63476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40723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17969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sz="662"/>
          </a:p>
        </p:txBody>
      </p:sp>
      <p:grpSp>
        <p:nvGrpSpPr>
          <p:cNvPr id="6" name="object 6"/>
          <p:cNvGrpSpPr/>
          <p:nvPr/>
        </p:nvGrpSpPr>
        <p:grpSpPr>
          <a:xfrm>
            <a:off x="3764613" y="1670748"/>
            <a:ext cx="3121333" cy="1632289"/>
            <a:chOff x="6207419" y="2755187"/>
            <a:chExt cx="5147310" cy="2691765"/>
          </a:xfrm>
        </p:grpSpPr>
        <p:sp>
          <p:nvSpPr>
            <p:cNvPr id="7" name="object 7"/>
            <p:cNvSpPr/>
            <p:nvPr/>
          </p:nvSpPr>
          <p:spPr>
            <a:xfrm>
              <a:off x="6228361" y="2776129"/>
              <a:ext cx="3063875" cy="1144905"/>
            </a:xfrm>
            <a:custGeom>
              <a:avLst/>
              <a:gdLst/>
              <a:ahLst/>
              <a:cxnLst/>
              <a:rect l="l" t="t" r="r" b="b"/>
              <a:pathLst>
                <a:path w="3063875" h="1144904">
                  <a:moveTo>
                    <a:pt x="0" y="0"/>
                  </a:moveTo>
                  <a:lnTo>
                    <a:pt x="3063721" y="1144377"/>
                  </a:lnTo>
                </a:path>
              </a:pathLst>
            </a:custGeom>
            <a:ln w="41883">
              <a:solidFill>
                <a:srgbClr val="FF7E79"/>
              </a:solidFill>
            </a:ln>
          </p:spPr>
          <p:txBody>
            <a:bodyPr wrap="square" lIns="0" tIns="0" rIns="0" bIns="0" rtlCol="0"/>
            <a:lstStyle>
              <a:defPPr>
                <a:defRPr lang="it-IT"/>
              </a:defPPr>
              <a:lvl1pPr marL="0" algn="l" defTabSz="554492" rtl="0" eaLnBrk="1" latinLnBrk="0" hangingPunct="1">
                <a:defRPr sz="109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77246" algn="l" defTabSz="554492" rtl="0" eaLnBrk="1" latinLnBrk="0" hangingPunct="1">
                <a:defRPr sz="109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554492" algn="l" defTabSz="554492" rtl="0" eaLnBrk="1" latinLnBrk="0" hangingPunct="1">
                <a:defRPr sz="109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831738" algn="l" defTabSz="554492" rtl="0" eaLnBrk="1" latinLnBrk="0" hangingPunct="1">
                <a:defRPr sz="109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108984" algn="l" defTabSz="554492" rtl="0" eaLnBrk="1" latinLnBrk="0" hangingPunct="1">
                <a:defRPr sz="109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386230" algn="l" defTabSz="554492" rtl="0" eaLnBrk="1" latinLnBrk="0" hangingPunct="1">
                <a:defRPr sz="109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663476" algn="l" defTabSz="554492" rtl="0" eaLnBrk="1" latinLnBrk="0" hangingPunct="1">
                <a:defRPr sz="109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940723" algn="l" defTabSz="554492" rtl="0" eaLnBrk="1" latinLnBrk="0" hangingPunct="1">
                <a:defRPr sz="109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217969" algn="l" defTabSz="554492" rtl="0" eaLnBrk="1" latinLnBrk="0" hangingPunct="1">
                <a:defRPr sz="109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sz="662"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749845" y="2842476"/>
              <a:ext cx="2604407" cy="2604407"/>
            </a:xfrm>
            <a:prstGeom prst="rect">
              <a:avLst/>
            </a:prstGeom>
          </p:spPr>
        </p:pic>
      </p:grpSp>
      <p:sp>
        <p:nvSpPr>
          <p:cNvPr id="9" name="object 9"/>
          <p:cNvSpPr/>
          <p:nvPr/>
        </p:nvSpPr>
        <p:spPr>
          <a:xfrm>
            <a:off x="2036678" y="4988670"/>
            <a:ext cx="892965" cy="424726"/>
          </a:xfrm>
          <a:custGeom>
            <a:avLst/>
            <a:gdLst/>
            <a:ahLst/>
            <a:cxnLst/>
            <a:rect l="l" t="t" r="r" b="b"/>
            <a:pathLst>
              <a:path w="1472564" h="700404">
                <a:moveTo>
                  <a:pt x="1233098" y="0"/>
                </a:moveTo>
                <a:lnTo>
                  <a:pt x="239370" y="0"/>
                </a:lnTo>
                <a:lnTo>
                  <a:pt x="191737" y="183"/>
                </a:lnTo>
                <a:lnTo>
                  <a:pt x="153322" y="1466"/>
                </a:lnTo>
                <a:lnTo>
                  <a:pt x="98884" y="11730"/>
                </a:lnTo>
                <a:lnTo>
                  <a:pt x="45647" y="45646"/>
                </a:lnTo>
                <a:lnTo>
                  <a:pt x="11730" y="98883"/>
                </a:lnTo>
                <a:lnTo>
                  <a:pt x="1466" y="153322"/>
                </a:lnTo>
                <a:lnTo>
                  <a:pt x="183" y="191736"/>
                </a:lnTo>
                <a:lnTo>
                  <a:pt x="0" y="239369"/>
                </a:lnTo>
                <a:lnTo>
                  <a:pt x="0" y="460738"/>
                </a:lnTo>
                <a:lnTo>
                  <a:pt x="183" y="508372"/>
                </a:lnTo>
                <a:lnTo>
                  <a:pt x="1466" y="546787"/>
                </a:lnTo>
                <a:lnTo>
                  <a:pt x="11730" y="601225"/>
                </a:lnTo>
                <a:lnTo>
                  <a:pt x="45647" y="654463"/>
                </a:lnTo>
                <a:lnTo>
                  <a:pt x="98884" y="688379"/>
                </a:lnTo>
                <a:lnTo>
                  <a:pt x="153322" y="698643"/>
                </a:lnTo>
                <a:lnTo>
                  <a:pt x="191737" y="699926"/>
                </a:lnTo>
                <a:lnTo>
                  <a:pt x="239370" y="700109"/>
                </a:lnTo>
                <a:lnTo>
                  <a:pt x="1233098" y="700109"/>
                </a:lnTo>
                <a:lnTo>
                  <a:pt x="1280731" y="699926"/>
                </a:lnTo>
                <a:lnTo>
                  <a:pt x="1319145" y="698643"/>
                </a:lnTo>
                <a:lnTo>
                  <a:pt x="1373584" y="688379"/>
                </a:lnTo>
                <a:lnTo>
                  <a:pt x="1426822" y="654463"/>
                </a:lnTo>
                <a:lnTo>
                  <a:pt x="1460738" y="601225"/>
                </a:lnTo>
                <a:lnTo>
                  <a:pt x="1471002" y="546787"/>
                </a:lnTo>
                <a:lnTo>
                  <a:pt x="1472284" y="508372"/>
                </a:lnTo>
                <a:lnTo>
                  <a:pt x="1472468" y="460738"/>
                </a:lnTo>
                <a:lnTo>
                  <a:pt x="1472468" y="239369"/>
                </a:lnTo>
                <a:lnTo>
                  <a:pt x="1472284" y="191736"/>
                </a:lnTo>
                <a:lnTo>
                  <a:pt x="1471002" y="153322"/>
                </a:lnTo>
                <a:lnTo>
                  <a:pt x="1460738" y="98883"/>
                </a:lnTo>
                <a:lnTo>
                  <a:pt x="1426822" y="45646"/>
                </a:lnTo>
                <a:lnTo>
                  <a:pt x="1373584" y="11730"/>
                </a:lnTo>
                <a:lnTo>
                  <a:pt x="1319145" y="1466"/>
                </a:lnTo>
                <a:lnTo>
                  <a:pt x="1280731" y="183"/>
                </a:lnTo>
                <a:lnTo>
                  <a:pt x="1233098" y="0"/>
                </a:lnTo>
                <a:close/>
              </a:path>
            </a:pathLst>
          </a:custGeom>
          <a:solidFill>
            <a:srgbClr val="808785"/>
          </a:solidFill>
        </p:spPr>
        <p:txBody>
          <a:bodyPr wrap="square" lIns="0" tIns="0" rIns="0" bIns="0" rtlCol="0"/>
          <a:lstStyle>
            <a:defPPr>
              <a:defRPr lang="it-IT"/>
            </a:defPPr>
            <a:lvl1pPr marL="0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7246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54492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31738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08984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86230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63476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40723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17969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sz="662"/>
          </a:p>
        </p:txBody>
      </p:sp>
      <p:sp>
        <p:nvSpPr>
          <p:cNvPr id="10" name="object 10"/>
          <p:cNvSpPr txBox="1"/>
          <p:nvPr/>
        </p:nvSpPr>
        <p:spPr>
          <a:xfrm>
            <a:off x="2214209" y="5007245"/>
            <a:ext cx="537935" cy="344215"/>
          </a:xfrm>
          <a:prstGeom prst="rect">
            <a:avLst/>
          </a:prstGeom>
        </p:spPr>
        <p:txBody>
          <a:bodyPr vert="horz" wrap="square" lIns="0" tIns="7701" rIns="0" bIns="0" rtlCol="0">
            <a:spAutoFit/>
          </a:bodyPr>
          <a:lstStyle>
            <a:defPPr>
              <a:defRPr lang="it-IT"/>
            </a:defPPr>
            <a:lvl1pPr marL="0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7246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54492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31738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08984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86230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63476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40723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17969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701" marR="3081" indent="23489">
              <a:lnSpc>
                <a:spcPct val="114300"/>
              </a:lnSpc>
              <a:spcBef>
                <a:spcPts val="61"/>
              </a:spcBef>
            </a:pPr>
            <a:r>
              <a:rPr sz="1001" spc="15" dirty="0">
                <a:solidFill>
                  <a:srgbClr val="FFFFFF"/>
                </a:solidFill>
                <a:latin typeface="Arial MT"/>
                <a:cs typeface="Arial MT"/>
              </a:rPr>
              <a:t>Execute </a:t>
            </a:r>
            <a:r>
              <a:rPr sz="1001" spc="-27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1" spc="21" dirty="0">
                <a:solidFill>
                  <a:srgbClr val="FFFFFF"/>
                </a:solidFill>
                <a:latin typeface="Arial MT"/>
                <a:cs typeface="Arial MT"/>
              </a:rPr>
              <a:t>order</a:t>
            </a:r>
            <a:r>
              <a:rPr sz="1001" spc="-49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1" spc="-3" dirty="0">
                <a:solidFill>
                  <a:srgbClr val="FFFFFF"/>
                </a:solidFill>
                <a:latin typeface="Arial MT"/>
                <a:cs typeface="Arial MT"/>
              </a:rPr>
              <a:t>66.</a:t>
            </a:r>
            <a:endParaRPr sz="1001">
              <a:latin typeface="Arial MT"/>
              <a:cs typeface="Arial MT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139899" y="3392499"/>
            <a:ext cx="1546034" cy="1483654"/>
          </a:xfrm>
          <a:custGeom>
            <a:avLst/>
            <a:gdLst/>
            <a:ahLst/>
            <a:cxnLst/>
            <a:rect l="l" t="t" r="r" b="b"/>
            <a:pathLst>
              <a:path w="2549525" h="2446654">
                <a:moveTo>
                  <a:pt x="0" y="1288444"/>
                </a:moveTo>
                <a:lnTo>
                  <a:pt x="67027" y="2172210"/>
                </a:lnTo>
                <a:lnTo>
                  <a:pt x="909952" y="2446093"/>
                </a:lnTo>
                <a:lnTo>
                  <a:pt x="758945" y="2253979"/>
                </a:lnTo>
                <a:lnTo>
                  <a:pt x="1742896" y="1480558"/>
                </a:lnTo>
                <a:lnTo>
                  <a:pt x="151006" y="1480558"/>
                </a:lnTo>
                <a:lnTo>
                  <a:pt x="0" y="1288444"/>
                </a:lnTo>
                <a:close/>
              </a:path>
              <a:path w="2549525" h="2446654">
                <a:moveTo>
                  <a:pt x="1639167" y="0"/>
                </a:moveTo>
                <a:lnTo>
                  <a:pt x="1790175" y="192112"/>
                </a:lnTo>
                <a:lnTo>
                  <a:pt x="151006" y="1480558"/>
                </a:lnTo>
                <a:lnTo>
                  <a:pt x="1742896" y="1480558"/>
                </a:lnTo>
                <a:lnTo>
                  <a:pt x="2398113" y="965533"/>
                </a:lnTo>
                <a:lnTo>
                  <a:pt x="2534549" y="965533"/>
                </a:lnTo>
                <a:lnTo>
                  <a:pt x="2482093" y="273881"/>
                </a:lnTo>
                <a:lnTo>
                  <a:pt x="1639167" y="0"/>
                </a:lnTo>
                <a:close/>
              </a:path>
              <a:path w="2549525" h="2446654">
                <a:moveTo>
                  <a:pt x="2534549" y="965533"/>
                </a:moveTo>
                <a:lnTo>
                  <a:pt x="2398113" y="965533"/>
                </a:lnTo>
                <a:lnTo>
                  <a:pt x="2549120" y="1157647"/>
                </a:lnTo>
                <a:lnTo>
                  <a:pt x="2534549" y="965533"/>
                </a:lnTo>
                <a:close/>
              </a:path>
            </a:pathLst>
          </a:custGeom>
          <a:solidFill>
            <a:srgbClr val="AD5BFF"/>
          </a:solidFill>
        </p:spPr>
        <p:txBody>
          <a:bodyPr wrap="square" lIns="0" tIns="0" rIns="0" bIns="0" rtlCol="0"/>
          <a:lstStyle>
            <a:defPPr>
              <a:defRPr lang="it-IT"/>
            </a:defPPr>
            <a:lvl1pPr marL="0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7246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54492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31738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08984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86230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63476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40723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17969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sz="662"/>
          </a:p>
        </p:txBody>
      </p:sp>
      <p:sp>
        <p:nvSpPr>
          <p:cNvPr id="12" name="object 12"/>
          <p:cNvSpPr/>
          <p:nvPr/>
        </p:nvSpPr>
        <p:spPr>
          <a:xfrm>
            <a:off x="9162377" y="4988670"/>
            <a:ext cx="892965" cy="424726"/>
          </a:xfrm>
          <a:custGeom>
            <a:avLst/>
            <a:gdLst/>
            <a:ahLst/>
            <a:cxnLst/>
            <a:rect l="l" t="t" r="r" b="b"/>
            <a:pathLst>
              <a:path w="1472565" h="700404">
                <a:moveTo>
                  <a:pt x="1233093" y="0"/>
                </a:moveTo>
                <a:lnTo>
                  <a:pt x="239364" y="0"/>
                </a:lnTo>
                <a:lnTo>
                  <a:pt x="191733" y="183"/>
                </a:lnTo>
                <a:lnTo>
                  <a:pt x="153319" y="1466"/>
                </a:lnTo>
                <a:lnTo>
                  <a:pt x="98876" y="11730"/>
                </a:lnTo>
                <a:lnTo>
                  <a:pt x="45642" y="45646"/>
                </a:lnTo>
                <a:lnTo>
                  <a:pt x="11727" y="98883"/>
                </a:lnTo>
                <a:lnTo>
                  <a:pt x="1465" y="153322"/>
                </a:lnTo>
                <a:lnTo>
                  <a:pt x="183" y="191736"/>
                </a:lnTo>
                <a:lnTo>
                  <a:pt x="0" y="239369"/>
                </a:lnTo>
                <a:lnTo>
                  <a:pt x="0" y="460738"/>
                </a:lnTo>
                <a:lnTo>
                  <a:pt x="183" y="508372"/>
                </a:lnTo>
                <a:lnTo>
                  <a:pt x="1465" y="546787"/>
                </a:lnTo>
                <a:lnTo>
                  <a:pt x="11727" y="601225"/>
                </a:lnTo>
                <a:lnTo>
                  <a:pt x="45642" y="654463"/>
                </a:lnTo>
                <a:lnTo>
                  <a:pt x="98876" y="688379"/>
                </a:lnTo>
                <a:lnTo>
                  <a:pt x="153319" y="698643"/>
                </a:lnTo>
                <a:lnTo>
                  <a:pt x="191733" y="699926"/>
                </a:lnTo>
                <a:lnTo>
                  <a:pt x="239364" y="700109"/>
                </a:lnTo>
                <a:lnTo>
                  <a:pt x="1233093" y="700109"/>
                </a:lnTo>
                <a:lnTo>
                  <a:pt x="1280725" y="699926"/>
                </a:lnTo>
                <a:lnTo>
                  <a:pt x="1319141" y="698643"/>
                </a:lnTo>
                <a:lnTo>
                  <a:pt x="1373581" y="688379"/>
                </a:lnTo>
                <a:lnTo>
                  <a:pt x="1426815" y="654463"/>
                </a:lnTo>
                <a:lnTo>
                  <a:pt x="1460730" y="601225"/>
                </a:lnTo>
                <a:lnTo>
                  <a:pt x="1471001" y="546787"/>
                </a:lnTo>
                <a:lnTo>
                  <a:pt x="1472284" y="508372"/>
                </a:lnTo>
                <a:lnTo>
                  <a:pt x="1472468" y="460738"/>
                </a:lnTo>
                <a:lnTo>
                  <a:pt x="1472468" y="239369"/>
                </a:lnTo>
                <a:lnTo>
                  <a:pt x="1472284" y="191736"/>
                </a:lnTo>
                <a:lnTo>
                  <a:pt x="1471001" y="153322"/>
                </a:lnTo>
                <a:lnTo>
                  <a:pt x="1460730" y="98883"/>
                </a:lnTo>
                <a:lnTo>
                  <a:pt x="1426815" y="45646"/>
                </a:lnTo>
                <a:lnTo>
                  <a:pt x="1373581" y="11730"/>
                </a:lnTo>
                <a:lnTo>
                  <a:pt x="1319141" y="1466"/>
                </a:lnTo>
                <a:lnTo>
                  <a:pt x="1280725" y="183"/>
                </a:lnTo>
                <a:lnTo>
                  <a:pt x="1233093" y="0"/>
                </a:lnTo>
                <a:close/>
              </a:path>
            </a:pathLst>
          </a:custGeom>
          <a:solidFill>
            <a:srgbClr val="808785"/>
          </a:solidFill>
        </p:spPr>
        <p:txBody>
          <a:bodyPr wrap="square" lIns="0" tIns="0" rIns="0" bIns="0" rtlCol="0"/>
          <a:lstStyle>
            <a:defPPr>
              <a:defRPr lang="it-IT"/>
            </a:defPPr>
            <a:lvl1pPr marL="0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7246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54492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31738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08984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86230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63476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40723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17969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sz="662"/>
          </a:p>
        </p:txBody>
      </p:sp>
      <p:sp>
        <p:nvSpPr>
          <p:cNvPr id="13" name="object 13"/>
          <p:cNvSpPr txBox="1"/>
          <p:nvPr/>
        </p:nvSpPr>
        <p:spPr>
          <a:xfrm>
            <a:off x="9339905" y="5007245"/>
            <a:ext cx="537935" cy="344215"/>
          </a:xfrm>
          <a:prstGeom prst="rect">
            <a:avLst/>
          </a:prstGeom>
        </p:spPr>
        <p:txBody>
          <a:bodyPr vert="horz" wrap="square" lIns="0" tIns="7701" rIns="0" bIns="0" rtlCol="0">
            <a:spAutoFit/>
          </a:bodyPr>
          <a:lstStyle>
            <a:defPPr>
              <a:defRPr lang="it-IT"/>
            </a:defPPr>
            <a:lvl1pPr marL="0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7246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54492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31738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08984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86230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63476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40723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17969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701" marR="3081" indent="23489">
              <a:lnSpc>
                <a:spcPct val="114300"/>
              </a:lnSpc>
              <a:spcBef>
                <a:spcPts val="61"/>
              </a:spcBef>
            </a:pPr>
            <a:r>
              <a:rPr sz="1001" spc="15" dirty="0">
                <a:solidFill>
                  <a:srgbClr val="FFFFFF"/>
                </a:solidFill>
                <a:latin typeface="Arial MT"/>
                <a:cs typeface="Arial MT"/>
              </a:rPr>
              <a:t>Execute </a:t>
            </a:r>
            <a:r>
              <a:rPr sz="1001" spc="-27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1" spc="21" dirty="0">
                <a:solidFill>
                  <a:srgbClr val="FFFFFF"/>
                </a:solidFill>
                <a:latin typeface="Arial MT"/>
                <a:cs typeface="Arial MT"/>
              </a:rPr>
              <a:t>order</a:t>
            </a:r>
            <a:r>
              <a:rPr sz="1001" spc="-49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1" spc="-3" dirty="0">
                <a:solidFill>
                  <a:srgbClr val="FFFFFF"/>
                </a:solidFill>
                <a:latin typeface="Arial MT"/>
                <a:cs typeface="Arial MT"/>
              </a:rPr>
              <a:t>66.</a:t>
            </a:r>
            <a:endParaRPr sz="1001">
              <a:latin typeface="Arial MT"/>
              <a:cs typeface="Arial MT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449757" y="3414435"/>
            <a:ext cx="1558741" cy="1439756"/>
          </a:xfrm>
          <a:custGeom>
            <a:avLst/>
            <a:gdLst/>
            <a:ahLst/>
            <a:cxnLst/>
            <a:rect l="l" t="t" r="r" b="b"/>
            <a:pathLst>
              <a:path w="2570480" h="2374265">
                <a:moveTo>
                  <a:pt x="1940170" y="1027638"/>
                </a:moveTo>
                <a:lnTo>
                  <a:pt x="143566" y="1027638"/>
                </a:lnTo>
                <a:lnTo>
                  <a:pt x="1888172" y="2169274"/>
                </a:lnTo>
                <a:lnTo>
                  <a:pt x="1754365" y="2373744"/>
                </a:lnTo>
                <a:lnTo>
                  <a:pt x="2570403" y="2027885"/>
                </a:lnTo>
                <a:lnTo>
                  <a:pt x="2562896" y="1346105"/>
                </a:lnTo>
                <a:lnTo>
                  <a:pt x="2426837" y="1346105"/>
                </a:lnTo>
                <a:lnTo>
                  <a:pt x="1940170" y="1027638"/>
                </a:lnTo>
                <a:close/>
              </a:path>
              <a:path w="2570480" h="2374265">
                <a:moveTo>
                  <a:pt x="2560644" y="1141635"/>
                </a:moveTo>
                <a:lnTo>
                  <a:pt x="2426837" y="1346105"/>
                </a:lnTo>
                <a:lnTo>
                  <a:pt x="2562896" y="1346105"/>
                </a:lnTo>
                <a:lnTo>
                  <a:pt x="2560644" y="1141635"/>
                </a:lnTo>
                <a:close/>
              </a:path>
              <a:path w="2570480" h="2374265">
                <a:moveTo>
                  <a:pt x="816037" y="0"/>
                </a:moveTo>
                <a:lnTo>
                  <a:pt x="0" y="345858"/>
                </a:lnTo>
                <a:lnTo>
                  <a:pt x="9769" y="1232109"/>
                </a:lnTo>
                <a:lnTo>
                  <a:pt x="143566" y="1027638"/>
                </a:lnTo>
                <a:lnTo>
                  <a:pt x="1940170" y="1027638"/>
                </a:lnTo>
                <a:lnTo>
                  <a:pt x="682241" y="204470"/>
                </a:lnTo>
                <a:lnTo>
                  <a:pt x="816037" y="0"/>
                </a:lnTo>
                <a:close/>
              </a:path>
            </a:pathLst>
          </a:custGeom>
          <a:solidFill>
            <a:srgbClr val="AD5BFF"/>
          </a:solidFill>
        </p:spPr>
        <p:txBody>
          <a:bodyPr wrap="square" lIns="0" tIns="0" rIns="0" bIns="0" rtlCol="0"/>
          <a:lstStyle>
            <a:defPPr>
              <a:defRPr lang="it-IT"/>
            </a:defPPr>
            <a:lvl1pPr marL="0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7246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54492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31738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08984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86230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63476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40723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17969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sz="662"/>
          </a:p>
        </p:txBody>
      </p:sp>
      <p:grpSp>
        <p:nvGrpSpPr>
          <p:cNvPr id="15" name="object 15"/>
          <p:cNvGrpSpPr/>
          <p:nvPr/>
        </p:nvGrpSpPr>
        <p:grpSpPr>
          <a:xfrm>
            <a:off x="2036678" y="1125067"/>
            <a:ext cx="2034296" cy="1336559"/>
            <a:chOff x="3357927" y="1855319"/>
            <a:chExt cx="3354704" cy="2204085"/>
          </a:xfrm>
        </p:grpSpPr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08482" y="1855319"/>
              <a:ext cx="2203724" cy="220372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3357927" y="2607127"/>
              <a:ext cx="1472565" cy="700405"/>
            </a:xfrm>
            <a:custGeom>
              <a:avLst/>
              <a:gdLst/>
              <a:ahLst/>
              <a:cxnLst/>
              <a:rect l="l" t="t" r="r" b="b"/>
              <a:pathLst>
                <a:path w="1472564" h="700404">
                  <a:moveTo>
                    <a:pt x="1233098" y="0"/>
                  </a:moveTo>
                  <a:lnTo>
                    <a:pt x="239370" y="0"/>
                  </a:lnTo>
                  <a:lnTo>
                    <a:pt x="191737" y="183"/>
                  </a:lnTo>
                  <a:lnTo>
                    <a:pt x="153322" y="1466"/>
                  </a:lnTo>
                  <a:lnTo>
                    <a:pt x="98884" y="11730"/>
                  </a:lnTo>
                  <a:lnTo>
                    <a:pt x="45647" y="45646"/>
                  </a:lnTo>
                  <a:lnTo>
                    <a:pt x="11730" y="98883"/>
                  </a:lnTo>
                  <a:lnTo>
                    <a:pt x="1466" y="153322"/>
                  </a:lnTo>
                  <a:lnTo>
                    <a:pt x="183" y="191736"/>
                  </a:lnTo>
                  <a:lnTo>
                    <a:pt x="0" y="239370"/>
                  </a:lnTo>
                  <a:lnTo>
                    <a:pt x="0" y="460738"/>
                  </a:lnTo>
                  <a:lnTo>
                    <a:pt x="183" y="508372"/>
                  </a:lnTo>
                  <a:lnTo>
                    <a:pt x="1466" y="546787"/>
                  </a:lnTo>
                  <a:lnTo>
                    <a:pt x="11730" y="601225"/>
                  </a:lnTo>
                  <a:lnTo>
                    <a:pt x="45647" y="654463"/>
                  </a:lnTo>
                  <a:lnTo>
                    <a:pt x="98884" y="688379"/>
                  </a:lnTo>
                  <a:lnTo>
                    <a:pt x="153322" y="698643"/>
                  </a:lnTo>
                  <a:lnTo>
                    <a:pt x="191737" y="699926"/>
                  </a:lnTo>
                  <a:lnTo>
                    <a:pt x="239370" y="700109"/>
                  </a:lnTo>
                  <a:lnTo>
                    <a:pt x="1233098" y="700109"/>
                  </a:lnTo>
                  <a:lnTo>
                    <a:pt x="1280731" y="699926"/>
                  </a:lnTo>
                  <a:lnTo>
                    <a:pt x="1319145" y="698643"/>
                  </a:lnTo>
                  <a:lnTo>
                    <a:pt x="1373584" y="688379"/>
                  </a:lnTo>
                  <a:lnTo>
                    <a:pt x="1426822" y="654463"/>
                  </a:lnTo>
                  <a:lnTo>
                    <a:pt x="1460738" y="601225"/>
                  </a:lnTo>
                  <a:lnTo>
                    <a:pt x="1471002" y="546787"/>
                  </a:lnTo>
                  <a:lnTo>
                    <a:pt x="1472284" y="508372"/>
                  </a:lnTo>
                  <a:lnTo>
                    <a:pt x="1472468" y="460738"/>
                  </a:lnTo>
                  <a:lnTo>
                    <a:pt x="1472468" y="239370"/>
                  </a:lnTo>
                  <a:lnTo>
                    <a:pt x="1472284" y="191736"/>
                  </a:lnTo>
                  <a:lnTo>
                    <a:pt x="1471002" y="153322"/>
                  </a:lnTo>
                  <a:lnTo>
                    <a:pt x="1460738" y="98883"/>
                  </a:lnTo>
                  <a:lnTo>
                    <a:pt x="1426822" y="45646"/>
                  </a:lnTo>
                  <a:lnTo>
                    <a:pt x="1373584" y="11730"/>
                  </a:lnTo>
                  <a:lnTo>
                    <a:pt x="1319145" y="1466"/>
                  </a:lnTo>
                  <a:lnTo>
                    <a:pt x="1280731" y="183"/>
                  </a:lnTo>
                  <a:lnTo>
                    <a:pt x="1233098" y="0"/>
                  </a:lnTo>
                  <a:close/>
                </a:path>
              </a:pathLst>
            </a:custGeom>
            <a:solidFill>
              <a:srgbClr val="AD5BFF"/>
            </a:solidFill>
          </p:spPr>
          <p:txBody>
            <a:bodyPr wrap="square" lIns="0" tIns="0" rIns="0" bIns="0" rtlCol="0"/>
            <a:lstStyle>
              <a:defPPr>
                <a:defRPr lang="it-IT"/>
              </a:defPPr>
              <a:lvl1pPr marL="0" algn="l" defTabSz="554492" rtl="0" eaLnBrk="1" latinLnBrk="0" hangingPunct="1">
                <a:defRPr sz="109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77246" algn="l" defTabSz="554492" rtl="0" eaLnBrk="1" latinLnBrk="0" hangingPunct="1">
                <a:defRPr sz="109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554492" algn="l" defTabSz="554492" rtl="0" eaLnBrk="1" latinLnBrk="0" hangingPunct="1">
                <a:defRPr sz="109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831738" algn="l" defTabSz="554492" rtl="0" eaLnBrk="1" latinLnBrk="0" hangingPunct="1">
                <a:defRPr sz="109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108984" algn="l" defTabSz="554492" rtl="0" eaLnBrk="1" latinLnBrk="0" hangingPunct="1">
                <a:defRPr sz="109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386230" algn="l" defTabSz="554492" rtl="0" eaLnBrk="1" latinLnBrk="0" hangingPunct="1">
                <a:defRPr sz="109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663476" algn="l" defTabSz="554492" rtl="0" eaLnBrk="1" latinLnBrk="0" hangingPunct="1">
                <a:defRPr sz="109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940723" algn="l" defTabSz="554492" rtl="0" eaLnBrk="1" latinLnBrk="0" hangingPunct="1">
                <a:defRPr sz="109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217969" algn="l" defTabSz="554492" rtl="0" eaLnBrk="1" latinLnBrk="0" hangingPunct="1">
                <a:defRPr sz="109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sz="662"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2096678" y="1599538"/>
            <a:ext cx="773210" cy="344215"/>
          </a:xfrm>
          <a:prstGeom prst="rect">
            <a:avLst/>
          </a:prstGeom>
        </p:spPr>
        <p:txBody>
          <a:bodyPr vert="horz" wrap="square" lIns="0" tIns="7701" rIns="0" bIns="0" rtlCol="0">
            <a:spAutoFit/>
          </a:bodyPr>
          <a:lstStyle>
            <a:defPPr>
              <a:defRPr lang="it-IT"/>
            </a:defPPr>
            <a:lvl1pPr marL="0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7246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54492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31738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08984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86230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63476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40723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17969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4726" marR="3081" indent="-87410">
              <a:lnSpc>
                <a:spcPct val="114300"/>
              </a:lnSpc>
              <a:spcBef>
                <a:spcPts val="61"/>
              </a:spcBef>
            </a:pPr>
            <a:r>
              <a:rPr sz="1001" spc="27" dirty="0">
                <a:solidFill>
                  <a:srgbClr val="FFFFFF"/>
                </a:solidFill>
                <a:latin typeface="Arial MT"/>
                <a:cs typeface="Arial MT"/>
              </a:rPr>
              <a:t>mlcch0jod8b  kcnkrhxur</a:t>
            </a:r>
            <a:endParaRPr sz="1001">
              <a:latin typeface="Arial MT"/>
              <a:cs typeface="Arial M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8121285" y="1125067"/>
            <a:ext cx="1568753" cy="1336559"/>
            <a:chOff x="13391895" y="1855319"/>
            <a:chExt cx="2586990" cy="2204085"/>
          </a:xfrm>
        </p:grpSpPr>
        <p:pic>
          <p:nvPicPr>
            <p:cNvPr id="20" name="object 2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391895" y="1855319"/>
              <a:ext cx="2203724" cy="2203724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15551610" y="2460558"/>
              <a:ext cx="427355" cy="993775"/>
            </a:xfrm>
            <a:custGeom>
              <a:avLst/>
              <a:gdLst/>
              <a:ahLst/>
              <a:cxnLst/>
              <a:rect l="l" t="t" r="r" b="b"/>
              <a:pathLst>
                <a:path w="427355" h="993775">
                  <a:moveTo>
                    <a:pt x="288116" y="464963"/>
                  </a:moveTo>
                  <a:lnTo>
                    <a:pt x="143398" y="464963"/>
                  </a:lnTo>
                  <a:lnTo>
                    <a:pt x="143398" y="939005"/>
                  </a:lnTo>
                  <a:lnTo>
                    <a:pt x="213700" y="993247"/>
                  </a:lnTo>
                  <a:lnTo>
                    <a:pt x="257311" y="939005"/>
                  </a:lnTo>
                  <a:lnTo>
                    <a:pt x="284075" y="906415"/>
                  </a:lnTo>
                  <a:lnTo>
                    <a:pt x="257311" y="877936"/>
                  </a:lnTo>
                  <a:lnTo>
                    <a:pt x="257384" y="854735"/>
                  </a:lnTo>
                  <a:lnTo>
                    <a:pt x="284776" y="815083"/>
                  </a:lnTo>
                  <a:lnTo>
                    <a:pt x="257468" y="776672"/>
                  </a:lnTo>
                  <a:lnTo>
                    <a:pt x="257468" y="750987"/>
                  </a:lnTo>
                  <a:lnTo>
                    <a:pt x="284776" y="711490"/>
                  </a:lnTo>
                  <a:lnTo>
                    <a:pt x="257384" y="672925"/>
                  </a:lnTo>
                  <a:lnTo>
                    <a:pt x="257384" y="647549"/>
                  </a:lnTo>
                  <a:lnTo>
                    <a:pt x="284776" y="607897"/>
                  </a:lnTo>
                  <a:lnTo>
                    <a:pt x="257311" y="569254"/>
                  </a:lnTo>
                  <a:lnTo>
                    <a:pt x="257311" y="546518"/>
                  </a:lnTo>
                  <a:lnTo>
                    <a:pt x="258400" y="540466"/>
                  </a:lnTo>
                  <a:lnTo>
                    <a:pt x="288116" y="490415"/>
                  </a:lnTo>
                  <a:lnTo>
                    <a:pt x="288116" y="464963"/>
                  </a:lnTo>
                  <a:close/>
                </a:path>
                <a:path w="427355" h="993775">
                  <a:moveTo>
                    <a:pt x="213627" y="0"/>
                  </a:moveTo>
                  <a:lnTo>
                    <a:pt x="164643" y="5642"/>
                  </a:lnTo>
                  <a:lnTo>
                    <a:pt x="119677" y="21713"/>
                  </a:lnTo>
                  <a:lnTo>
                    <a:pt x="80012" y="46932"/>
                  </a:lnTo>
                  <a:lnTo>
                    <a:pt x="46930" y="80015"/>
                  </a:lnTo>
                  <a:lnTo>
                    <a:pt x="21712" y="119680"/>
                  </a:lnTo>
                  <a:lnTo>
                    <a:pt x="5641" y="164644"/>
                  </a:lnTo>
                  <a:lnTo>
                    <a:pt x="0" y="213625"/>
                  </a:lnTo>
                  <a:lnTo>
                    <a:pt x="5210" y="260731"/>
                  </a:lnTo>
                  <a:lnTo>
                    <a:pt x="20084" y="304170"/>
                  </a:lnTo>
                  <a:lnTo>
                    <a:pt x="43488" y="342812"/>
                  </a:lnTo>
                  <a:lnTo>
                    <a:pt x="74287" y="375525"/>
                  </a:lnTo>
                  <a:lnTo>
                    <a:pt x="111347" y="401178"/>
                  </a:lnTo>
                  <a:lnTo>
                    <a:pt x="111347" y="464963"/>
                  </a:lnTo>
                  <a:lnTo>
                    <a:pt x="315896" y="464963"/>
                  </a:lnTo>
                  <a:lnTo>
                    <a:pt x="315896" y="401178"/>
                  </a:lnTo>
                  <a:lnTo>
                    <a:pt x="352956" y="375524"/>
                  </a:lnTo>
                  <a:lnTo>
                    <a:pt x="383755" y="342811"/>
                  </a:lnTo>
                  <a:lnTo>
                    <a:pt x="407159" y="304169"/>
                  </a:lnTo>
                  <a:lnTo>
                    <a:pt x="422033" y="260730"/>
                  </a:lnTo>
                  <a:lnTo>
                    <a:pt x="427243" y="213625"/>
                  </a:lnTo>
                  <a:lnTo>
                    <a:pt x="421601" y="164644"/>
                  </a:lnTo>
                  <a:lnTo>
                    <a:pt x="417031" y="151858"/>
                  </a:lnTo>
                  <a:lnTo>
                    <a:pt x="213627" y="151858"/>
                  </a:lnTo>
                  <a:lnTo>
                    <a:pt x="194651" y="148029"/>
                  </a:lnTo>
                  <a:lnTo>
                    <a:pt x="179162" y="137588"/>
                  </a:lnTo>
                  <a:lnTo>
                    <a:pt x="168722" y="122098"/>
                  </a:lnTo>
                  <a:lnTo>
                    <a:pt x="164895" y="103126"/>
                  </a:lnTo>
                  <a:lnTo>
                    <a:pt x="168722" y="84154"/>
                  </a:lnTo>
                  <a:lnTo>
                    <a:pt x="179162" y="68665"/>
                  </a:lnTo>
                  <a:lnTo>
                    <a:pt x="194651" y="58223"/>
                  </a:lnTo>
                  <a:lnTo>
                    <a:pt x="213627" y="54395"/>
                  </a:lnTo>
                  <a:lnTo>
                    <a:pt x="354694" y="54395"/>
                  </a:lnTo>
                  <a:lnTo>
                    <a:pt x="347232" y="46932"/>
                  </a:lnTo>
                  <a:lnTo>
                    <a:pt x="307569" y="21713"/>
                  </a:lnTo>
                  <a:lnTo>
                    <a:pt x="262606" y="5642"/>
                  </a:lnTo>
                  <a:lnTo>
                    <a:pt x="213627" y="0"/>
                  </a:lnTo>
                  <a:close/>
                </a:path>
                <a:path w="427355" h="993775">
                  <a:moveTo>
                    <a:pt x="354694" y="54395"/>
                  </a:moveTo>
                  <a:lnTo>
                    <a:pt x="213627" y="54395"/>
                  </a:lnTo>
                  <a:lnTo>
                    <a:pt x="232596" y="58223"/>
                  </a:lnTo>
                  <a:lnTo>
                    <a:pt x="248082" y="68665"/>
                  </a:lnTo>
                  <a:lnTo>
                    <a:pt x="258521" y="84154"/>
                  </a:lnTo>
                  <a:lnTo>
                    <a:pt x="262348" y="103126"/>
                  </a:lnTo>
                  <a:lnTo>
                    <a:pt x="258521" y="122099"/>
                  </a:lnTo>
                  <a:lnTo>
                    <a:pt x="248082" y="137589"/>
                  </a:lnTo>
                  <a:lnTo>
                    <a:pt x="232596" y="148030"/>
                  </a:lnTo>
                  <a:lnTo>
                    <a:pt x="213627" y="151858"/>
                  </a:lnTo>
                  <a:lnTo>
                    <a:pt x="417031" y="151858"/>
                  </a:lnTo>
                  <a:lnTo>
                    <a:pt x="405531" y="119680"/>
                  </a:lnTo>
                  <a:lnTo>
                    <a:pt x="380313" y="80015"/>
                  </a:lnTo>
                  <a:lnTo>
                    <a:pt x="354694" y="54395"/>
                  </a:lnTo>
                  <a:close/>
                </a:path>
              </a:pathLst>
            </a:custGeom>
            <a:solidFill>
              <a:srgbClr val="AD5BFF"/>
            </a:solidFill>
          </p:spPr>
          <p:txBody>
            <a:bodyPr wrap="square" lIns="0" tIns="0" rIns="0" bIns="0" rtlCol="0"/>
            <a:lstStyle>
              <a:defPPr>
                <a:defRPr lang="it-IT"/>
              </a:defPPr>
              <a:lvl1pPr marL="0" algn="l" defTabSz="554492" rtl="0" eaLnBrk="1" latinLnBrk="0" hangingPunct="1">
                <a:defRPr sz="109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77246" algn="l" defTabSz="554492" rtl="0" eaLnBrk="1" latinLnBrk="0" hangingPunct="1">
                <a:defRPr sz="109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554492" algn="l" defTabSz="554492" rtl="0" eaLnBrk="1" latinLnBrk="0" hangingPunct="1">
                <a:defRPr sz="109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831738" algn="l" defTabSz="554492" rtl="0" eaLnBrk="1" latinLnBrk="0" hangingPunct="1">
                <a:defRPr sz="109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108984" algn="l" defTabSz="554492" rtl="0" eaLnBrk="1" latinLnBrk="0" hangingPunct="1">
                <a:defRPr sz="109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386230" algn="l" defTabSz="554492" rtl="0" eaLnBrk="1" latinLnBrk="0" hangingPunct="1">
                <a:defRPr sz="109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663476" algn="l" defTabSz="554492" rtl="0" eaLnBrk="1" latinLnBrk="0" hangingPunct="1">
                <a:defRPr sz="109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940723" algn="l" defTabSz="554492" rtl="0" eaLnBrk="1" latinLnBrk="0" hangingPunct="1">
                <a:defRPr sz="109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217969" algn="l" defTabSz="554492" rtl="0" eaLnBrk="1" latinLnBrk="0" hangingPunct="1">
                <a:defRPr sz="109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sz="662"/>
            </a:p>
          </p:txBody>
        </p:sp>
      </p:grpSp>
      <p:sp>
        <p:nvSpPr>
          <p:cNvPr id="22" name="object 22"/>
          <p:cNvSpPr txBox="1"/>
          <p:nvPr/>
        </p:nvSpPr>
        <p:spPr>
          <a:xfrm rot="19320000">
            <a:off x="3358736" y="4004338"/>
            <a:ext cx="1096514" cy="266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it-IT"/>
            </a:defPPr>
            <a:lvl1pPr marL="0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7246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54492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31738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08984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86230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63476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40723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17969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101"/>
              </a:lnSpc>
            </a:pPr>
            <a:r>
              <a:rPr sz="2092" spc="-36" dirty="0">
                <a:solidFill>
                  <a:srgbClr val="FFFFFF"/>
                </a:solidFill>
                <a:latin typeface="Arial MT"/>
                <a:cs typeface="Arial MT"/>
              </a:rPr>
              <a:t>AES</a:t>
            </a:r>
            <a:r>
              <a:rPr sz="2092" spc="-33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92" spc="27" dirty="0">
                <a:solidFill>
                  <a:srgbClr val="FFFFFF"/>
                </a:solidFill>
                <a:latin typeface="Arial MT"/>
                <a:cs typeface="Arial MT"/>
              </a:rPr>
              <a:t>Enc</a:t>
            </a:r>
            <a:endParaRPr sz="2092">
              <a:latin typeface="Arial MT"/>
              <a:cs typeface="Arial MT"/>
            </a:endParaRPr>
          </a:p>
        </p:txBody>
      </p:sp>
      <p:sp>
        <p:nvSpPr>
          <p:cNvPr id="23" name="object 23"/>
          <p:cNvSpPr txBox="1"/>
          <p:nvPr/>
        </p:nvSpPr>
        <p:spPr>
          <a:xfrm rot="1980000">
            <a:off x="7675742" y="3996323"/>
            <a:ext cx="1096514" cy="266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it-IT"/>
            </a:defPPr>
            <a:lvl1pPr marL="0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7246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54492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31738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08984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86230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63476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40723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17969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101"/>
              </a:lnSpc>
            </a:pPr>
            <a:r>
              <a:rPr sz="2092" spc="-36" dirty="0">
                <a:solidFill>
                  <a:srgbClr val="FFFFFF"/>
                </a:solidFill>
                <a:latin typeface="Arial MT"/>
                <a:cs typeface="Arial MT"/>
              </a:rPr>
              <a:t>AES</a:t>
            </a:r>
            <a:r>
              <a:rPr sz="2092" spc="-33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92" spc="27" dirty="0">
                <a:solidFill>
                  <a:srgbClr val="FFFFFF"/>
                </a:solidFill>
                <a:latin typeface="Arial MT"/>
                <a:cs typeface="Arial MT"/>
              </a:rPr>
              <a:t>Enc</a:t>
            </a:r>
            <a:endParaRPr sz="2092">
              <a:latin typeface="Arial MT"/>
              <a:cs typeface="Arial MT"/>
            </a:endParaRPr>
          </a:p>
        </p:txBody>
      </p:sp>
      <p:pic>
        <p:nvPicPr>
          <p:cNvPr id="31" name="Immagine 30">
            <a:extLst>
              <a:ext uri="{FF2B5EF4-FFF2-40B4-BE49-F238E27FC236}">
                <a16:creationId xmlns:a16="http://schemas.microsoft.com/office/drawing/2014/main" id="{8E87F30C-5D4A-FEDB-6B82-F9C2097AAB1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7679" y="4396042"/>
            <a:ext cx="1381125" cy="1609725"/>
          </a:xfrm>
          <a:prstGeom prst="rect">
            <a:avLst/>
          </a:prstGeom>
        </p:spPr>
      </p:pic>
      <p:pic>
        <p:nvPicPr>
          <p:cNvPr id="33" name="Immagine 32">
            <a:extLst>
              <a:ext uri="{FF2B5EF4-FFF2-40B4-BE49-F238E27FC236}">
                <a16:creationId xmlns:a16="http://schemas.microsoft.com/office/drawing/2014/main" id="{48DE50B5-82D3-8BCD-D393-87D6F3CA7E7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403120" y="4457954"/>
            <a:ext cx="1485900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3770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2929A794-FAAF-260F-3446-25877B58309A}"/>
              </a:ext>
            </a:extLst>
          </p:cNvPr>
          <p:cNvSpPr txBox="1"/>
          <p:nvPr/>
        </p:nvSpPr>
        <p:spPr>
          <a:xfrm>
            <a:off x="993059" y="1101213"/>
            <a:ext cx="1073682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 messaggi sono ora nascosti, però… </a:t>
            </a:r>
          </a:p>
          <a:p>
            <a:endParaRPr lang="it-IT" sz="35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buAutoNum type="arabicParenR"/>
            </a:pPr>
            <a:r>
              <a:rPr lang="it-IT" sz="3500" strike="sngStrik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 messaggi sono in </a:t>
            </a:r>
            <a:r>
              <a:rPr lang="it-IT" sz="3500" strike="sngStrike" dirty="0">
                <a:solidFill>
                  <a:srgbClr val="FF3399"/>
                </a:solidFill>
              </a:rPr>
              <a:t>chiaro</a:t>
            </a:r>
          </a:p>
          <a:p>
            <a:pPr marL="342900" indent="-342900">
              <a:buAutoNum type="arabicParenR"/>
            </a:pPr>
            <a:r>
              <a:rPr lang="it-IT" sz="3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L’intermediario (server) legge e può quindi salvare questi messaggi perché ha la chiave</a:t>
            </a:r>
          </a:p>
          <a:p>
            <a:pPr marL="342900" indent="-342900">
              <a:buAutoNum type="arabicParenR"/>
            </a:pPr>
            <a:r>
              <a:rPr lang="it-IT" sz="3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Un eventuale attacco man-in-the-middle sarebbe fin troppo facile (potrebbero addirittura intercettare un testo in chiaro lato server!)</a:t>
            </a:r>
          </a:p>
        </p:txBody>
      </p:sp>
    </p:spTree>
    <p:extLst>
      <p:ext uri="{BB962C8B-B14F-4D97-AF65-F5344CB8AC3E}">
        <p14:creationId xmlns:p14="http://schemas.microsoft.com/office/powerpoint/2010/main" val="38809548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812CF7D7-E414-7A8D-1B3B-E5FA936539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139" b="40132"/>
          <a:stretch/>
        </p:blipFill>
        <p:spPr bwMode="auto">
          <a:xfrm>
            <a:off x="3757961" y="278103"/>
            <a:ext cx="5731727" cy="6301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34081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25308" y="1079127"/>
            <a:ext cx="4141382" cy="254863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45262" y="4104763"/>
            <a:ext cx="1275807" cy="219228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971155" y="4104762"/>
            <a:ext cx="1275864" cy="2192382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3277658" y="1723680"/>
            <a:ext cx="5536843" cy="3576865"/>
            <a:chOff x="5404395" y="2842476"/>
            <a:chExt cx="9130665" cy="5898515"/>
          </a:xfrm>
        </p:grpSpPr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749845" y="2842476"/>
              <a:ext cx="2604407" cy="2604407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5404383" y="5411361"/>
              <a:ext cx="9130665" cy="3329304"/>
            </a:xfrm>
            <a:custGeom>
              <a:avLst/>
              <a:gdLst/>
              <a:ahLst/>
              <a:cxnLst/>
              <a:rect l="l" t="t" r="r" b="b"/>
              <a:pathLst>
                <a:path w="9130665" h="3329304">
                  <a:moveTo>
                    <a:pt x="9130360" y="3080347"/>
                  </a:moveTo>
                  <a:lnTo>
                    <a:pt x="8819998" y="2052599"/>
                  </a:lnTo>
                  <a:lnTo>
                    <a:pt x="8650516" y="2347341"/>
                  </a:lnTo>
                  <a:lnTo>
                    <a:pt x="4568380" y="0"/>
                  </a:lnTo>
                  <a:lnTo>
                    <a:pt x="4565675" y="4711"/>
                  </a:lnTo>
                  <a:lnTo>
                    <a:pt x="4563465" y="850"/>
                  </a:lnTo>
                  <a:lnTo>
                    <a:pt x="480199" y="2346223"/>
                  </a:lnTo>
                  <a:lnTo>
                    <a:pt x="310870" y="2051405"/>
                  </a:lnTo>
                  <a:lnTo>
                    <a:pt x="0" y="3079000"/>
                  </a:lnTo>
                  <a:lnTo>
                    <a:pt x="1044257" y="3328238"/>
                  </a:lnTo>
                  <a:lnTo>
                    <a:pt x="874928" y="3033420"/>
                  </a:lnTo>
                  <a:lnTo>
                    <a:pt x="4566450" y="913079"/>
                  </a:lnTo>
                  <a:lnTo>
                    <a:pt x="8255470" y="3034347"/>
                  </a:lnTo>
                  <a:lnTo>
                    <a:pt x="8085988" y="3329089"/>
                  </a:lnTo>
                  <a:lnTo>
                    <a:pt x="9130360" y="3080347"/>
                  </a:lnTo>
                  <a:close/>
                </a:path>
              </a:pathLst>
            </a:custGeom>
            <a:solidFill>
              <a:srgbClr val="AD5BFF"/>
            </a:solidFill>
          </p:spPr>
          <p:txBody>
            <a:bodyPr wrap="square" lIns="0" tIns="0" rIns="0" bIns="0" rtlCol="0"/>
            <a:lstStyle>
              <a:defPPr>
                <a:defRPr lang="it-IT"/>
              </a:defPPr>
              <a:lvl1pPr marL="0" algn="l" defTabSz="554492" rtl="0" eaLnBrk="1" latinLnBrk="0" hangingPunct="1">
                <a:defRPr sz="109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77246" algn="l" defTabSz="554492" rtl="0" eaLnBrk="1" latinLnBrk="0" hangingPunct="1">
                <a:defRPr sz="109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554492" algn="l" defTabSz="554492" rtl="0" eaLnBrk="1" latinLnBrk="0" hangingPunct="1">
                <a:defRPr sz="109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831738" algn="l" defTabSz="554492" rtl="0" eaLnBrk="1" latinLnBrk="0" hangingPunct="1">
                <a:defRPr sz="109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108984" algn="l" defTabSz="554492" rtl="0" eaLnBrk="1" latinLnBrk="0" hangingPunct="1">
                <a:defRPr sz="109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386230" algn="l" defTabSz="554492" rtl="0" eaLnBrk="1" latinLnBrk="0" hangingPunct="1">
                <a:defRPr sz="109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663476" algn="l" defTabSz="554492" rtl="0" eaLnBrk="1" latinLnBrk="0" hangingPunct="1">
                <a:defRPr sz="109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940723" algn="l" defTabSz="554492" rtl="0" eaLnBrk="1" latinLnBrk="0" hangingPunct="1">
                <a:defRPr sz="109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217969" algn="l" defTabSz="554492" rtl="0" eaLnBrk="1" latinLnBrk="0" hangingPunct="1">
                <a:defRPr sz="109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sz="662"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2036678" y="4988670"/>
            <a:ext cx="892965" cy="424726"/>
            <a:chOff x="3357927" y="8226686"/>
            <a:chExt cx="1472565" cy="700405"/>
          </a:xfrm>
        </p:grpSpPr>
        <p:sp>
          <p:nvSpPr>
            <p:cNvPr id="9" name="object 9"/>
            <p:cNvSpPr/>
            <p:nvPr/>
          </p:nvSpPr>
          <p:spPr>
            <a:xfrm>
              <a:off x="3357927" y="8226686"/>
              <a:ext cx="1472565" cy="700405"/>
            </a:xfrm>
            <a:custGeom>
              <a:avLst/>
              <a:gdLst/>
              <a:ahLst/>
              <a:cxnLst/>
              <a:rect l="l" t="t" r="r" b="b"/>
              <a:pathLst>
                <a:path w="1472564" h="700404">
                  <a:moveTo>
                    <a:pt x="1233098" y="0"/>
                  </a:moveTo>
                  <a:lnTo>
                    <a:pt x="239370" y="0"/>
                  </a:lnTo>
                  <a:lnTo>
                    <a:pt x="191737" y="183"/>
                  </a:lnTo>
                  <a:lnTo>
                    <a:pt x="153322" y="1466"/>
                  </a:lnTo>
                  <a:lnTo>
                    <a:pt x="98884" y="11730"/>
                  </a:lnTo>
                  <a:lnTo>
                    <a:pt x="45647" y="45646"/>
                  </a:lnTo>
                  <a:lnTo>
                    <a:pt x="11730" y="98883"/>
                  </a:lnTo>
                  <a:lnTo>
                    <a:pt x="1466" y="153322"/>
                  </a:lnTo>
                  <a:lnTo>
                    <a:pt x="183" y="191736"/>
                  </a:lnTo>
                  <a:lnTo>
                    <a:pt x="0" y="239369"/>
                  </a:lnTo>
                  <a:lnTo>
                    <a:pt x="0" y="460738"/>
                  </a:lnTo>
                  <a:lnTo>
                    <a:pt x="183" y="508372"/>
                  </a:lnTo>
                  <a:lnTo>
                    <a:pt x="1466" y="546787"/>
                  </a:lnTo>
                  <a:lnTo>
                    <a:pt x="11730" y="601225"/>
                  </a:lnTo>
                  <a:lnTo>
                    <a:pt x="45647" y="654463"/>
                  </a:lnTo>
                  <a:lnTo>
                    <a:pt x="98884" y="688379"/>
                  </a:lnTo>
                  <a:lnTo>
                    <a:pt x="153322" y="698643"/>
                  </a:lnTo>
                  <a:lnTo>
                    <a:pt x="191737" y="699926"/>
                  </a:lnTo>
                  <a:lnTo>
                    <a:pt x="239370" y="700109"/>
                  </a:lnTo>
                  <a:lnTo>
                    <a:pt x="1233098" y="700109"/>
                  </a:lnTo>
                  <a:lnTo>
                    <a:pt x="1280731" y="699926"/>
                  </a:lnTo>
                  <a:lnTo>
                    <a:pt x="1319145" y="698643"/>
                  </a:lnTo>
                  <a:lnTo>
                    <a:pt x="1373584" y="688379"/>
                  </a:lnTo>
                  <a:lnTo>
                    <a:pt x="1426822" y="654463"/>
                  </a:lnTo>
                  <a:lnTo>
                    <a:pt x="1460738" y="601225"/>
                  </a:lnTo>
                  <a:lnTo>
                    <a:pt x="1471002" y="546787"/>
                  </a:lnTo>
                  <a:lnTo>
                    <a:pt x="1472284" y="508372"/>
                  </a:lnTo>
                  <a:lnTo>
                    <a:pt x="1472468" y="460738"/>
                  </a:lnTo>
                  <a:lnTo>
                    <a:pt x="1472468" y="239369"/>
                  </a:lnTo>
                  <a:lnTo>
                    <a:pt x="1472284" y="191736"/>
                  </a:lnTo>
                  <a:lnTo>
                    <a:pt x="1471002" y="153322"/>
                  </a:lnTo>
                  <a:lnTo>
                    <a:pt x="1460738" y="98883"/>
                  </a:lnTo>
                  <a:lnTo>
                    <a:pt x="1426822" y="45646"/>
                  </a:lnTo>
                  <a:lnTo>
                    <a:pt x="1373584" y="11730"/>
                  </a:lnTo>
                  <a:lnTo>
                    <a:pt x="1319145" y="1466"/>
                  </a:lnTo>
                  <a:lnTo>
                    <a:pt x="1280731" y="183"/>
                  </a:lnTo>
                  <a:lnTo>
                    <a:pt x="1233098" y="0"/>
                  </a:lnTo>
                  <a:close/>
                </a:path>
              </a:pathLst>
            </a:custGeom>
            <a:solidFill>
              <a:srgbClr val="55BC03"/>
            </a:solidFill>
          </p:spPr>
          <p:txBody>
            <a:bodyPr wrap="square" lIns="0" tIns="0" rIns="0" bIns="0" rtlCol="0"/>
            <a:lstStyle>
              <a:defPPr>
                <a:defRPr lang="it-IT"/>
              </a:defPPr>
              <a:lvl1pPr marL="0" algn="l" defTabSz="554492" rtl="0" eaLnBrk="1" latinLnBrk="0" hangingPunct="1">
                <a:defRPr sz="109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77246" algn="l" defTabSz="554492" rtl="0" eaLnBrk="1" latinLnBrk="0" hangingPunct="1">
                <a:defRPr sz="109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554492" algn="l" defTabSz="554492" rtl="0" eaLnBrk="1" latinLnBrk="0" hangingPunct="1">
                <a:defRPr sz="109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831738" algn="l" defTabSz="554492" rtl="0" eaLnBrk="1" latinLnBrk="0" hangingPunct="1">
                <a:defRPr sz="109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108984" algn="l" defTabSz="554492" rtl="0" eaLnBrk="1" latinLnBrk="0" hangingPunct="1">
                <a:defRPr sz="109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386230" algn="l" defTabSz="554492" rtl="0" eaLnBrk="1" latinLnBrk="0" hangingPunct="1">
                <a:defRPr sz="109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663476" algn="l" defTabSz="554492" rtl="0" eaLnBrk="1" latinLnBrk="0" hangingPunct="1">
                <a:defRPr sz="109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940723" algn="l" defTabSz="554492" rtl="0" eaLnBrk="1" latinLnBrk="0" hangingPunct="1">
                <a:defRPr sz="109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217969" algn="l" defTabSz="554492" rtl="0" eaLnBrk="1" latinLnBrk="0" hangingPunct="1">
                <a:defRPr sz="109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sz="662"/>
            </a:p>
          </p:txBody>
        </p:sp>
        <p:sp>
          <p:nvSpPr>
            <p:cNvPr id="10" name="object 10"/>
            <p:cNvSpPr/>
            <p:nvPr/>
          </p:nvSpPr>
          <p:spPr>
            <a:xfrm>
              <a:off x="3357927" y="8226686"/>
              <a:ext cx="1472565" cy="700405"/>
            </a:xfrm>
            <a:custGeom>
              <a:avLst/>
              <a:gdLst/>
              <a:ahLst/>
              <a:cxnLst/>
              <a:rect l="l" t="t" r="r" b="b"/>
              <a:pathLst>
                <a:path w="1472564" h="700404">
                  <a:moveTo>
                    <a:pt x="1233098" y="0"/>
                  </a:moveTo>
                  <a:lnTo>
                    <a:pt x="239370" y="0"/>
                  </a:lnTo>
                  <a:lnTo>
                    <a:pt x="191737" y="183"/>
                  </a:lnTo>
                  <a:lnTo>
                    <a:pt x="153322" y="1466"/>
                  </a:lnTo>
                  <a:lnTo>
                    <a:pt x="98884" y="11730"/>
                  </a:lnTo>
                  <a:lnTo>
                    <a:pt x="45647" y="45646"/>
                  </a:lnTo>
                  <a:lnTo>
                    <a:pt x="11730" y="98883"/>
                  </a:lnTo>
                  <a:lnTo>
                    <a:pt x="1466" y="153322"/>
                  </a:lnTo>
                  <a:lnTo>
                    <a:pt x="183" y="191736"/>
                  </a:lnTo>
                  <a:lnTo>
                    <a:pt x="0" y="239369"/>
                  </a:lnTo>
                  <a:lnTo>
                    <a:pt x="0" y="460738"/>
                  </a:lnTo>
                  <a:lnTo>
                    <a:pt x="183" y="508372"/>
                  </a:lnTo>
                  <a:lnTo>
                    <a:pt x="1466" y="546787"/>
                  </a:lnTo>
                  <a:lnTo>
                    <a:pt x="11730" y="601225"/>
                  </a:lnTo>
                  <a:lnTo>
                    <a:pt x="45647" y="654463"/>
                  </a:lnTo>
                  <a:lnTo>
                    <a:pt x="98884" y="688379"/>
                  </a:lnTo>
                  <a:lnTo>
                    <a:pt x="153322" y="698643"/>
                  </a:lnTo>
                  <a:lnTo>
                    <a:pt x="191737" y="699926"/>
                  </a:lnTo>
                  <a:lnTo>
                    <a:pt x="239370" y="700109"/>
                  </a:lnTo>
                  <a:lnTo>
                    <a:pt x="1233098" y="700109"/>
                  </a:lnTo>
                  <a:lnTo>
                    <a:pt x="1280731" y="699926"/>
                  </a:lnTo>
                  <a:lnTo>
                    <a:pt x="1319145" y="698643"/>
                  </a:lnTo>
                  <a:lnTo>
                    <a:pt x="1373584" y="688379"/>
                  </a:lnTo>
                  <a:lnTo>
                    <a:pt x="1426822" y="654463"/>
                  </a:lnTo>
                  <a:lnTo>
                    <a:pt x="1460738" y="601225"/>
                  </a:lnTo>
                  <a:lnTo>
                    <a:pt x="1471002" y="546787"/>
                  </a:lnTo>
                  <a:lnTo>
                    <a:pt x="1472284" y="508372"/>
                  </a:lnTo>
                  <a:lnTo>
                    <a:pt x="1472468" y="460738"/>
                  </a:lnTo>
                  <a:lnTo>
                    <a:pt x="1472468" y="239369"/>
                  </a:lnTo>
                  <a:lnTo>
                    <a:pt x="1472284" y="191736"/>
                  </a:lnTo>
                  <a:lnTo>
                    <a:pt x="1471002" y="153322"/>
                  </a:lnTo>
                  <a:lnTo>
                    <a:pt x="1460738" y="98883"/>
                  </a:lnTo>
                  <a:lnTo>
                    <a:pt x="1426822" y="45646"/>
                  </a:lnTo>
                  <a:lnTo>
                    <a:pt x="1373584" y="11730"/>
                  </a:lnTo>
                  <a:lnTo>
                    <a:pt x="1319145" y="1466"/>
                  </a:lnTo>
                  <a:lnTo>
                    <a:pt x="1280731" y="183"/>
                  </a:lnTo>
                  <a:lnTo>
                    <a:pt x="1233098" y="0"/>
                  </a:lnTo>
                  <a:close/>
                </a:path>
              </a:pathLst>
            </a:custGeom>
            <a:solidFill>
              <a:srgbClr val="AD5BFF"/>
            </a:solidFill>
          </p:spPr>
          <p:txBody>
            <a:bodyPr wrap="square" lIns="0" tIns="0" rIns="0" bIns="0" rtlCol="0"/>
            <a:lstStyle>
              <a:defPPr>
                <a:defRPr lang="it-IT"/>
              </a:defPPr>
              <a:lvl1pPr marL="0" algn="l" defTabSz="554492" rtl="0" eaLnBrk="1" latinLnBrk="0" hangingPunct="1">
                <a:defRPr sz="109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77246" algn="l" defTabSz="554492" rtl="0" eaLnBrk="1" latinLnBrk="0" hangingPunct="1">
                <a:defRPr sz="109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554492" algn="l" defTabSz="554492" rtl="0" eaLnBrk="1" latinLnBrk="0" hangingPunct="1">
                <a:defRPr sz="109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831738" algn="l" defTabSz="554492" rtl="0" eaLnBrk="1" latinLnBrk="0" hangingPunct="1">
                <a:defRPr sz="109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108984" algn="l" defTabSz="554492" rtl="0" eaLnBrk="1" latinLnBrk="0" hangingPunct="1">
                <a:defRPr sz="109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386230" algn="l" defTabSz="554492" rtl="0" eaLnBrk="1" latinLnBrk="0" hangingPunct="1">
                <a:defRPr sz="109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663476" algn="l" defTabSz="554492" rtl="0" eaLnBrk="1" latinLnBrk="0" hangingPunct="1">
                <a:defRPr sz="109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940723" algn="l" defTabSz="554492" rtl="0" eaLnBrk="1" latinLnBrk="0" hangingPunct="1">
                <a:defRPr sz="109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217969" algn="l" defTabSz="554492" rtl="0" eaLnBrk="1" latinLnBrk="0" hangingPunct="1">
                <a:defRPr sz="109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sz="662"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2107283" y="5007244"/>
            <a:ext cx="752031" cy="344215"/>
          </a:xfrm>
          <a:prstGeom prst="rect">
            <a:avLst/>
          </a:prstGeom>
        </p:spPr>
        <p:txBody>
          <a:bodyPr vert="horz" wrap="square" lIns="0" tIns="7701" rIns="0" bIns="0" rtlCol="0">
            <a:spAutoFit/>
          </a:bodyPr>
          <a:lstStyle>
            <a:defPPr>
              <a:defRPr lang="it-IT"/>
            </a:defPPr>
            <a:lvl1pPr marL="0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7246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54492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31738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08984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86230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63476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40723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17969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64" marR="3081" indent="-107048">
              <a:lnSpc>
                <a:spcPct val="114300"/>
              </a:lnSpc>
              <a:spcBef>
                <a:spcPts val="61"/>
              </a:spcBef>
            </a:pPr>
            <a:r>
              <a:rPr sz="1001" spc="-188" dirty="0">
                <a:solidFill>
                  <a:srgbClr val="FFFFFF"/>
                </a:solidFill>
                <a:latin typeface="Arial MT"/>
                <a:cs typeface="Arial MT"/>
              </a:rPr>
              <a:t>akEdxselnccusthelm </a:t>
            </a:r>
            <a:r>
              <a:rPr sz="1001" spc="-27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1" spc="-218" dirty="0">
                <a:solidFill>
                  <a:srgbClr val="FFFFFF"/>
                </a:solidFill>
                <a:latin typeface="Arial MT"/>
                <a:cs typeface="Arial MT"/>
              </a:rPr>
              <a:t>omrdxderks6j6c.</a:t>
            </a:r>
            <a:endParaRPr sz="1001">
              <a:latin typeface="Arial MT"/>
              <a:cs typeface="Arial MT"/>
            </a:endParaRPr>
          </a:p>
        </p:txBody>
      </p:sp>
      <p:pic>
        <p:nvPicPr>
          <p:cNvPr id="12" name="object 1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892704" y="5397121"/>
            <a:ext cx="203186" cy="260332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337173" y="5390772"/>
            <a:ext cx="3873228" cy="323827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892704" y="5924135"/>
            <a:ext cx="247632" cy="266681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318124" y="5924134"/>
            <a:ext cx="2069954" cy="317478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3879022" y="5152749"/>
            <a:ext cx="4328126" cy="1082417"/>
          </a:xfrm>
          <a:prstGeom prst="rect">
            <a:avLst/>
          </a:prstGeom>
        </p:spPr>
        <p:txBody>
          <a:bodyPr vert="horz" wrap="square" lIns="0" tIns="161727" rIns="0" bIns="0" rtlCol="0">
            <a:spAutoFit/>
          </a:bodyPr>
          <a:lstStyle>
            <a:defPPr>
              <a:defRPr lang="it-IT"/>
            </a:defPPr>
            <a:lvl1pPr marL="0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7246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54492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31738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08984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86230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63476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40723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17969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49370" indent="-442053">
              <a:lnSpc>
                <a:spcPct val="100000"/>
              </a:lnSpc>
              <a:spcBef>
                <a:spcPts val="1273"/>
              </a:spcBef>
              <a:buAutoNum type="arabicPeriod"/>
              <a:tabLst>
                <a:tab pos="449370" algn="l"/>
                <a:tab pos="449755" algn="l"/>
              </a:tabLst>
            </a:pPr>
            <a:r>
              <a:rPr sz="2486" spc="-24" dirty="0">
                <a:solidFill>
                  <a:srgbClr val="5E5E5E"/>
                </a:solidFill>
                <a:latin typeface="Tahoma"/>
                <a:cs typeface="Tahoma"/>
              </a:rPr>
              <a:t>Diffie-Hellman</a:t>
            </a:r>
            <a:r>
              <a:rPr sz="2486" spc="-263" dirty="0">
                <a:solidFill>
                  <a:srgbClr val="5E5E5E"/>
                </a:solidFill>
                <a:latin typeface="Tahoma"/>
                <a:cs typeface="Tahoma"/>
              </a:rPr>
              <a:t> </a:t>
            </a:r>
            <a:r>
              <a:rPr sz="2486" spc="-49" dirty="0">
                <a:solidFill>
                  <a:srgbClr val="5E5E5E"/>
                </a:solidFill>
                <a:latin typeface="Tahoma"/>
                <a:cs typeface="Tahoma"/>
              </a:rPr>
              <a:t>Key</a:t>
            </a:r>
            <a:r>
              <a:rPr sz="2486" spc="-263" dirty="0">
                <a:solidFill>
                  <a:srgbClr val="5E5E5E"/>
                </a:solidFill>
                <a:latin typeface="Tahoma"/>
                <a:cs typeface="Tahoma"/>
              </a:rPr>
              <a:t> </a:t>
            </a:r>
            <a:r>
              <a:rPr sz="2486" spc="-27" dirty="0">
                <a:solidFill>
                  <a:srgbClr val="5E5E5E"/>
                </a:solidFill>
                <a:latin typeface="Tahoma"/>
                <a:cs typeface="Tahoma"/>
              </a:rPr>
              <a:t>Exchange</a:t>
            </a:r>
            <a:endParaRPr sz="2486">
              <a:latin typeface="Tahoma"/>
              <a:cs typeface="Tahoma"/>
            </a:endParaRPr>
          </a:p>
          <a:p>
            <a:pPr marL="449370" indent="-442053">
              <a:lnSpc>
                <a:spcPct val="100000"/>
              </a:lnSpc>
              <a:spcBef>
                <a:spcPts val="1216"/>
              </a:spcBef>
              <a:buAutoNum type="arabicPeriod"/>
              <a:tabLst>
                <a:tab pos="449370" algn="l"/>
                <a:tab pos="449755" algn="l"/>
              </a:tabLst>
            </a:pPr>
            <a:r>
              <a:rPr sz="2486" spc="97" dirty="0">
                <a:solidFill>
                  <a:srgbClr val="5E5E5E"/>
                </a:solidFill>
                <a:latin typeface="Tahoma"/>
                <a:cs typeface="Tahoma"/>
              </a:rPr>
              <a:t>A</a:t>
            </a:r>
            <a:r>
              <a:rPr sz="2486" spc="-18" dirty="0">
                <a:solidFill>
                  <a:srgbClr val="5E5E5E"/>
                </a:solidFill>
                <a:latin typeface="Tahoma"/>
                <a:cs typeface="Tahoma"/>
              </a:rPr>
              <a:t>E</a:t>
            </a:r>
            <a:r>
              <a:rPr sz="2486" spc="97" dirty="0">
                <a:solidFill>
                  <a:srgbClr val="5E5E5E"/>
                </a:solidFill>
                <a:latin typeface="Tahoma"/>
                <a:cs typeface="Tahoma"/>
              </a:rPr>
              <a:t>S</a:t>
            </a:r>
            <a:r>
              <a:rPr sz="2486" spc="-267" dirty="0">
                <a:solidFill>
                  <a:srgbClr val="5E5E5E"/>
                </a:solidFill>
                <a:latin typeface="Tahoma"/>
                <a:cs typeface="Tahoma"/>
              </a:rPr>
              <a:t> </a:t>
            </a:r>
            <a:r>
              <a:rPr sz="2486" spc="-18" dirty="0">
                <a:solidFill>
                  <a:srgbClr val="5E5E5E"/>
                </a:solidFill>
                <a:latin typeface="Tahoma"/>
                <a:cs typeface="Tahoma"/>
              </a:rPr>
              <a:t>E</a:t>
            </a:r>
            <a:r>
              <a:rPr sz="2486" spc="-69" dirty="0">
                <a:solidFill>
                  <a:srgbClr val="5E5E5E"/>
                </a:solidFill>
                <a:latin typeface="Tahoma"/>
                <a:cs typeface="Tahoma"/>
              </a:rPr>
              <a:t>n</a:t>
            </a:r>
            <a:r>
              <a:rPr sz="2486" spc="-12" dirty="0">
                <a:solidFill>
                  <a:srgbClr val="5E5E5E"/>
                </a:solidFill>
                <a:latin typeface="Tahoma"/>
                <a:cs typeface="Tahoma"/>
              </a:rPr>
              <a:t>cr</a:t>
            </a:r>
            <a:r>
              <a:rPr sz="2486" spc="-27" dirty="0">
                <a:solidFill>
                  <a:srgbClr val="5E5E5E"/>
                </a:solidFill>
                <a:latin typeface="Tahoma"/>
                <a:cs typeface="Tahoma"/>
              </a:rPr>
              <a:t>y</a:t>
            </a:r>
            <a:r>
              <a:rPr sz="2486" spc="-6" dirty="0">
                <a:solidFill>
                  <a:srgbClr val="5E5E5E"/>
                </a:solidFill>
                <a:latin typeface="Tahoma"/>
                <a:cs typeface="Tahoma"/>
              </a:rPr>
              <a:t>p</a:t>
            </a:r>
            <a:r>
              <a:rPr sz="2486" spc="-79" dirty="0">
                <a:solidFill>
                  <a:srgbClr val="5E5E5E"/>
                </a:solidFill>
                <a:latin typeface="Tahoma"/>
                <a:cs typeface="Tahoma"/>
              </a:rPr>
              <a:t>t</a:t>
            </a:r>
            <a:r>
              <a:rPr sz="2486" spc="-55" dirty="0">
                <a:solidFill>
                  <a:srgbClr val="5E5E5E"/>
                </a:solidFill>
                <a:latin typeface="Tahoma"/>
                <a:cs typeface="Tahoma"/>
              </a:rPr>
              <a:t>i</a:t>
            </a:r>
            <a:r>
              <a:rPr sz="2486" spc="-24" dirty="0">
                <a:solidFill>
                  <a:srgbClr val="5E5E5E"/>
                </a:solidFill>
                <a:latin typeface="Tahoma"/>
                <a:cs typeface="Tahoma"/>
              </a:rPr>
              <a:t>o</a:t>
            </a:r>
            <a:r>
              <a:rPr sz="2486" spc="-69" dirty="0">
                <a:solidFill>
                  <a:srgbClr val="5E5E5E"/>
                </a:solidFill>
                <a:latin typeface="Tahoma"/>
                <a:cs typeface="Tahoma"/>
              </a:rPr>
              <a:t>n</a:t>
            </a:r>
            <a:endParaRPr sz="2486">
              <a:latin typeface="Tahoma"/>
              <a:cs typeface="Tahoma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374459" y="4405121"/>
            <a:ext cx="217561" cy="505590"/>
          </a:xfrm>
          <a:custGeom>
            <a:avLst/>
            <a:gdLst/>
            <a:ahLst/>
            <a:cxnLst/>
            <a:rect l="l" t="t" r="r" b="b"/>
            <a:pathLst>
              <a:path w="358775" h="833754">
                <a:moveTo>
                  <a:pt x="241701" y="390056"/>
                </a:moveTo>
                <a:lnTo>
                  <a:pt x="120297" y="390056"/>
                </a:lnTo>
                <a:lnTo>
                  <a:pt x="120297" y="787727"/>
                </a:lnTo>
                <a:lnTo>
                  <a:pt x="179274" y="833230"/>
                </a:lnTo>
                <a:lnTo>
                  <a:pt x="215858" y="787727"/>
                </a:lnTo>
                <a:lnTo>
                  <a:pt x="238316" y="760387"/>
                </a:lnTo>
                <a:lnTo>
                  <a:pt x="215858" y="736497"/>
                </a:lnTo>
                <a:lnTo>
                  <a:pt x="215923" y="717033"/>
                </a:lnTo>
                <a:lnTo>
                  <a:pt x="238902" y="683769"/>
                </a:lnTo>
                <a:lnTo>
                  <a:pt x="215989" y="651546"/>
                </a:lnTo>
                <a:lnTo>
                  <a:pt x="215989" y="630000"/>
                </a:lnTo>
                <a:lnTo>
                  <a:pt x="238902" y="596866"/>
                </a:lnTo>
                <a:lnTo>
                  <a:pt x="215923" y="564513"/>
                </a:lnTo>
                <a:lnTo>
                  <a:pt x="215923" y="543227"/>
                </a:lnTo>
                <a:lnTo>
                  <a:pt x="238902" y="509962"/>
                </a:lnTo>
                <a:lnTo>
                  <a:pt x="215858" y="477544"/>
                </a:lnTo>
                <a:lnTo>
                  <a:pt x="215858" y="458471"/>
                </a:lnTo>
                <a:lnTo>
                  <a:pt x="216770" y="453394"/>
                </a:lnTo>
                <a:lnTo>
                  <a:pt x="241701" y="411407"/>
                </a:lnTo>
                <a:lnTo>
                  <a:pt x="241701" y="390056"/>
                </a:lnTo>
                <a:close/>
              </a:path>
              <a:path w="358775" h="833754">
                <a:moveTo>
                  <a:pt x="179209" y="0"/>
                </a:moveTo>
                <a:lnTo>
                  <a:pt x="131569" y="6401"/>
                </a:lnTo>
                <a:lnTo>
                  <a:pt x="88760" y="24468"/>
                </a:lnTo>
                <a:lnTo>
                  <a:pt x="52490" y="52490"/>
                </a:lnTo>
                <a:lnTo>
                  <a:pt x="24468" y="88760"/>
                </a:lnTo>
                <a:lnTo>
                  <a:pt x="6401" y="131569"/>
                </a:lnTo>
                <a:lnTo>
                  <a:pt x="0" y="179209"/>
                </a:lnTo>
                <a:lnTo>
                  <a:pt x="6767" y="228162"/>
                </a:lnTo>
                <a:lnTo>
                  <a:pt x="25830" y="271938"/>
                </a:lnTo>
                <a:lnTo>
                  <a:pt x="55331" y="308684"/>
                </a:lnTo>
                <a:lnTo>
                  <a:pt x="93412" y="336546"/>
                </a:lnTo>
                <a:lnTo>
                  <a:pt x="93412" y="390056"/>
                </a:lnTo>
                <a:lnTo>
                  <a:pt x="265006" y="390056"/>
                </a:lnTo>
                <a:lnTo>
                  <a:pt x="265006" y="336546"/>
                </a:lnTo>
                <a:lnTo>
                  <a:pt x="303085" y="308683"/>
                </a:lnTo>
                <a:lnTo>
                  <a:pt x="332586" y="271937"/>
                </a:lnTo>
                <a:lnTo>
                  <a:pt x="351651" y="228161"/>
                </a:lnTo>
                <a:lnTo>
                  <a:pt x="358419" y="179209"/>
                </a:lnTo>
                <a:lnTo>
                  <a:pt x="352016" y="131569"/>
                </a:lnTo>
                <a:lnTo>
                  <a:pt x="350253" y="127392"/>
                </a:lnTo>
                <a:lnTo>
                  <a:pt x="179209" y="127392"/>
                </a:lnTo>
                <a:lnTo>
                  <a:pt x="163293" y="124181"/>
                </a:lnTo>
                <a:lnTo>
                  <a:pt x="150299" y="115422"/>
                </a:lnTo>
                <a:lnTo>
                  <a:pt x="141540" y="102428"/>
                </a:lnTo>
                <a:lnTo>
                  <a:pt x="138328" y="86512"/>
                </a:lnTo>
                <a:lnTo>
                  <a:pt x="141540" y="70597"/>
                </a:lnTo>
                <a:lnTo>
                  <a:pt x="150299" y="57603"/>
                </a:lnTo>
                <a:lnTo>
                  <a:pt x="163293" y="48843"/>
                </a:lnTo>
                <a:lnTo>
                  <a:pt x="179209" y="45632"/>
                </a:lnTo>
                <a:lnTo>
                  <a:pt x="297050" y="45632"/>
                </a:lnTo>
                <a:lnTo>
                  <a:pt x="269657" y="24467"/>
                </a:lnTo>
                <a:lnTo>
                  <a:pt x="226848" y="6401"/>
                </a:lnTo>
                <a:lnTo>
                  <a:pt x="179209" y="0"/>
                </a:lnTo>
                <a:close/>
              </a:path>
              <a:path w="358775" h="833754">
                <a:moveTo>
                  <a:pt x="297050" y="45632"/>
                </a:moveTo>
                <a:lnTo>
                  <a:pt x="179209" y="45632"/>
                </a:lnTo>
                <a:lnTo>
                  <a:pt x="195125" y="48843"/>
                </a:lnTo>
                <a:lnTo>
                  <a:pt x="208119" y="57603"/>
                </a:lnTo>
                <a:lnTo>
                  <a:pt x="216878" y="70597"/>
                </a:lnTo>
                <a:lnTo>
                  <a:pt x="220089" y="86512"/>
                </a:lnTo>
                <a:lnTo>
                  <a:pt x="216878" y="102428"/>
                </a:lnTo>
                <a:lnTo>
                  <a:pt x="208118" y="115422"/>
                </a:lnTo>
                <a:lnTo>
                  <a:pt x="195124" y="124181"/>
                </a:lnTo>
                <a:lnTo>
                  <a:pt x="179209" y="127392"/>
                </a:lnTo>
                <a:lnTo>
                  <a:pt x="350253" y="127392"/>
                </a:lnTo>
                <a:lnTo>
                  <a:pt x="333949" y="88760"/>
                </a:lnTo>
                <a:lnTo>
                  <a:pt x="305927" y="52490"/>
                </a:lnTo>
                <a:lnTo>
                  <a:pt x="297050" y="45632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>
            <a:defPPr>
              <a:defRPr lang="it-IT"/>
            </a:defPPr>
            <a:lvl1pPr marL="0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7246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54492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31738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08984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86230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63476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40723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17969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sz="662"/>
          </a:p>
        </p:txBody>
      </p:sp>
      <p:sp>
        <p:nvSpPr>
          <p:cNvPr id="18" name="object 18"/>
          <p:cNvSpPr/>
          <p:nvPr/>
        </p:nvSpPr>
        <p:spPr>
          <a:xfrm>
            <a:off x="9500352" y="4405121"/>
            <a:ext cx="217561" cy="505590"/>
          </a:xfrm>
          <a:custGeom>
            <a:avLst/>
            <a:gdLst/>
            <a:ahLst/>
            <a:cxnLst/>
            <a:rect l="l" t="t" r="r" b="b"/>
            <a:pathLst>
              <a:path w="358775" h="833754">
                <a:moveTo>
                  <a:pt x="241709" y="390056"/>
                </a:moveTo>
                <a:lnTo>
                  <a:pt x="120300" y="390056"/>
                </a:lnTo>
                <a:lnTo>
                  <a:pt x="120300" y="787727"/>
                </a:lnTo>
                <a:lnTo>
                  <a:pt x="179282" y="833230"/>
                </a:lnTo>
                <a:lnTo>
                  <a:pt x="215867" y="787727"/>
                </a:lnTo>
                <a:lnTo>
                  <a:pt x="238317" y="760387"/>
                </a:lnTo>
                <a:lnTo>
                  <a:pt x="215867" y="736497"/>
                </a:lnTo>
                <a:lnTo>
                  <a:pt x="215930" y="717033"/>
                </a:lnTo>
                <a:lnTo>
                  <a:pt x="238903" y="683769"/>
                </a:lnTo>
                <a:lnTo>
                  <a:pt x="215993" y="651546"/>
                </a:lnTo>
                <a:lnTo>
                  <a:pt x="215993" y="630000"/>
                </a:lnTo>
                <a:lnTo>
                  <a:pt x="238903" y="596866"/>
                </a:lnTo>
                <a:lnTo>
                  <a:pt x="215930" y="564513"/>
                </a:lnTo>
                <a:lnTo>
                  <a:pt x="215930" y="543227"/>
                </a:lnTo>
                <a:lnTo>
                  <a:pt x="238903" y="509962"/>
                </a:lnTo>
                <a:lnTo>
                  <a:pt x="215867" y="477544"/>
                </a:lnTo>
                <a:lnTo>
                  <a:pt x="215867" y="458471"/>
                </a:lnTo>
                <a:lnTo>
                  <a:pt x="216778" y="453394"/>
                </a:lnTo>
                <a:lnTo>
                  <a:pt x="241709" y="411407"/>
                </a:lnTo>
                <a:lnTo>
                  <a:pt x="241709" y="390056"/>
                </a:lnTo>
                <a:close/>
              </a:path>
              <a:path w="358775" h="833754">
                <a:moveTo>
                  <a:pt x="179209" y="0"/>
                </a:moveTo>
                <a:lnTo>
                  <a:pt x="131569" y="6401"/>
                </a:lnTo>
                <a:lnTo>
                  <a:pt x="88760" y="24468"/>
                </a:lnTo>
                <a:lnTo>
                  <a:pt x="52490" y="52490"/>
                </a:lnTo>
                <a:lnTo>
                  <a:pt x="24468" y="88760"/>
                </a:lnTo>
                <a:lnTo>
                  <a:pt x="6401" y="131569"/>
                </a:lnTo>
                <a:lnTo>
                  <a:pt x="0" y="179209"/>
                </a:lnTo>
                <a:lnTo>
                  <a:pt x="6767" y="228162"/>
                </a:lnTo>
                <a:lnTo>
                  <a:pt x="25832" y="271938"/>
                </a:lnTo>
                <a:lnTo>
                  <a:pt x="55336" y="308684"/>
                </a:lnTo>
                <a:lnTo>
                  <a:pt x="93421" y="336546"/>
                </a:lnTo>
                <a:lnTo>
                  <a:pt x="93421" y="390056"/>
                </a:lnTo>
                <a:lnTo>
                  <a:pt x="265007" y="390056"/>
                </a:lnTo>
                <a:lnTo>
                  <a:pt x="265007" y="336546"/>
                </a:lnTo>
                <a:lnTo>
                  <a:pt x="303085" y="308683"/>
                </a:lnTo>
                <a:lnTo>
                  <a:pt x="332586" y="271937"/>
                </a:lnTo>
                <a:lnTo>
                  <a:pt x="351650" y="228161"/>
                </a:lnTo>
                <a:lnTo>
                  <a:pt x="358418" y="179209"/>
                </a:lnTo>
                <a:lnTo>
                  <a:pt x="352016" y="131569"/>
                </a:lnTo>
                <a:lnTo>
                  <a:pt x="350254" y="127392"/>
                </a:lnTo>
                <a:lnTo>
                  <a:pt x="179209" y="127392"/>
                </a:lnTo>
                <a:lnTo>
                  <a:pt x="163298" y="124181"/>
                </a:lnTo>
                <a:lnTo>
                  <a:pt x="150304" y="115422"/>
                </a:lnTo>
                <a:lnTo>
                  <a:pt x="141543" y="102428"/>
                </a:lnTo>
                <a:lnTo>
                  <a:pt x="138330" y="86512"/>
                </a:lnTo>
                <a:lnTo>
                  <a:pt x="141543" y="70597"/>
                </a:lnTo>
                <a:lnTo>
                  <a:pt x="150304" y="57603"/>
                </a:lnTo>
                <a:lnTo>
                  <a:pt x="163298" y="48843"/>
                </a:lnTo>
                <a:lnTo>
                  <a:pt x="179209" y="45632"/>
                </a:lnTo>
                <a:lnTo>
                  <a:pt x="297051" y="45632"/>
                </a:lnTo>
                <a:lnTo>
                  <a:pt x="269657" y="24467"/>
                </a:lnTo>
                <a:lnTo>
                  <a:pt x="226848" y="6401"/>
                </a:lnTo>
                <a:lnTo>
                  <a:pt x="179209" y="0"/>
                </a:lnTo>
                <a:close/>
              </a:path>
              <a:path w="358775" h="833754">
                <a:moveTo>
                  <a:pt x="297051" y="45632"/>
                </a:moveTo>
                <a:lnTo>
                  <a:pt x="179209" y="45632"/>
                </a:lnTo>
                <a:lnTo>
                  <a:pt x="195130" y="48843"/>
                </a:lnTo>
                <a:lnTo>
                  <a:pt x="208127" y="57603"/>
                </a:lnTo>
                <a:lnTo>
                  <a:pt x="216886" y="70597"/>
                </a:lnTo>
                <a:lnTo>
                  <a:pt x="220098" y="86512"/>
                </a:lnTo>
                <a:lnTo>
                  <a:pt x="216885" y="102428"/>
                </a:lnTo>
                <a:lnTo>
                  <a:pt x="208123" y="115422"/>
                </a:lnTo>
                <a:lnTo>
                  <a:pt x="195126" y="124181"/>
                </a:lnTo>
                <a:lnTo>
                  <a:pt x="179209" y="127392"/>
                </a:lnTo>
                <a:lnTo>
                  <a:pt x="350254" y="127392"/>
                </a:lnTo>
                <a:lnTo>
                  <a:pt x="333950" y="88760"/>
                </a:lnTo>
                <a:lnTo>
                  <a:pt x="305927" y="52490"/>
                </a:lnTo>
                <a:lnTo>
                  <a:pt x="297051" y="45632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>
            <a:defPPr>
              <a:defRPr lang="it-IT"/>
            </a:defPPr>
            <a:lvl1pPr marL="0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7246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54492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31738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08984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86230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63476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40723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17969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sz="662"/>
          </a:p>
        </p:txBody>
      </p:sp>
      <p:sp>
        <p:nvSpPr>
          <p:cNvPr id="29" name="object 23">
            <a:extLst>
              <a:ext uri="{FF2B5EF4-FFF2-40B4-BE49-F238E27FC236}">
                <a16:creationId xmlns:a16="http://schemas.microsoft.com/office/drawing/2014/main" id="{2A77FEB4-671B-F173-1C2C-C0A5E20AFAA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05050" y="382669"/>
            <a:ext cx="9981900" cy="64825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100" spc="-85" dirty="0"/>
              <a:t>Instant</a:t>
            </a:r>
            <a:r>
              <a:rPr sz="4100" spc="-575" dirty="0"/>
              <a:t> </a:t>
            </a:r>
            <a:r>
              <a:rPr sz="4100" spc="-190" dirty="0"/>
              <a:t>messaging:</a:t>
            </a:r>
            <a:r>
              <a:rPr sz="4100" spc="-575" dirty="0"/>
              <a:t> </a:t>
            </a:r>
            <a:r>
              <a:rPr sz="4100" spc="85" dirty="0"/>
              <a:t>end-to-end</a:t>
            </a:r>
            <a:r>
              <a:rPr sz="4100" spc="-570" dirty="0"/>
              <a:t> </a:t>
            </a:r>
            <a:r>
              <a:rPr sz="4100" spc="-125" dirty="0"/>
              <a:t>encryption</a:t>
            </a:r>
            <a:endParaRPr sz="4100" dirty="0"/>
          </a:p>
        </p:txBody>
      </p:sp>
      <p:pic>
        <p:nvPicPr>
          <p:cNvPr id="26" name="Immagine 25">
            <a:extLst>
              <a:ext uri="{FF2B5EF4-FFF2-40B4-BE49-F238E27FC236}">
                <a16:creationId xmlns:a16="http://schemas.microsoft.com/office/drawing/2014/main" id="{4810C8B7-CDE6-3499-7B9C-66C98774057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13538" y="4358735"/>
            <a:ext cx="1381125" cy="1609725"/>
          </a:xfrm>
          <a:prstGeom prst="rect">
            <a:avLst/>
          </a:prstGeom>
        </p:spPr>
      </p:pic>
      <p:pic>
        <p:nvPicPr>
          <p:cNvPr id="28" name="Immagine 27">
            <a:extLst>
              <a:ext uri="{FF2B5EF4-FFF2-40B4-BE49-F238E27FC236}">
                <a16:creationId xmlns:a16="http://schemas.microsoft.com/office/drawing/2014/main" id="{70268DE3-601F-1B9F-1171-7381BDDE438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398641" y="4494806"/>
            <a:ext cx="1485900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4696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25308" y="1079127"/>
            <a:ext cx="4141382" cy="254863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45262" y="4104763"/>
            <a:ext cx="1275807" cy="219228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971155" y="4104762"/>
            <a:ext cx="1275864" cy="2192382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3277658" y="1723680"/>
            <a:ext cx="5536843" cy="3576865"/>
            <a:chOff x="5404395" y="2842476"/>
            <a:chExt cx="9130665" cy="5898515"/>
          </a:xfrm>
        </p:grpSpPr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749845" y="2842476"/>
              <a:ext cx="2604407" cy="2604407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5404383" y="5411361"/>
              <a:ext cx="9130665" cy="3329304"/>
            </a:xfrm>
            <a:custGeom>
              <a:avLst/>
              <a:gdLst/>
              <a:ahLst/>
              <a:cxnLst/>
              <a:rect l="l" t="t" r="r" b="b"/>
              <a:pathLst>
                <a:path w="9130665" h="3329304">
                  <a:moveTo>
                    <a:pt x="9130360" y="3080347"/>
                  </a:moveTo>
                  <a:lnTo>
                    <a:pt x="8819998" y="2052599"/>
                  </a:lnTo>
                  <a:lnTo>
                    <a:pt x="8650516" y="2347341"/>
                  </a:lnTo>
                  <a:lnTo>
                    <a:pt x="4568380" y="0"/>
                  </a:lnTo>
                  <a:lnTo>
                    <a:pt x="4565675" y="4711"/>
                  </a:lnTo>
                  <a:lnTo>
                    <a:pt x="4563465" y="850"/>
                  </a:lnTo>
                  <a:lnTo>
                    <a:pt x="480199" y="2346223"/>
                  </a:lnTo>
                  <a:lnTo>
                    <a:pt x="310870" y="2051405"/>
                  </a:lnTo>
                  <a:lnTo>
                    <a:pt x="0" y="3079000"/>
                  </a:lnTo>
                  <a:lnTo>
                    <a:pt x="1044257" y="3328238"/>
                  </a:lnTo>
                  <a:lnTo>
                    <a:pt x="874928" y="3033420"/>
                  </a:lnTo>
                  <a:lnTo>
                    <a:pt x="4566450" y="913079"/>
                  </a:lnTo>
                  <a:lnTo>
                    <a:pt x="8255470" y="3034347"/>
                  </a:lnTo>
                  <a:lnTo>
                    <a:pt x="8085988" y="3329089"/>
                  </a:lnTo>
                  <a:lnTo>
                    <a:pt x="9130360" y="3080347"/>
                  </a:lnTo>
                  <a:close/>
                </a:path>
              </a:pathLst>
            </a:custGeom>
            <a:solidFill>
              <a:srgbClr val="AD5BFF"/>
            </a:solidFill>
          </p:spPr>
          <p:txBody>
            <a:bodyPr wrap="square" lIns="0" tIns="0" rIns="0" bIns="0" rtlCol="0"/>
            <a:lstStyle>
              <a:defPPr>
                <a:defRPr lang="it-IT"/>
              </a:defPPr>
              <a:lvl1pPr marL="0" algn="l" defTabSz="554492" rtl="0" eaLnBrk="1" latinLnBrk="0" hangingPunct="1">
                <a:defRPr sz="109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77246" algn="l" defTabSz="554492" rtl="0" eaLnBrk="1" latinLnBrk="0" hangingPunct="1">
                <a:defRPr sz="109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554492" algn="l" defTabSz="554492" rtl="0" eaLnBrk="1" latinLnBrk="0" hangingPunct="1">
                <a:defRPr sz="109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831738" algn="l" defTabSz="554492" rtl="0" eaLnBrk="1" latinLnBrk="0" hangingPunct="1">
                <a:defRPr sz="109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108984" algn="l" defTabSz="554492" rtl="0" eaLnBrk="1" latinLnBrk="0" hangingPunct="1">
                <a:defRPr sz="109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386230" algn="l" defTabSz="554492" rtl="0" eaLnBrk="1" latinLnBrk="0" hangingPunct="1">
                <a:defRPr sz="109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663476" algn="l" defTabSz="554492" rtl="0" eaLnBrk="1" latinLnBrk="0" hangingPunct="1">
                <a:defRPr sz="109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940723" algn="l" defTabSz="554492" rtl="0" eaLnBrk="1" latinLnBrk="0" hangingPunct="1">
                <a:defRPr sz="109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217969" algn="l" defTabSz="554492" rtl="0" eaLnBrk="1" latinLnBrk="0" hangingPunct="1">
                <a:defRPr sz="109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sz="662"/>
            </a:p>
          </p:txBody>
        </p:sp>
      </p:grpSp>
      <p:sp>
        <p:nvSpPr>
          <p:cNvPr id="8" name="object 8"/>
          <p:cNvSpPr/>
          <p:nvPr/>
        </p:nvSpPr>
        <p:spPr>
          <a:xfrm>
            <a:off x="2036678" y="4988670"/>
            <a:ext cx="892965" cy="424726"/>
          </a:xfrm>
          <a:custGeom>
            <a:avLst/>
            <a:gdLst/>
            <a:ahLst/>
            <a:cxnLst/>
            <a:rect l="l" t="t" r="r" b="b"/>
            <a:pathLst>
              <a:path w="1472564" h="700404">
                <a:moveTo>
                  <a:pt x="1233098" y="0"/>
                </a:moveTo>
                <a:lnTo>
                  <a:pt x="239370" y="0"/>
                </a:lnTo>
                <a:lnTo>
                  <a:pt x="191737" y="183"/>
                </a:lnTo>
                <a:lnTo>
                  <a:pt x="153322" y="1466"/>
                </a:lnTo>
                <a:lnTo>
                  <a:pt x="98884" y="11730"/>
                </a:lnTo>
                <a:lnTo>
                  <a:pt x="45647" y="45646"/>
                </a:lnTo>
                <a:lnTo>
                  <a:pt x="11730" y="98883"/>
                </a:lnTo>
                <a:lnTo>
                  <a:pt x="1466" y="153322"/>
                </a:lnTo>
                <a:lnTo>
                  <a:pt x="183" y="191736"/>
                </a:lnTo>
                <a:lnTo>
                  <a:pt x="0" y="239369"/>
                </a:lnTo>
                <a:lnTo>
                  <a:pt x="0" y="460738"/>
                </a:lnTo>
                <a:lnTo>
                  <a:pt x="183" y="508372"/>
                </a:lnTo>
                <a:lnTo>
                  <a:pt x="1466" y="546787"/>
                </a:lnTo>
                <a:lnTo>
                  <a:pt x="11730" y="601225"/>
                </a:lnTo>
                <a:lnTo>
                  <a:pt x="45647" y="654463"/>
                </a:lnTo>
                <a:lnTo>
                  <a:pt x="98884" y="688379"/>
                </a:lnTo>
                <a:lnTo>
                  <a:pt x="153322" y="698643"/>
                </a:lnTo>
                <a:lnTo>
                  <a:pt x="191737" y="699926"/>
                </a:lnTo>
                <a:lnTo>
                  <a:pt x="239370" y="700109"/>
                </a:lnTo>
                <a:lnTo>
                  <a:pt x="1233098" y="700109"/>
                </a:lnTo>
                <a:lnTo>
                  <a:pt x="1280731" y="699926"/>
                </a:lnTo>
                <a:lnTo>
                  <a:pt x="1319145" y="698643"/>
                </a:lnTo>
                <a:lnTo>
                  <a:pt x="1373584" y="688379"/>
                </a:lnTo>
                <a:lnTo>
                  <a:pt x="1426822" y="654463"/>
                </a:lnTo>
                <a:lnTo>
                  <a:pt x="1460738" y="601225"/>
                </a:lnTo>
                <a:lnTo>
                  <a:pt x="1471002" y="546787"/>
                </a:lnTo>
                <a:lnTo>
                  <a:pt x="1472284" y="508372"/>
                </a:lnTo>
                <a:lnTo>
                  <a:pt x="1472468" y="460738"/>
                </a:lnTo>
                <a:lnTo>
                  <a:pt x="1472468" y="239369"/>
                </a:lnTo>
                <a:lnTo>
                  <a:pt x="1472284" y="191736"/>
                </a:lnTo>
                <a:lnTo>
                  <a:pt x="1471002" y="153322"/>
                </a:lnTo>
                <a:lnTo>
                  <a:pt x="1460738" y="98883"/>
                </a:lnTo>
                <a:lnTo>
                  <a:pt x="1426822" y="45646"/>
                </a:lnTo>
                <a:lnTo>
                  <a:pt x="1373584" y="11730"/>
                </a:lnTo>
                <a:lnTo>
                  <a:pt x="1319145" y="1466"/>
                </a:lnTo>
                <a:lnTo>
                  <a:pt x="1280731" y="183"/>
                </a:lnTo>
                <a:lnTo>
                  <a:pt x="1233098" y="0"/>
                </a:lnTo>
                <a:close/>
              </a:path>
            </a:pathLst>
          </a:custGeom>
          <a:solidFill>
            <a:srgbClr val="55BC03"/>
          </a:solidFill>
        </p:spPr>
        <p:txBody>
          <a:bodyPr wrap="square" lIns="0" tIns="0" rIns="0" bIns="0" rtlCol="0"/>
          <a:lstStyle>
            <a:defPPr>
              <a:defRPr lang="it-IT"/>
            </a:defPPr>
            <a:lvl1pPr marL="0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7246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54492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31738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08984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86230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63476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40723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17969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sz="662"/>
          </a:p>
        </p:txBody>
      </p:sp>
      <p:sp>
        <p:nvSpPr>
          <p:cNvPr id="9" name="object 9"/>
          <p:cNvSpPr txBox="1"/>
          <p:nvPr/>
        </p:nvSpPr>
        <p:spPr>
          <a:xfrm>
            <a:off x="2214209" y="5007245"/>
            <a:ext cx="537935" cy="344215"/>
          </a:xfrm>
          <a:prstGeom prst="rect">
            <a:avLst/>
          </a:prstGeom>
        </p:spPr>
        <p:txBody>
          <a:bodyPr vert="horz" wrap="square" lIns="0" tIns="7701" rIns="0" bIns="0" rtlCol="0">
            <a:spAutoFit/>
          </a:bodyPr>
          <a:lstStyle>
            <a:defPPr>
              <a:defRPr lang="it-IT"/>
            </a:defPPr>
            <a:lvl1pPr marL="0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7246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54492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31738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08984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86230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63476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40723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17969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701" marR="3081" indent="23489">
              <a:lnSpc>
                <a:spcPct val="114300"/>
              </a:lnSpc>
              <a:spcBef>
                <a:spcPts val="61"/>
              </a:spcBef>
            </a:pPr>
            <a:r>
              <a:rPr sz="1001" spc="15" dirty="0">
                <a:solidFill>
                  <a:srgbClr val="FFFFFF"/>
                </a:solidFill>
                <a:latin typeface="Arial MT"/>
                <a:cs typeface="Arial MT"/>
              </a:rPr>
              <a:t>Execute </a:t>
            </a:r>
            <a:r>
              <a:rPr sz="1001" spc="-27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1" spc="21" dirty="0">
                <a:solidFill>
                  <a:srgbClr val="FFFFFF"/>
                </a:solidFill>
                <a:latin typeface="Arial MT"/>
                <a:cs typeface="Arial MT"/>
              </a:rPr>
              <a:t>order</a:t>
            </a:r>
            <a:r>
              <a:rPr sz="1001" spc="-49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1" spc="-3" dirty="0">
                <a:solidFill>
                  <a:srgbClr val="FFFFFF"/>
                </a:solidFill>
                <a:latin typeface="Arial MT"/>
                <a:cs typeface="Arial MT"/>
              </a:rPr>
              <a:t>66.</a:t>
            </a:r>
            <a:endParaRPr sz="1001">
              <a:latin typeface="Arial MT"/>
              <a:cs typeface="Arial MT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526631" y="2643765"/>
            <a:ext cx="892965" cy="424726"/>
          </a:xfrm>
          <a:custGeom>
            <a:avLst/>
            <a:gdLst/>
            <a:ahLst/>
            <a:cxnLst/>
            <a:rect l="l" t="t" r="r" b="b"/>
            <a:pathLst>
              <a:path w="1472565" h="700404">
                <a:moveTo>
                  <a:pt x="1472463" y="239369"/>
                </a:moveTo>
                <a:lnTo>
                  <a:pt x="1472285" y="191731"/>
                </a:lnTo>
                <a:lnTo>
                  <a:pt x="1471002" y="153314"/>
                </a:lnTo>
                <a:lnTo>
                  <a:pt x="1460741" y="98882"/>
                </a:lnTo>
                <a:lnTo>
                  <a:pt x="1426819" y="45643"/>
                </a:lnTo>
                <a:lnTo>
                  <a:pt x="1373581" y="11722"/>
                </a:lnTo>
                <a:lnTo>
                  <a:pt x="1319149" y="1460"/>
                </a:lnTo>
                <a:lnTo>
                  <a:pt x="1280731" y="177"/>
                </a:lnTo>
                <a:lnTo>
                  <a:pt x="1233093" y="0"/>
                </a:lnTo>
                <a:lnTo>
                  <a:pt x="239369" y="0"/>
                </a:lnTo>
                <a:lnTo>
                  <a:pt x="191731" y="177"/>
                </a:lnTo>
                <a:lnTo>
                  <a:pt x="153327" y="1460"/>
                </a:lnTo>
                <a:lnTo>
                  <a:pt x="98882" y="11722"/>
                </a:lnTo>
                <a:lnTo>
                  <a:pt x="45643" y="45643"/>
                </a:lnTo>
                <a:lnTo>
                  <a:pt x="11734" y="98882"/>
                </a:lnTo>
                <a:lnTo>
                  <a:pt x="1473" y="153314"/>
                </a:lnTo>
                <a:lnTo>
                  <a:pt x="190" y="191731"/>
                </a:lnTo>
                <a:lnTo>
                  <a:pt x="0" y="239369"/>
                </a:lnTo>
                <a:lnTo>
                  <a:pt x="0" y="460743"/>
                </a:lnTo>
                <a:lnTo>
                  <a:pt x="190" y="508368"/>
                </a:lnTo>
                <a:lnTo>
                  <a:pt x="1473" y="546785"/>
                </a:lnTo>
                <a:lnTo>
                  <a:pt x="11734" y="601218"/>
                </a:lnTo>
                <a:lnTo>
                  <a:pt x="45643" y="654456"/>
                </a:lnTo>
                <a:lnTo>
                  <a:pt x="98882" y="688378"/>
                </a:lnTo>
                <a:lnTo>
                  <a:pt x="153327" y="698639"/>
                </a:lnTo>
                <a:lnTo>
                  <a:pt x="191731" y="699922"/>
                </a:lnTo>
                <a:lnTo>
                  <a:pt x="239369" y="700112"/>
                </a:lnTo>
                <a:lnTo>
                  <a:pt x="1233093" y="700112"/>
                </a:lnTo>
                <a:lnTo>
                  <a:pt x="1280731" y="699922"/>
                </a:lnTo>
                <a:lnTo>
                  <a:pt x="1319149" y="698639"/>
                </a:lnTo>
                <a:lnTo>
                  <a:pt x="1373581" y="688378"/>
                </a:lnTo>
                <a:lnTo>
                  <a:pt x="1426819" y="654456"/>
                </a:lnTo>
                <a:lnTo>
                  <a:pt x="1460741" y="601218"/>
                </a:lnTo>
                <a:lnTo>
                  <a:pt x="1471002" y="546785"/>
                </a:lnTo>
                <a:lnTo>
                  <a:pt x="1472285" y="508368"/>
                </a:lnTo>
                <a:lnTo>
                  <a:pt x="1472463" y="460743"/>
                </a:lnTo>
                <a:lnTo>
                  <a:pt x="1472463" y="239369"/>
                </a:lnTo>
                <a:close/>
              </a:path>
            </a:pathLst>
          </a:custGeom>
          <a:solidFill>
            <a:srgbClr val="AD5BFF"/>
          </a:solidFill>
        </p:spPr>
        <p:txBody>
          <a:bodyPr wrap="square" lIns="0" tIns="0" rIns="0" bIns="0" rtlCol="0"/>
          <a:lstStyle>
            <a:defPPr>
              <a:defRPr lang="it-IT"/>
            </a:defPPr>
            <a:lvl1pPr marL="0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7246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54492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31738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08984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86230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63476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40723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17969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sz="662"/>
          </a:p>
        </p:txBody>
      </p:sp>
      <p:sp>
        <p:nvSpPr>
          <p:cNvPr id="11" name="object 11"/>
          <p:cNvSpPr txBox="1"/>
          <p:nvPr/>
        </p:nvSpPr>
        <p:spPr>
          <a:xfrm>
            <a:off x="4597239" y="2662336"/>
            <a:ext cx="752031" cy="344215"/>
          </a:xfrm>
          <a:prstGeom prst="rect">
            <a:avLst/>
          </a:prstGeom>
        </p:spPr>
        <p:txBody>
          <a:bodyPr vert="horz" wrap="square" lIns="0" tIns="7701" rIns="0" bIns="0" rtlCol="0">
            <a:spAutoFit/>
          </a:bodyPr>
          <a:lstStyle>
            <a:defPPr>
              <a:defRPr lang="it-IT"/>
            </a:defPPr>
            <a:lvl1pPr marL="0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7246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54492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31738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08984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86230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63476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40723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17969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9767" marR="3081" indent="-122450">
              <a:lnSpc>
                <a:spcPct val="114300"/>
              </a:lnSpc>
              <a:spcBef>
                <a:spcPts val="61"/>
              </a:spcBef>
            </a:pPr>
            <a:r>
              <a:rPr sz="1001" spc="24" dirty="0">
                <a:solidFill>
                  <a:srgbClr val="FFFFFF"/>
                </a:solidFill>
                <a:latin typeface="Arial MT"/>
                <a:cs typeface="Arial MT"/>
              </a:rPr>
              <a:t>akdslncshlm  </a:t>
            </a:r>
            <a:r>
              <a:rPr sz="1001" spc="36" dirty="0">
                <a:solidFill>
                  <a:srgbClr val="FFFFFF"/>
                </a:solidFill>
                <a:latin typeface="Arial MT"/>
                <a:cs typeface="Arial MT"/>
              </a:rPr>
              <a:t>mxdksjc</a:t>
            </a:r>
            <a:endParaRPr sz="1001">
              <a:latin typeface="Arial MT"/>
              <a:cs typeface="Arial MT"/>
            </a:endParaRPr>
          </a:p>
        </p:txBody>
      </p:sp>
      <p:pic>
        <p:nvPicPr>
          <p:cNvPr id="12" name="object 1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886354" y="5397121"/>
            <a:ext cx="203186" cy="260332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337173" y="5390772"/>
            <a:ext cx="3873228" cy="323827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886355" y="5924135"/>
            <a:ext cx="247632" cy="266681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318124" y="5924134"/>
            <a:ext cx="2063605" cy="317478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3876272" y="5151721"/>
            <a:ext cx="4328126" cy="1082417"/>
          </a:xfrm>
          <a:prstGeom prst="rect">
            <a:avLst/>
          </a:prstGeom>
        </p:spPr>
        <p:txBody>
          <a:bodyPr vert="horz" wrap="square" lIns="0" tIns="161727" rIns="0" bIns="0" rtlCol="0">
            <a:spAutoFit/>
          </a:bodyPr>
          <a:lstStyle>
            <a:defPPr>
              <a:defRPr lang="it-IT"/>
            </a:defPPr>
            <a:lvl1pPr marL="0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7246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54492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31738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08984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86230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63476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40723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17969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49370" indent="-442053">
              <a:lnSpc>
                <a:spcPct val="100000"/>
              </a:lnSpc>
              <a:spcBef>
                <a:spcPts val="1273"/>
              </a:spcBef>
              <a:buAutoNum type="arabicPeriod"/>
              <a:tabLst>
                <a:tab pos="449370" algn="l"/>
                <a:tab pos="449755" algn="l"/>
              </a:tabLst>
            </a:pPr>
            <a:r>
              <a:rPr sz="2486" spc="-24" dirty="0">
                <a:solidFill>
                  <a:srgbClr val="5E5E5E"/>
                </a:solidFill>
                <a:latin typeface="Tahoma"/>
                <a:cs typeface="Tahoma"/>
              </a:rPr>
              <a:t>Diffie-Hellman</a:t>
            </a:r>
            <a:r>
              <a:rPr sz="2486" spc="-263" dirty="0">
                <a:solidFill>
                  <a:srgbClr val="5E5E5E"/>
                </a:solidFill>
                <a:latin typeface="Tahoma"/>
                <a:cs typeface="Tahoma"/>
              </a:rPr>
              <a:t> </a:t>
            </a:r>
            <a:r>
              <a:rPr sz="2486" spc="-49" dirty="0">
                <a:solidFill>
                  <a:srgbClr val="5E5E5E"/>
                </a:solidFill>
                <a:latin typeface="Tahoma"/>
                <a:cs typeface="Tahoma"/>
              </a:rPr>
              <a:t>Key</a:t>
            </a:r>
            <a:r>
              <a:rPr sz="2486" spc="-263" dirty="0">
                <a:solidFill>
                  <a:srgbClr val="5E5E5E"/>
                </a:solidFill>
                <a:latin typeface="Tahoma"/>
                <a:cs typeface="Tahoma"/>
              </a:rPr>
              <a:t> </a:t>
            </a:r>
            <a:r>
              <a:rPr sz="2486" spc="-27" dirty="0">
                <a:solidFill>
                  <a:srgbClr val="5E5E5E"/>
                </a:solidFill>
                <a:latin typeface="Tahoma"/>
                <a:cs typeface="Tahoma"/>
              </a:rPr>
              <a:t>Exchange</a:t>
            </a:r>
            <a:endParaRPr sz="2486">
              <a:latin typeface="Tahoma"/>
              <a:cs typeface="Tahoma"/>
            </a:endParaRPr>
          </a:p>
          <a:p>
            <a:pPr marL="449370" indent="-442053">
              <a:lnSpc>
                <a:spcPct val="100000"/>
              </a:lnSpc>
              <a:spcBef>
                <a:spcPts val="1216"/>
              </a:spcBef>
              <a:buAutoNum type="arabicPeriod"/>
              <a:tabLst>
                <a:tab pos="449370" algn="l"/>
                <a:tab pos="449755" algn="l"/>
              </a:tabLst>
            </a:pPr>
            <a:r>
              <a:rPr sz="2486" spc="97" dirty="0">
                <a:solidFill>
                  <a:srgbClr val="5E5E5E"/>
                </a:solidFill>
                <a:latin typeface="Tahoma"/>
                <a:cs typeface="Tahoma"/>
              </a:rPr>
              <a:t>A</a:t>
            </a:r>
            <a:r>
              <a:rPr sz="2486" spc="-18" dirty="0">
                <a:solidFill>
                  <a:srgbClr val="5E5E5E"/>
                </a:solidFill>
                <a:latin typeface="Tahoma"/>
                <a:cs typeface="Tahoma"/>
              </a:rPr>
              <a:t>E</a:t>
            </a:r>
            <a:r>
              <a:rPr sz="2486" spc="97" dirty="0">
                <a:solidFill>
                  <a:srgbClr val="5E5E5E"/>
                </a:solidFill>
                <a:latin typeface="Tahoma"/>
                <a:cs typeface="Tahoma"/>
              </a:rPr>
              <a:t>S</a:t>
            </a:r>
            <a:r>
              <a:rPr sz="2486" spc="-267" dirty="0">
                <a:solidFill>
                  <a:srgbClr val="5E5E5E"/>
                </a:solidFill>
                <a:latin typeface="Tahoma"/>
                <a:cs typeface="Tahoma"/>
              </a:rPr>
              <a:t> </a:t>
            </a:r>
            <a:r>
              <a:rPr sz="2486" spc="-18" dirty="0">
                <a:solidFill>
                  <a:srgbClr val="5E5E5E"/>
                </a:solidFill>
                <a:latin typeface="Tahoma"/>
                <a:cs typeface="Tahoma"/>
              </a:rPr>
              <a:t>E</a:t>
            </a:r>
            <a:r>
              <a:rPr sz="2486" spc="-69" dirty="0">
                <a:solidFill>
                  <a:srgbClr val="5E5E5E"/>
                </a:solidFill>
                <a:latin typeface="Tahoma"/>
                <a:cs typeface="Tahoma"/>
              </a:rPr>
              <a:t>n</a:t>
            </a:r>
            <a:r>
              <a:rPr sz="2486" spc="-12" dirty="0">
                <a:solidFill>
                  <a:srgbClr val="5E5E5E"/>
                </a:solidFill>
                <a:latin typeface="Tahoma"/>
                <a:cs typeface="Tahoma"/>
              </a:rPr>
              <a:t>cr</a:t>
            </a:r>
            <a:r>
              <a:rPr sz="2486" spc="-27" dirty="0">
                <a:solidFill>
                  <a:srgbClr val="5E5E5E"/>
                </a:solidFill>
                <a:latin typeface="Tahoma"/>
                <a:cs typeface="Tahoma"/>
              </a:rPr>
              <a:t>y</a:t>
            </a:r>
            <a:r>
              <a:rPr sz="2486" spc="-6" dirty="0">
                <a:solidFill>
                  <a:srgbClr val="5E5E5E"/>
                </a:solidFill>
                <a:latin typeface="Tahoma"/>
                <a:cs typeface="Tahoma"/>
              </a:rPr>
              <a:t>p</a:t>
            </a:r>
            <a:r>
              <a:rPr sz="2486" spc="-79" dirty="0">
                <a:solidFill>
                  <a:srgbClr val="5E5E5E"/>
                </a:solidFill>
                <a:latin typeface="Tahoma"/>
                <a:cs typeface="Tahoma"/>
              </a:rPr>
              <a:t>t</a:t>
            </a:r>
            <a:r>
              <a:rPr sz="2486" spc="-55" dirty="0">
                <a:solidFill>
                  <a:srgbClr val="5E5E5E"/>
                </a:solidFill>
                <a:latin typeface="Tahoma"/>
                <a:cs typeface="Tahoma"/>
              </a:rPr>
              <a:t>i</a:t>
            </a:r>
            <a:r>
              <a:rPr sz="2486" spc="-24" dirty="0">
                <a:solidFill>
                  <a:srgbClr val="5E5E5E"/>
                </a:solidFill>
                <a:latin typeface="Tahoma"/>
                <a:cs typeface="Tahoma"/>
              </a:rPr>
              <a:t>o</a:t>
            </a:r>
            <a:r>
              <a:rPr sz="2486" spc="-69" dirty="0">
                <a:solidFill>
                  <a:srgbClr val="5E5E5E"/>
                </a:solidFill>
                <a:latin typeface="Tahoma"/>
                <a:cs typeface="Tahoma"/>
              </a:rPr>
              <a:t>n</a:t>
            </a:r>
            <a:endParaRPr sz="2486">
              <a:latin typeface="Tahoma"/>
              <a:cs typeface="Tahoma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374459" y="4405121"/>
            <a:ext cx="217561" cy="505590"/>
          </a:xfrm>
          <a:custGeom>
            <a:avLst/>
            <a:gdLst/>
            <a:ahLst/>
            <a:cxnLst/>
            <a:rect l="l" t="t" r="r" b="b"/>
            <a:pathLst>
              <a:path w="358775" h="833754">
                <a:moveTo>
                  <a:pt x="241701" y="390056"/>
                </a:moveTo>
                <a:lnTo>
                  <a:pt x="120297" y="390056"/>
                </a:lnTo>
                <a:lnTo>
                  <a:pt x="120297" y="787727"/>
                </a:lnTo>
                <a:lnTo>
                  <a:pt x="179274" y="833230"/>
                </a:lnTo>
                <a:lnTo>
                  <a:pt x="215858" y="787727"/>
                </a:lnTo>
                <a:lnTo>
                  <a:pt x="238316" y="760387"/>
                </a:lnTo>
                <a:lnTo>
                  <a:pt x="215858" y="736497"/>
                </a:lnTo>
                <a:lnTo>
                  <a:pt x="215923" y="717033"/>
                </a:lnTo>
                <a:lnTo>
                  <a:pt x="238902" y="683769"/>
                </a:lnTo>
                <a:lnTo>
                  <a:pt x="215989" y="651546"/>
                </a:lnTo>
                <a:lnTo>
                  <a:pt x="215989" y="630000"/>
                </a:lnTo>
                <a:lnTo>
                  <a:pt x="238902" y="596866"/>
                </a:lnTo>
                <a:lnTo>
                  <a:pt x="215923" y="564513"/>
                </a:lnTo>
                <a:lnTo>
                  <a:pt x="215923" y="543227"/>
                </a:lnTo>
                <a:lnTo>
                  <a:pt x="238902" y="509962"/>
                </a:lnTo>
                <a:lnTo>
                  <a:pt x="215858" y="477544"/>
                </a:lnTo>
                <a:lnTo>
                  <a:pt x="215858" y="458471"/>
                </a:lnTo>
                <a:lnTo>
                  <a:pt x="216770" y="453394"/>
                </a:lnTo>
                <a:lnTo>
                  <a:pt x="241701" y="411407"/>
                </a:lnTo>
                <a:lnTo>
                  <a:pt x="241701" y="390056"/>
                </a:lnTo>
                <a:close/>
              </a:path>
              <a:path w="358775" h="833754">
                <a:moveTo>
                  <a:pt x="179209" y="0"/>
                </a:moveTo>
                <a:lnTo>
                  <a:pt x="131569" y="6401"/>
                </a:lnTo>
                <a:lnTo>
                  <a:pt x="88760" y="24468"/>
                </a:lnTo>
                <a:lnTo>
                  <a:pt x="52490" y="52490"/>
                </a:lnTo>
                <a:lnTo>
                  <a:pt x="24468" y="88760"/>
                </a:lnTo>
                <a:lnTo>
                  <a:pt x="6401" y="131569"/>
                </a:lnTo>
                <a:lnTo>
                  <a:pt x="0" y="179209"/>
                </a:lnTo>
                <a:lnTo>
                  <a:pt x="6767" y="228162"/>
                </a:lnTo>
                <a:lnTo>
                  <a:pt x="25830" y="271938"/>
                </a:lnTo>
                <a:lnTo>
                  <a:pt x="55331" y="308684"/>
                </a:lnTo>
                <a:lnTo>
                  <a:pt x="93412" y="336546"/>
                </a:lnTo>
                <a:lnTo>
                  <a:pt x="93412" y="390056"/>
                </a:lnTo>
                <a:lnTo>
                  <a:pt x="265006" y="390056"/>
                </a:lnTo>
                <a:lnTo>
                  <a:pt x="265006" y="336546"/>
                </a:lnTo>
                <a:lnTo>
                  <a:pt x="303085" y="308683"/>
                </a:lnTo>
                <a:lnTo>
                  <a:pt x="332586" y="271937"/>
                </a:lnTo>
                <a:lnTo>
                  <a:pt x="351651" y="228161"/>
                </a:lnTo>
                <a:lnTo>
                  <a:pt x="358419" y="179209"/>
                </a:lnTo>
                <a:lnTo>
                  <a:pt x="352016" y="131569"/>
                </a:lnTo>
                <a:lnTo>
                  <a:pt x="350253" y="127392"/>
                </a:lnTo>
                <a:lnTo>
                  <a:pt x="179209" y="127392"/>
                </a:lnTo>
                <a:lnTo>
                  <a:pt x="163293" y="124181"/>
                </a:lnTo>
                <a:lnTo>
                  <a:pt x="150299" y="115422"/>
                </a:lnTo>
                <a:lnTo>
                  <a:pt x="141540" y="102428"/>
                </a:lnTo>
                <a:lnTo>
                  <a:pt x="138328" y="86512"/>
                </a:lnTo>
                <a:lnTo>
                  <a:pt x="141540" y="70597"/>
                </a:lnTo>
                <a:lnTo>
                  <a:pt x="150299" y="57603"/>
                </a:lnTo>
                <a:lnTo>
                  <a:pt x="163293" y="48843"/>
                </a:lnTo>
                <a:lnTo>
                  <a:pt x="179209" y="45632"/>
                </a:lnTo>
                <a:lnTo>
                  <a:pt x="297050" y="45632"/>
                </a:lnTo>
                <a:lnTo>
                  <a:pt x="269657" y="24467"/>
                </a:lnTo>
                <a:lnTo>
                  <a:pt x="226848" y="6401"/>
                </a:lnTo>
                <a:lnTo>
                  <a:pt x="179209" y="0"/>
                </a:lnTo>
                <a:close/>
              </a:path>
              <a:path w="358775" h="833754">
                <a:moveTo>
                  <a:pt x="297050" y="45632"/>
                </a:moveTo>
                <a:lnTo>
                  <a:pt x="179209" y="45632"/>
                </a:lnTo>
                <a:lnTo>
                  <a:pt x="195125" y="48843"/>
                </a:lnTo>
                <a:lnTo>
                  <a:pt x="208119" y="57603"/>
                </a:lnTo>
                <a:lnTo>
                  <a:pt x="216878" y="70597"/>
                </a:lnTo>
                <a:lnTo>
                  <a:pt x="220089" y="86512"/>
                </a:lnTo>
                <a:lnTo>
                  <a:pt x="216878" y="102428"/>
                </a:lnTo>
                <a:lnTo>
                  <a:pt x="208118" y="115422"/>
                </a:lnTo>
                <a:lnTo>
                  <a:pt x="195124" y="124181"/>
                </a:lnTo>
                <a:lnTo>
                  <a:pt x="179209" y="127392"/>
                </a:lnTo>
                <a:lnTo>
                  <a:pt x="350253" y="127392"/>
                </a:lnTo>
                <a:lnTo>
                  <a:pt x="333949" y="88760"/>
                </a:lnTo>
                <a:lnTo>
                  <a:pt x="305927" y="52490"/>
                </a:lnTo>
                <a:lnTo>
                  <a:pt x="297050" y="45632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>
            <a:defPPr>
              <a:defRPr lang="it-IT"/>
            </a:defPPr>
            <a:lvl1pPr marL="0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7246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54492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31738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08984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86230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63476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40723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17969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sz="662"/>
          </a:p>
        </p:txBody>
      </p:sp>
      <p:sp>
        <p:nvSpPr>
          <p:cNvPr id="18" name="object 18"/>
          <p:cNvSpPr/>
          <p:nvPr/>
        </p:nvSpPr>
        <p:spPr>
          <a:xfrm>
            <a:off x="9500352" y="4405121"/>
            <a:ext cx="217561" cy="505590"/>
          </a:xfrm>
          <a:custGeom>
            <a:avLst/>
            <a:gdLst/>
            <a:ahLst/>
            <a:cxnLst/>
            <a:rect l="l" t="t" r="r" b="b"/>
            <a:pathLst>
              <a:path w="358775" h="833754">
                <a:moveTo>
                  <a:pt x="241709" y="390056"/>
                </a:moveTo>
                <a:lnTo>
                  <a:pt x="120300" y="390056"/>
                </a:lnTo>
                <a:lnTo>
                  <a:pt x="120300" y="787727"/>
                </a:lnTo>
                <a:lnTo>
                  <a:pt x="179282" y="833230"/>
                </a:lnTo>
                <a:lnTo>
                  <a:pt x="215867" y="787727"/>
                </a:lnTo>
                <a:lnTo>
                  <a:pt x="238317" y="760387"/>
                </a:lnTo>
                <a:lnTo>
                  <a:pt x="215867" y="736497"/>
                </a:lnTo>
                <a:lnTo>
                  <a:pt x="215930" y="717033"/>
                </a:lnTo>
                <a:lnTo>
                  <a:pt x="238903" y="683769"/>
                </a:lnTo>
                <a:lnTo>
                  <a:pt x="215993" y="651546"/>
                </a:lnTo>
                <a:lnTo>
                  <a:pt x="215993" y="630000"/>
                </a:lnTo>
                <a:lnTo>
                  <a:pt x="238903" y="596866"/>
                </a:lnTo>
                <a:lnTo>
                  <a:pt x="215930" y="564513"/>
                </a:lnTo>
                <a:lnTo>
                  <a:pt x="215930" y="543227"/>
                </a:lnTo>
                <a:lnTo>
                  <a:pt x="238903" y="509962"/>
                </a:lnTo>
                <a:lnTo>
                  <a:pt x="215867" y="477544"/>
                </a:lnTo>
                <a:lnTo>
                  <a:pt x="215867" y="458471"/>
                </a:lnTo>
                <a:lnTo>
                  <a:pt x="216778" y="453394"/>
                </a:lnTo>
                <a:lnTo>
                  <a:pt x="241709" y="411407"/>
                </a:lnTo>
                <a:lnTo>
                  <a:pt x="241709" y="390056"/>
                </a:lnTo>
                <a:close/>
              </a:path>
              <a:path w="358775" h="833754">
                <a:moveTo>
                  <a:pt x="179209" y="0"/>
                </a:moveTo>
                <a:lnTo>
                  <a:pt x="131569" y="6401"/>
                </a:lnTo>
                <a:lnTo>
                  <a:pt x="88760" y="24468"/>
                </a:lnTo>
                <a:lnTo>
                  <a:pt x="52490" y="52490"/>
                </a:lnTo>
                <a:lnTo>
                  <a:pt x="24468" y="88760"/>
                </a:lnTo>
                <a:lnTo>
                  <a:pt x="6401" y="131569"/>
                </a:lnTo>
                <a:lnTo>
                  <a:pt x="0" y="179209"/>
                </a:lnTo>
                <a:lnTo>
                  <a:pt x="6767" y="228162"/>
                </a:lnTo>
                <a:lnTo>
                  <a:pt x="25832" y="271938"/>
                </a:lnTo>
                <a:lnTo>
                  <a:pt x="55336" y="308684"/>
                </a:lnTo>
                <a:lnTo>
                  <a:pt x="93421" y="336546"/>
                </a:lnTo>
                <a:lnTo>
                  <a:pt x="93421" y="390056"/>
                </a:lnTo>
                <a:lnTo>
                  <a:pt x="265007" y="390056"/>
                </a:lnTo>
                <a:lnTo>
                  <a:pt x="265007" y="336546"/>
                </a:lnTo>
                <a:lnTo>
                  <a:pt x="303085" y="308683"/>
                </a:lnTo>
                <a:lnTo>
                  <a:pt x="332586" y="271937"/>
                </a:lnTo>
                <a:lnTo>
                  <a:pt x="351650" y="228161"/>
                </a:lnTo>
                <a:lnTo>
                  <a:pt x="358418" y="179209"/>
                </a:lnTo>
                <a:lnTo>
                  <a:pt x="352016" y="131569"/>
                </a:lnTo>
                <a:lnTo>
                  <a:pt x="350254" y="127392"/>
                </a:lnTo>
                <a:lnTo>
                  <a:pt x="179209" y="127392"/>
                </a:lnTo>
                <a:lnTo>
                  <a:pt x="163298" y="124181"/>
                </a:lnTo>
                <a:lnTo>
                  <a:pt x="150304" y="115422"/>
                </a:lnTo>
                <a:lnTo>
                  <a:pt x="141543" y="102428"/>
                </a:lnTo>
                <a:lnTo>
                  <a:pt x="138330" y="86512"/>
                </a:lnTo>
                <a:lnTo>
                  <a:pt x="141543" y="70597"/>
                </a:lnTo>
                <a:lnTo>
                  <a:pt x="150304" y="57603"/>
                </a:lnTo>
                <a:lnTo>
                  <a:pt x="163298" y="48843"/>
                </a:lnTo>
                <a:lnTo>
                  <a:pt x="179209" y="45632"/>
                </a:lnTo>
                <a:lnTo>
                  <a:pt x="297051" y="45632"/>
                </a:lnTo>
                <a:lnTo>
                  <a:pt x="269657" y="24467"/>
                </a:lnTo>
                <a:lnTo>
                  <a:pt x="226848" y="6401"/>
                </a:lnTo>
                <a:lnTo>
                  <a:pt x="179209" y="0"/>
                </a:lnTo>
                <a:close/>
              </a:path>
              <a:path w="358775" h="833754">
                <a:moveTo>
                  <a:pt x="297051" y="45632"/>
                </a:moveTo>
                <a:lnTo>
                  <a:pt x="179209" y="45632"/>
                </a:lnTo>
                <a:lnTo>
                  <a:pt x="195130" y="48843"/>
                </a:lnTo>
                <a:lnTo>
                  <a:pt x="208127" y="57603"/>
                </a:lnTo>
                <a:lnTo>
                  <a:pt x="216886" y="70597"/>
                </a:lnTo>
                <a:lnTo>
                  <a:pt x="220098" y="86512"/>
                </a:lnTo>
                <a:lnTo>
                  <a:pt x="216885" y="102428"/>
                </a:lnTo>
                <a:lnTo>
                  <a:pt x="208123" y="115422"/>
                </a:lnTo>
                <a:lnTo>
                  <a:pt x="195126" y="124181"/>
                </a:lnTo>
                <a:lnTo>
                  <a:pt x="179209" y="127392"/>
                </a:lnTo>
                <a:lnTo>
                  <a:pt x="350254" y="127392"/>
                </a:lnTo>
                <a:lnTo>
                  <a:pt x="333950" y="88760"/>
                </a:lnTo>
                <a:lnTo>
                  <a:pt x="305927" y="52490"/>
                </a:lnTo>
                <a:lnTo>
                  <a:pt x="297051" y="45632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>
            <a:defPPr>
              <a:defRPr lang="it-IT"/>
            </a:defPPr>
            <a:lvl1pPr marL="0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7246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54492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31738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08984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86230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63476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40723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17969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sz="662"/>
          </a:p>
        </p:txBody>
      </p:sp>
      <p:pic>
        <p:nvPicPr>
          <p:cNvPr id="23" name="Immagine 22">
            <a:extLst>
              <a:ext uri="{FF2B5EF4-FFF2-40B4-BE49-F238E27FC236}">
                <a16:creationId xmlns:a16="http://schemas.microsoft.com/office/drawing/2014/main" id="{979AB6A9-D68C-BC98-31B0-70FCAB9F059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3238" y="4346858"/>
            <a:ext cx="1381125" cy="1609725"/>
          </a:xfrm>
          <a:prstGeom prst="rect">
            <a:avLst/>
          </a:prstGeom>
        </p:spPr>
      </p:pic>
      <p:pic>
        <p:nvPicPr>
          <p:cNvPr id="28" name="Immagine 27">
            <a:extLst>
              <a:ext uri="{FF2B5EF4-FFF2-40B4-BE49-F238E27FC236}">
                <a16:creationId xmlns:a16="http://schemas.microsoft.com/office/drawing/2014/main" id="{6A87DEE7-E95B-27AC-671C-E3245583060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475656" y="4436402"/>
            <a:ext cx="1485900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3913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25308" y="1079127"/>
            <a:ext cx="4141382" cy="254863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45262" y="4104763"/>
            <a:ext cx="1275807" cy="219228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971155" y="4104762"/>
            <a:ext cx="1275864" cy="2192382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3277658" y="1723680"/>
            <a:ext cx="5536843" cy="3576865"/>
            <a:chOff x="5404395" y="2842476"/>
            <a:chExt cx="9130665" cy="5898515"/>
          </a:xfrm>
        </p:grpSpPr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749845" y="2842476"/>
              <a:ext cx="2604407" cy="2604407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5404383" y="5411361"/>
              <a:ext cx="9130665" cy="3329304"/>
            </a:xfrm>
            <a:custGeom>
              <a:avLst/>
              <a:gdLst/>
              <a:ahLst/>
              <a:cxnLst/>
              <a:rect l="l" t="t" r="r" b="b"/>
              <a:pathLst>
                <a:path w="9130665" h="3329304">
                  <a:moveTo>
                    <a:pt x="9130360" y="3080347"/>
                  </a:moveTo>
                  <a:lnTo>
                    <a:pt x="8819998" y="2052599"/>
                  </a:lnTo>
                  <a:lnTo>
                    <a:pt x="8650516" y="2347341"/>
                  </a:lnTo>
                  <a:lnTo>
                    <a:pt x="4568380" y="0"/>
                  </a:lnTo>
                  <a:lnTo>
                    <a:pt x="4565675" y="4711"/>
                  </a:lnTo>
                  <a:lnTo>
                    <a:pt x="4563465" y="850"/>
                  </a:lnTo>
                  <a:lnTo>
                    <a:pt x="480199" y="2346223"/>
                  </a:lnTo>
                  <a:lnTo>
                    <a:pt x="310870" y="2051405"/>
                  </a:lnTo>
                  <a:lnTo>
                    <a:pt x="0" y="3079000"/>
                  </a:lnTo>
                  <a:lnTo>
                    <a:pt x="1044257" y="3328238"/>
                  </a:lnTo>
                  <a:lnTo>
                    <a:pt x="874928" y="3033420"/>
                  </a:lnTo>
                  <a:lnTo>
                    <a:pt x="4566450" y="913079"/>
                  </a:lnTo>
                  <a:lnTo>
                    <a:pt x="8255470" y="3034347"/>
                  </a:lnTo>
                  <a:lnTo>
                    <a:pt x="8085988" y="3329089"/>
                  </a:lnTo>
                  <a:lnTo>
                    <a:pt x="9130360" y="3080347"/>
                  </a:lnTo>
                  <a:close/>
                </a:path>
              </a:pathLst>
            </a:custGeom>
            <a:solidFill>
              <a:srgbClr val="AD5BFF"/>
            </a:solidFill>
          </p:spPr>
          <p:txBody>
            <a:bodyPr wrap="square" lIns="0" tIns="0" rIns="0" bIns="0" rtlCol="0"/>
            <a:lstStyle>
              <a:defPPr>
                <a:defRPr lang="it-IT"/>
              </a:defPPr>
              <a:lvl1pPr marL="0" algn="l" defTabSz="554492" rtl="0" eaLnBrk="1" latinLnBrk="0" hangingPunct="1">
                <a:defRPr sz="109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77246" algn="l" defTabSz="554492" rtl="0" eaLnBrk="1" latinLnBrk="0" hangingPunct="1">
                <a:defRPr sz="109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554492" algn="l" defTabSz="554492" rtl="0" eaLnBrk="1" latinLnBrk="0" hangingPunct="1">
                <a:defRPr sz="109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831738" algn="l" defTabSz="554492" rtl="0" eaLnBrk="1" latinLnBrk="0" hangingPunct="1">
                <a:defRPr sz="109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108984" algn="l" defTabSz="554492" rtl="0" eaLnBrk="1" latinLnBrk="0" hangingPunct="1">
                <a:defRPr sz="109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386230" algn="l" defTabSz="554492" rtl="0" eaLnBrk="1" latinLnBrk="0" hangingPunct="1">
                <a:defRPr sz="109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663476" algn="l" defTabSz="554492" rtl="0" eaLnBrk="1" latinLnBrk="0" hangingPunct="1">
                <a:defRPr sz="109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940723" algn="l" defTabSz="554492" rtl="0" eaLnBrk="1" latinLnBrk="0" hangingPunct="1">
                <a:defRPr sz="109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217969" algn="l" defTabSz="554492" rtl="0" eaLnBrk="1" latinLnBrk="0" hangingPunct="1">
                <a:defRPr sz="109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sz="662"/>
            </a:p>
          </p:txBody>
        </p:sp>
      </p:grpSp>
      <p:sp>
        <p:nvSpPr>
          <p:cNvPr id="8" name="object 8"/>
          <p:cNvSpPr/>
          <p:nvPr/>
        </p:nvSpPr>
        <p:spPr>
          <a:xfrm>
            <a:off x="2036678" y="4988670"/>
            <a:ext cx="892965" cy="424726"/>
          </a:xfrm>
          <a:custGeom>
            <a:avLst/>
            <a:gdLst/>
            <a:ahLst/>
            <a:cxnLst/>
            <a:rect l="l" t="t" r="r" b="b"/>
            <a:pathLst>
              <a:path w="1472564" h="700404">
                <a:moveTo>
                  <a:pt x="1233098" y="0"/>
                </a:moveTo>
                <a:lnTo>
                  <a:pt x="239370" y="0"/>
                </a:lnTo>
                <a:lnTo>
                  <a:pt x="191737" y="183"/>
                </a:lnTo>
                <a:lnTo>
                  <a:pt x="153322" y="1466"/>
                </a:lnTo>
                <a:lnTo>
                  <a:pt x="98884" y="11730"/>
                </a:lnTo>
                <a:lnTo>
                  <a:pt x="45647" y="45646"/>
                </a:lnTo>
                <a:lnTo>
                  <a:pt x="11730" y="98883"/>
                </a:lnTo>
                <a:lnTo>
                  <a:pt x="1466" y="153322"/>
                </a:lnTo>
                <a:lnTo>
                  <a:pt x="183" y="191736"/>
                </a:lnTo>
                <a:lnTo>
                  <a:pt x="0" y="239369"/>
                </a:lnTo>
                <a:lnTo>
                  <a:pt x="0" y="460738"/>
                </a:lnTo>
                <a:lnTo>
                  <a:pt x="183" y="508372"/>
                </a:lnTo>
                <a:lnTo>
                  <a:pt x="1466" y="546787"/>
                </a:lnTo>
                <a:lnTo>
                  <a:pt x="11730" y="601225"/>
                </a:lnTo>
                <a:lnTo>
                  <a:pt x="45647" y="654463"/>
                </a:lnTo>
                <a:lnTo>
                  <a:pt x="98884" y="688379"/>
                </a:lnTo>
                <a:lnTo>
                  <a:pt x="153322" y="698643"/>
                </a:lnTo>
                <a:lnTo>
                  <a:pt x="191737" y="699926"/>
                </a:lnTo>
                <a:lnTo>
                  <a:pt x="239370" y="700109"/>
                </a:lnTo>
                <a:lnTo>
                  <a:pt x="1233098" y="700109"/>
                </a:lnTo>
                <a:lnTo>
                  <a:pt x="1280731" y="699926"/>
                </a:lnTo>
                <a:lnTo>
                  <a:pt x="1319145" y="698643"/>
                </a:lnTo>
                <a:lnTo>
                  <a:pt x="1373584" y="688379"/>
                </a:lnTo>
                <a:lnTo>
                  <a:pt x="1426822" y="654463"/>
                </a:lnTo>
                <a:lnTo>
                  <a:pt x="1460738" y="601225"/>
                </a:lnTo>
                <a:lnTo>
                  <a:pt x="1471002" y="546787"/>
                </a:lnTo>
                <a:lnTo>
                  <a:pt x="1472284" y="508372"/>
                </a:lnTo>
                <a:lnTo>
                  <a:pt x="1472468" y="460738"/>
                </a:lnTo>
                <a:lnTo>
                  <a:pt x="1472468" y="239369"/>
                </a:lnTo>
                <a:lnTo>
                  <a:pt x="1472284" y="191736"/>
                </a:lnTo>
                <a:lnTo>
                  <a:pt x="1471002" y="153322"/>
                </a:lnTo>
                <a:lnTo>
                  <a:pt x="1460738" y="98883"/>
                </a:lnTo>
                <a:lnTo>
                  <a:pt x="1426822" y="45646"/>
                </a:lnTo>
                <a:lnTo>
                  <a:pt x="1373584" y="11730"/>
                </a:lnTo>
                <a:lnTo>
                  <a:pt x="1319145" y="1466"/>
                </a:lnTo>
                <a:lnTo>
                  <a:pt x="1280731" y="183"/>
                </a:lnTo>
                <a:lnTo>
                  <a:pt x="1233098" y="0"/>
                </a:lnTo>
                <a:close/>
              </a:path>
            </a:pathLst>
          </a:custGeom>
          <a:solidFill>
            <a:srgbClr val="55BC03"/>
          </a:solidFill>
        </p:spPr>
        <p:txBody>
          <a:bodyPr wrap="square" lIns="0" tIns="0" rIns="0" bIns="0" rtlCol="0"/>
          <a:lstStyle>
            <a:defPPr>
              <a:defRPr lang="it-IT"/>
            </a:defPPr>
            <a:lvl1pPr marL="0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7246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54492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31738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08984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86230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63476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40723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17969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sz="662"/>
          </a:p>
        </p:txBody>
      </p:sp>
      <p:sp>
        <p:nvSpPr>
          <p:cNvPr id="9" name="object 9"/>
          <p:cNvSpPr txBox="1"/>
          <p:nvPr/>
        </p:nvSpPr>
        <p:spPr>
          <a:xfrm>
            <a:off x="2214209" y="5007245"/>
            <a:ext cx="537935" cy="344215"/>
          </a:xfrm>
          <a:prstGeom prst="rect">
            <a:avLst/>
          </a:prstGeom>
        </p:spPr>
        <p:txBody>
          <a:bodyPr vert="horz" wrap="square" lIns="0" tIns="7701" rIns="0" bIns="0" rtlCol="0">
            <a:spAutoFit/>
          </a:bodyPr>
          <a:lstStyle>
            <a:defPPr>
              <a:defRPr lang="it-IT"/>
            </a:defPPr>
            <a:lvl1pPr marL="0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7246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54492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31738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08984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86230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63476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40723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17969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701" marR="3081" indent="23489">
              <a:lnSpc>
                <a:spcPct val="114300"/>
              </a:lnSpc>
              <a:spcBef>
                <a:spcPts val="61"/>
              </a:spcBef>
            </a:pPr>
            <a:r>
              <a:rPr sz="1001" spc="15" dirty="0">
                <a:solidFill>
                  <a:srgbClr val="FFFFFF"/>
                </a:solidFill>
                <a:latin typeface="Arial MT"/>
                <a:cs typeface="Arial MT"/>
              </a:rPr>
              <a:t>Execute </a:t>
            </a:r>
            <a:r>
              <a:rPr sz="1001" spc="-27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1" spc="21" dirty="0">
                <a:solidFill>
                  <a:srgbClr val="FFFFFF"/>
                </a:solidFill>
                <a:latin typeface="Arial MT"/>
                <a:cs typeface="Arial MT"/>
              </a:rPr>
              <a:t>order</a:t>
            </a:r>
            <a:r>
              <a:rPr sz="1001" spc="-49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1" spc="-3" dirty="0">
                <a:solidFill>
                  <a:srgbClr val="FFFFFF"/>
                </a:solidFill>
                <a:latin typeface="Arial MT"/>
                <a:cs typeface="Arial MT"/>
              </a:rPr>
              <a:t>66.</a:t>
            </a:r>
            <a:endParaRPr sz="1001">
              <a:latin typeface="Arial MT"/>
              <a:cs typeface="Arial MT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036678" y="1580964"/>
            <a:ext cx="892965" cy="424726"/>
          </a:xfrm>
          <a:custGeom>
            <a:avLst/>
            <a:gdLst/>
            <a:ahLst/>
            <a:cxnLst/>
            <a:rect l="l" t="t" r="r" b="b"/>
            <a:pathLst>
              <a:path w="1472564" h="700404">
                <a:moveTo>
                  <a:pt x="1233098" y="0"/>
                </a:moveTo>
                <a:lnTo>
                  <a:pt x="239370" y="0"/>
                </a:lnTo>
                <a:lnTo>
                  <a:pt x="191737" y="183"/>
                </a:lnTo>
                <a:lnTo>
                  <a:pt x="153322" y="1466"/>
                </a:lnTo>
                <a:lnTo>
                  <a:pt x="98884" y="11730"/>
                </a:lnTo>
                <a:lnTo>
                  <a:pt x="45647" y="45646"/>
                </a:lnTo>
                <a:lnTo>
                  <a:pt x="11730" y="98883"/>
                </a:lnTo>
                <a:lnTo>
                  <a:pt x="1466" y="153322"/>
                </a:lnTo>
                <a:lnTo>
                  <a:pt x="183" y="191736"/>
                </a:lnTo>
                <a:lnTo>
                  <a:pt x="0" y="239370"/>
                </a:lnTo>
                <a:lnTo>
                  <a:pt x="0" y="460738"/>
                </a:lnTo>
                <a:lnTo>
                  <a:pt x="183" y="508372"/>
                </a:lnTo>
                <a:lnTo>
                  <a:pt x="1466" y="546787"/>
                </a:lnTo>
                <a:lnTo>
                  <a:pt x="11730" y="601225"/>
                </a:lnTo>
                <a:lnTo>
                  <a:pt x="45647" y="654463"/>
                </a:lnTo>
                <a:lnTo>
                  <a:pt x="98884" y="688379"/>
                </a:lnTo>
                <a:lnTo>
                  <a:pt x="153322" y="698643"/>
                </a:lnTo>
                <a:lnTo>
                  <a:pt x="191737" y="699926"/>
                </a:lnTo>
                <a:lnTo>
                  <a:pt x="239370" y="700109"/>
                </a:lnTo>
                <a:lnTo>
                  <a:pt x="1233098" y="700109"/>
                </a:lnTo>
                <a:lnTo>
                  <a:pt x="1280731" y="699926"/>
                </a:lnTo>
                <a:lnTo>
                  <a:pt x="1319145" y="698643"/>
                </a:lnTo>
                <a:lnTo>
                  <a:pt x="1373584" y="688379"/>
                </a:lnTo>
                <a:lnTo>
                  <a:pt x="1426822" y="654463"/>
                </a:lnTo>
                <a:lnTo>
                  <a:pt x="1460738" y="601225"/>
                </a:lnTo>
                <a:lnTo>
                  <a:pt x="1471002" y="546787"/>
                </a:lnTo>
                <a:lnTo>
                  <a:pt x="1472284" y="508372"/>
                </a:lnTo>
                <a:lnTo>
                  <a:pt x="1472468" y="460738"/>
                </a:lnTo>
                <a:lnTo>
                  <a:pt x="1472468" y="239370"/>
                </a:lnTo>
                <a:lnTo>
                  <a:pt x="1472284" y="191736"/>
                </a:lnTo>
                <a:lnTo>
                  <a:pt x="1471002" y="153322"/>
                </a:lnTo>
                <a:lnTo>
                  <a:pt x="1460738" y="98883"/>
                </a:lnTo>
                <a:lnTo>
                  <a:pt x="1426822" y="45646"/>
                </a:lnTo>
                <a:lnTo>
                  <a:pt x="1373584" y="11730"/>
                </a:lnTo>
                <a:lnTo>
                  <a:pt x="1319145" y="1466"/>
                </a:lnTo>
                <a:lnTo>
                  <a:pt x="1280731" y="183"/>
                </a:lnTo>
                <a:lnTo>
                  <a:pt x="1233098" y="0"/>
                </a:lnTo>
                <a:close/>
              </a:path>
            </a:pathLst>
          </a:custGeom>
          <a:solidFill>
            <a:srgbClr val="AD5BFF"/>
          </a:solidFill>
        </p:spPr>
        <p:txBody>
          <a:bodyPr wrap="square" lIns="0" tIns="0" rIns="0" bIns="0" rtlCol="0"/>
          <a:lstStyle>
            <a:defPPr>
              <a:defRPr lang="it-IT"/>
            </a:defPPr>
            <a:lvl1pPr marL="0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7246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54492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31738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08984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86230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63476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40723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17969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sz="662"/>
          </a:p>
        </p:txBody>
      </p:sp>
      <p:sp>
        <p:nvSpPr>
          <p:cNvPr id="11" name="object 11"/>
          <p:cNvSpPr txBox="1"/>
          <p:nvPr/>
        </p:nvSpPr>
        <p:spPr>
          <a:xfrm>
            <a:off x="2107283" y="1599538"/>
            <a:ext cx="752031" cy="344215"/>
          </a:xfrm>
          <a:prstGeom prst="rect">
            <a:avLst/>
          </a:prstGeom>
        </p:spPr>
        <p:txBody>
          <a:bodyPr vert="horz" wrap="square" lIns="0" tIns="7701" rIns="0" bIns="0" rtlCol="0">
            <a:spAutoFit/>
          </a:bodyPr>
          <a:lstStyle>
            <a:defPPr>
              <a:defRPr lang="it-IT"/>
            </a:defPPr>
            <a:lvl1pPr marL="0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7246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54492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31738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08984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86230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63476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40723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17969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9767" marR="3081" indent="-122450">
              <a:lnSpc>
                <a:spcPct val="114300"/>
              </a:lnSpc>
              <a:spcBef>
                <a:spcPts val="61"/>
              </a:spcBef>
            </a:pPr>
            <a:r>
              <a:rPr sz="1001" spc="24" dirty="0">
                <a:solidFill>
                  <a:srgbClr val="FFFFFF"/>
                </a:solidFill>
                <a:latin typeface="Arial MT"/>
                <a:cs typeface="Arial MT"/>
              </a:rPr>
              <a:t>akdslncshlm  </a:t>
            </a:r>
            <a:r>
              <a:rPr sz="1001" spc="36" dirty="0">
                <a:solidFill>
                  <a:srgbClr val="FFFFFF"/>
                </a:solidFill>
                <a:latin typeface="Arial MT"/>
                <a:cs typeface="Arial MT"/>
              </a:rPr>
              <a:t>mxdksjc</a:t>
            </a:r>
            <a:endParaRPr sz="1001">
              <a:latin typeface="Arial MT"/>
              <a:cs typeface="Arial MT"/>
            </a:endParaRPr>
          </a:p>
        </p:txBody>
      </p:sp>
      <p:pic>
        <p:nvPicPr>
          <p:cNvPr id="12" name="object 1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734375" y="1125067"/>
            <a:ext cx="1336340" cy="1336340"/>
          </a:xfrm>
          <a:prstGeom prst="rect">
            <a:avLst/>
          </a:prstGeom>
        </p:spPr>
      </p:pic>
      <p:sp>
        <p:nvSpPr>
          <p:cNvPr id="13" name="object 13"/>
          <p:cNvSpPr/>
          <p:nvPr/>
        </p:nvSpPr>
        <p:spPr>
          <a:xfrm>
            <a:off x="4526635" y="2643760"/>
            <a:ext cx="892965" cy="424726"/>
          </a:xfrm>
          <a:custGeom>
            <a:avLst/>
            <a:gdLst/>
            <a:ahLst/>
            <a:cxnLst/>
            <a:rect l="l" t="t" r="r" b="b"/>
            <a:pathLst>
              <a:path w="1472565" h="700404">
                <a:moveTo>
                  <a:pt x="1233097" y="0"/>
                </a:moveTo>
                <a:lnTo>
                  <a:pt x="239369" y="0"/>
                </a:lnTo>
                <a:lnTo>
                  <a:pt x="191736" y="183"/>
                </a:lnTo>
                <a:lnTo>
                  <a:pt x="153322" y="1466"/>
                </a:lnTo>
                <a:lnTo>
                  <a:pt x="98883" y="11730"/>
                </a:lnTo>
                <a:lnTo>
                  <a:pt x="45646" y="45646"/>
                </a:lnTo>
                <a:lnTo>
                  <a:pt x="11729" y="98883"/>
                </a:lnTo>
                <a:lnTo>
                  <a:pt x="1466" y="153322"/>
                </a:lnTo>
                <a:lnTo>
                  <a:pt x="183" y="191736"/>
                </a:lnTo>
                <a:lnTo>
                  <a:pt x="0" y="239370"/>
                </a:lnTo>
                <a:lnTo>
                  <a:pt x="0" y="460739"/>
                </a:lnTo>
                <a:lnTo>
                  <a:pt x="183" y="508373"/>
                </a:lnTo>
                <a:lnTo>
                  <a:pt x="1466" y="546787"/>
                </a:lnTo>
                <a:lnTo>
                  <a:pt x="11729" y="601225"/>
                </a:lnTo>
                <a:lnTo>
                  <a:pt x="45646" y="654463"/>
                </a:lnTo>
                <a:lnTo>
                  <a:pt x="98883" y="688379"/>
                </a:lnTo>
                <a:lnTo>
                  <a:pt x="153322" y="698643"/>
                </a:lnTo>
                <a:lnTo>
                  <a:pt x="191736" y="699926"/>
                </a:lnTo>
                <a:lnTo>
                  <a:pt x="239369" y="700109"/>
                </a:lnTo>
                <a:lnTo>
                  <a:pt x="1233097" y="700109"/>
                </a:lnTo>
                <a:lnTo>
                  <a:pt x="1280731" y="699926"/>
                </a:lnTo>
                <a:lnTo>
                  <a:pt x="1319145" y="698643"/>
                </a:lnTo>
                <a:lnTo>
                  <a:pt x="1373583" y="688379"/>
                </a:lnTo>
                <a:lnTo>
                  <a:pt x="1426821" y="654463"/>
                </a:lnTo>
                <a:lnTo>
                  <a:pt x="1460737" y="601225"/>
                </a:lnTo>
                <a:lnTo>
                  <a:pt x="1471001" y="546787"/>
                </a:lnTo>
                <a:lnTo>
                  <a:pt x="1472284" y="508373"/>
                </a:lnTo>
                <a:lnTo>
                  <a:pt x="1472468" y="460739"/>
                </a:lnTo>
                <a:lnTo>
                  <a:pt x="1472468" y="239370"/>
                </a:lnTo>
                <a:lnTo>
                  <a:pt x="1472284" y="191736"/>
                </a:lnTo>
                <a:lnTo>
                  <a:pt x="1471001" y="153322"/>
                </a:lnTo>
                <a:lnTo>
                  <a:pt x="1460737" y="98883"/>
                </a:lnTo>
                <a:lnTo>
                  <a:pt x="1426821" y="45646"/>
                </a:lnTo>
                <a:lnTo>
                  <a:pt x="1373583" y="11730"/>
                </a:lnTo>
                <a:lnTo>
                  <a:pt x="1319145" y="1466"/>
                </a:lnTo>
                <a:lnTo>
                  <a:pt x="1280731" y="183"/>
                </a:lnTo>
                <a:lnTo>
                  <a:pt x="1233097" y="0"/>
                </a:lnTo>
                <a:close/>
              </a:path>
            </a:pathLst>
          </a:custGeom>
          <a:solidFill>
            <a:srgbClr val="AD5BFF"/>
          </a:solidFill>
        </p:spPr>
        <p:txBody>
          <a:bodyPr wrap="square" lIns="0" tIns="0" rIns="0" bIns="0" rtlCol="0"/>
          <a:lstStyle>
            <a:defPPr>
              <a:defRPr lang="it-IT"/>
            </a:defPPr>
            <a:lvl1pPr marL="0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7246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54492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31738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08984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86230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63476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40723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17969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sz="662"/>
          </a:p>
        </p:txBody>
      </p:sp>
      <p:sp>
        <p:nvSpPr>
          <p:cNvPr id="14" name="object 14"/>
          <p:cNvSpPr txBox="1"/>
          <p:nvPr/>
        </p:nvSpPr>
        <p:spPr>
          <a:xfrm>
            <a:off x="4597239" y="2662336"/>
            <a:ext cx="752031" cy="344215"/>
          </a:xfrm>
          <a:prstGeom prst="rect">
            <a:avLst/>
          </a:prstGeom>
        </p:spPr>
        <p:txBody>
          <a:bodyPr vert="horz" wrap="square" lIns="0" tIns="7701" rIns="0" bIns="0" rtlCol="0">
            <a:spAutoFit/>
          </a:bodyPr>
          <a:lstStyle>
            <a:defPPr>
              <a:defRPr lang="it-IT"/>
            </a:defPPr>
            <a:lvl1pPr marL="0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7246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54492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31738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08984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86230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63476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40723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17969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9767" marR="3081" indent="-122450">
              <a:lnSpc>
                <a:spcPct val="114300"/>
              </a:lnSpc>
              <a:spcBef>
                <a:spcPts val="61"/>
              </a:spcBef>
            </a:pPr>
            <a:r>
              <a:rPr sz="1001" spc="24" dirty="0">
                <a:solidFill>
                  <a:srgbClr val="FFFFFF"/>
                </a:solidFill>
                <a:latin typeface="Arial MT"/>
                <a:cs typeface="Arial MT"/>
              </a:rPr>
              <a:t>akdslncshlm  </a:t>
            </a:r>
            <a:r>
              <a:rPr sz="1001" spc="36" dirty="0">
                <a:solidFill>
                  <a:srgbClr val="FFFFFF"/>
                </a:solidFill>
                <a:latin typeface="Arial MT"/>
                <a:cs typeface="Arial MT"/>
              </a:rPr>
              <a:t>mxdksjc</a:t>
            </a:r>
            <a:endParaRPr sz="1001">
              <a:latin typeface="Arial MT"/>
              <a:cs typeface="Arial MT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374459" y="4405121"/>
            <a:ext cx="217561" cy="505590"/>
          </a:xfrm>
          <a:custGeom>
            <a:avLst/>
            <a:gdLst/>
            <a:ahLst/>
            <a:cxnLst/>
            <a:rect l="l" t="t" r="r" b="b"/>
            <a:pathLst>
              <a:path w="358775" h="833754">
                <a:moveTo>
                  <a:pt x="241701" y="390056"/>
                </a:moveTo>
                <a:lnTo>
                  <a:pt x="120297" y="390056"/>
                </a:lnTo>
                <a:lnTo>
                  <a:pt x="120297" y="787727"/>
                </a:lnTo>
                <a:lnTo>
                  <a:pt x="179274" y="833230"/>
                </a:lnTo>
                <a:lnTo>
                  <a:pt x="215858" y="787727"/>
                </a:lnTo>
                <a:lnTo>
                  <a:pt x="238316" y="760387"/>
                </a:lnTo>
                <a:lnTo>
                  <a:pt x="215858" y="736497"/>
                </a:lnTo>
                <a:lnTo>
                  <a:pt x="215923" y="717033"/>
                </a:lnTo>
                <a:lnTo>
                  <a:pt x="238902" y="683769"/>
                </a:lnTo>
                <a:lnTo>
                  <a:pt x="215989" y="651546"/>
                </a:lnTo>
                <a:lnTo>
                  <a:pt x="215989" y="630000"/>
                </a:lnTo>
                <a:lnTo>
                  <a:pt x="238902" y="596866"/>
                </a:lnTo>
                <a:lnTo>
                  <a:pt x="215923" y="564513"/>
                </a:lnTo>
                <a:lnTo>
                  <a:pt x="215923" y="543227"/>
                </a:lnTo>
                <a:lnTo>
                  <a:pt x="238902" y="509962"/>
                </a:lnTo>
                <a:lnTo>
                  <a:pt x="215858" y="477544"/>
                </a:lnTo>
                <a:lnTo>
                  <a:pt x="215858" y="458471"/>
                </a:lnTo>
                <a:lnTo>
                  <a:pt x="216770" y="453394"/>
                </a:lnTo>
                <a:lnTo>
                  <a:pt x="241701" y="411407"/>
                </a:lnTo>
                <a:lnTo>
                  <a:pt x="241701" y="390056"/>
                </a:lnTo>
                <a:close/>
              </a:path>
              <a:path w="358775" h="833754">
                <a:moveTo>
                  <a:pt x="179209" y="0"/>
                </a:moveTo>
                <a:lnTo>
                  <a:pt x="131569" y="6401"/>
                </a:lnTo>
                <a:lnTo>
                  <a:pt x="88760" y="24468"/>
                </a:lnTo>
                <a:lnTo>
                  <a:pt x="52490" y="52490"/>
                </a:lnTo>
                <a:lnTo>
                  <a:pt x="24468" y="88760"/>
                </a:lnTo>
                <a:lnTo>
                  <a:pt x="6401" y="131569"/>
                </a:lnTo>
                <a:lnTo>
                  <a:pt x="0" y="179209"/>
                </a:lnTo>
                <a:lnTo>
                  <a:pt x="6767" y="228162"/>
                </a:lnTo>
                <a:lnTo>
                  <a:pt x="25830" y="271938"/>
                </a:lnTo>
                <a:lnTo>
                  <a:pt x="55331" y="308684"/>
                </a:lnTo>
                <a:lnTo>
                  <a:pt x="93412" y="336546"/>
                </a:lnTo>
                <a:lnTo>
                  <a:pt x="93412" y="390056"/>
                </a:lnTo>
                <a:lnTo>
                  <a:pt x="265006" y="390056"/>
                </a:lnTo>
                <a:lnTo>
                  <a:pt x="265006" y="336546"/>
                </a:lnTo>
                <a:lnTo>
                  <a:pt x="303085" y="308683"/>
                </a:lnTo>
                <a:lnTo>
                  <a:pt x="332586" y="271937"/>
                </a:lnTo>
                <a:lnTo>
                  <a:pt x="351651" y="228161"/>
                </a:lnTo>
                <a:lnTo>
                  <a:pt x="358419" y="179209"/>
                </a:lnTo>
                <a:lnTo>
                  <a:pt x="352016" y="131569"/>
                </a:lnTo>
                <a:lnTo>
                  <a:pt x="350253" y="127392"/>
                </a:lnTo>
                <a:lnTo>
                  <a:pt x="179209" y="127392"/>
                </a:lnTo>
                <a:lnTo>
                  <a:pt x="163293" y="124181"/>
                </a:lnTo>
                <a:lnTo>
                  <a:pt x="150299" y="115422"/>
                </a:lnTo>
                <a:lnTo>
                  <a:pt x="141540" y="102428"/>
                </a:lnTo>
                <a:lnTo>
                  <a:pt x="138328" y="86512"/>
                </a:lnTo>
                <a:lnTo>
                  <a:pt x="141540" y="70597"/>
                </a:lnTo>
                <a:lnTo>
                  <a:pt x="150299" y="57603"/>
                </a:lnTo>
                <a:lnTo>
                  <a:pt x="163293" y="48843"/>
                </a:lnTo>
                <a:lnTo>
                  <a:pt x="179209" y="45632"/>
                </a:lnTo>
                <a:lnTo>
                  <a:pt x="297050" y="45632"/>
                </a:lnTo>
                <a:lnTo>
                  <a:pt x="269657" y="24467"/>
                </a:lnTo>
                <a:lnTo>
                  <a:pt x="226848" y="6401"/>
                </a:lnTo>
                <a:lnTo>
                  <a:pt x="179209" y="0"/>
                </a:lnTo>
                <a:close/>
              </a:path>
              <a:path w="358775" h="833754">
                <a:moveTo>
                  <a:pt x="297050" y="45632"/>
                </a:moveTo>
                <a:lnTo>
                  <a:pt x="179209" y="45632"/>
                </a:lnTo>
                <a:lnTo>
                  <a:pt x="195125" y="48843"/>
                </a:lnTo>
                <a:lnTo>
                  <a:pt x="208119" y="57603"/>
                </a:lnTo>
                <a:lnTo>
                  <a:pt x="216878" y="70597"/>
                </a:lnTo>
                <a:lnTo>
                  <a:pt x="220089" y="86512"/>
                </a:lnTo>
                <a:lnTo>
                  <a:pt x="216878" y="102428"/>
                </a:lnTo>
                <a:lnTo>
                  <a:pt x="208118" y="115422"/>
                </a:lnTo>
                <a:lnTo>
                  <a:pt x="195124" y="124181"/>
                </a:lnTo>
                <a:lnTo>
                  <a:pt x="179209" y="127392"/>
                </a:lnTo>
                <a:lnTo>
                  <a:pt x="350253" y="127392"/>
                </a:lnTo>
                <a:lnTo>
                  <a:pt x="333949" y="88760"/>
                </a:lnTo>
                <a:lnTo>
                  <a:pt x="305927" y="52490"/>
                </a:lnTo>
                <a:lnTo>
                  <a:pt x="297050" y="45632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>
            <a:defPPr>
              <a:defRPr lang="it-IT"/>
            </a:defPPr>
            <a:lvl1pPr marL="0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7246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54492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31738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08984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86230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63476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40723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17969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sz="662"/>
          </a:p>
        </p:txBody>
      </p:sp>
      <p:sp>
        <p:nvSpPr>
          <p:cNvPr id="16" name="object 16"/>
          <p:cNvSpPr/>
          <p:nvPr/>
        </p:nvSpPr>
        <p:spPr>
          <a:xfrm>
            <a:off x="9500352" y="4405121"/>
            <a:ext cx="217561" cy="505590"/>
          </a:xfrm>
          <a:custGeom>
            <a:avLst/>
            <a:gdLst/>
            <a:ahLst/>
            <a:cxnLst/>
            <a:rect l="l" t="t" r="r" b="b"/>
            <a:pathLst>
              <a:path w="358775" h="833754">
                <a:moveTo>
                  <a:pt x="241709" y="390056"/>
                </a:moveTo>
                <a:lnTo>
                  <a:pt x="120300" y="390056"/>
                </a:lnTo>
                <a:lnTo>
                  <a:pt x="120300" y="787727"/>
                </a:lnTo>
                <a:lnTo>
                  <a:pt x="179282" y="833230"/>
                </a:lnTo>
                <a:lnTo>
                  <a:pt x="215867" y="787727"/>
                </a:lnTo>
                <a:lnTo>
                  <a:pt x="238317" y="760387"/>
                </a:lnTo>
                <a:lnTo>
                  <a:pt x="215867" y="736497"/>
                </a:lnTo>
                <a:lnTo>
                  <a:pt x="215930" y="717033"/>
                </a:lnTo>
                <a:lnTo>
                  <a:pt x="238903" y="683769"/>
                </a:lnTo>
                <a:lnTo>
                  <a:pt x="215993" y="651546"/>
                </a:lnTo>
                <a:lnTo>
                  <a:pt x="215993" y="630000"/>
                </a:lnTo>
                <a:lnTo>
                  <a:pt x="238903" y="596866"/>
                </a:lnTo>
                <a:lnTo>
                  <a:pt x="215930" y="564513"/>
                </a:lnTo>
                <a:lnTo>
                  <a:pt x="215930" y="543227"/>
                </a:lnTo>
                <a:lnTo>
                  <a:pt x="238903" y="509962"/>
                </a:lnTo>
                <a:lnTo>
                  <a:pt x="215867" y="477544"/>
                </a:lnTo>
                <a:lnTo>
                  <a:pt x="215867" y="458471"/>
                </a:lnTo>
                <a:lnTo>
                  <a:pt x="216778" y="453394"/>
                </a:lnTo>
                <a:lnTo>
                  <a:pt x="241709" y="411407"/>
                </a:lnTo>
                <a:lnTo>
                  <a:pt x="241709" y="390056"/>
                </a:lnTo>
                <a:close/>
              </a:path>
              <a:path w="358775" h="833754">
                <a:moveTo>
                  <a:pt x="179209" y="0"/>
                </a:moveTo>
                <a:lnTo>
                  <a:pt x="131569" y="6401"/>
                </a:lnTo>
                <a:lnTo>
                  <a:pt x="88760" y="24468"/>
                </a:lnTo>
                <a:lnTo>
                  <a:pt x="52490" y="52490"/>
                </a:lnTo>
                <a:lnTo>
                  <a:pt x="24468" y="88760"/>
                </a:lnTo>
                <a:lnTo>
                  <a:pt x="6401" y="131569"/>
                </a:lnTo>
                <a:lnTo>
                  <a:pt x="0" y="179209"/>
                </a:lnTo>
                <a:lnTo>
                  <a:pt x="6767" y="228162"/>
                </a:lnTo>
                <a:lnTo>
                  <a:pt x="25832" y="271938"/>
                </a:lnTo>
                <a:lnTo>
                  <a:pt x="55336" y="308684"/>
                </a:lnTo>
                <a:lnTo>
                  <a:pt x="93421" y="336546"/>
                </a:lnTo>
                <a:lnTo>
                  <a:pt x="93421" y="390056"/>
                </a:lnTo>
                <a:lnTo>
                  <a:pt x="265007" y="390056"/>
                </a:lnTo>
                <a:lnTo>
                  <a:pt x="265007" y="336546"/>
                </a:lnTo>
                <a:lnTo>
                  <a:pt x="303085" y="308683"/>
                </a:lnTo>
                <a:lnTo>
                  <a:pt x="332586" y="271937"/>
                </a:lnTo>
                <a:lnTo>
                  <a:pt x="351650" y="228161"/>
                </a:lnTo>
                <a:lnTo>
                  <a:pt x="358418" y="179209"/>
                </a:lnTo>
                <a:lnTo>
                  <a:pt x="352016" y="131569"/>
                </a:lnTo>
                <a:lnTo>
                  <a:pt x="350254" y="127392"/>
                </a:lnTo>
                <a:lnTo>
                  <a:pt x="179209" y="127392"/>
                </a:lnTo>
                <a:lnTo>
                  <a:pt x="163298" y="124181"/>
                </a:lnTo>
                <a:lnTo>
                  <a:pt x="150304" y="115422"/>
                </a:lnTo>
                <a:lnTo>
                  <a:pt x="141543" y="102428"/>
                </a:lnTo>
                <a:lnTo>
                  <a:pt x="138330" y="86512"/>
                </a:lnTo>
                <a:lnTo>
                  <a:pt x="141543" y="70597"/>
                </a:lnTo>
                <a:lnTo>
                  <a:pt x="150304" y="57603"/>
                </a:lnTo>
                <a:lnTo>
                  <a:pt x="163298" y="48843"/>
                </a:lnTo>
                <a:lnTo>
                  <a:pt x="179209" y="45632"/>
                </a:lnTo>
                <a:lnTo>
                  <a:pt x="297051" y="45632"/>
                </a:lnTo>
                <a:lnTo>
                  <a:pt x="269657" y="24467"/>
                </a:lnTo>
                <a:lnTo>
                  <a:pt x="226848" y="6401"/>
                </a:lnTo>
                <a:lnTo>
                  <a:pt x="179209" y="0"/>
                </a:lnTo>
                <a:close/>
              </a:path>
              <a:path w="358775" h="833754">
                <a:moveTo>
                  <a:pt x="297051" y="45632"/>
                </a:moveTo>
                <a:lnTo>
                  <a:pt x="179209" y="45632"/>
                </a:lnTo>
                <a:lnTo>
                  <a:pt x="195130" y="48843"/>
                </a:lnTo>
                <a:lnTo>
                  <a:pt x="208127" y="57603"/>
                </a:lnTo>
                <a:lnTo>
                  <a:pt x="216886" y="70597"/>
                </a:lnTo>
                <a:lnTo>
                  <a:pt x="220098" y="86512"/>
                </a:lnTo>
                <a:lnTo>
                  <a:pt x="216885" y="102428"/>
                </a:lnTo>
                <a:lnTo>
                  <a:pt x="208123" y="115422"/>
                </a:lnTo>
                <a:lnTo>
                  <a:pt x="195126" y="124181"/>
                </a:lnTo>
                <a:lnTo>
                  <a:pt x="179209" y="127392"/>
                </a:lnTo>
                <a:lnTo>
                  <a:pt x="350254" y="127392"/>
                </a:lnTo>
                <a:lnTo>
                  <a:pt x="333950" y="88760"/>
                </a:lnTo>
                <a:lnTo>
                  <a:pt x="305927" y="52490"/>
                </a:lnTo>
                <a:lnTo>
                  <a:pt x="297051" y="45632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>
            <a:defPPr>
              <a:defRPr lang="it-IT"/>
            </a:defPPr>
            <a:lvl1pPr marL="0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7246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54492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31738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08984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86230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63476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40723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17969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sz="662"/>
          </a:p>
        </p:txBody>
      </p:sp>
      <p:pic>
        <p:nvPicPr>
          <p:cNvPr id="17" name="object 1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886354" y="5397121"/>
            <a:ext cx="203186" cy="260332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337173" y="5390772"/>
            <a:ext cx="3873228" cy="323827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886355" y="5924135"/>
            <a:ext cx="247632" cy="266681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318124" y="5924134"/>
            <a:ext cx="2063605" cy="317478"/>
          </a:xfrm>
          <a:prstGeom prst="rect">
            <a:avLst/>
          </a:prstGeom>
        </p:spPr>
      </p:pic>
      <p:sp>
        <p:nvSpPr>
          <p:cNvPr id="21" name="object 21"/>
          <p:cNvSpPr txBox="1"/>
          <p:nvPr/>
        </p:nvSpPr>
        <p:spPr>
          <a:xfrm>
            <a:off x="3876272" y="5152749"/>
            <a:ext cx="4328126" cy="1082417"/>
          </a:xfrm>
          <a:prstGeom prst="rect">
            <a:avLst/>
          </a:prstGeom>
        </p:spPr>
        <p:txBody>
          <a:bodyPr vert="horz" wrap="square" lIns="0" tIns="161727" rIns="0" bIns="0" rtlCol="0">
            <a:spAutoFit/>
          </a:bodyPr>
          <a:lstStyle>
            <a:defPPr>
              <a:defRPr lang="it-IT"/>
            </a:defPPr>
            <a:lvl1pPr marL="0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7246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54492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31738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08984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86230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63476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40723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17969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49370" indent="-442053">
              <a:lnSpc>
                <a:spcPct val="100000"/>
              </a:lnSpc>
              <a:spcBef>
                <a:spcPts val="1273"/>
              </a:spcBef>
              <a:buAutoNum type="arabicPeriod"/>
              <a:tabLst>
                <a:tab pos="449370" algn="l"/>
                <a:tab pos="449755" algn="l"/>
              </a:tabLst>
            </a:pPr>
            <a:r>
              <a:rPr sz="2486" spc="-24" dirty="0">
                <a:solidFill>
                  <a:srgbClr val="5E5E5E"/>
                </a:solidFill>
                <a:latin typeface="Tahoma"/>
                <a:cs typeface="Tahoma"/>
              </a:rPr>
              <a:t>Diffie-Hellman</a:t>
            </a:r>
            <a:r>
              <a:rPr sz="2486" spc="-263" dirty="0">
                <a:solidFill>
                  <a:srgbClr val="5E5E5E"/>
                </a:solidFill>
                <a:latin typeface="Tahoma"/>
                <a:cs typeface="Tahoma"/>
              </a:rPr>
              <a:t> </a:t>
            </a:r>
            <a:r>
              <a:rPr sz="2486" spc="-49" dirty="0">
                <a:solidFill>
                  <a:srgbClr val="5E5E5E"/>
                </a:solidFill>
                <a:latin typeface="Tahoma"/>
                <a:cs typeface="Tahoma"/>
              </a:rPr>
              <a:t>Key</a:t>
            </a:r>
            <a:r>
              <a:rPr sz="2486" spc="-263" dirty="0">
                <a:solidFill>
                  <a:srgbClr val="5E5E5E"/>
                </a:solidFill>
                <a:latin typeface="Tahoma"/>
                <a:cs typeface="Tahoma"/>
              </a:rPr>
              <a:t> </a:t>
            </a:r>
            <a:r>
              <a:rPr sz="2486" spc="-27" dirty="0">
                <a:solidFill>
                  <a:srgbClr val="5E5E5E"/>
                </a:solidFill>
                <a:latin typeface="Tahoma"/>
                <a:cs typeface="Tahoma"/>
              </a:rPr>
              <a:t>Exchange</a:t>
            </a:r>
            <a:endParaRPr sz="2486">
              <a:latin typeface="Tahoma"/>
              <a:cs typeface="Tahoma"/>
            </a:endParaRPr>
          </a:p>
          <a:p>
            <a:pPr marL="449370" indent="-442053">
              <a:lnSpc>
                <a:spcPct val="100000"/>
              </a:lnSpc>
              <a:spcBef>
                <a:spcPts val="1216"/>
              </a:spcBef>
              <a:buAutoNum type="arabicPeriod"/>
              <a:tabLst>
                <a:tab pos="449370" algn="l"/>
                <a:tab pos="449755" algn="l"/>
              </a:tabLst>
            </a:pPr>
            <a:r>
              <a:rPr sz="2486" spc="97" dirty="0">
                <a:solidFill>
                  <a:srgbClr val="5E5E5E"/>
                </a:solidFill>
                <a:latin typeface="Tahoma"/>
                <a:cs typeface="Tahoma"/>
              </a:rPr>
              <a:t>A</a:t>
            </a:r>
            <a:r>
              <a:rPr sz="2486" spc="-18" dirty="0">
                <a:solidFill>
                  <a:srgbClr val="5E5E5E"/>
                </a:solidFill>
                <a:latin typeface="Tahoma"/>
                <a:cs typeface="Tahoma"/>
              </a:rPr>
              <a:t>E</a:t>
            </a:r>
            <a:r>
              <a:rPr sz="2486" spc="97" dirty="0">
                <a:solidFill>
                  <a:srgbClr val="5E5E5E"/>
                </a:solidFill>
                <a:latin typeface="Tahoma"/>
                <a:cs typeface="Tahoma"/>
              </a:rPr>
              <a:t>S</a:t>
            </a:r>
            <a:r>
              <a:rPr sz="2486" spc="-267" dirty="0">
                <a:solidFill>
                  <a:srgbClr val="5E5E5E"/>
                </a:solidFill>
                <a:latin typeface="Tahoma"/>
                <a:cs typeface="Tahoma"/>
              </a:rPr>
              <a:t> </a:t>
            </a:r>
            <a:r>
              <a:rPr sz="2486" spc="-18" dirty="0">
                <a:solidFill>
                  <a:srgbClr val="5E5E5E"/>
                </a:solidFill>
                <a:latin typeface="Tahoma"/>
                <a:cs typeface="Tahoma"/>
              </a:rPr>
              <a:t>E</a:t>
            </a:r>
            <a:r>
              <a:rPr sz="2486" spc="-69" dirty="0">
                <a:solidFill>
                  <a:srgbClr val="5E5E5E"/>
                </a:solidFill>
                <a:latin typeface="Tahoma"/>
                <a:cs typeface="Tahoma"/>
              </a:rPr>
              <a:t>n</a:t>
            </a:r>
            <a:r>
              <a:rPr sz="2486" spc="-12" dirty="0">
                <a:solidFill>
                  <a:srgbClr val="5E5E5E"/>
                </a:solidFill>
                <a:latin typeface="Tahoma"/>
                <a:cs typeface="Tahoma"/>
              </a:rPr>
              <a:t>cr</a:t>
            </a:r>
            <a:r>
              <a:rPr sz="2486" spc="-27" dirty="0">
                <a:solidFill>
                  <a:srgbClr val="5E5E5E"/>
                </a:solidFill>
                <a:latin typeface="Tahoma"/>
                <a:cs typeface="Tahoma"/>
              </a:rPr>
              <a:t>y</a:t>
            </a:r>
            <a:r>
              <a:rPr sz="2486" spc="-6" dirty="0">
                <a:solidFill>
                  <a:srgbClr val="5E5E5E"/>
                </a:solidFill>
                <a:latin typeface="Tahoma"/>
                <a:cs typeface="Tahoma"/>
              </a:rPr>
              <a:t>p</a:t>
            </a:r>
            <a:r>
              <a:rPr sz="2486" spc="-79" dirty="0">
                <a:solidFill>
                  <a:srgbClr val="5E5E5E"/>
                </a:solidFill>
                <a:latin typeface="Tahoma"/>
                <a:cs typeface="Tahoma"/>
              </a:rPr>
              <a:t>t</a:t>
            </a:r>
            <a:r>
              <a:rPr sz="2486" spc="-55" dirty="0">
                <a:solidFill>
                  <a:srgbClr val="5E5E5E"/>
                </a:solidFill>
                <a:latin typeface="Tahoma"/>
                <a:cs typeface="Tahoma"/>
              </a:rPr>
              <a:t>i</a:t>
            </a:r>
            <a:r>
              <a:rPr sz="2486" spc="-24" dirty="0">
                <a:solidFill>
                  <a:srgbClr val="5E5E5E"/>
                </a:solidFill>
                <a:latin typeface="Tahoma"/>
                <a:cs typeface="Tahoma"/>
              </a:rPr>
              <a:t>o</a:t>
            </a:r>
            <a:r>
              <a:rPr sz="2486" spc="-69" dirty="0">
                <a:solidFill>
                  <a:srgbClr val="5E5E5E"/>
                </a:solidFill>
                <a:latin typeface="Tahoma"/>
                <a:cs typeface="Tahoma"/>
              </a:rPr>
              <a:t>n</a:t>
            </a:r>
            <a:endParaRPr sz="2486">
              <a:latin typeface="Tahoma"/>
              <a:cs typeface="Tahoma"/>
            </a:endParaRPr>
          </a:p>
        </p:txBody>
      </p:sp>
      <p:pic>
        <p:nvPicPr>
          <p:cNvPr id="26" name="Immagine 25">
            <a:extLst>
              <a:ext uri="{FF2B5EF4-FFF2-40B4-BE49-F238E27FC236}">
                <a16:creationId xmlns:a16="http://schemas.microsoft.com/office/drawing/2014/main" id="{34B11578-1BD3-6942-42AC-6AD942D8A11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07476" y="4382519"/>
            <a:ext cx="1381125" cy="1609725"/>
          </a:xfrm>
          <a:prstGeom prst="rect">
            <a:avLst/>
          </a:prstGeom>
        </p:spPr>
      </p:pic>
      <p:pic>
        <p:nvPicPr>
          <p:cNvPr id="31" name="Immagine 30">
            <a:extLst>
              <a:ext uri="{FF2B5EF4-FFF2-40B4-BE49-F238E27FC236}">
                <a16:creationId xmlns:a16="http://schemas.microsoft.com/office/drawing/2014/main" id="{4735193C-53FA-7ED7-A470-662A0BA8F18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403680" y="4457955"/>
            <a:ext cx="1485900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6677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25308" y="1079127"/>
            <a:ext cx="4141382" cy="254863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45262" y="4104763"/>
            <a:ext cx="1275807" cy="219228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971155" y="4104762"/>
            <a:ext cx="1275864" cy="2192382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3277658" y="1723680"/>
            <a:ext cx="5536843" cy="3576865"/>
            <a:chOff x="5404395" y="2842476"/>
            <a:chExt cx="9130665" cy="5898515"/>
          </a:xfrm>
        </p:grpSpPr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749845" y="2842476"/>
              <a:ext cx="2604407" cy="2604407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5404383" y="5411361"/>
              <a:ext cx="9130665" cy="3329304"/>
            </a:xfrm>
            <a:custGeom>
              <a:avLst/>
              <a:gdLst/>
              <a:ahLst/>
              <a:cxnLst/>
              <a:rect l="l" t="t" r="r" b="b"/>
              <a:pathLst>
                <a:path w="9130665" h="3329304">
                  <a:moveTo>
                    <a:pt x="9130360" y="3080347"/>
                  </a:moveTo>
                  <a:lnTo>
                    <a:pt x="8819998" y="2052599"/>
                  </a:lnTo>
                  <a:lnTo>
                    <a:pt x="8650516" y="2347341"/>
                  </a:lnTo>
                  <a:lnTo>
                    <a:pt x="4568380" y="0"/>
                  </a:lnTo>
                  <a:lnTo>
                    <a:pt x="4565675" y="4711"/>
                  </a:lnTo>
                  <a:lnTo>
                    <a:pt x="4563465" y="850"/>
                  </a:lnTo>
                  <a:lnTo>
                    <a:pt x="480199" y="2346223"/>
                  </a:lnTo>
                  <a:lnTo>
                    <a:pt x="310870" y="2051405"/>
                  </a:lnTo>
                  <a:lnTo>
                    <a:pt x="0" y="3079000"/>
                  </a:lnTo>
                  <a:lnTo>
                    <a:pt x="1044257" y="3328238"/>
                  </a:lnTo>
                  <a:lnTo>
                    <a:pt x="874928" y="3033420"/>
                  </a:lnTo>
                  <a:lnTo>
                    <a:pt x="4566450" y="913079"/>
                  </a:lnTo>
                  <a:lnTo>
                    <a:pt x="8255470" y="3034347"/>
                  </a:lnTo>
                  <a:lnTo>
                    <a:pt x="8085988" y="3329089"/>
                  </a:lnTo>
                  <a:lnTo>
                    <a:pt x="9130360" y="3080347"/>
                  </a:lnTo>
                  <a:close/>
                </a:path>
              </a:pathLst>
            </a:custGeom>
            <a:solidFill>
              <a:srgbClr val="AD5BFF"/>
            </a:solidFill>
          </p:spPr>
          <p:txBody>
            <a:bodyPr wrap="square" lIns="0" tIns="0" rIns="0" bIns="0" rtlCol="0"/>
            <a:lstStyle>
              <a:defPPr>
                <a:defRPr lang="it-IT"/>
              </a:defPPr>
              <a:lvl1pPr marL="0" algn="l" defTabSz="554492" rtl="0" eaLnBrk="1" latinLnBrk="0" hangingPunct="1">
                <a:defRPr sz="109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77246" algn="l" defTabSz="554492" rtl="0" eaLnBrk="1" latinLnBrk="0" hangingPunct="1">
                <a:defRPr sz="109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554492" algn="l" defTabSz="554492" rtl="0" eaLnBrk="1" latinLnBrk="0" hangingPunct="1">
                <a:defRPr sz="109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831738" algn="l" defTabSz="554492" rtl="0" eaLnBrk="1" latinLnBrk="0" hangingPunct="1">
                <a:defRPr sz="109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108984" algn="l" defTabSz="554492" rtl="0" eaLnBrk="1" latinLnBrk="0" hangingPunct="1">
                <a:defRPr sz="109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386230" algn="l" defTabSz="554492" rtl="0" eaLnBrk="1" latinLnBrk="0" hangingPunct="1">
                <a:defRPr sz="109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663476" algn="l" defTabSz="554492" rtl="0" eaLnBrk="1" latinLnBrk="0" hangingPunct="1">
                <a:defRPr sz="109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940723" algn="l" defTabSz="554492" rtl="0" eaLnBrk="1" latinLnBrk="0" hangingPunct="1">
                <a:defRPr sz="109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217969" algn="l" defTabSz="554492" rtl="0" eaLnBrk="1" latinLnBrk="0" hangingPunct="1">
                <a:defRPr sz="109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sz="662"/>
            </a:p>
          </p:txBody>
        </p:sp>
      </p:grpSp>
      <p:sp>
        <p:nvSpPr>
          <p:cNvPr id="8" name="object 8"/>
          <p:cNvSpPr/>
          <p:nvPr/>
        </p:nvSpPr>
        <p:spPr>
          <a:xfrm>
            <a:off x="2036678" y="4988670"/>
            <a:ext cx="892965" cy="424726"/>
          </a:xfrm>
          <a:custGeom>
            <a:avLst/>
            <a:gdLst/>
            <a:ahLst/>
            <a:cxnLst/>
            <a:rect l="l" t="t" r="r" b="b"/>
            <a:pathLst>
              <a:path w="1472564" h="700404">
                <a:moveTo>
                  <a:pt x="1233098" y="0"/>
                </a:moveTo>
                <a:lnTo>
                  <a:pt x="239370" y="0"/>
                </a:lnTo>
                <a:lnTo>
                  <a:pt x="191737" y="183"/>
                </a:lnTo>
                <a:lnTo>
                  <a:pt x="153322" y="1466"/>
                </a:lnTo>
                <a:lnTo>
                  <a:pt x="98884" y="11730"/>
                </a:lnTo>
                <a:lnTo>
                  <a:pt x="45647" y="45646"/>
                </a:lnTo>
                <a:lnTo>
                  <a:pt x="11730" y="98883"/>
                </a:lnTo>
                <a:lnTo>
                  <a:pt x="1466" y="153322"/>
                </a:lnTo>
                <a:lnTo>
                  <a:pt x="183" y="191736"/>
                </a:lnTo>
                <a:lnTo>
                  <a:pt x="0" y="239369"/>
                </a:lnTo>
                <a:lnTo>
                  <a:pt x="0" y="460738"/>
                </a:lnTo>
                <a:lnTo>
                  <a:pt x="183" y="508372"/>
                </a:lnTo>
                <a:lnTo>
                  <a:pt x="1466" y="546787"/>
                </a:lnTo>
                <a:lnTo>
                  <a:pt x="11730" y="601225"/>
                </a:lnTo>
                <a:lnTo>
                  <a:pt x="45647" y="654463"/>
                </a:lnTo>
                <a:lnTo>
                  <a:pt x="98884" y="688379"/>
                </a:lnTo>
                <a:lnTo>
                  <a:pt x="153322" y="698643"/>
                </a:lnTo>
                <a:lnTo>
                  <a:pt x="191737" y="699926"/>
                </a:lnTo>
                <a:lnTo>
                  <a:pt x="239370" y="700109"/>
                </a:lnTo>
                <a:lnTo>
                  <a:pt x="1233098" y="700109"/>
                </a:lnTo>
                <a:lnTo>
                  <a:pt x="1280731" y="699926"/>
                </a:lnTo>
                <a:lnTo>
                  <a:pt x="1319145" y="698643"/>
                </a:lnTo>
                <a:lnTo>
                  <a:pt x="1373584" y="688379"/>
                </a:lnTo>
                <a:lnTo>
                  <a:pt x="1426822" y="654463"/>
                </a:lnTo>
                <a:lnTo>
                  <a:pt x="1460738" y="601225"/>
                </a:lnTo>
                <a:lnTo>
                  <a:pt x="1471002" y="546787"/>
                </a:lnTo>
                <a:lnTo>
                  <a:pt x="1472284" y="508372"/>
                </a:lnTo>
                <a:lnTo>
                  <a:pt x="1472468" y="460738"/>
                </a:lnTo>
                <a:lnTo>
                  <a:pt x="1472468" y="239369"/>
                </a:lnTo>
                <a:lnTo>
                  <a:pt x="1472284" y="191736"/>
                </a:lnTo>
                <a:lnTo>
                  <a:pt x="1471002" y="153322"/>
                </a:lnTo>
                <a:lnTo>
                  <a:pt x="1460738" y="98883"/>
                </a:lnTo>
                <a:lnTo>
                  <a:pt x="1426822" y="45646"/>
                </a:lnTo>
                <a:lnTo>
                  <a:pt x="1373584" y="11730"/>
                </a:lnTo>
                <a:lnTo>
                  <a:pt x="1319145" y="1466"/>
                </a:lnTo>
                <a:lnTo>
                  <a:pt x="1280731" y="183"/>
                </a:lnTo>
                <a:lnTo>
                  <a:pt x="1233098" y="0"/>
                </a:lnTo>
                <a:close/>
              </a:path>
            </a:pathLst>
          </a:custGeom>
          <a:solidFill>
            <a:srgbClr val="55BC03"/>
          </a:solidFill>
        </p:spPr>
        <p:txBody>
          <a:bodyPr wrap="square" lIns="0" tIns="0" rIns="0" bIns="0" rtlCol="0"/>
          <a:lstStyle>
            <a:defPPr>
              <a:defRPr lang="it-IT"/>
            </a:defPPr>
            <a:lvl1pPr marL="0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7246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54492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31738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08984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86230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63476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40723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17969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sz="662"/>
          </a:p>
        </p:txBody>
      </p:sp>
      <p:sp>
        <p:nvSpPr>
          <p:cNvPr id="9" name="object 9"/>
          <p:cNvSpPr txBox="1"/>
          <p:nvPr/>
        </p:nvSpPr>
        <p:spPr>
          <a:xfrm>
            <a:off x="2214209" y="5007245"/>
            <a:ext cx="537935" cy="344215"/>
          </a:xfrm>
          <a:prstGeom prst="rect">
            <a:avLst/>
          </a:prstGeom>
        </p:spPr>
        <p:txBody>
          <a:bodyPr vert="horz" wrap="square" lIns="0" tIns="7701" rIns="0" bIns="0" rtlCol="0">
            <a:spAutoFit/>
          </a:bodyPr>
          <a:lstStyle>
            <a:defPPr>
              <a:defRPr lang="it-IT"/>
            </a:defPPr>
            <a:lvl1pPr marL="0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7246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54492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31738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08984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86230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63476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40723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17969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701" marR="3081" indent="23489">
              <a:lnSpc>
                <a:spcPct val="114300"/>
              </a:lnSpc>
              <a:spcBef>
                <a:spcPts val="61"/>
              </a:spcBef>
            </a:pPr>
            <a:r>
              <a:rPr sz="1001" spc="15" dirty="0">
                <a:solidFill>
                  <a:srgbClr val="FFFFFF"/>
                </a:solidFill>
                <a:latin typeface="Arial MT"/>
                <a:cs typeface="Arial MT"/>
              </a:rPr>
              <a:t>Execute </a:t>
            </a:r>
            <a:r>
              <a:rPr sz="1001" spc="-27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1" spc="21" dirty="0">
                <a:solidFill>
                  <a:srgbClr val="FFFFFF"/>
                </a:solidFill>
                <a:latin typeface="Arial MT"/>
                <a:cs typeface="Arial MT"/>
              </a:rPr>
              <a:t>order</a:t>
            </a:r>
            <a:r>
              <a:rPr sz="1001" spc="-49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1" spc="-3" dirty="0">
                <a:solidFill>
                  <a:srgbClr val="FFFFFF"/>
                </a:solidFill>
                <a:latin typeface="Arial MT"/>
                <a:cs typeface="Arial MT"/>
              </a:rPr>
              <a:t>66.</a:t>
            </a:r>
            <a:endParaRPr sz="1001">
              <a:latin typeface="Arial MT"/>
              <a:cs typeface="Arial MT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036678" y="1580964"/>
            <a:ext cx="892965" cy="424726"/>
          </a:xfrm>
          <a:custGeom>
            <a:avLst/>
            <a:gdLst/>
            <a:ahLst/>
            <a:cxnLst/>
            <a:rect l="l" t="t" r="r" b="b"/>
            <a:pathLst>
              <a:path w="1472564" h="700404">
                <a:moveTo>
                  <a:pt x="1233098" y="0"/>
                </a:moveTo>
                <a:lnTo>
                  <a:pt x="239370" y="0"/>
                </a:lnTo>
                <a:lnTo>
                  <a:pt x="191737" y="183"/>
                </a:lnTo>
                <a:lnTo>
                  <a:pt x="153322" y="1466"/>
                </a:lnTo>
                <a:lnTo>
                  <a:pt x="98884" y="11730"/>
                </a:lnTo>
                <a:lnTo>
                  <a:pt x="45647" y="45646"/>
                </a:lnTo>
                <a:lnTo>
                  <a:pt x="11730" y="98883"/>
                </a:lnTo>
                <a:lnTo>
                  <a:pt x="1466" y="153322"/>
                </a:lnTo>
                <a:lnTo>
                  <a:pt x="183" y="191736"/>
                </a:lnTo>
                <a:lnTo>
                  <a:pt x="0" y="239370"/>
                </a:lnTo>
                <a:lnTo>
                  <a:pt x="0" y="460738"/>
                </a:lnTo>
                <a:lnTo>
                  <a:pt x="183" y="508372"/>
                </a:lnTo>
                <a:lnTo>
                  <a:pt x="1466" y="546787"/>
                </a:lnTo>
                <a:lnTo>
                  <a:pt x="11730" y="601225"/>
                </a:lnTo>
                <a:lnTo>
                  <a:pt x="45647" y="654463"/>
                </a:lnTo>
                <a:lnTo>
                  <a:pt x="98884" y="688379"/>
                </a:lnTo>
                <a:lnTo>
                  <a:pt x="153322" y="698643"/>
                </a:lnTo>
                <a:lnTo>
                  <a:pt x="191737" y="699926"/>
                </a:lnTo>
                <a:lnTo>
                  <a:pt x="239370" y="700109"/>
                </a:lnTo>
                <a:lnTo>
                  <a:pt x="1233098" y="700109"/>
                </a:lnTo>
                <a:lnTo>
                  <a:pt x="1280731" y="699926"/>
                </a:lnTo>
                <a:lnTo>
                  <a:pt x="1319145" y="698643"/>
                </a:lnTo>
                <a:lnTo>
                  <a:pt x="1373584" y="688379"/>
                </a:lnTo>
                <a:lnTo>
                  <a:pt x="1426822" y="654463"/>
                </a:lnTo>
                <a:lnTo>
                  <a:pt x="1460738" y="601225"/>
                </a:lnTo>
                <a:lnTo>
                  <a:pt x="1471002" y="546787"/>
                </a:lnTo>
                <a:lnTo>
                  <a:pt x="1472284" y="508372"/>
                </a:lnTo>
                <a:lnTo>
                  <a:pt x="1472468" y="460738"/>
                </a:lnTo>
                <a:lnTo>
                  <a:pt x="1472468" y="239370"/>
                </a:lnTo>
                <a:lnTo>
                  <a:pt x="1472284" y="191736"/>
                </a:lnTo>
                <a:lnTo>
                  <a:pt x="1471002" y="153322"/>
                </a:lnTo>
                <a:lnTo>
                  <a:pt x="1460738" y="98883"/>
                </a:lnTo>
                <a:lnTo>
                  <a:pt x="1426822" y="45646"/>
                </a:lnTo>
                <a:lnTo>
                  <a:pt x="1373584" y="11730"/>
                </a:lnTo>
                <a:lnTo>
                  <a:pt x="1319145" y="1466"/>
                </a:lnTo>
                <a:lnTo>
                  <a:pt x="1280731" y="183"/>
                </a:lnTo>
                <a:lnTo>
                  <a:pt x="1233098" y="0"/>
                </a:lnTo>
                <a:close/>
              </a:path>
            </a:pathLst>
          </a:custGeom>
          <a:solidFill>
            <a:srgbClr val="AD5BFF"/>
          </a:solidFill>
        </p:spPr>
        <p:txBody>
          <a:bodyPr wrap="square" lIns="0" tIns="0" rIns="0" bIns="0" rtlCol="0"/>
          <a:lstStyle>
            <a:defPPr>
              <a:defRPr lang="it-IT"/>
            </a:defPPr>
            <a:lvl1pPr marL="0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7246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54492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31738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08984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86230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63476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40723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17969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sz="662"/>
          </a:p>
        </p:txBody>
      </p:sp>
      <p:sp>
        <p:nvSpPr>
          <p:cNvPr id="11" name="object 11"/>
          <p:cNvSpPr txBox="1"/>
          <p:nvPr/>
        </p:nvSpPr>
        <p:spPr>
          <a:xfrm>
            <a:off x="2107283" y="1599538"/>
            <a:ext cx="752031" cy="344215"/>
          </a:xfrm>
          <a:prstGeom prst="rect">
            <a:avLst/>
          </a:prstGeom>
        </p:spPr>
        <p:txBody>
          <a:bodyPr vert="horz" wrap="square" lIns="0" tIns="7701" rIns="0" bIns="0" rtlCol="0">
            <a:spAutoFit/>
          </a:bodyPr>
          <a:lstStyle>
            <a:defPPr>
              <a:defRPr lang="it-IT"/>
            </a:defPPr>
            <a:lvl1pPr marL="0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7246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54492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31738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08984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86230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63476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40723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17969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9767" marR="3081" indent="-122450">
              <a:lnSpc>
                <a:spcPct val="114300"/>
              </a:lnSpc>
              <a:spcBef>
                <a:spcPts val="61"/>
              </a:spcBef>
            </a:pPr>
            <a:r>
              <a:rPr sz="1001" spc="24" dirty="0">
                <a:solidFill>
                  <a:srgbClr val="FFFFFF"/>
                </a:solidFill>
                <a:latin typeface="Arial MT"/>
                <a:cs typeface="Arial MT"/>
              </a:rPr>
              <a:t>akdslncshlm  </a:t>
            </a:r>
            <a:r>
              <a:rPr sz="1001" spc="36" dirty="0">
                <a:solidFill>
                  <a:srgbClr val="FFFFFF"/>
                </a:solidFill>
                <a:latin typeface="Arial MT"/>
                <a:cs typeface="Arial MT"/>
              </a:rPr>
              <a:t>mxdksjc</a:t>
            </a:r>
            <a:endParaRPr sz="1001">
              <a:latin typeface="Arial MT"/>
              <a:cs typeface="Arial MT"/>
            </a:endParaRPr>
          </a:p>
        </p:txBody>
      </p:sp>
      <p:pic>
        <p:nvPicPr>
          <p:cNvPr id="12" name="object 1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734375" y="1125067"/>
            <a:ext cx="1336340" cy="1336340"/>
          </a:xfrm>
          <a:prstGeom prst="rect">
            <a:avLst/>
          </a:prstGeom>
        </p:spPr>
      </p:pic>
      <p:grpSp>
        <p:nvGrpSpPr>
          <p:cNvPr id="13" name="object 13"/>
          <p:cNvGrpSpPr/>
          <p:nvPr/>
        </p:nvGrpSpPr>
        <p:grpSpPr>
          <a:xfrm>
            <a:off x="9158670" y="4988670"/>
            <a:ext cx="896815" cy="424726"/>
            <a:chOff x="15102619" y="8226686"/>
            <a:chExt cx="1478915" cy="700405"/>
          </a:xfrm>
        </p:grpSpPr>
        <p:sp>
          <p:nvSpPr>
            <p:cNvPr id="14" name="object 14"/>
            <p:cNvSpPr/>
            <p:nvPr/>
          </p:nvSpPr>
          <p:spPr>
            <a:xfrm>
              <a:off x="15102619" y="8226686"/>
              <a:ext cx="1472565" cy="700405"/>
            </a:xfrm>
            <a:custGeom>
              <a:avLst/>
              <a:gdLst/>
              <a:ahLst/>
              <a:cxnLst/>
              <a:rect l="l" t="t" r="r" b="b"/>
              <a:pathLst>
                <a:path w="1472565" h="700404">
                  <a:moveTo>
                    <a:pt x="1233103" y="0"/>
                  </a:moveTo>
                  <a:lnTo>
                    <a:pt x="239374" y="0"/>
                  </a:lnTo>
                  <a:lnTo>
                    <a:pt x="191742" y="183"/>
                  </a:lnTo>
                  <a:lnTo>
                    <a:pt x="153326" y="1466"/>
                  </a:lnTo>
                  <a:lnTo>
                    <a:pt x="98887" y="11730"/>
                  </a:lnTo>
                  <a:lnTo>
                    <a:pt x="45653" y="45646"/>
                  </a:lnTo>
                  <a:lnTo>
                    <a:pt x="11737" y="98883"/>
                  </a:lnTo>
                  <a:lnTo>
                    <a:pt x="1467" y="153322"/>
                  </a:lnTo>
                  <a:lnTo>
                    <a:pt x="183" y="191736"/>
                  </a:lnTo>
                  <a:lnTo>
                    <a:pt x="0" y="239369"/>
                  </a:lnTo>
                  <a:lnTo>
                    <a:pt x="0" y="460738"/>
                  </a:lnTo>
                  <a:lnTo>
                    <a:pt x="183" y="508372"/>
                  </a:lnTo>
                  <a:lnTo>
                    <a:pt x="1467" y="546787"/>
                  </a:lnTo>
                  <a:lnTo>
                    <a:pt x="11737" y="601225"/>
                  </a:lnTo>
                  <a:lnTo>
                    <a:pt x="45653" y="654463"/>
                  </a:lnTo>
                  <a:lnTo>
                    <a:pt x="98887" y="688379"/>
                  </a:lnTo>
                  <a:lnTo>
                    <a:pt x="153326" y="698643"/>
                  </a:lnTo>
                  <a:lnTo>
                    <a:pt x="191742" y="699926"/>
                  </a:lnTo>
                  <a:lnTo>
                    <a:pt x="239374" y="700109"/>
                  </a:lnTo>
                  <a:lnTo>
                    <a:pt x="1233103" y="700109"/>
                  </a:lnTo>
                  <a:lnTo>
                    <a:pt x="1280734" y="699926"/>
                  </a:lnTo>
                  <a:lnTo>
                    <a:pt x="1319148" y="698643"/>
                  </a:lnTo>
                  <a:lnTo>
                    <a:pt x="1373591" y="688379"/>
                  </a:lnTo>
                  <a:lnTo>
                    <a:pt x="1426825" y="654463"/>
                  </a:lnTo>
                  <a:lnTo>
                    <a:pt x="1460740" y="601225"/>
                  </a:lnTo>
                  <a:lnTo>
                    <a:pt x="1471002" y="546787"/>
                  </a:lnTo>
                  <a:lnTo>
                    <a:pt x="1472285" y="508372"/>
                  </a:lnTo>
                  <a:lnTo>
                    <a:pt x="1472468" y="460738"/>
                  </a:lnTo>
                  <a:lnTo>
                    <a:pt x="1472468" y="239369"/>
                  </a:lnTo>
                  <a:lnTo>
                    <a:pt x="1472285" y="191736"/>
                  </a:lnTo>
                  <a:lnTo>
                    <a:pt x="1471002" y="153322"/>
                  </a:lnTo>
                  <a:lnTo>
                    <a:pt x="1460740" y="98883"/>
                  </a:lnTo>
                  <a:lnTo>
                    <a:pt x="1426825" y="45646"/>
                  </a:lnTo>
                  <a:lnTo>
                    <a:pt x="1373591" y="11730"/>
                  </a:lnTo>
                  <a:lnTo>
                    <a:pt x="1319148" y="1466"/>
                  </a:lnTo>
                  <a:lnTo>
                    <a:pt x="1280734" y="183"/>
                  </a:lnTo>
                  <a:lnTo>
                    <a:pt x="1233103" y="0"/>
                  </a:lnTo>
                  <a:close/>
                </a:path>
              </a:pathLst>
            </a:custGeom>
            <a:solidFill>
              <a:srgbClr val="AD5BFF"/>
            </a:solidFill>
          </p:spPr>
          <p:txBody>
            <a:bodyPr wrap="square" lIns="0" tIns="0" rIns="0" bIns="0" rtlCol="0"/>
            <a:lstStyle>
              <a:defPPr>
                <a:defRPr lang="it-IT"/>
              </a:defPPr>
              <a:lvl1pPr marL="0" algn="l" defTabSz="554492" rtl="0" eaLnBrk="1" latinLnBrk="0" hangingPunct="1">
                <a:defRPr sz="109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77246" algn="l" defTabSz="554492" rtl="0" eaLnBrk="1" latinLnBrk="0" hangingPunct="1">
                <a:defRPr sz="109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554492" algn="l" defTabSz="554492" rtl="0" eaLnBrk="1" latinLnBrk="0" hangingPunct="1">
                <a:defRPr sz="109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831738" algn="l" defTabSz="554492" rtl="0" eaLnBrk="1" latinLnBrk="0" hangingPunct="1">
                <a:defRPr sz="109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108984" algn="l" defTabSz="554492" rtl="0" eaLnBrk="1" latinLnBrk="0" hangingPunct="1">
                <a:defRPr sz="109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386230" algn="l" defTabSz="554492" rtl="0" eaLnBrk="1" latinLnBrk="0" hangingPunct="1">
                <a:defRPr sz="109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663476" algn="l" defTabSz="554492" rtl="0" eaLnBrk="1" latinLnBrk="0" hangingPunct="1">
                <a:defRPr sz="109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940723" algn="l" defTabSz="554492" rtl="0" eaLnBrk="1" latinLnBrk="0" hangingPunct="1">
                <a:defRPr sz="109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217969" algn="l" defTabSz="554492" rtl="0" eaLnBrk="1" latinLnBrk="0" hangingPunct="1">
                <a:defRPr sz="109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sz="662"/>
            </a:p>
          </p:txBody>
        </p:sp>
        <p:sp>
          <p:nvSpPr>
            <p:cNvPr id="15" name="object 15"/>
            <p:cNvSpPr/>
            <p:nvPr/>
          </p:nvSpPr>
          <p:spPr>
            <a:xfrm>
              <a:off x="15109058" y="8226686"/>
              <a:ext cx="1472565" cy="700405"/>
            </a:xfrm>
            <a:custGeom>
              <a:avLst/>
              <a:gdLst/>
              <a:ahLst/>
              <a:cxnLst/>
              <a:rect l="l" t="t" r="r" b="b"/>
              <a:pathLst>
                <a:path w="1472565" h="700404">
                  <a:moveTo>
                    <a:pt x="1233093" y="0"/>
                  </a:moveTo>
                  <a:lnTo>
                    <a:pt x="239374" y="0"/>
                  </a:lnTo>
                  <a:lnTo>
                    <a:pt x="191737" y="183"/>
                  </a:lnTo>
                  <a:lnTo>
                    <a:pt x="153322" y="1466"/>
                  </a:lnTo>
                  <a:lnTo>
                    <a:pt x="98887" y="11730"/>
                  </a:lnTo>
                  <a:lnTo>
                    <a:pt x="45643" y="45646"/>
                  </a:lnTo>
                  <a:lnTo>
                    <a:pt x="11727" y="98883"/>
                  </a:lnTo>
                  <a:lnTo>
                    <a:pt x="1465" y="153322"/>
                  </a:lnTo>
                  <a:lnTo>
                    <a:pt x="183" y="191736"/>
                  </a:lnTo>
                  <a:lnTo>
                    <a:pt x="0" y="239369"/>
                  </a:lnTo>
                  <a:lnTo>
                    <a:pt x="0" y="460738"/>
                  </a:lnTo>
                  <a:lnTo>
                    <a:pt x="183" y="508372"/>
                  </a:lnTo>
                  <a:lnTo>
                    <a:pt x="1465" y="546787"/>
                  </a:lnTo>
                  <a:lnTo>
                    <a:pt x="11727" y="601225"/>
                  </a:lnTo>
                  <a:lnTo>
                    <a:pt x="45643" y="654463"/>
                  </a:lnTo>
                  <a:lnTo>
                    <a:pt x="98887" y="688379"/>
                  </a:lnTo>
                  <a:lnTo>
                    <a:pt x="153322" y="698643"/>
                  </a:lnTo>
                  <a:lnTo>
                    <a:pt x="191737" y="699926"/>
                  </a:lnTo>
                  <a:lnTo>
                    <a:pt x="239374" y="700109"/>
                  </a:lnTo>
                  <a:lnTo>
                    <a:pt x="1233093" y="700109"/>
                  </a:lnTo>
                  <a:lnTo>
                    <a:pt x="1280730" y="699926"/>
                  </a:lnTo>
                  <a:lnTo>
                    <a:pt x="1319145" y="698643"/>
                  </a:lnTo>
                  <a:lnTo>
                    <a:pt x="1373581" y="688379"/>
                  </a:lnTo>
                  <a:lnTo>
                    <a:pt x="1426824" y="654463"/>
                  </a:lnTo>
                  <a:lnTo>
                    <a:pt x="1460740" y="601225"/>
                  </a:lnTo>
                  <a:lnTo>
                    <a:pt x="1471002" y="546787"/>
                  </a:lnTo>
                  <a:lnTo>
                    <a:pt x="1472285" y="508372"/>
                  </a:lnTo>
                  <a:lnTo>
                    <a:pt x="1472468" y="460738"/>
                  </a:lnTo>
                  <a:lnTo>
                    <a:pt x="1472468" y="239369"/>
                  </a:lnTo>
                  <a:lnTo>
                    <a:pt x="1472285" y="191736"/>
                  </a:lnTo>
                  <a:lnTo>
                    <a:pt x="1471002" y="153322"/>
                  </a:lnTo>
                  <a:lnTo>
                    <a:pt x="1460740" y="98883"/>
                  </a:lnTo>
                  <a:lnTo>
                    <a:pt x="1426824" y="45646"/>
                  </a:lnTo>
                  <a:lnTo>
                    <a:pt x="1373581" y="11730"/>
                  </a:lnTo>
                  <a:lnTo>
                    <a:pt x="1319145" y="1466"/>
                  </a:lnTo>
                  <a:lnTo>
                    <a:pt x="1280730" y="183"/>
                  </a:lnTo>
                  <a:lnTo>
                    <a:pt x="1233093" y="0"/>
                  </a:lnTo>
                  <a:close/>
                </a:path>
              </a:pathLst>
            </a:custGeom>
            <a:solidFill>
              <a:srgbClr val="55BC03"/>
            </a:solidFill>
          </p:spPr>
          <p:txBody>
            <a:bodyPr wrap="square" lIns="0" tIns="0" rIns="0" bIns="0" rtlCol="0"/>
            <a:lstStyle>
              <a:defPPr>
                <a:defRPr lang="it-IT"/>
              </a:defPPr>
              <a:lvl1pPr marL="0" algn="l" defTabSz="554492" rtl="0" eaLnBrk="1" latinLnBrk="0" hangingPunct="1">
                <a:defRPr sz="109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77246" algn="l" defTabSz="554492" rtl="0" eaLnBrk="1" latinLnBrk="0" hangingPunct="1">
                <a:defRPr sz="109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554492" algn="l" defTabSz="554492" rtl="0" eaLnBrk="1" latinLnBrk="0" hangingPunct="1">
                <a:defRPr sz="109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831738" algn="l" defTabSz="554492" rtl="0" eaLnBrk="1" latinLnBrk="0" hangingPunct="1">
                <a:defRPr sz="109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108984" algn="l" defTabSz="554492" rtl="0" eaLnBrk="1" latinLnBrk="0" hangingPunct="1">
                <a:defRPr sz="109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386230" algn="l" defTabSz="554492" rtl="0" eaLnBrk="1" latinLnBrk="0" hangingPunct="1">
                <a:defRPr sz="109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663476" algn="l" defTabSz="554492" rtl="0" eaLnBrk="1" latinLnBrk="0" hangingPunct="1">
                <a:defRPr sz="109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940723" algn="l" defTabSz="554492" rtl="0" eaLnBrk="1" latinLnBrk="0" hangingPunct="1">
                <a:defRPr sz="109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217969" algn="l" defTabSz="554492" rtl="0" eaLnBrk="1" latinLnBrk="0" hangingPunct="1">
                <a:defRPr sz="109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sz="662"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9229278" y="5007244"/>
            <a:ext cx="748514" cy="344215"/>
          </a:xfrm>
          <a:prstGeom prst="rect">
            <a:avLst/>
          </a:prstGeom>
        </p:spPr>
        <p:txBody>
          <a:bodyPr vert="horz" wrap="square" lIns="0" tIns="7701" rIns="0" bIns="0" rtlCol="0">
            <a:spAutoFit/>
          </a:bodyPr>
          <a:lstStyle>
            <a:defPPr>
              <a:defRPr lang="it-IT"/>
            </a:defPPr>
            <a:lvl1pPr marL="0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7246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54492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31738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08984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86230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63476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40723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17969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8215" marR="3081" indent="-110898">
              <a:lnSpc>
                <a:spcPct val="114300"/>
              </a:lnSpc>
              <a:spcBef>
                <a:spcPts val="61"/>
              </a:spcBef>
            </a:pPr>
            <a:r>
              <a:rPr sz="1001" spc="-188" dirty="0">
                <a:solidFill>
                  <a:srgbClr val="FFFFFF"/>
                </a:solidFill>
                <a:latin typeface="Arial MT"/>
                <a:cs typeface="Arial MT"/>
              </a:rPr>
              <a:t>akEdxslenccusthelm </a:t>
            </a:r>
            <a:r>
              <a:rPr sz="1001" spc="-27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1" spc="-218" dirty="0">
                <a:solidFill>
                  <a:srgbClr val="FFFFFF"/>
                </a:solidFill>
                <a:latin typeface="Arial MT"/>
                <a:cs typeface="Arial MT"/>
              </a:rPr>
              <a:t>omrdxderks6j6c.</a:t>
            </a:r>
            <a:endParaRPr sz="1001" dirty="0">
              <a:latin typeface="Arial MT"/>
              <a:cs typeface="Arial MT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374459" y="4405121"/>
            <a:ext cx="217561" cy="505590"/>
          </a:xfrm>
          <a:custGeom>
            <a:avLst/>
            <a:gdLst/>
            <a:ahLst/>
            <a:cxnLst/>
            <a:rect l="l" t="t" r="r" b="b"/>
            <a:pathLst>
              <a:path w="358775" h="833754">
                <a:moveTo>
                  <a:pt x="241701" y="390056"/>
                </a:moveTo>
                <a:lnTo>
                  <a:pt x="120297" y="390056"/>
                </a:lnTo>
                <a:lnTo>
                  <a:pt x="120297" y="787727"/>
                </a:lnTo>
                <a:lnTo>
                  <a:pt x="179274" y="833230"/>
                </a:lnTo>
                <a:lnTo>
                  <a:pt x="215858" y="787727"/>
                </a:lnTo>
                <a:lnTo>
                  <a:pt x="238316" y="760387"/>
                </a:lnTo>
                <a:lnTo>
                  <a:pt x="215858" y="736497"/>
                </a:lnTo>
                <a:lnTo>
                  <a:pt x="215923" y="717033"/>
                </a:lnTo>
                <a:lnTo>
                  <a:pt x="238902" y="683769"/>
                </a:lnTo>
                <a:lnTo>
                  <a:pt x="215989" y="651546"/>
                </a:lnTo>
                <a:lnTo>
                  <a:pt x="215989" y="630000"/>
                </a:lnTo>
                <a:lnTo>
                  <a:pt x="238902" y="596866"/>
                </a:lnTo>
                <a:lnTo>
                  <a:pt x="215923" y="564513"/>
                </a:lnTo>
                <a:lnTo>
                  <a:pt x="215923" y="543227"/>
                </a:lnTo>
                <a:lnTo>
                  <a:pt x="238902" y="509962"/>
                </a:lnTo>
                <a:lnTo>
                  <a:pt x="215858" y="477544"/>
                </a:lnTo>
                <a:lnTo>
                  <a:pt x="215858" y="458471"/>
                </a:lnTo>
                <a:lnTo>
                  <a:pt x="216770" y="453394"/>
                </a:lnTo>
                <a:lnTo>
                  <a:pt x="241701" y="411407"/>
                </a:lnTo>
                <a:lnTo>
                  <a:pt x="241701" y="390056"/>
                </a:lnTo>
                <a:close/>
              </a:path>
              <a:path w="358775" h="833754">
                <a:moveTo>
                  <a:pt x="179209" y="0"/>
                </a:moveTo>
                <a:lnTo>
                  <a:pt x="131569" y="6401"/>
                </a:lnTo>
                <a:lnTo>
                  <a:pt x="88760" y="24468"/>
                </a:lnTo>
                <a:lnTo>
                  <a:pt x="52490" y="52490"/>
                </a:lnTo>
                <a:lnTo>
                  <a:pt x="24468" y="88760"/>
                </a:lnTo>
                <a:lnTo>
                  <a:pt x="6401" y="131569"/>
                </a:lnTo>
                <a:lnTo>
                  <a:pt x="0" y="179209"/>
                </a:lnTo>
                <a:lnTo>
                  <a:pt x="6767" y="228162"/>
                </a:lnTo>
                <a:lnTo>
                  <a:pt x="25830" y="271938"/>
                </a:lnTo>
                <a:lnTo>
                  <a:pt x="55331" y="308684"/>
                </a:lnTo>
                <a:lnTo>
                  <a:pt x="93412" y="336546"/>
                </a:lnTo>
                <a:lnTo>
                  <a:pt x="93412" y="390056"/>
                </a:lnTo>
                <a:lnTo>
                  <a:pt x="265006" y="390056"/>
                </a:lnTo>
                <a:lnTo>
                  <a:pt x="265006" y="336546"/>
                </a:lnTo>
                <a:lnTo>
                  <a:pt x="303085" y="308683"/>
                </a:lnTo>
                <a:lnTo>
                  <a:pt x="332586" y="271937"/>
                </a:lnTo>
                <a:lnTo>
                  <a:pt x="351651" y="228161"/>
                </a:lnTo>
                <a:lnTo>
                  <a:pt x="358419" y="179209"/>
                </a:lnTo>
                <a:lnTo>
                  <a:pt x="352016" y="131569"/>
                </a:lnTo>
                <a:lnTo>
                  <a:pt x="350253" y="127392"/>
                </a:lnTo>
                <a:lnTo>
                  <a:pt x="179209" y="127392"/>
                </a:lnTo>
                <a:lnTo>
                  <a:pt x="163293" y="124181"/>
                </a:lnTo>
                <a:lnTo>
                  <a:pt x="150299" y="115422"/>
                </a:lnTo>
                <a:lnTo>
                  <a:pt x="141540" y="102428"/>
                </a:lnTo>
                <a:lnTo>
                  <a:pt x="138328" y="86512"/>
                </a:lnTo>
                <a:lnTo>
                  <a:pt x="141540" y="70597"/>
                </a:lnTo>
                <a:lnTo>
                  <a:pt x="150299" y="57603"/>
                </a:lnTo>
                <a:lnTo>
                  <a:pt x="163293" y="48843"/>
                </a:lnTo>
                <a:lnTo>
                  <a:pt x="179209" y="45632"/>
                </a:lnTo>
                <a:lnTo>
                  <a:pt x="297050" y="45632"/>
                </a:lnTo>
                <a:lnTo>
                  <a:pt x="269657" y="24467"/>
                </a:lnTo>
                <a:lnTo>
                  <a:pt x="226848" y="6401"/>
                </a:lnTo>
                <a:lnTo>
                  <a:pt x="179209" y="0"/>
                </a:lnTo>
                <a:close/>
              </a:path>
              <a:path w="358775" h="833754">
                <a:moveTo>
                  <a:pt x="297050" y="45632"/>
                </a:moveTo>
                <a:lnTo>
                  <a:pt x="179209" y="45632"/>
                </a:lnTo>
                <a:lnTo>
                  <a:pt x="195125" y="48843"/>
                </a:lnTo>
                <a:lnTo>
                  <a:pt x="208119" y="57603"/>
                </a:lnTo>
                <a:lnTo>
                  <a:pt x="216878" y="70597"/>
                </a:lnTo>
                <a:lnTo>
                  <a:pt x="220089" y="86512"/>
                </a:lnTo>
                <a:lnTo>
                  <a:pt x="216878" y="102428"/>
                </a:lnTo>
                <a:lnTo>
                  <a:pt x="208118" y="115422"/>
                </a:lnTo>
                <a:lnTo>
                  <a:pt x="195124" y="124181"/>
                </a:lnTo>
                <a:lnTo>
                  <a:pt x="179209" y="127392"/>
                </a:lnTo>
                <a:lnTo>
                  <a:pt x="350253" y="127392"/>
                </a:lnTo>
                <a:lnTo>
                  <a:pt x="333949" y="88760"/>
                </a:lnTo>
                <a:lnTo>
                  <a:pt x="305927" y="52490"/>
                </a:lnTo>
                <a:lnTo>
                  <a:pt x="297050" y="45632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>
            <a:defPPr>
              <a:defRPr lang="it-IT"/>
            </a:defPPr>
            <a:lvl1pPr marL="0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7246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54492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31738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08984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86230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63476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40723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17969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sz="662"/>
          </a:p>
        </p:txBody>
      </p:sp>
      <p:sp>
        <p:nvSpPr>
          <p:cNvPr id="18" name="object 18"/>
          <p:cNvSpPr/>
          <p:nvPr/>
        </p:nvSpPr>
        <p:spPr>
          <a:xfrm>
            <a:off x="9500352" y="4405121"/>
            <a:ext cx="217561" cy="505590"/>
          </a:xfrm>
          <a:custGeom>
            <a:avLst/>
            <a:gdLst/>
            <a:ahLst/>
            <a:cxnLst/>
            <a:rect l="l" t="t" r="r" b="b"/>
            <a:pathLst>
              <a:path w="358775" h="833754">
                <a:moveTo>
                  <a:pt x="241709" y="390056"/>
                </a:moveTo>
                <a:lnTo>
                  <a:pt x="120300" y="390056"/>
                </a:lnTo>
                <a:lnTo>
                  <a:pt x="120300" y="787727"/>
                </a:lnTo>
                <a:lnTo>
                  <a:pt x="179282" y="833230"/>
                </a:lnTo>
                <a:lnTo>
                  <a:pt x="215867" y="787727"/>
                </a:lnTo>
                <a:lnTo>
                  <a:pt x="238317" y="760387"/>
                </a:lnTo>
                <a:lnTo>
                  <a:pt x="215867" y="736497"/>
                </a:lnTo>
                <a:lnTo>
                  <a:pt x="215930" y="717033"/>
                </a:lnTo>
                <a:lnTo>
                  <a:pt x="238903" y="683769"/>
                </a:lnTo>
                <a:lnTo>
                  <a:pt x="215993" y="651546"/>
                </a:lnTo>
                <a:lnTo>
                  <a:pt x="215993" y="630000"/>
                </a:lnTo>
                <a:lnTo>
                  <a:pt x="238903" y="596866"/>
                </a:lnTo>
                <a:lnTo>
                  <a:pt x="215930" y="564513"/>
                </a:lnTo>
                <a:lnTo>
                  <a:pt x="215930" y="543227"/>
                </a:lnTo>
                <a:lnTo>
                  <a:pt x="238903" y="509962"/>
                </a:lnTo>
                <a:lnTo>
                  <a:pt x="215867" y="477544"/>
                </a:lnTo>
                <a:lnTo>
                  <a:pt x="215867" y="458471"/>
                </a:lnTo>
                <a:lnTo>
                  <a:pt x="216778" y="453394"/>
                </a:lnTo>
                <a:lnTo>
                  <a:pt x="241709" y="411407"/>
                </a:lnTo>
                <a:lnTo>
                  <a:pt x="241709" y="390056"/>
                </a:lnTo>
                <a:close/>
              </a:path>
              <a:path w="358775" h="833754">
                <a:moveTo>
                  <a:pt x="179209" y="0"/>
                </a:moveTo>
                <a:lnTo>
                  <a:pt x="131569" y="6401"/>
                </a:lnTo>
                <a:lnTo>
                  <a:pt x="88760" y="24468"/>
                </a:lnTo>
                <a:lnTo>
                  <a:pt x="52490" y="52490"/>
                </a:lnTo>
                <a:lnTo>
                  <a:pt x="24468" y="88760"/>
                </a:lnTo>
                <a:lnTo>
                  <a:pt x="6401" y="131569"/>
                </a:lnTo>
                <a:lnTo>
                  <a:pt x="0" y="179209"/>
                </a:lnTo>
                <a:lnTo>
                  <a:pt x="6767" y="228162"/>
                </a:lnTo>
                <a:lnTo>
                  <a:pt x="25832" y="271938"/>
                </a:lnTo>
                <a:lnTo>
                  <a:pt x="55336" y="308684"/>
                </a:lnTo>
                <a:lnTo>
                  <a:pt x="93421" y="336546"/>
                </a:lnTo>
                <a:lnTo>
                  <a:pt x="93421" y="390056"/>
                </a:lnTo>
                <a:lnTo>
                  <a:pt x="265007" y="390056"/>
                </a:lnTo>
                <a:lnTo>
                  <a:pt x="265007" y="336546"/>
                </a:lnTo>
                <a:lnTo>
                  <a:pt x="303085" y="308683"/>
                </a:lnTo>
                <a:lnTo>
                  <a:pt x="332586" y="271937"/>
                </a:lnTo>
                <a:lnTo>
                  <a:pt x="351650" y="228161"/>
                </a:lnTo>
                <a:lnTo>
                  <a:pt x="358418" y="179209"/>
                </a:lnTo>
                <a:lnTo>
                  <a:pt x="352016" y="131569"/>
                </a:lnTo>
                <a:lnTo>
                  <a:pt x="350254" y="127392"/>
                </a:lnTo>
                <a:lnTo>
                  <a:pt x="179209" y="127392"/>
                </a:lnTo>
                <a:lnTo>
                  <a:pt x="163298" y="124181"/>
                </a:lnTo>
                <a:lnTo>
                  <a:pt x="150304" y="115422"/>
                </a:lnTo>
                <a:lnTo>
                  <a:pt x="141543" y="102428"/>
                </a:lnTo>
                <a:lnTo>
                  <a:pt x="138330" y="86512"/>
                </a:lnTo>
                <a:lnTo>
                  <a:pt x="141543" y="70597"/>
                </a:lnTo>
                <a:lnTo>
                  <a:pt x="150304" y="57603"/>
                </a:lnTo>
                <a:lnTo>
                  <a:pt x="163298" y="48843"/>
                </a:lnTo>
                <a:lnTo>
                  <a:pt x="179209" y="45632"/>
                </a:lnTo>
                <a:lnTo>
                  <a:pt x="297051" y="45632"/>
                </a:lnTo>
                <a:lnTo>
                  <a:pt x="269657" y="24467"/>
                </a:lnTo>
                <a:lnTo>
                  <a:pt x="226848" y="6401"/>
                </a:lnTo>
                <a:lnTo>
                  <a:pt x="179209" y="0"/>
                </a:lnTo>
                <a:close/>
              </a:path>
              <a:path w="358775" h="833754">
                <a:moveTo>
                  <a:pt x="297051" y="45632"/>
                </a:moveTo>
                <a:lnTo>
                  <a:pt x="179209" y="45632"/>
                </a:lnTo>
                <a:lnTo>
                  <a:pt x="195130" y="48843"/>
                </a:lnTo>
                <a:lnTo>
                  <a:pt x="208127" y="57603"/>
                </a:lnTo>
                <a:lnTo>
                  <a:pt x="216886" y="70597"/>
                </a:lnTo>
                <a:lnTo>
                  <a:pt x="220098" y="86512"/>
                </a:lnTo>
                <a:lnTo>
                  <a:pt x="216885" y="102428"/>
                </a:lnTo>
                <a:lnTo>
                  <a:pt x="208123" y="115422"/>
                </a:lnTo>
                <a:lnTo>
                  <a:pt x="195126" y="124181"/>
                </a:lnTo>
                <a:lnTo>
                  <a:pt x="179209" y="127392"/>
                </a:lnTo>
                <a:lnTo>
                  <a:pt x="350254" y="127392"/>
                </a:lnTo>
                <a:lnTo>
                  <a:pt x="333950" y="88760"/>
                </a:lnTo>
                <a:lnTo>
                  <a:pt x="305927" y="52490"/>
                </a:lnTo>
                <a:lnTo>
                  <a:pt x="297051" y="45632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>
            <a:defPPr>
              <a:defRPr lang="it-IT"/>
            </a:defPPr>
            <a:lvl1pPr marL="0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7246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54492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31738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08984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86230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63476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40723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17969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sz="662"/>
          </a:p>
        </p:txBody>
      </p:sp>
      <p:pic>
        <p:nvPicPr>
          <p:cNvPr id="19" name="object 1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886354" y="5397121"/>
            <a:ext cx="203186" cy="260332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337173" y="5390772"/>
            <a:ext cx="3873228" cy="323827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886355" y="5924135"/>
            <a:ext cx="247632" cy="266681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318124" y="5924134"/>
            <a:ext cx="2063605" cy="317478"/>
          </a:xfrm>
          <a:prstGeom prst="rect">
            <a:avLst/>
          </a:prstGeom>
        </p:spPr>
      </p:pic>
      <p:sp>
        <p:nvSpPr>
          <p:cNvPr id="23" name="object 23"/>
          <p:cNvSpPr txBox="1"/>
          <p:nvPr/>
        </p:nvSpPr>
        <p:spPr>
          <a:xfrm>
            <a:off x="3876272" y="5152749"/>
            <a:ext cx="4328126" cy="1082417"/>
          </a:xfrm>
          <a:prstGeom prst="rect">
            <a:avLst/>
          </a:prstGeom>
        </p:spPr>
        <p:txBody>
          <a:bodyPr vert="horz" wrap="square" lIns="0" tIns="161727" rIns="0" bIns="0" rtlCol="0">
            <a:spAutoFit/>
          </a:bodyPr>
          <a:lstStyle>
            <a:defPPr>
              <a:defRPr lang="it-IT"/>
            </a:defPPr>
            <a:lvl1pPr marL="0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7246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54492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31738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08984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86230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63476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40723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17969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49370" indent="-442053">
              <a:lnSpc>
                <a:spcPct val="100000"/>
              </a:lnSpc>
              <a:spcBef>
                <a:spcPts val="1273"/>
              </a:spcBef>
              <a:buAutoNum type="arabicPeriod"/>
              <a:tabLst>
                <a:tab pos="449370" algn="l"/>
                <a:tab pos="449755" algn="l"/>
              </a:tabLst>
            </a:pPr>
            <a:r>
              <a:rPr sz="2486" spc="-24" dirty="0">
                <a:solidFill>
                  <a:srgbClr val="5E5E5E"/>
                </a:solidFill>
                <a:latin typeface="Tahoma"/>
                <a:cs typeface="Tahoma"/>
              </a:rPr>
              <a:t>Diffie-Hellman</a:t>
            </a:r>
            <a:r>
              <a:rPr sz="2486" spc="-263" dirty="0">
                <a:solidFill>
                  <a:srgbClr val="5E5E5E"/>
                </a:solidFill>
                <a:latin typeface="Tahoma"/>
                <a:cs typeface="Tahoma"/>
              </a:rPr>
              <a:t> </a:t>
            </a:r>
            <a:r>
              <a:rPr sz="2486" spc="-49" dirty="0">
                <a:solidFill>
                  <a:srgbClr val="5E5E5E"/>
                </a:solidFill>
                <a:latin typeface="Tahoma"/>
                <a:cs typeface="Tahoma"/>
              </a:rPr>
              <a:t>Key</a:t>
            </a:r>
            <a:r>
              <a:rPr sz="2486" spc="-263" dirty="0">
                <a:solidFill>
                  <a:srgbClr val="5E5E5E"/>
                </a:solidFill>
                <a:latin typeface="Tahoma"/>
                <a:cs typeface="Tahoma"/>
              </a:rPr>
              <a:t> </a:t>
            </a:r>
            <a:r>
              <a:rPr sz="2486" spc="-27" dirty="0">
                <a:solidFill>
                  <a:srgbClr val="5E5E5E"/>
                </a:solidFill>
                <a:latin typeface="Tahoma"/>
                <a:cs typeface="Tahoma"/>
              </a:rPr>
              <a:t>Exchange</a:t>
            </a:r>
            <a:endParaRPr sz="2486">
              <a:latin typeface="Tahoma"/>
              <a:cs typeface="Tahoma"/>
            </a:endParaRPr>
          </a:p>
          <a:p>
            <a:pPr marL="449370" indent="-442053">
              <a:lnSpc>
                <a:spcPct val="100000"/>
              </a:lnSpc>
              <a:spcBef>
                <a:spcPts val="1216"/>
              </a:spcBef>
              <a:buAutoNum type="arabicPeriod"/>
              <a:tabLst>
                <a:tab pos="449370" algn="l"/>
                <a:tab pos="449755" algn="l"/>
              </a:tabLst>
            </a:pPr>
            <a:r>
              <a:rPr sz="2486" spc="97" dirty="0">
                <a:solidFill>
                  <a:srgbClr val="5E5E5E"/>
                </a:solidFill>
                <a:latin typeface="Tahoma"/>
                <a:cs typeface="Tahoma"/>
              </a:rPr>
              <a:t>A</a:t>
            </a:r>
            <a:r>
              <a:rPr sz="2486" spc="-18" dirty="0">
                <a:solidFill>
                  <a:srgbClr val="5E5E5E"/>
                </a:solidFill>
                <a:latin typeface="Tahoma"/>
                <a:cs typeface="Tahoma"/>
              </a:rPr>
              <a:t>E</a:t>
            </a:r>
            <a:r>
              <a:rPr sz="2486" spc="97" dirty="0">
                <a:solidFill>
                  <a:srgbClr val="5E5E5E"/>
                </a:solidFill>
                <a:latin typeface="Tahoma"/>
                <a:cs typeface="Tahoma"/>
              </a:rPr>
              <a:t>S</a:t>
            </a:r>
            <a:r>
              <a:rPr sz="2486" spc="-267" dirty="0">
                <a:solidFill>
                  <a:srgbClr val="5E5E5E"/>
                </a:solidFill>
                <a:latin typeface="Tahoma"/>
                <a:cs typeface="Tahoma"/>
              </a:rPr>
              <a:t> </a:t>
            </a:r>
            <a:r>
              <a:rPr sz="2486" spc="-18" dirty="0">
                <a:solidFill>
                  <a:srgbClr val="5E5E5E"/>
                </a:solidFill>
                <a:latin typeface="Tahoma"/>
                <a:cs typeface="Tahoma"/>
              </a:rPr>
              <a:t>E</a:t>
            </a:r>
            <a:r>
              <a:rPr sz="2486" spc="-69" dirty="0">
                <a:solidFill>
                  <a:srgbClr val="5E5E5E"/>
                </a:solidFill>
                <a:latin typeface="Tahoma"/>
                <a:cs typeface="Tahoma"/>
              </a:rPr>
              <a:t>n</a:t>
            </a:r>
            <a:r>
              <a:rPr sz="2486" spc="-12" dirty="0">
                <a:solidFill>
                  <a:srgbClr val="5E5E5E"/>
                </a:solidFill>
                <a:latin typeface="Tahoma"/>
                <a:cs typeface="Tahoma"/>
              </a:rPr>
              <a:t>cr</a:t>
            </a:r>
            <a:r>
              <a:rPr sz="2486" spc="-27" dirty="0">
                <a:solidFill>
                  <a:srgbClr val="5E5E5E"/>
                </a:solidFill>
                <a:latin typeface="Tahoma"/>
                <a:cs typeface="Tahoma"/>
              </a:rPr>
              <a:t>y</a:t>
            </a:r>
            <a:r>
              <a:rPr sz="2486" spc="-6" dirty="0">
                <a:solidFill>
                  <a:srgbClr val="5E5E5E"/>
                </a:solidFill>
                <a:latin typeface="Tahoma"/>
                <a:cs typeface="Tahoma"/>
              </a:rPr>
              <a:t>p</a:t>
            </a:r>
            <a:r>
              <a:rPr sz="2486" spc="-79" dirty="0">
                <a:solidFill>
                  <a:srgbClr val="5E5E5E"/>
                </a:solidFill>
                <a:latin typeface="Tahoma"/>
                <a:cs typeface="Tahoma"/>
              </a:rPr>
              <a:t>t</a:t>
            </a:r>
            <a:r>
              <a:rPr sz="2486" spc="-55" dirty="0">
                <a:solidFill>
                  <a:srgbClr val="5E5E5E"/>
                </a:solidFill>
                <a:latin typeface="Tahoma"/>
                <a:cs typeface="Tahoma"/>
              </a:rPr>
              <a:t>i</a:t>
            </a:r>
            <a:r>
              <a:rPr sz="2486" spc="-24" dirty="0">
                <a:solidFill>
                  <a:srgbClr val="5E5E5E"/>
                </a:solidFill>
                <a:latin typeface="Tahoma"/>
                <a:cs typeface="Tahoma"/>
              </a:rPr>
              <a:t>o</a:t>
            </a:r>
            <a:r>
              <a:rPr sz="2486" spc="-69" dirty="0">
                <a:solidFill>
                  <a:srgbClr val="5E5E5E"/>
                </a:solidFill>
                <a:latin typeface="Tahoma"/>
                <a:cs typeface="Tahoma"/>
              </a:rPr>
              <a:t>n</a:t>
            </a:r>
            <a:endParaRPr sz="2486">
              <a:latin typeface="Tahoma"/>
              <a:cs typeface="Tahoma"/>
            </a:endParaRPr>
          </a:p>
        </p:txBody>
      </p:sp>
      <p:pic>
        <p:nvPicPr>
          <p:cNvPr id="28" name="Immagine 27">
            <a:extLst>
              <a:ext uri="{FF2B5EF4-FFF2-40B4-BE49-F238E27FC236}">
                <a16:creationId xmlns:a16="http://schemas.microsoft.com/office/drawing/2014/main" id="{A76A37DD-B88A-F322-9C2A-72B3B23CF7B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07476" y="4374488"/>
            <a:ext cx="1381125" cy="1609725"/>
          </a:xfrm>
          <a:prstGeom prst="rect">
            <a:avLst/>
          </a:prstGeom>
        </p:spPr>
      </p:pic>
      <p:pic>
        <p:nvPicPr>
          <p:cNvPr id="33" name="Immagine 32">
            <a:extLst>
              <a:ext uri="{FF2B5EF4-FFF2-40B4-BE49-F238E27FC236}">
                <a16:creationId xmlns:a16="http://schemas.microsoft.com/office/drawing/2014/main" id="{1C2624E2-ACF9-B87F-8A58-D02B9A8C75B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398624" y="4412495"/>
            <a:ext cx="1485900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781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24281" y="3123682"/>
            <a:ext cx="1275807" cy="219228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74027" y="3101062"/>
            <a:ext cx="1275864" cy="219238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06342" y="1366518"/>
            <a:ext cx="1579315" cy="1579315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3015701" y="4007461"/>
            <a:ext cx="892965" cy="424726"/>
          </a:xfrm>
          <a:custGeom>
            <a:avLst/>
            <a:gdLst/>
            <a:ahLst/>
            <a:cxnLst/>
            <a:rect l="l" t="t" r="r" b="b"/>
            <a:pathLst>
              <a:path w="1472564" h="700404">
                <a:moveTo>
                  <a:pt x="1233098" y="0"/>
                </a:moveTo>
                <a:lnTo>
                  <a:pt x="239370" y="0"/>
                </a:lnTo>
                <a:lnTo>
                  <a:pt x="191737" y="183"/>
                </a:lnTo>
                <a:lnTo>
                  <a:pt x="153322" y="1466"/>
                </a:lnTo>
                <a:lnTo>
                  <a:pt x="98884" y="11730"/>
                </a:lnTo>
                <a:lnTo>
                  <a:pt x="45647" y="45646"/>
                </a:lnTo>
                <a:lnTo>
                  <a:pt x="11730" y="98883"/>
                </a:lnTo>
                <a:lnTo>
                  <a:pt x="1466" y="153322"/>
                </a:lnTo>
                <a:lnTo>
                  <a:pt x="183" y="191736"/>
                </a:lnTo>
                <a:lnTo>
                  <a:pt x="0" y="239369"/>
                </a:lnTo>
                <a:lnTo>
                  <a:pt x="0" y="460738"/>
                </a:lnTo>
                <a:lnTo>
                  <a:pt x="183" y="508372"/>
                </a:lnTo>
                <a:lnTo>
                  <a:pt x="1466" y="546787"/>
                </a:lnTo>
                <a:lnTo>
                  <a:pt x="11730" y="601225"/>
                </a:lnTo>
                <a:lnTo>
                  <a:pt x="45647" y="654463"/>
                </a:lnTo>
                <a:lnTo>
                  <a:pt x="98884" y="688379"/>
                </a:lnTo>
                <a:lnTo>
                  <a:pt x="153322" y="698643"/>
                </a:lnTo>
                <a:lnTo>
                  <a:pt x="191737" y="699926"/>
                </a:lnTo>
                <a:lnTo>
                  <a:pt x="239370" y="700109"/>
                </a:lnTo>
                <a:lnTo>
                  <a:pt x="1233098" y="700109"/>
                </a:lnTo>
                <a:lnTo>
                  <a:pt x="1280731" y="699926"/>
                </a:lnTo>
                <a:lnTo>
                  <a:pt x="1319145" y="698643"/>
                </a:lnTo>
                <a:lnTo>
                  <a:pt x="1373584" y="688379"/>
                </a:lnTo>
                <a:lnTo>
                  <a:pt x="1426822" y="654463"/>
                </a:lnTo>
                <a:lnTo>
                  <a:pt x="1460738" y="601225"/>
                </a:lnTo>
                <a:lnTo>
                  <a:pt x="1471002" y="546787"/>
                </a:lnTo>
                <a:lnTo>
                  <a:pt x="1472284" y="508372"/>
                </a:lnTo>
                <a:lnTo>
                  <a:pt x="1472468" y="460738"/>
                </a:lnTo>
                <a:lnTo>
                  <a:pt x="1472468" y="239369"/>
                </a:lnTo>
                <a:lnTo>
                  <a:pt x="1472284" y="191736"/>
                </a:lnTo>
                <a:lnTo>
                  <a:pt x="1471002" y="153322"/>
                </a:lnTo>
                <a:lnTo>
                  <a:pt x="1460738" y="98883"/>
                </a:lnTo>
                <a:lnTo>
                  <a:pt x="1426822" y="45646"/>
                </a:lnTo>
                <a:lnTo>
                  <a:pt x="1373584" y="11730"/>
                </a:lnTo>
                <a:lnTo>
                  <a:pt x="1319145" y="1466"/>
                </a:lnTo>
                <a:lnTo>
                  <a:pt x="1280731" y="183"/>
                </a:lnTo>
                <a:lnTo>
                  <a:pt x="1233098" y="0"/>
                </a:lnTo>
                <a:close/>
              </a:path>
            </a:pathLst>
          </a:custGeom>
          <a:solidFill>
            <a:srgbClr val="808785"/>
          </a:solidFill>
        </p:spPr>
        <p:txBody>
          <a:bodyPr wrap="square" lIns="0" tIns="0" rIns="0" bIns="0" rtlCol="0"/>
          <a:lstStyle>
            <a:defPPr>
              <a:defRPr lang="it-IT"/>
            </a:defPPr>
            <a:lvl1pPr marL="0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7246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54492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31738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08984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86230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63476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40723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17969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sz="662" dirty="0"/>
          </a:p>
        </p:txBody>
      </p:sp>
      <p:sp>
        <p:nvSpPr>
          <p:cNvPr id="6" name="object 6"/>
          <p:cNvSpPr txBox="1"/>
          <p:nvPr/>
        </p:nvSpPr>
        <p:spPr>
          <a:xfrm>
            <a:off x="3197475" y="4025146"/>
            <a:ext cx="537935" cy="344215"/>
          </a:xfrm>
          <a:prstGeom prst="rect">
            <a:avLst/>
          </a:prstGeom>
        </p:spPr>
        <p:txBody>
          <a:bodyPr vert="horz" wrap="square" lIns="0" tIns="7701" rIns="0" bIns="0" rtlCol="0">
            <a:spAutoFit/>
          </a:bodyPr>
          <a:lstStyle>
            <a:defPPr>
              <a:defRPr lang="it-IT"/>
            </a:defPPr>
            <a:lvl1pPr marL="0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7246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54492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31738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08984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86230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63476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40723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17969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701" marR="3081" indent="23489">
              <a:lnSpc>
                <a:spcPct val="114300"/>
              </a:lnSpc>
              <a:spcBef>
                <a:spcPts val="61"/>
              </a:spcBef>
            </a:pPr>
            <a:r>
              <a:rPr sz="1001" spc="15" dirty="0">
                <a:solidFill>
                  <a:srgbClr val="FFFFFF"/>
                </a:solidFill>
                <a:latin typeface="Arial MT"/>
                <a:cs typeface="Arial MT"/>
              </a:rPr>
              <a:t>Execute </a:t>
            </a:r>
            <a:r>
              <a:rPr sz="1001" spc="-27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1" spc="21" dirty="0">
                <a:solidFill>
                  <a:srgbClr val="FFFFFF"/>
                </a:solidFill>
                <a:latin typeface="Arial MT"/>
                <a:cs typeface="Arial MT"/>
              </a:rPr>
              <a:t>order</a:t>
            </a:r>
            <a:r>
              <a:rPr sz="1001" spc="-49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1" spc="-3" dirty="0">
                <a:solidFill>
                  <a:srgbClr val="FFFFFF"/>
                </a:solidFill>
                <a:latin typeface="Arial MT"/>
                <a:cs typeface="Arial MT"/>
              </a:rPr>
              <a:t>66.</a:t>
            </a:r>
            <a:endParaRPr sz="1001" dirty="0">
              <a:latin typeface="Arial MT"/>
              <a:cs typeface="Arial MT"/>
            </a:endParaRPr>
          </a:p>
        </p:txBody>
      </p:sp>
      <p:sp>
        <p:nvSpPr>
          <p:cNvPr id="16" name="object 18">
            <a:extLst>
              <a:ext uri="{FF2B5EF4-FFF2-40B4-BE49-F238E27FC236}">
                <a16:creationId xmlns:a16="http://schemas.microsoft.com/office/drawing/2014/main" id="{F6E2AF37-F717-9F53-C1A2-ED4D454CB80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51730" y="310630"/>
            <a:ext cx="8288538" cy="78207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30" dirty="0"/>
              <a:t>I</a:t>
            </a:r>
            <a:r>
              <a:rPr spc="-270" dirty="0"/>
              <a:t>n</a:t>
            </a:r>
            <a:r>
              <a:rPr spc="-345" dirty="0"/>
              <a:t>s</a:t>
            </a:r>
            <a:r>
              <a:rPr spc="135" dirty="0"/>
              <a:t>t</a:t>
            </a:r>
            <a:r>
              <a:rPr spc="-80" dirty="0"/>
              <a:t>a</a:t>
            </a:r>
            <a:r>
              <a:rPr spc="-290" dirty="0"/>
              <a:t>n</a:t>
            </a:r>
            <a:r>
              <a:rPr spc="180" dirty="0"/>
              <a:t>t</a:t>
            </a:r>
            <a:r>
              <a:rPr spc="-665" dirty="0"/>
              <a:t> </a:t>
            </a:r>
            <a:r>
              <a:rPr spc="-220" dirty="0"/>
              <a:t>m</a:t>
            </a:r>
            <a:r>
              <a:rPr spc="-15" dirty="0"/>
              <a:t>e</a:t>
            </a:r>
            <a:r>
              <a:rPr spc="-345" dirty="0"/>
              <a:t>ss</a:t>
            </a:r>
            <a:r>
              <a:rPr spc="-80" dirty="0"/>
              <a:t>a</a:t>
            </a:r>
            <a:r>
              <a:rPr spc="-150" dirty="0"/>
              <a:t>g</a:t>
            </a:r>
            <a:r>
              <a:rPr spc="-195" dirty="0"/>
              <a:t>i</a:t>
            </a:r>
            <a:r>
              <a:rPr spc="-415" dirty="0"/>
              <a:t>n</a:t>
            </a:r>
            <a:r>
              <a:rPr spc="-150" dirty="0"/>
              <a:t>g</a:t>
            </a:r>
            <a:r>
              <a:rPr spc="-459" dirty="0"/>
              <a:t>:</a:t>
            </a:r>
            <a:r>
              <a:rPr spc="-665" dirty="0"/>
              <a:t> </a:t>
            </a:r>
            <a:r>
              <a:rPr spc="-150" dirty="0"/>
              <a:t>p</a:t>
            </a:r>
            <a:r>
              <a:rPr spc="-300" dirty="0"/>
              <a:t>l</a:t>
            </a:r>
            <a:r>
              <a:rPr spc="-80" dirty="0"/>
              <a:t>a</a:t>
            </a:r>
            <a:r>
              <a:rPr spc="-195" dirty="0"/>
              <a:t>i</a:t>
            </a:r>
            <a:r>
              <a:rPr spc="-420" dirty="0"/>
              <a:t>n</a:t>
            </a:r>
            <a:r>
              <a:rPr spc="-660" dirty="0"/>
              <a:t> </a:t>
            </a:r>
            <a:r>
              <a:rPr spc="114" dirty="0"/>
              <a:t>t</a:t>
            </a:r>
            <a:r>
              <a:rPr spc="-80" dirty="0"/>
              <a:t>e</a:t>
            </a:r>
            <a:r>
              <a:rPr spc="-35" dirty="0"/>
              <a:t>xt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D6C94047-BCB1-B193-9141-0C67C81ED9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146" y="3123682"/>
            <a:ext cx="1867062" cy="2202371"/>
          </a:xfrm>
          <a:prstGeom prst="rect">
            <a:avLst/>
          </a:prstGeom>
        </p:spPr>
      </p:pic>
      <p:pic>
        <p:nvPicPr>
          <p:cNvPr id="1026" name="Picture 2" descr="Just A Rather Very Intelligent System | Marvel Movies | Fandom">
            <a:extLst>
              <a:ext uri="{FF2B5EF4-FFF2-40B4-BE49-F238E27FC236}">
                <a16:creationId xmlns:a16="http://schemas.microsoft.com/office/drawing/2014/main" id="{93773A00-5E10-DDAF-73B4-E572CF4203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3485" y="3153283"/>
            <a:ext cx="2133082" cy="2133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76462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25308" y="1079127"/>
            <a:ext cx="4141382" cy="254863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45262" y="4104763"/>
            <a:ext cx="1275807" cy="219228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971155" y="4104762"/>
            <a:ext cx="1275864" cy="2192382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3277658" y="1723680"/>
            <a:ext cx="5536843" cy="3576865"/>
            <a:chOff x="5404395" y="2842476"/>
            <a:chExt cx="9130665" cy="5898515"/>
          </a:xfrm>
        </p:grpSpPr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749845" y="2842476"/>
              <a:ext cx="2604407" cy="2604407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5404383" y="5411361"/>
              <a:ext cx="9130665" cy="3329304"/>
            </a:xfrm>
            <a:custGeom>
              <a:avLst/>
              <a:gdLst/>
              <a:ahLst/>
              <a:cxnLst/>
              <a:rect l="l" t="t" r="r" b="b"/>
              <a:pathLst>
                <a:path w="9130665" h="3329304">
                  <a:moveTo>
                    <a:pt x="9130360" y="3080347"/>
                  </a:moveTo>
                  <a:lnTo>
                    <a:pt x="8819998" y="2052599"/>
                  </a:lnTo>
                  <a:lnTo>
                    <a:pt x="8650516" y="2347341"/>
                  </a:lnTo>
                  <a:lnTo>
                    <a:pt x="4568380" y="0"/>
                  </a:lnTo>
                  <a:lnTo>
                    <a:pt x="4565675" y="4711"/>
                  </a:lnTo>
                  <a:lnTo>
                    <a:pt x="4563465" y="850"/>
                  </a:lnTo>
                  <a:lnTo>
                    <a:pt x="480199" y="2346223"/>
                  </a:lnTo>
                  <a:lnTo>
                    <a:pt x="310870" y="2051405"/>
                  </a:lnTo>
                  <a:lnTo>
                    <a:pt x="0" y="3079000"/>
                  </a:lnTo>
                  <a:lnTo>
                    <a:pt x="1044257" y="3328238"/>
                  </a:lnTo>
                  <a:lnTo>
                    <a:pt x="874928" y="3033420"/>
                  </a:lnTo>
                  <a:lnTo>
                    <a:pt x="4566450" y="913079"/>
                  </a:lnTo>
                  <a:lnTo>
                    <a:pt x="8255470" y="3034347"/>
                  </a:lnTo>
                  <a:lnTo>
                    <a:pt x="8085988" y="3329089"/>
                  </a:lnTo>
                  <a:lnTo>
                    <a:pt x="9130360" y="3080347"/>
                  </a:lnTo>
                  <a:close/>
                </a:path>
              </a:pathLst>
            </a:custGeom>
            <a:solidFill>
              <a:srgbClr val="AD5BFF"/>
            </a:solidFill>
          </p:spPr>
          <p:txBody>
            <a:bodyPr wrap="square" lIns="0" tIns="0" rIns="0" bIns="0" rtlCol="0"/>
            <a:lstStyle>
              <a:defPPr>
                <a:defRPr lang="it-IT"/>
              </a:defPPr>
              <a:lvl1pPr marL="0" algn="l" defTabSz="554492" rtl="0" eaLnBrk="1" latinLnBrk="0" hangingPunct="1">
                <a:defRPr sz="109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77246" algn="l" defTabSz="554492" rtl="0" eaLnBrk="1" latinLnBrk="0" hangingPunct="1">
                <a:defRPr sz="109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554492" algn="l" defTabSz="554492" rtl="0" eaLnBrk="1" latinLnBrk="0" hangingPunct="1">
                <a:defRPr sz="109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831738" algn="l" defTabSz="554492" rtl="0" eaLnBrk="1" latinLnBrk="0" hangingPunct="1">
                <a:defRPr sz="109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108984" algn="l" defTabSz="554492" rtl="0" eaLnBrk="1" latinLnBrk="0" hangingPunct="1">
                <a:defRPr sz="109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386230" algn="l" defTabSz="554492" rtl="0" eaLnBrk="1" latinLnBrk="0" hangingPunct="1">
                <a:defRPr sz="109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663476" algn="l" defTabSz="554492" rtl="0" eaLnBrk="1" latinLnBrk="0" hangingPunct="1">
                <a:defRPr sz="109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940723" algn="l" defTabSz="554492" rtl="0" eaLnBrk="1" latinLnBrk="0" hangingPunct="1">
                <a:defRPr sz="109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217969" algn="l" defTabSz="554492" rtl="0" eaLnBrk="1" latinLnBrk="0" hangingPunct="1">
                <a:defRPr sz="109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sz="662"/>
            </a:p>
          </p:txBody>
        </p:sp>
      </p:grpSp>
      <p:sp>
        <p:nvSpPr>
          <p:cNvPr id="8" name="object 8"/>
          <p:cNvSpPr/>
          <p:nvPr/>
        </p:nvSpPr>
        <p:spPr>
          <a:xfrm>
            <a:off x="2036678" y="4988670"/>
            <a:ext cx="892965" cy="424726"/>
          </a:xfrm>
          <a:custGeom>
            <a:avLst/>
            <a:gdLst/>
            <a:ahLst/>
            <a:cxnLst/>
            <a:rect l="l" t="t" r="r" b="b"/>
            <a:pathLst>
              <a:path w="1472564" h="700404">
                <a:moveTo>
                  <a:pt x="1233098" y="0"/>
                </a:moveTo>
                <a:lnTo>
                  <a:pt x="239370" y="0"/>
                </a:lnTo>
                <a:lnTo>
                  <a:pt x="191737" y="183"/>
                </a:lnTo>
                <a:lnTo>
                  <a:pt x="153322" y="1466"/>
                </a:lnTo>
                <a:lnTo>
                  <a:pt x="98884" y="11730"/>
                </a:lnTo>
                <a:lnTo>
                  <a:pt x="45647" y="45646"/>
                </a:lnTo>
                <a:lnTo>
                  <a:pt x="11730" y="98883"/>
                </a:lnTo>
                <a:lnTo>
                  <a:pt x="1466" y="153322"/>
                </a:lnTo>
                <a:lnTo>
                  <a:pt x="183" y="191736"/>
                </a:lnTo>
                <a:lnTo>
                  <a:pt x="0" y="239369"/>
                </a:lnTo>
                <a:lnTo>
                  <a:pt x="0" y="460738"/>
                </a:lnTo>
                <a:lnTo>
                  <a:pt x="183" y="508372"/>
                </a:lnTo>
                <a:lnTo>
                  <a:pt x="1466" y="546787"/>
                </a:lnTo>
                <a:lnTo>
                  <a:pt x="11730" y="601225"/>
                </a:lnTo>
                <a:lnTo>
                  <a:pt x="45647" y="654463"/>
                </a:lnTo>
                <a:lnTo>
                  <a:pt x="98884" y="688379"/>
                </a:lnTo>
                <a:lnTo>
                  <a:pt x="153322" y="698643"/>
                </a:lnTo>
                <a:lnTo>
                  <a:pt x="191737" y="699926"/>
                </a:lnTo>
                <a:lnTo>
                  <a:pt x="239370" y="700109"/>
                </a:lnTo>
                <a:lnTo>
                  <a:pt x="1233098" y="700109"/>
                </a:lnTo>
                <a:lnTo>
                  <a:pt x="1280731" y="699926"/>
                </a:lnTo>
                <a:lnTo>
                  <a:pt x="1319145" y="698643"/>
                </a:lnTo>
                <a:lnTo>
                  <a:pt x="1373584" y="688379"/>
                </a:lnTo>
                <a:lnTo>
                  <a:pt x="1426822" y="654463"/>
                </a:lnTo>
                <a:lnTo>
                  <a:pt x="1460738" y="601225"/>
                </a:lnTo>
                <a:lnTo>
                  <a:pt x="1471002" y="546787"/>
                </a:lnTo>
                <a:lnTo>
                  <a:pt x="1472284" y="508372"/>
                </a:lnTo>
                <a:lnTo>
                  <a:pt x="1472468" y="460738"/>
                </a:lnTo>
                <a:lnTo>
                  <a:pt x="1472468" y="239369"/>
                </a:lnTo>
                <a:lnTo>
                  <a:pt x="1472284" y="191736"/>
                </a:lnTo>
                <a:lnTo>
                  <a:pt x="1471002" y="153322"/>
                </a:lnTo>
                <a:lnTo>
                  <a:pt x="1460738" y="98883"/>
                </a:lnTo>
                <a:lnTo>
                  <a:pt x="1426822" y="45646"/>
                </a:lnTo>
                <a:lnTo>
                  <a:pt x="1373584" y="11730"/>
                </a:lnTo>
                <a:lnTo>
                  <a:pt x="1319145" y="1466"/>
                </a:lnTo>
                <a:lnTo>
                  <a:pt x="1280731" y="183"/>
                </a:lnTo>
                <a:lnTo>
                  <a:pt x="1233098" y="0"/>
                </a:lnTo>
                <a:close/>
              </a:path>
            </a:pathLst>
          </a:custGeom>
          <a:solidFill>
            <a:srgbClr val="55BC03"/>
          </a:solidFill>
        </p:spPr>
        <p:txBody>
          <a:bodyPr wrap="square" lIns="0" tIns="0" rIns="0" bIns="0" rtlCol="0"/>
          <a:lstStyle>
            <a:defPPr>
              <a:defRPr lang="it-IT"/>
            </a:defPPr>
            <a:lvl1pPr marL="0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7246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54492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31738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08984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86230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63476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40723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17969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sz="662"/>
          </a:p>
        </p:txBody>
      </p:sp>
      <p:sp>
        <p:nvSpPr>
          <p:cNvPr id="9" name="object 9"/>
          <p:cNvSpPr txBox="1"/>
          <p:nvPr/>
        </p:nvSpPr>
        <p:spPr>
          <a:xfrm>
            <a:off x="2214209" y="5007245"/>
            <a:ext cx="537935" cy="344215"/>
          </a:xfrm>
          <a:prstGeom prst="rect">
            <a:avLst/>
          </a:prstGeom>
        </p:spPr>
        <p:txBody>
          <a:bodyPr vert="horz" wrap="square" lIns="0" tIns="7701" rIns="0" bIns="0" rtlCol="0">
            <a:spAutoFit/>
          </a:bodyPr>
          <a:lstStyle>
            <a:defPPr>
              <a:defRPr lang="it-IT"/>
            </a:defPPr>
            <a:lvl1pPr marL="0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7246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54492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31738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08984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86230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63476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40723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17969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701" marR="3081" indent="23489">
              <a:lnSpc>
                <a:spcPct val="114300"/>
              </a:lnSpc>
              <a:spcBef>
                <a:spcPts val="61"/>
              </a:spcBef>
            </a:pPr>
            <a:r>
              <a:rPr sz="1001" spc="15" dirty="0">
                <a:solidFill>
                  <a:srgbClr val="FFFFFF"/>
                </a:solidFill>
                <a:latin typeface="Arial MT"/>
                <a:cs typeface="Arial MT"/>
              </a:rPr>
              <a:t>Execute </a:t>
            </a:r>
            <a:r>
              <a:rPr sz="1001" spc="-27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1" spc="21" dirty="0">
                <a:solidFill>
                  <a:srgbClr val="FFFFFF"/>
                </a:solidFill>
                <a:latin typeface="Arial MT"/>
                <a:cs typeface="Arial MT"/>
              </a:rPr>
              <a:t>order</a:t>
            </a:r>
            <a:r>
              <a:rPr sz="1001" spc="-49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1" spc="-3" dirty="0">
                <a:solidFill>
                  <a:srgbClr val="FFFFFF"/>
                </a:solidFill>
                <a:latin typeface="Arial MT"/>
                <a:cs typeface="Arial MT"/>
              </a:rPr>
              <a:t>66.</a:t>
            </a:r>
            <a:endParaRPr sz="1001" dirty="0">
              <a:latin typeface="Arial MT"/>
              <a:cs typeface="Arial MT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036678" y="1580964"/>
            <a:ext cx="892965" cy="424726"/>
          </a:xfrm>
          <a:custGeom>
            <a:avLst/>
            <a:gdLst/>
            <a:ahLst/>
            <a:cxnLst/>
            <a:rect l="l" t="t" r="r" b="b"/>
            <a:pathLst>
              <a:path w="1472564" h="700404">
                <a:moveTo>
                  <a:pt x="1233098" y="0"/>
                </a:moveTo>
                <a:lnTo>
                  <a:pt x="239370" y="0"/>
                </a:lnTo>
                <a:lnTo>
                  <a:pt x="191737" y="183"/>
                </a:lnTo>
                <a:lnTo>
                  <a:pt x="153322" y="1466"/>
                </a:lnTo>
                <a:lnTo>
                  <a:pt x="98884" y="11730"/>
                </a:lnTo>
                <a:lnTo>
                  <a:pt x="45647" y="45646"/>
                </a:lnTo>
                <a:lnTo>
                  <a:pt x="11730" y="98883"/>
                </a:lnTo>
                <a:lnTo>
                  <a:pt x="1466" y="153322"/>
                </a:lnTo>
                <a:lnTo>
                  <a:pt x="183" y="191736"/>
                </a:lnTo>
                <a:lnTo>
                  <a:pt x="0" y="239370"/>
                </a:lnTo>
                <a:lnTo>
                  <a:pt x="0" y="460738"/>
                </a:lnTo>
                <a:lnTo>
                  <a:pt x="183" y="508372"/>
                </a:lnTo>
                <a:lnTo>
                  <a:pt x="1466" y="546787"/>
                </a:lnTo>
                <a:lnTo>
                  <a:pt x="11730" y="601225"/>
                </a:lnTo>
                <a:lnTo>
                  <a:pt x="45647" y="654463"/>
                </a:lnTo>
                <a:lnTo>
                  <a:pt x="98884" y="688379"/>
                </a:lnTo>
                <a:lnTo>
                  <a:pt x="153322" y="698643"/>
                </a:lnTo>
                <a:lnTo>
                  <a:pt x="191737" y="699926"/>
                </a:lnTo>
                <a:lnTo>
                  <a:pt x="239370" y="700109"/>
                </a:lnTo>
                <a:lnTo>
                  <a:pt x="1233098" y="700109"/>
                </a:lnTo>
                <a:lnTo>
                  <a:pt x="1280731" y="699926"/>
                </a:lnTo>
                <a:lnTo>
                  <a:pt x="1319145" y="698643"/>
                </a:lnTo>
                <a:lnTo>
                  <a:pt x="1373584" y="688379"/>
                </a:lnTo>
                <a:lnTo>
                  <a:pt x="1426822" y="654463"/>
                </a:lnTo>
                <a:lnTo>
                  <a:pt x="1460738" y="601225"/>
                </a:lnTo>
                <a:lnTo>
                  <a:pt x="1471002" y="546787"/>
                </a:lnTo>
                <a:lnTo>
                  <a:pt x="1472284" y="508372"/>
                </a:lnTo>
                <a:lnTo>
                  <a:pt x="1472468" y="460738"/>
                </a:lnTo>
                <a:lnTo>
                  <a:pt x="1472468" y="239370"/>
                </a:lnTo>
                <a:lnTo>
                  <a:pt x="1472284" y="191736"/>
                </a:lnTo>
                <a:lnTo>
                  <a:pt x="1471002" y="153322"/>
                </a:lnTo>
                <a:lnTo>
                  <a:pt x="1460738" y="98883"/>
                </a:lnTo>
                <a:lnTo>
                  <a:pt x="1426822" y="45646"/>
                </a:lnTo>
                <a:lnTo>
                  <a:pt x="1373584" y="11730"/>
                </a:lnTo>
                <a:lnTo>
                  <a:pt x="1319145" y="1466"/>
                </a:lnTo>
                <a:lnTo>
                  <a:pt x="1280731" y="183"/>
                </a:lnTo>
                <a:lnTo>
                  <a:pt x="1233098" y="0"/>
                </a:lnTo>
                <a:close/>
              </a:path>
            </a:pathLst>
          </a:custGeom>
          <a:solidFill>
            <a:srgbClr val="AD5BFF"/>
          </a:solidFill>
        </p:spPr>
        <p:txBody>
          <a:bodyPr wrap="square" lIns="0" tIns="0" rIns="0" bIns="0" rtlCol="0"/>
          <a:lstStyle>
            <a:defPPr>
              <a:defRPr lang="it-IT"/>
            </a:defPPr>
            <a:lvl1pPr marL="0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7246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54492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31738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08984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86230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63476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40723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17969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sz="662"/>
          </a:p>
        </p:txBody>
      </p:sp>
      <p:sp>
        <p:nvSpPr>
          <p:cNvPr id="11" name="object 11"/>
          <p:cNvSpPr txBox="1"/>
          <p:nvPr/>
        </p:nvSpPr>
        <p:spPr>
          <a:xfrm>
            <a:off x="2107283" y="1599538"/>
            <a:ext cx="752031" cy="344215"/>
          </a:xfrm>
          <a:prstGeom prst="rect">
            <a:avLst/>
          </a:prstGeom>
        </p:spPr>
        <p:txBody>
          <a:bodyPr vert="horz" wrap="square" lIns="0" tIns="7701" rIns="0" bIns="0" rtlCol="0">
            <a:spAutoFit/>
          </a:bodyPr>
          <a:lstStyle>
            <a:defPPr>
              <a:defRPr lang="it-IT"/>
            </a:defPPr>
            <a:lvl1pPr marL="0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7246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54492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31738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08984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86230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63476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40723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17969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9767" marR="3081" indent="-122450">
              <a:lnSpc>
                <a:spcPct val="114300"/>
              </a:lnSpc>
              <a:spcBef>
                <a:spcPts val="61"/>
              </a:spcBef>
            </a:pPr>
            <a:r>
              <a:rPr sz="1001" spc="24" dirty="0">
                <a:solidFill>
                  <a:srgbClr val="FFFFFF"/>
                </a:solidFill>
                <a:latin typeface="Arial MT"/>
                <a:cs typeface="Arial MT"/>
              </a:rPr>
              <a:t>akdslncshlm  </a:t>
            </a:r>
            <a:r>
              <a:rPr sz="1001" spc="36" dirty="0">
                <a:solidFill>
                  <a:srgbClr val="FFFFFF"/>
                </a:solidFill>
                <a:latin typeface="Arial MT"/>
                <a:cs typeface="Arial MT"/>
              </a:rPr>
              <a:t>mxdksjc</a:t>
            </a:r>
            <a:endParaRPr sz="1001">
              <a:latin typeface="Arial MT"/>
              <a:cs typeface="Arial MT"/>
            </a:endParaRPr>
          </a:p>
        </p:txBody>
      </p:sp>
      <p:pic>
        <p:nvPicPr>
          <p:cNvPr id="12" name="object 1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734375" y="1125067"/>
            <a:ext cx="1336340" cy="1336340"/>
          </a:xfrm>
          <a:prstGeom prst="rect">
            <a:avLst/>
          </a:prstGeom>
        </p:spPr>
      </p:pic>
      <p:grpSp>
        <p:nvGrpSpPr>
          <p:cNvPr id="13" name="object 13"/>
          <p:cNvGrpSpPr/>
          <p:nvPr/>
        </p:nvGrpSpPr>
        <p:grpSpPr>
          <a:xfrm>
            <a:off x="9158670" y="4988670"/>
            <a:ext cx="896815" cy="424726"/>
            <a:chOff x="15102619" y="8226686"/>
            <a:chExt cx="1478915" cy="700405"/>
          </a:xfrm>
        </p:grpSpPr>
        <p:sp>
          <p:nvSpPr>
            <p:cNvPr id="14" name="object 14"/>
            <p:cNvSpPr/>
            <p:nvPr/>
          </p:nvSpPr>
          <p:spPr>
            <a:xfrm>
              <a:off x="15102619" y="8226686"/>
              <a:ext cx="1472565" cy="700405"/>
            </a:xfrm>
            <a:custGeom>
              <a:avLst/>
              <a:gdLst/>
              <a:ahLst/>
              <a:cxnLst/>
              <a:rect l="l" t="t" r="r" b="b"/>
              <a:pathLst>
                <a:path w="1472565" h="700404">
                  <a:moveTo>
                    <a:pt x="1233103" y="0"/>
                  </a:moveTo>
                  <a:lnTo>
                    <a:pt x="239374" y="0"/>
                  </a:lnTo>
                  <a:lnTo>
                    <a:pt x="191742" y="183"/>
                  </a:lnTo>
                  <a:lnTo>
                    <a:pt x="153326" y="1466"/>
                  </a:lnTo>
                  <a:lnTo>
                    <a:pt x="98887" y="11730"/>
                  </a:lnTo>
                  <a:lnTo>
                    <a:pt x="45653" y="45646"/>
                  </a:lnTo>
                  <a:lnTo>
                    <a:pt x="11737" y="98883"/>
                  </a:lnTo>
                  <a:lnTo>
                    <a:pt x="1467" y="153322"/>
                  </a:lnTo>
                  <a:lnTo>
                    <a:pt x="183" y="191736"/>
                  </a:lnTo>
                  <a:lnTo>
                    <a:pt x="0" y="239369"/>
                  </a:lnTo>
                  <a:lnTo>
                    <a:pt x="0" y="460738"/>
                  </a:lnTo>
                  <a:lnTo>
                    <a:pt x="183" y="508372"/>
                  </a:lnTo>
                  <a:lnTo>
                    <a:pt x="1467" y="546787"/>
                  </a:lnTo>
                  <a:lnTo>
                    <a:pt x="11737" y="601225"/>
                  </a:lnTo>
                  <a:lnTo>
                    <a:pt x="45653" y="654463"/>
                  </a:lnTo>
                  <a:lnTo>
                    <a:pt x="98887" y="688379"/>
                  </a:lnTo>
                  <a:lnTo>
                    <a:pt x="153326" y="698643"/>
                  </a:lnTo>
                  <a:lnTo>
                    <a:pt x="191742" y="699926"/>
                  </a:lnTo>
                  <a:lnTo>
                    <a:pt x="239374" y="700109"/>
                  </a:lnTo>
                  <a:lnTo>
                    <a:pt x="1233103" y="700109"/>
                  </a:lnTo>
                  <a:lnTo>
                    <a:pt x="1280734" y="699926"/>
                  </a:lnTo>
                  <a:lnTo>
                    <a:pt x="1319148" y="698643"/>
                  </a:lnTo>
                  <a:lnTo>
                    <a:pt x="1373591" y="688379"/>
                  </a:lnTo>
                  <a:lnTo>
                    <a:pt x="1426825" y="654463"/>
                  </a:lnTo>
                  <a:lnTo>
                    <a:pt x="1460740" y="601225"/>
                  </a:lnTo>
                  <a:lnTo>
                    <a:pt x="1471002" y="546787"/>
                  </a:lnTo>
                  <a:lnTo>
                    <a:pt x="1472285" y="508372"/>
                  </a:lnTo>
                  <a:lnTo>
                    <a:pt x="1472468" y="460738"/>
                  </a:lnTo>
                  <a:lnTo>
                    <a:pt x="1472468" y="239369"/>
                  </a:lnTo>
                  <a:lnTo>
                    <a:pt x="1472285" y="191736"/>
                  </a:lnTo>
                  <a:lnTo>
                    <a:pt x="1471002" y="153322"/>
                  </a:lnTo>
                  <a:lnTo>
                    <a:pt x="1460740" y="98883"/>
                  </a:lnTo>
                  <a:lnTo>
                    <a:pt x="1426825" y="45646"/>
                  </a:lnTo>
                  <a:lnTo>
                    <a:pt x="1373591" y="11730"/>
                  </a:lnTo>
                  <a:lnTo>
                    <a:pt x="1319148" y="1466"/>
                  </a:lnTo>
                  <a:lnTo>
                    <a:pt x="1280734" y="183"/>
                  </a:lnTo>
                  <a:lnTo>
                    <a:pt x="1233103" y="0"/>
                  </a:lnTo>
                  <a:close/>
                </a:path>
              </a:pathLst>
            </a:custGeom>
            <a:solidFill>
              <a:srgbClr val="AD5BFF"/>
            </a:solidFill>
          </p:spPr>
          <p:txBody>
            <a:bodyPr wrap="square" lIns="0" tIns="0" rIns="0" bIns="0" rtlCol="0"/>
            <a:lstStyle>
              <a:defPPr>
                <a:defRPr lang="it-IT"/>
              </a:defPPr>
              <a:lvl1pPr marL="0" algn="l" defTabSz="554492" rtl="0" eaLnBrk="1" latinLnBrk="0" hangingPunct="1">
                <a:defRPr sz="109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77246" algn="l" defTabSz="554492" rtl="0" eaLnBrk="1" latinLnBrk="0" hangingPunct="1">
                <a:defRPr sz="109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554492" algn="l" defTabSz="554492" rtl="0" eaLnBrk="1" latinLnBrk="0" hangingPunct="1">
                <a:defRPr sz="109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831738" algn="l" defTabSz="554492" rtl="0" eaLnBrk="1" latinLnBrk="0" hangingPunct="1">
                <a:defRPr sz="109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108984" algn="l" defTabSz="554492" rtl="0" eaLnBrk="1" latinLnBrk="0" hangingPunct="1">
                <a:defRPr sz="109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386230" algn="l" defTabSz="554492" rtl="0" eaLnBrk="1" latinLnBrk="0" hangingPunct="1">
                <a:defRPr sz="109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663476" algn="l" defTabSz="554492" rtl="0" eaLnBrk="1" latinLnBrk="0" hangingPunct="1">
                <a:defRPr sz="109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940723" algn="l" defTabSz="554492" rtl="0" eaLnBrk="1" latinLnBrk="0" hangingPunct="1">
                <a:defRPr sz="109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217969" algn="l" defTabSz="554492" rtl="0" eaLnBrk="1" latinLnBrk="0" hangingPunct="1">
                <a:defRPr sz="109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sz="662"/>
            </a:p>
          </p:txBody>
        </p:sp>
        <p:sp>
          <p:nvSpPr>
            <p:cNvPr id="15" name="object 15"/>
            <p:cNvSpPr/>
            <p:nvPr/>
          </p:nvSpPr>
          <p:spPr>
            <a:xfrm>
              <a:off x="15109058" y="8226686"/>
              <a:ext cx="1472565" cy="700405"/>
            </a:xfrm>
            <a:custGeom>
              <a:avLst/>
              <a:gdLst/>
              <a:ahLst/>
              <a:cxnLst/>
              <a:rect l="l" t="t" r="r" b="b"/>
              <a:pathLst>
                <a:path w="1472565" h="700404">
                  <a:moveTo>
                    <a:pt x="1233093" y="0"/>
                  </a:moveTo>
                  <a:lnTo>
                    <a:pt x="239374" y="0"/>
                  </a:lnTo>
                  <a:lnTo>
                    <a:pt x="191737" y="183"/>
                  </a:lnTo>
                  <a:lnTo>
                    <a:pt x="153322" y="1466"/>
                  </a:lnTo>
                  <a:lnTo>
                    <a:pt x="98887" y="11730"/>
                  </a:lnTo>
                  <a:lnTo>
                    <a:pt x="45643" y="45646"/>
                  </a:lnTo>
                  <a:lnTo>
                    <a:pt x="11727" y="98883"/>
                  </a:lnTo>
                  <a:lnTo>
                    <a:pt x="1465" y="153322"/>
                  </a:lnTo>
                  <a:lnTo>
                    <a:pt x="183" y="191736"/>
                  </a:lnTo>
                  <a:lnTo>
                    <a:pt x="0" y="239369"/>
                  </a:lnTo>
                  <a:lnTo>
                    <a:pt x="0" y="460738"/>
                  </a:lnTo>
                  <a:lnTo>
                    <a:pt x="183" y="508372"/>
                  </a:lnTo>
                  <a:lnTo>
                    <a:pt x="1465" y="546787"/>
                  </a:lnTo>
                  <a:lnTo>
                    <a:pt x="11727" y="601225"/>
                  </a:lnTo>
                  <a:lnTo>
                    <a:pt x="45643" y="654463"/>
                  </a:lnTo>
                  <a:lnTo>
                    <a:pt x="98887" y="688379"/>
                  </a:lnTo>
                  <a:lnTo>
                    <a:pt x="153322" y="698643"/>
                  </a:lnTo>
                  <a:lnTo>
                    <a:pt x="191737" y="699926"/>
                  </a:lnTo>
                  <a:lnTo>
                    <a:pt x="239374" y="700109"/>
                  </a:lnTo>
                  <a:lnTo>
                    <a:pt x="1233093" y="700109"/>
                  </a:lnTo>
                  <a:lnTo>
                    <a:pt x="1280730" y="699926"/>
                  </a:lnTo>
                  <a:lnTo>
                    <a:pt x="1319145" y="698643"/>
                  </a:lnTo>
                  <a:lnTo>
                    <a:pt x="1373581" y="688379"/>
                  </a:lnTo>
                  <a:lnTo>
                    <a:pt x="1426824" y="654463"/>
                  </a:lnTo>
                  <a:lnTo>
                    <a:pt x="1460740" y="601225"/>
                  </a:lnTo>
                  <a:lnTo>
                    <a:pt x="1471002" y="546787"/>
                  </a:lnTo>
                  <a:lnTo>
                    <a:pt x="1472285" y="508372"/>
                  </a:lnTo>
                  <a:lnTo>
                    <a:pt x="1472468" y="460738"/>
                  </a:lnTo>
                  <a:lnTo>
                    <a:pt x="1472468" y="239369"/>
                  </a:lnTo>
                  <a:lnTo>
                    <a:pt x="1472285" y="191736"/>
                  </a:lnTo>
                  <a:lnTo>
                    <a:pt x="1471002" y="153322"/>
                  </a:lnTo>
                  <a:lnTo>
                    <a:pt x="1460740" y="98883"/>
                  </a:lnTo>
                  <a:lnTo>
                    <a:pt x="1426824" y="45646"/>
                  </a:lnTo>
                  <a:lnTo>
                    <a:pt x="1373581" y="11730"/>
                  </a:lnTo>
                  <a:lnTo>
                    <a:pt x="1319145" y="1466"/>
                  </a:lnTo>
                  <a:lnTo>
                    <a:pt x="1280730" y="183"/>
                  </a:lnTo>
                  <a:lnTo>
                    <a:pt x="1233093" y="0"/>
                  </a:lnTo>
                  <a:close/>
                </a:path>
              </a:pathLst>
            </a:custGeom>
            <a:solidFill>
              <a:srgbClr val="55BC03"/>
            </a:solidFill>
          </p:spPr>
          <p:txBody>
            <a:bodyPr wrap="square" lIns="0" tIns="0" rIns="0" bIns="0" rtlCol="0"/>
            <a:lstStyle>
              <a:defPPr>
                <a:defRPr lang="it-IT"/>
              </a:defPPr>
              <a:lvl1pPr marL="0" algn="l" defTabSz="554492" rtl="0" eaLnBrk="1" latinLnBrk="0" hangingPunct="1">
                <a:defRPr sz="109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77246" algn="l" defTabSz="554492" rtl="0" eaLnBrk="1" latinLnBrk="0" hangingPunct="1">
                <a:defRPr sz="109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554492" algn="l" defTabSz="554492" rtl="0" eaLnBrk="1" latinLnBrk="0" hangingPunct="1">
                <a:defRPr sz="109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831738" algn="l" defTabSz="554492" rtl="0" eaLnBrk="1" latinLnBrk="0" hangingPunct="1">
                <a:defRPr sz="109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108984" algn="l" defTabSz="554492" rtl="0" eaLnBrk="1" latinLnBrk="0" hangingPunct="1">
                <a:defRPr sz="109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386230" algn="l" defTabSz="554492" rtl="0" eaLnBrk="1" latinLnBrk="0" hangingPunct="1">
                <a:defRPr sz="109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663476" algn="l" defTabSz="554492" rtl="0" eaLnBrk="1" latinLnBrk="0" hangingPunct="1">
                <a:defRPr sz="109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940723" algn="l" defTabSz="554492" rtl="0" eaLnBrk="1" latinLnBrk="0" hangingPunct="1">
                <a:defRPr sz="109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217969" algn="l" defTabSz="554492" rtl="0" eaLnBrk="1" latinLnBrk="0" hangingPunct="1">
                <a:defRPr sz="109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sz="662"/>
            </a:p>
          </p:txBody>
        </p:sp>
      </p:grpSp>
      <p:sp>
        <p:nvSpPr>
          <p:cNvPr id="17" name="object 17"/>
          <p:cNvSpPr/>
          <p:nvPr/>
        </p:nvSpPr>
        <p:spPr>
          <a:xfrm>
            <a:off x="2374459" y="4405121"/>
            <a:ext cx="217561" cy="505590"/>
          </a:xfrm>
          <a:custGeom>
            <a:avLst/>
            <a:gdLst/>
            <a:ahLst/>
            <a:cxnLst/>
            <a:rect l="l" t="t" r="r" b="b"/>
            <a:pathLst>
              <a:path w="358775" h="833754">
                <a:moveTo>
                  <a:pt x="241701" y="390056"/>
                </a:moveTo>
                <a:lnTo>
                  <a:pt x="120297" y="390056"/>
                </a:lnTo>
                <a:lnTo>
                  <a:pt x="120297" y="787727"/>
                </a:lnTo>
                <a:lnTo>
                  <a:pt x="179274" y="833230"/>
                </a:lnTo>
                <a:lnTo>
                  <a:pt x="215858" y="787727"/>
                </a:lnTo>
                <a:lnTo>
                  <a:pt x="238316" y="760387"/>
                </a:lnTo>
                <a:lnTo>
                  <a:pt x="215858" y="736497"/>
                </a:lnTo>
                <a:lnTo>
                  <a:pt x="215923" y="717033"/>
                </a:lnTo>
                <a:lnTo>
                  <a:pt x="238902" y="683769"/>
                </a:lnTo>
                <a:lnTo>
                  <a:pt x="215989" y="651546"/>
                </a:lnTo>
                <a:lnTo>
                  <a:pt x="215989" y="630000"/>
                </a:lnTo>
                <a:lnTo>
                  <a:pt x="238902" y="596866"/>
                </a:lnTo>
                <a:lnTo>
                  <a:pt x="215923" y="564513"/>
                </a:lnTo>
                <a:lnTo>
                  <a:pt x="215923" y="543227"/>
                </a:lnTo>
                <a:lnTo>
                  <a:pt x="238902" y="509962"/>
                </a:lnTo>
                <a:lnTo>
                  <a:pt x="215858" y="477544"/>
                </a:lnTo>
                <a:lnTo>
                  <a:pt x="215858" y="458471"/>
                </a:lnTo>
                <a:lnTo>
                  <a:pt x="216770" y="453394"/>
                </a:lnTo>
                <a:lnTo>
                  <a:pt x="241701" y="411407"/>
                </a:lnTo>
                <a:lnTo>
                  <a:pt x="241701" y="390056"/>
                </a:lnTo>
                <a:close/>
              </a:path>
              <a:path w="358775" h="833754">
                <a:moveTo>
                  <a:pt x="179209" y="0"/>
                </a:moveTo>
                <a:lnTo>
                  <a:pt x="131569" y="6401"/>
                </a:lnTo>
                <a:lnTo>
                  <a:pt x="88760" y="24468"/>
                </a:lnTo>
                <a:lnTo>
                  <a:pt x="52490" y="52490"/>
                </a:lnTo>
                <a:lnTo>
                  <a:pt x="24468" y="88760"/>
                </a:lnTo>
                <a:lnTo>
                  <a:pt x="6401" y="131569"/>
                </a:lnTo>
                <a:lnTo>
                  <a:pt x="0" y="179209"/>
                </a:lnTo>
                <a:lnTo>
                  <a:pt x="6767" y="228162"/>
                </a:lnTo>
                <a:lnTo>
                  <a:pt x="25830" y="271938"/>
                </a:lnTo>
                <a:lnTo>
                  <a:pt x="55331" y="308684"/>
                </a:lnTo>
                <a:lnTo>
                  <a:pt x="93412" y="336546"/>
                </a:lnTo>
                <a:lnTo>
                  <a:pt x="93412" y="390056"/>
                </a:lnTo>
                <a:lnTo>
                  <a:pt x="265006" y="390056"/>
                </a:lnTo>
                <a:lnTo>
                  <a:pt x="265006" y="336546"/>
                </a:lnTo>
                <a:lnTo>
                  <a:pt x="303085" y="308683"/>
                </a:lnTo>
                <a:lnTo>
                  <a:pt x="332586" y="271937"/>
                </a:lnTo>
                <a:lnTo>
                  <a:pt x="351651" y="228161"/>
                </a:lnTo>
                <a:lnTo>
                  <a:pt x="358419" y="179209"/>
                </a:lnTo>
                <a:lnTo>
                  <a:pt x="352016" y="131569"/>
                </a:lnTo>
                <a:lnTo>
                  <a:pt x="350253" y="127392"/>
                </a:lnTo>
                <a:lnTo>
                  <a:pt x="179209" y="127392"/>
                </a:lnTo>
                <a:lnTo>
                  <a:pt x="163293" y="124181"/>
                </a:lnTo>
                <a:lnTo>
                  <a:pt x="150299" y="115422"/>
                </a:lnTo>
                <a:lnTo>
                  <a:pt x="141540" y="102428"/>
                </a:lnTo>
                <a:lnTo>
                  <a:pt x="138328" y="86512"/>
                </a:lnTo>
                <a:lnTo>
                  <a:pt x="141540" y="70597"/>
                </a:lnTo>
                <a:lnTo>
                  <a:pt x="150299" y="57603"/>
                </a:lnTo>
                <a:lnTo>
                  <a:pt x="163293" y="48843"/>
                </a:lnTo>
                <a:lnTo>
                  <a:pt x="179209" y="45632"/>
                </a:lnTo>
                <a:lnTo>
                  <a:pt x="297050" y="45632"/>
                </a:lnTo>
                <a:lnTo>
                  <a:pt x="269657" y="24467"/>
                </a:lnTo>
                <a:lnTo>
                  <a:pt x="226848" y="6401"/>
                </a:lnTo>
                <a:lnTo>
                  <a:pt x="179209" y="0"/>
                </a:lnTo>
                <a:close/>
              </a:path>
              <a:path w="358775" h="833754">
                <a:moveTo>
                  <a:pt x="297050" y="45632"/>
                </a:moveTo>
                <a:lnTo>
                  <a:pt x="179209" y="45632"/>
                </a:lnTo>
                <a:lnTo>
                  <a:pt x="195125" y="48843"/>
                </a:lnTo>
                <a:lnTo>
                  <a:pt x="208119" y="57603"/>
                </a:lnTo>
                <a:lnTo>
                  <a:pt x="216878" y="70597"/>
                </a:lnTo>
                <a:lnTo>
                  <a:pt x="220089" y="86512"/>
                </a:lnTo>
                <a:lnTo>
                  <a:pt x="216878" y="102428"/>
                </a:lnTo>
                <a:lnTo>
                  <a:pt x="208118" y="115422"/>
                </a:lnTo>
                <a:lnTo>
                  <a:pt x="195124" y="124181"/>
                </a:lnTo>
                <a:lnTo>
                  <a:pt x="179209" y="127392"/>
                </a:lnTo>
                <a:lnTo>
                  <a:pt x="350253" y="127392"/>
                </a:lnTo>
                <a:lnTo>
                  <a:pt x="333949" y="88760"/>
                </a:lnTo>
                <a:lnTo>
                  <a:pt x="305927" y="52490"/>
                </a:lnTo>
                <a:lnTo>
                  <a:pt x="297050" y="45632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>
            <a:defPPr>
              <a:defRPr lang="it-IT"/>
            </a:defPPr>
            <a:lvl1pPr marL="0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7246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54492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31738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08984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86230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63476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40723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17969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sz="662"/>
          </a:p>
        </p:txBody>
      </p:sp>
      <p:sp>
        <p:nvSpPr>
          <p:cNvPr id="18" name="object 18"/>
          <p:cNvSpPr/>
          <p:nvPr/>
        </p:nvSpPr>
        <p:spPr>
          <a:xfrm>
            <a:off x="9500352" y="4405121"/>
            <a:ext cx="217561" cy="505590"/>
          </a:xfrm>
          <a:custGeom>
            <a:avLst/>
            <a:gdLst/>
            <a:ahLst/>
            <a:cxnLst/>
            <a:rect l="l" t="t" r="r" b="b"/>
            <a:pathLst>
              <a:path w="358775" h="833754">
                <a:moveTo>
                  <a:pt x="241709" y="390056"/>
                </a:moveTo>
                <a:lnTo>
                  <a:pt x="120300" y="390056"/>
                </a:lnTo>
                <a:lnTo>
                  <a:pt x="120300" y="787727"/>
                </a:lnTo>
                <a:lnTo>
                  <a:pt x="179282" y="833230"/>
                </a:lnTo>
                <a:lnTo>
                  <a:pt x="215867" y="787727"/>
                </a:lnTo>
                <a:lnTo>
                  <a:pt x="238317" y="760387"/>
                </a:lnTo>
                <a:lnTo>
                  <a:pt x="215867" y="736497"/>
                </a:lnTo>
                <a:lnTo>
                  <a:pt x="215930" y="717033"/>
                </a:lnTo>
                <a:lnTo>
                  <a:pt x="238903" y="683769"/>
                </a:lnTo>
                <a:lnTo>
                  <a:pt x="215993" y="651546"/>
                </a:lnTo>
                <a:lnTo>
                  <a:pt x="215993" y="630000"/>
                </a:lnTo>
                <a:lnTo>
                  <a:pt x="238903" y="596866"/>
                </a:lnTo>
                <a:lnTo>
                  <a:pt x="215930" y="564513"/>
                </a:lnTo>
                <a:lnTo>
                  <a:pt x="215930" y="543227"/>
                </a:lnTo>
                <a:lnTo>
                  <a:pt x="238903" y="509962"/>
                </a:lnTo>
                <a:lnTo>
                  <a:pt x="215867" y="477544"/>
                </a:lnTo>
                <a:lnTo>
                  <a:pt x="215867" y="458471"/>
                </a:lnTo>
                <a:lnTo>
                  <a:pt x="216778" y="453394"/>
                </a:lnTo>
                <a:lnTo>
                  <a:pt x="241709" y="411407"/>
                </a:lnTo>
                <a:lnTo>
                  <a:pt x="241709" y="390056"/>
                </a:lnTo>
                <a:close/>
              </a:path>
              <a:path w="358775" h="833754">
                <a:moveTo>
                  <a:pt x="179209" y="0"/>
                </a:moveTo>
                <a:lnTo>
                  <a:pt x="131569" y="6401"/>
                </a:lnTo>
                <a:lnTo>
                  <a:pt x="88760" y="24468"/>
                </a:lnTo>
                <a:lnTo>
                  <a:pt x="52490" y="52490"/>
                </a:lnTo>
                <a:lnTo>
                  <a:pt x="24468" y="88760"/>
                </a:lnTo>
                <a:lnTo>
                  <a:pt x="6401" y="131569"/>
                </a:lnTo>
                <a:lnTo>
                  <a:pt x="0" y="179209"/>
                </a:lnTo>
                <a:lnTo>
                  <a:pt x="6767" y="228162"/>
                </a:lnTo>
                <a:lnTo>
                  <a:pt x="25832" y="271938"/>
                </a:lnTo>
                <a:lnTo>
                  <a:pt x="55336" y="308684"/>
                </a:lnTo>
                <a:lnTo>
                  <a:pt x="93421" y="336546"/>
                </a:lnTo>
                <a:lnTo>
                  <a:pt x="93421" y="390056"/>
                </a:lnTo>
                <a:lnTo>
                  <a:pt x="265007" y="390056"/>
                </a:lnTo>
                <a:lnTo>
                  <a:pt x="265007" y="336546"/>
                </a:lnTo>
                <a:lnTo>
                  <a:pt x="303085" y="308683"/>
                </a:lnTo>
                <a:lnTo>
                  <a:pt x="332586" y="271937"/>
                </a:lnTo>
                <a:lnTo>
                  <a:pt x="351650" y="228161"/>
                </a:lnTo>
                <a:lnTo>
                  <a:pt x="358418" y="179209"/>
                </a:lnTo>
                <a:lnTo>
                  <a:pt x="352016" y="131569"/>
                </a:lnTo>
                <a:lnTo>
                  <a:pt x="350254" y="127392"/>
                </a:lnTo>
                <a:lnTo>
                  <a:pt x="179209" y="127392"/>
                </a:lnTo>
                <a:lnTo>
                  <a:pt x="163298" y="124181"/>
                </a:lnTo>
                <a:lnTo>
                  <a:pt x="150304" y="115422"/>
                </a:lnTo>
                <a:lnTo>
                  <a:pt x="141543" y="102428"/>
                </a:lnTo>
                <a:lnTo>
                  <a:pt x="138330" y="86512"/>
                </a:lnTo>
                <a:lnTo>
                  <a:pt x="141543" y="70597"/>
                </a:lnTo>
                <a:lnTo>
                  <a:pt x="150304" y="57603"/>
                </a:lnTo>
                <a:lnTo>
                  <a:pt x="163298" y="48843"/>
                </a:lnTo>
                <a:lnTo>
                  <a:pt x="179209" y="45632"/>
                </a:lnTo>
                <a:lnTo>
                  <a:pt x="297051" y="45632"/>
                </a:lnTo>
                <a:lnTo>
                  <a:pt x="269657" y="24467"/>
                </a:lnTo>
                <a:lnTo>
                  <a:pt x="226848" y="6401"/>
                </a:lnTo>
                <a:lnTo>
                  <a:pt x="179209" y="0"/>
                </a:lnTo>
                <a:close/>
              </a:path>
              <a:path w="358775" h="833754">
                <a:moveTo>
                  <a:pt x="297051" y="45632"/>
                </a:moveTo>
                <a:lnTo>
                  <a:pt x="179209" y="45632"/>
                </a:lnTo>
                <a:lnTo>
                  <a:pt x="195130" y="48843"/>
                </a:lnTo>
                <a:lnTo>
                  <a:pt x="208127" y="57603"/>
                </a:lnTo>
                <a:lnTo>
                  <a:pt x="216886" y="70597"/>
                </a:lnTo>
                <a:lnTo>
                  <a:pt x="220098" y="86512"/>
                </a:lnTo>
                <a:lnTo>
                  <a:pt x="216885" y="102428"/>
                </a:lnTo>
                <a:lnTo>
                  <a:pt x="208123" y="115422"/>
                </a:lnTo>
                <a:lnTo>
                  <a:pt x="195126" y="124181"/>
                </a:lnTo>
                <a:lnTo>
                  <a:pt x="179209" y="127392"/>
                </a:lnTo>
                <a:lnTo>
                  <a:pt x="350254" y="127392"/>
                </a:lnTo>
                <a:lnTo>
                  <a:pt x="333950" y="88760"/>
                </a:lnTo>
                <a:lnTo>
                  <a:pt x="305927" y="52490"/>
                </a:lnTo>
                <a:lnTo>
                  <a:pt x="297051" y="45632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>
            <a:defPPr>
              <a:defRPr lang="it-IT"/>
            </a:defPPr>
            <a:lvl1pPr marL="0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7246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54492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31738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08984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86230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63476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40723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17969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sz="662"/>
          </a:p>
        </p:txBody>
      </p:sp>
      <p:pic>
        <p:nvPicPr>
          <p:cNvPr id="19" name="object 1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886354" y="5397121"/>
            <a:ext cx="203186" cy="260332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337173" y="5390772"/>
            <a:ext cx="3873228" cy="323827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886355" y="5924135"/>
            <a:ext cx="247632" cy="266681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318124" y="5924134"/>
            <a:ext cx="2063605" cy="317478"/>
          </a:xfrm>
          <a:prstGeom prst="rect">
            <a:avLst/>
          </a:prstGeom>
        </p:spPr>
      </p:pic>
      <p:sp>
        <p:nvSpPr>
          <p:cNvPr id="23" name="object 23"/>
          <p:cNvSpPr txBox="1"/>
          <p:nvPr/>
        </p:nvSpPr>
        <p:spPr>
          <a:xfrm>
            <a:off x="3881823" y="5159195"/>
            <a:ext cx="4328126" cy="1082417"/>
          </a:xfrm>
          <a:prstGeom prst="rect">
            <a:avLst/>
          </a:prstGeom>
        </p:spPr>
        <p:txBody>
          <a:bodyPr vert="horz" wrap="square" lIns="0" tIns="161727" rIns="0" bIns="0" rtlCol="0">
            <a:spAutoFit/>
          </a:bodyPr>
          <a:lstStyle>
            <a:defPPr>
              <a:defRPr lang="it-IT"/>
            </a:defPPr>
            <a:lvl1pPr marL="0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7246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54492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31738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08984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86230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63476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40723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17969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49370" indent="-442053">
              <a:lnSpc>
                <a:spcPct val="100000"/>
              </a:lnSpc>
              <a:spcBef>
                <a:spcPts val="1273"/>
              </a:spcBef>
              <a:buAutoNum type="arabicPeriod"/>
              <a:tabLst>
                <a:tab pos="449370" algn="l"/>
                <a:tab pos="449755" algn="l"/>
              </a:tabLst>
            </a:pPr>
            <a:r>
              <a:rPr sz="2486" spc="-24" dirty="0">
                <a:solidFill>
                  <a:srgbClr val="5E5E5E"/>
                </a:solidFill>
                <a:latin typeface="Tahoma"/>
                <a:cs typeface="Tahoma"/>
              </a:rPr>
              <a:t>Diffie-Hellman</a:t>
            </a:r>
            <a:r>
              <a:rPr sz="2486" spc="-263" dirty="0">
                <a:solidFill>
                  <a:srgbClr val="5E5E5E"/>
                </a:solidFill>
                <a:latin typeface="Tahoma"/>
                <a:cs typeface="Tahoma"/>
              </a:rPr>
              <a:t> </a:t>
            </a:r>
            <a:r>
              <a:rPr sz="2486" spc="-49" dirty="0">
                <a:solidFill>
                  <a:srgbClr val="5E5E5E"/>
                </a:solidFill>
                <a:latin typeface="Tahoma"/>
                <a:cs typeface="Tahoma"/>
              </a:rPr>
              <a:t>Key</a:t>
            </a:r>
            <a:r>
              <a:rPr sz="2486" spc="-263" dirty="0">
                <a:solidFill>
                  <a:srgbClr val="5E5E5E"/>
                </a:solidFill>
                <a:latin typeface="Tahoma"/>
                <a:cs typeface="Tahoma"/>
              </a:rPr>
              <a:t> </a:t>
            </a:r>
            <a:r>
              <a:rPr sz="2486" spc="-27" dirty="0">
                <a:solidFill>
                  <a:srgbClr val="5E5E5E"/>
                </a:solidFill>
                <a:latin typeface="Tahoma"/>
                <a:cs typeface="Tahoma"/>
              </a:rPr>
              <a:t>Exchange</a:t>
            </a:r>
            <a:endParaRPr sz="2486">
              <a:latin typeface="Tahoma"/>
              <a:cs typeface="Tahoma"/>
            </a:endParaRPr>
          </a:p>
          <a:p>
            <a:pPr marL="449370" indent="-442053">
              <a:lnSpc>
                <a:spcPct val="100000"/>
              </a:lnSpc>
              <a:spcBef>
                <a:spcPts val="1216"/>
              </a:spcBef>
              <a:buAutoNum type="arabicPeriod"/>
              <a:tabLst>
                <a:tab pos="449370" algn="l"/>
                <a:tab pos="449755" algn="l"/>
              </a:tabLst>
            </a:pPr>
            <a:r>
              <a:rPr sz="2486" spc="97" dirty="0">
                <a:solidFill>
                  <a:srgbClr val="5E5E5E"/>
                </a:solidFill>
                <a:latin typeface="Tahoma"/>
                <a:cs typeface="Tahoma"/>
              </a:rPr>
              <a:t>A</a:t>
            </a:r>
            <a:r>
              <a:rPr sz="2486" spc="-18" dirty="0">
                <a:solidFill>
                  <a:srgbClr val="5E5E5E"/>
                </a:solidFill>
                <a:latin typeface="Tahoma"/>
                <a:cs typeface="Tahoma"/>
              </a:rPr>
              <a:t>E</a:t>
            </a:r>
            <a:r>
              <a:rPr sz="2486" spc="97" dirty="0">
                <a:solidFill>
                  <a:srgbClr val="5E5E5E"/>
                </a:solidFill>
                <a:latin typeface="Tahoma"/>
                <a:cs typeface="Tahoma"/>
              </a:rPr>
              <a:t>S</a:t>
            </a:r>
            <a:r>
              <a:rPr sz="2486" spc="-267" dirty="0">
                <a:solidFill>
                  <a:srgbClr val="5E5E5E"/>
                </a:solidFill>
                <a:latin typeface="Tahoma"/>
                <a:cs typeface="Tahoma"/>
              </a:rPr>
              <a:t> </a:t>
            </a:r>
            <a:r>
              <a:rPr sz="2486" spc="-18" dirty="0">
                <a:solidFill>
                  <a:srgbClr val="5E5E5E"/>
                </a:solidFill>
                <a:latin typeface="Tahoma"/>
                <a:cs typeface="Tahoma"/>
              </a:rPr>
              <a:t>E</a:t>
            </a:r>
            <a:r>
              <a:rPr sz="2486" spc="-69" dirty="0">
                <a:solidFill>
                  <a:srgbClr val="5E5E5E"/>
                </a:solidFill>
                <a:latin typeface="Tahoma"/>
                <a:cs typeface="Tahoma"/>
              </a:rPr>
              <a:t>n</a:t>
            </a:r>
            <a:r>
              <a:rPr sz="2486" spc="-12" dirty="0">
                <a:solidFill>
                  <a:srgbClr val="5E5E5E"/>
                </a:solidFill>
                <a:latin typeface="Tahoma"/>
                <a:cs typeface="Tahoma"/>
              </a:rPr>
              <a:t>cr</a:t>
            </a:r>
            <a:r>
              <a:rPr sz="2486" spc="-27" dirty="0">
                <a:solidFill>
                  <a:srgbClr val="5E5E5E"/>
                </a:solidFill>
                <a:latin typeface="Tahoma"/>
                <a:cs typeface="Tahoma"/>
              </a:rPr>
              <a:t>y</a:t>
            </a:r>
            <a:r>
              <a:rPr sz="2486" spc="-6" dirty="0">
                <a:solidFill>
                  <a:srgbClr val="5E5E5E"/>
                </a:solidFill>
                <a:latin typeface="Tahoma"/>
                <a:cs typeface="Tahoma"/>
              </a:rPr>
              <a:t>p</a:t>
            </a:r>
            <a:r>
              <a:rPr sz="2486" spc="-79" dirty="0">
                <a:solidFill>
                  <a:srgbClr val="5E5E5E"/>
                </a:solidFill>
                <a:latin typeface="Tahoma"/>
                <a:cs typeface="Tahoma"/>
              </a:rPr>
              <a:t>t</a:t>
            </a:r>
            <a:r>
              <a:rPr sz="2486" spc="-55" dirty="0">
                <a:solidFill>
                  <a:srgbClr val="5E5E5E"/>
                </a:solidFill>
                <a:latin typeface="Tahoma"/>
                <a:cs typeface="Tahoma"/>
              </a:rPr>
              <a:t>i</a:t>
            </a:r>
            <a:r>
              <a:rPr sz="2486" spc="-24" dirty="0">
                <a:solidFill>
                  <a:srgbClr val="5E5E5E"/>
                </a:solidFill>
                <a:latin typeface="Tahoma"/>
                <a:cs typeface="Tahoma"/>
              </a:rPr>
              <a:t>o</a:t>
            </a:r>
            <a:r>
              <a:rPr sz="2486" spc="-69" dirty="0">
                <a:solidFill>
                  <a:srgbClr val="5E5E5E"/>
                </a:solidFill>
                <a:latin typeface="Tahoma"/>
                <a:cs typeface="Tahoma"/>
              </a:rPr>
              <a:t>n</a:t>
            </a:r>
            <a:endParaRPr sz="2486">
              <a:latin typeface="Tahoma"/>
              <a:cs typeface="Tahoma"/>
            </a:endParaRPr>
          </a:p>
        </p:txBody>
      </p:sp>
      <p:sp>
        <p:nvSpPr>
          <p:cNvPr id="33" name="object 9">
            <a:extLst>
              <a:ext uri="{FF2B5EF4-FFF2-40B4-BE49-F238E27FC236}">
                <a16:creationId xmlns:a16="http://schemas.microsoft.com/office/drawing/2014/main" id="{BCA4D553-ECD6-0988-CB92-AE496AC2AC95}"/>
              </a:ext>
            </a:extLst>
          </p:cNvPr>
          <p:cNvSpPr txBox="1"/>
          <p:nvPr/>
        </p:nvSpPr>
        <p:spPr>
          <a:xfrm>
            <a:off x="9340472" y="5028797"/>
            <a:ext cx="537935" cy="344215"/>
          </a:xfrm>
          <a:prstGeom prst="rect">
            <a:avLst/>
          </a:prstGeom>
        </p:spPr>
        <p:txBody>
          <a:bodyPr vert="horz" wrap="square" lIns="0" tIns="7701" rIns="0" bIns="0" rtlCol="0">
            <a:spAutoFit/>
          </a:bodyPr>
          <a:lstStyle>
            <a:defPPr>
              <a:defRPr lang="it-IT"/>
            </a:defPPr>
            <a:lvl1pPr marL="0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7246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54492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31738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08984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86230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63476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40723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17969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701" marR="3081" indent="23489">
              <a:lnSpc>
                <a:spcPct val="114300"/>
              </a:lnSpc>
              <a:spcBef>
                <a:spcPts val="61"/>
              </a:spcBef>
            </a:pPr>
            <a:r>
              <a:rPr sz="1001" spc="15" dirty="0">
                <a:solidFill>
                  <a:srgbClr val="FFFFFF"/>
                </a:solidFill>
                <a:latin typeface="Arial MT"/>
                <a:cs typeface="Arial MT"/>
              </a:rPr>
              <a:t>Execute </a:t>
            </a:r>
            <a:r>
              <a:rPr sz="1001" spc="-27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1" spc="21" dirty="0">
                <a:solidFill>
                  <a:srgbClr val="FFFFFF"/>
                </a:solidFill>
                <a:latin typeface="Arial MT"/>
                <a:cs typeface="Arial MT"/>
              </a:rPr>
              <a:t>order</a:t>
            </a:r>
            <a:r>
              <a:rPr sz="1001" spc="-49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1" spc="-3" dirty="0">
                <a:solidFill>
                  <a:srgbClr val="FFFFFF"/>
                </a:solidFill>
                <a:latin typeface="Arial MT"/>
                <a:cs typeface="Arial MT"/>
              </a:rPr>
              <a:t>66.</a:t>
            </a:r>
            <a:endParaRPr sz="1001" dirty="0">
              <a:latin typeface="Arial MT"/>
              <a:cs typeface="Arial MT"/>
            </a:endParaRPr>
          </a:p>
        </p:txBody>
      </p:sp>
      <p:pic>
        <p:nvPicPr>
          <p:cNvPr id="27" name="Immagine 26">
            <a:extLst>
              <a:ext uri="{FF2B5EF4-FFF2-40B4-BE49-F238E27FC236}">
                <a16:creationId xmlns:a16="http://schemas.microsoft.com/office/drawing/2014/main" id="{93FC3B9F-D09D-716B-E3AD-0C22FC01C73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07476" y="4396041"/>
            <a:ext cx="1381125" cy="1609725"/>
          </a:xfrm>
          <a:prstGeom prst="rect">
            <a:avLst/>
          </a:prstGeom>
        </p:spPr>
      </p:pic>
      <p:pic>
        <p:nvPicPr>
          <p:cNvPr id="32" name="Immagine 31">
            <a:extLst>
              <a:ext uri="{FF2B5EF4-FFF2-40B4-BE49-F238E27FC236}">
                <a16:creationId xmlns:a16="http://schemas.microsoft.com/office/drawing/2014/main" id="{5945DED5-CB35-C85D-5899-CCD4ADCDBB2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398624" y="4436402"/>
            <a:ext cx="1485900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2632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E84C640A-8DF6-94ED-1F38-954923D638DE}"/>
              </a:ext>
            </a:extLst>
          </p:cNvPr>
          <p:cNvSpPr txBox="1"/>
          <p:nvPr/>
        </p:nvSpPr>
        <p:spPr>
          <a:xfrm>
            <a:off x="1172954" y="1269618"/>
            <a:ext cx="9846092" cy="386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La </a:t>
            </a:r>
            <a:r>
              <a:rPr lang="it-IT" sz="3500" dirty="0">
                <a:solidFill>
                  <a:srgbClr val="FF3399"/>
                </a:solidFill>
              </a:rPr>
              <a:t>crittografia end-to-end</a:t>
            </a:r>
            <a:r>
              <a:rPr lang="it-IT" sz="3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è un sistema di comunicazione cifrata in cui solo gli interlocutori possono leggere i messaggi.</a:t>
            </a:r>
          </a:p>
          <a:p>
            <a:endParaRPr lang="it-IT" sz="35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it-IT" sz="35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it-IT" sz="3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Agli intermediari tra i due non è consentito l’accesso alle chiavi di cifratura. </a:t>
            </a:r>
          </a:p>
        </p:txBody>
      </p:sp>
    </p:spTree>
    <p:extLst>
      <p:ext uri="{BB962C8B-B14F-4D97-AF65-F5344CB8AC3E}">
        <p14:creationId xmlns:p14="http://schemas.microsoft.com/office/powerpoint/2010/main" val="33196994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812CF7D7-E414-7A8D-1B3B-E5FA936539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094" b="13367"/>
          <a:stretch/>
        </p:blipFill>
        <p:spPr bwMode="auto">
          <a:xfrm>
            <a:off x="3059870" y="545994"/>
            <a:ext cx="6467588" cy="5766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26034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3">
            <a:extLst>
              <a:ext uri="{FF2B5EF4-FFF2-40B4-BE49-F238E27FC236}">
                <a16:creationId xmlns:a16="http://schemas.microsoft.com/office/drawing/2014/main" id="{7533219D-6C0B-601D-65C3-9E289E724F2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35368" y="561089"/>
            <a:ext cx="2869042" cy="78675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it-IT" sz="5000" spc="-85" dirty="0" err="1"/>
              <a:t>Telegram</a:t>
            </a:r>
            <a:endParaRPr sz="5000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B8D2C289-0D89-FFE9-E1C0-86A746B53190}"/>
              </a:ext>
            </a:extLst>
          </p:cNvPr>
          <p:cNvSpPr txBox="1"/>
          <p:nvPr/>
        </p:nvSpPr>
        <p:spPr>
          <a:xfrm>
            <a:off x="1063081" y="2062975"/>
            <a:ext cx="1006583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Novembre 2013: l’appena nato </a:t>
            </a:r>
            <a:r>
              <a:rPr lang="it-IT" sz="3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Telegram</a:t>
            </a:r>
            <a:r>
              <a:rPr lang="it-IT" sz="3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offre già chat con crittografia end-to-end</a:t>
            </a:r>
          </a:p>
          <a:p>
            <a:endParaRPr lang="it-IT" sz="3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it-IT" sz="3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Oggi, </a:t>
            </a:r>
            <a:r>
              <a:rPr lang="it-IT" sz="3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Telegram</a:t>
            </a:r>
            <a:r>
              <a:rPr lang="it-IT" sz="3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usa: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3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Crittografia end-to-end per chat segrete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3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Crittografia </a:t>
            </a:r>
            <a:r>
              <a:rPr lang="it-IT" sz="3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client-server</a:t>
            </a:r>
            <a:r>
              <a:rPr lang="it-IT" sz="3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per le chat ‘’normali’’</a:t>
            </a:r>
          </a:p>
        </p:txBody>
      </p:sp>
    </p:spTree>
    <p:extLst>
      <p:ext uri="{BB962C8B-B14F-4D97-AF65-F5344CB8AC3E}">
        <p14:creationId xmlns:p14="http://schemas.microsoft.com/office/powerpoint/2010/main" val="34859343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3">
            <a:extLst>
              <a:ext uri="{FF2B5EF4-FFF2-40B4-BE49-F238E27FC236}">
                <a16:creationId xmlns:a16="http://schemas.microsoft.com/office/drawing/2014/main" id="{7533219D-6C0B-601D-65C3-9E289E724F2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35368" y="561089"/>
            <a:ext cx="2869042" cy="78675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it-IT" sz="5000" spc="-85" dirty="0" err="1"/>
              <a:t>Telegram</a:t>
            </a:r>
            <a:endParaRPr sz="5000" dirty="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A291F131-D59C-C363-A252-D46D115555CC}"/>
              </a:ext>
            </a:extLst>
          </p:cNvPr>
          <p:cNvSpPr txBox="1"/>
          <p:nvPr/>
        </p:nvSpPr>
        <p:spPr>
          <a:xfrm>
            <a:off x="1170039" y="1877961"/>
            <a:ext cx="472931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Viene utilizzato un algoritmo chiamato </a:t>
            </a:r>
            <a:r>
              <a:rPr lang="it-IT" sz="35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MTProto</a:t>
            </a:r>
            <a:r>
              <a:rPr lang="it-IT" sz="3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che supporta sia crittografia end-to-end che crittografia </a:t>
            </a:r>
            <a:r>
              <a:rPr lang="it-IT" sz="35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client-server</a:t>
            </a:r>
            <a:endParaRPr lang="it-IT" sz="35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 descr="MTProto 2.0, Part I. Cloud chats (server-client encryption)">
            <a:extLst>
              <a:ext uri="{FF2B5EF4-FFF2-40B4-BE49-F238E27FC236}">
                <a16:creationId xmlns:a16="http://schemas.microsoft.com/office/drawing/2014/main" id="{35E0D25C-8AF9-6639-47EC-EC13AF1D72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3134" y="1439776"/>
            <a:ext cx="5065137" cy="4857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18595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3">
            <a:extLst>
              <a:ext uri="{FF2B5EF4-FFF2-40B4-BE49-F238E27FC236}">
                <a16:creationId xmlns:a16="http://schemas.microsoft.com/office/drawing/2014/main" id="{7533219D-6C0B-601D-65C3-9E289E724F2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35368" y="561089"/>
            <a:ext cx="2869042" cy="78675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it-IT" sz="5000" spc="-85" dirty="0" err="1"/>
              <a:t>Telegram</a:t>
            </a:r>
            <a:endParaRPr sz="5000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BF89D8A0-B342-3527-FED6-A5D1FFFB92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862" y="1783941"/>
            <a:ext cx="9820275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1473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3">
            <a:extLst>
              <a:ext uri="{FF2B5EF4-FFF2-40B4-BE49-F238E27FC236}">
                <a16:creationId xmlns:a16="http://schemas.microsoft.com/office/drawing/2014/main" id="{7533219D-6C0B-601D-65C3-9E289E724F2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35368" y="561089"/>
            <a:ext cx="2869042" cy="78675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it-IT" sz="5000" spc="-85" dirty="0" err="1"/>
              <a:t>Telegram</a:t>
            </a:r>
            <a:endParaRPr sz="5000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727E483C-96CE-4AFB-19EF-036AA4578B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538" y="1840837"/>
            <a:ext cx="10532923" cy="3979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7919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3">
            <a:extLst>
              <a:ext uri="{FF2B5EF4-FFF2-40B4-BE49-F238E27FC236}">
                <a16:creationId xmlns:a16="http://schemas.microsoft.com/office/drawing/2014/main" id="{7533219D-6C0B-601D-65C3-9E289E724F2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35368" y="561089"/>
            <a:ext cx="2869042" cy="78675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it-IT" sz="5000" spc="-85" dirty="0" err="1"/>
              <a:t>Telegram</a:t>
            </a:r>
            <a:endParaRPr sz="5000" dirty="0"/>
          </a:p>
        </p:txBody>
      </p:sp>
      <p:pic>
        <p:nvPicPr>
          <p:cNvPr id="1026" name="Picture 2" descr="Nuova tecnologia crittografica per Telegram">
            <a:extLst>
              <a:ext uri="{FF2B5EF4-FFF2-40B4-BE49-F238E27FC236}">
                <a16:creationId xmlns:a16="http://schemas.microsoft.com/office/drawing/2014/main" id="{EC17310A-0818-AB88-9B8B-19FDD6CEA9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5368" y="1816510"/>
            <a:ext cx="6919450" cy="4151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8C98B3E2-8A29-08A8-CEAA-C585977560AC}"/>
              </a:ext>
            </a:extLst>
          </p:cNvPr>
          <p:cNvSpPr txBox="1"/>
          <p:nvPr/>
        </p:nvSpPr>
        <p:spPr>
          <a:xfrm>
            <a:off x="727587" y="1816510"/>
            <a:ext cx="328397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Nel 2016, </a:t>
            </a:r>
            <a:r>
              <a:rPr lang="it-IT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Telegram</a:t>
            </a:r>
            <a:r>
              <a:rPr lang="it-IT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aveva iniziato a lavorare per implementare un tipo di </a:t>
            </a:r>
            <a:r>
              <a:rPr lang="it-IT" sz="2400" dirty="0">
                <a:solidFill>
                  <a:srgbClr val="FF3399"/>
                </a:solidFill>
              </a:rPr>
              <a:t>crittografia peer-to-peer (P2P)</a:t>
            </a:r>
            <a:r>
              <a:rPr lang="it-IT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it-IT" sz="2400" dirty="0">
              <a:solidFill>
                <a:srgbClr val="FF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21755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3">
            <a:extLst>
              <a:ext uri="{FF2B5EF4-FFF2-40B4-BE49-F238E27FC236}">
                <a16:creationId xmlns:a16="http://schemas.microsoft.com/office/drawing/2014/main" id="{7533219D-6C0B-601D-65C3-9E289E724F2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35368" y="561089"/>
            <a:ext cx="2869042" cy="78675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it-IT" sz="5000" spc="-85" dirty="0" err="1"/>
              <a:t>Telegram</a:t>
            </a:r>
            <a:endParaRPr sz="5000" dirty="0"/>
          </a:p>
        </p:txBody>
      </p:sp>
      <p:pic>
        <p:nvPicPr>
          <p:cNvPr id="1026" name="Picture 2" descr="Nuova tecnologia crittografica per Telegram">
            <a:extLst>
              <a:ext uri="{FF2B5EF4-FFF2-40B4-BE49-F238E27FC236}">
                <a16:creationId xmlns:a16="http://schemas.microsoft.com/office/drawing/2014/main" id="{EC17310A-0818-AB88-9B8B-19FDD6CEA9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5368" y="1816510"/>
            <a:ext cx="6919450" cy="4151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8C98B3E2-8A29-08A8-CEAA-C585977560AC}"/>
              </a:ext>
            </a:extLst>
          </p:cNvPr>
          <p:cNvSpPr txBox="1"/>
          <p:nvPr/>
        </p:nvSpPr>
        <p:spPr>
          <a:xfrm>
            <a:off x="727587" y="1816510"/>
            <a:ext cx="328397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La crittografia P2P permetteva di staccarsi dalla dipendenza da un server. </a:t>
            </a:r>
          </a:p>
          <a:p>
            <a:endParaRPr lang="it-IT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it-IT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Il messaggio si crea e si distrugge continuamente passando per un circuito infinito di dispositivi connessi tra di loro.</a:t>
            </a:r>
          </a:p>
        </p:txBody>
      </p:sp>
    </p:spTree>
    <p:extLst>
      <p:ext uri="{BB962C8B-B14F-4D97-AF65-F5344CB8AC3E}">
        <p14:creationId xmlns:p14="http://schemas.microsoft.com/office/powerpoint/2010/main" val="28690055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3">
            <a:extLst>
              <a:ext uri="{FF2B5EF4-FFF2-40B4-BE49-F238E27FC236}">
                <a16:creationId xmlns:a16="http://schemas.microsoft.com/office/drawing/2014/main" id="{7533219D-6C0B-601D-65C3-9E289E724F2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35368" y="561089"/>
            <a:ext cx="2869042" cy="78675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it-IT" sz="5000" spc="-85" dirty="0" err="1"/>
              <a:t>Telegram</a:t>
            </a:r>
            <a:endParaRPr sz="5000" dirty="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8C98B3E2-8A29-08A8-CEAA-C585977560AC}"/>
              </a:ext>
            </a:extLst>
          </p:cNvPr>
          <p:cNvSpPr txBox="1"/>
          <p:nvPr/>
        </p:nvSpPr>
        <p:spPr>
          <a:xfrm>
            <a:off x="1917291" y="2996001"/>
            <a:ext cx="328397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Ad oggi, la crittografia peer-to-peer viene utilizzata da </a:t>
            </a:r>
            <a:r>
              <a:rPr lang="it-IT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Telegram</a:t>
            </a:r>
            <a:r>
              <a:rPr lang="it-IT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solo per le chiamate. 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BBE9B47A-2754-0EE4-1681-063AE071E8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216869"/>
            <a:ext cx="4608183" cy="312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443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89233" y="3211954"/>
            <a:ext cx="1275807" cy="219228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19265" y="3211855"/>
            <a:ext cx="1275864" cy="2192382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5306342" y="1366518"/>
            <a:ext cx="1579535" cy="2006571"/>
            <a:chOff x="8749845" y="2253489"/>
            <a:chExt cx="2604770" cy="330898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749845" y="2253489"/>
              <a:ext cx="2604407" cy="2604407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9315815" y="4861976"/>
              <a:ext cx="1472565" cy="700405"/>
            </a:xfrm>
            <a:custGeom>
              <a:avLst/>
              <a:gdLst/>
              <a:ahLst/>
              <a:cxnLst/>
              <a:rect l="l" t="t" r="r" b="b"/>
              <a:pathLst>
                <a:path w="1472565" h="700404">
                  <a:moveTo>
                    <a:pt x="1233098" y="0"/>
                  </a:moveTo>
                  <a:lnTo>
                    <a:pt x="239370" y="0"/>
                  </a:lnTo>
                  <a:lnTo>
                    <a:pt x="191736" y="183"/>
                  </a:lnTo>
                  <a:lnTo>
                    <a:pt x="153322" y="1466"/>
                  </a:lnTo>
                  <a:lnTo>
                    <a:pt x="98883" y="11730"/>
                  </a:lnTo>
                  <a:lnTo>
                    <a:pt x="45646" y="45646"/>
                  </a:lnTo>
                  <a:lnTo>
                    <a:pt x="11730" y="98883"/>
                  </a:lnTo>
                  <a:lnTo>
                    <a:pt x="1466" y="153322"/>
                  </a:lnTo>
                  <a:lnTo>
                    <a:pt x="183" y="191737"/>
                  </a:lnTo>
                  <a:lnTo>
                    <a:pt x="0" y="239370"/>
                  </a:lnTo>
                  <a:lnTo>
                    <a:pt x="0" y="460739"/>
                  </a:lnTo>
                  <a:lnTo>
                    <a:pt x="183" y="508373"/>
                  </a:lnTo>
                  <a:lnTo>
                    <a:pt x="1466" y="546787"/>
                  </a:lnTo>
                  <a:lnTo>
                    <a:pt x="11730" y="601225"/>
                  </a:lnTo>
                  <a:lnTo>
                    <a:pt x="45646" y="654463"/>
                  </a:lnTo>
                  <a:lnTo>
                    <a:pt x="98883" y="688380"/>
                  </a:lnTo>
                  <a:lnTo>
                    <a:pt x="153322" y="698643"/>
                  </a:lnTo>
                  <a:lnTo>
                    <a:pt x="191736" y="699926"/>
                  </a:lnTo>
                  <a:lnTo>
                    <a:pt x="239370" y="700109"/>
                  </a:lnTo>
                  <a:lnTo>
                    <a:pt x="1233098" y="700109"/>
                  </a:lnTo>
                  <a:lnTo>
                    <a:pt x="1280729" y="699926"/>
                  </a:lnTo>
                  <a:lnTo>
                    <a:pt x="1319143" y="698643"/>
                  </a:lnTo>
                  <a:lnTo>
                    <a:pt x="1373586" y="688380"/>
                  </a:lnTo>
                  <a:lnTo>
                    <a:pt x="1426820" y="654463"/>
                  </a:lnTo>
                  <a:lnTo>
                    <a:pt x="1460735" y="601225"/>
                  </a:lnTo>
                  <a:lnTo>
                    <a:pt x="1470997" y="546787"/>
                  </a:lnTo>
                  <a:lnTo>
                    <a:pt x="1472279" y="508373"/>
                  </a:lnTo>
                  <a:lnTo>
                    <a:pt x="1472463" y="460739"/>
                  </a:lnTo>
                  <a:lnTo>
                    <a:pt x="1472463" y="239370"/>
                  </a:lnTo>
                  <a:lnTo>
                    <a:pt x="1472279" y="191737"/>
                  </a:lnTo>
                  <a:lnTo>
                    <a:pt x="1470997" y="153322"/>
                  </a:lnTo>
                  <a:lnTo>
                    <a:pt x="1460735" y="98883"/>
                  </a:lnTo>
                  <a:lnTo>
                    <a:pt x="1426820" y="45646"/>
                  </a:lnTo>
                  <a:lnTo>
                    <a:pt x="1373586" y="11730"/>
                  </a:lnTo>
                  <a:lnTo>
                    <a:pt x="1319143" y="1466"/>
                  </a:lnTo>
                  <a:lnTo>
                    <a:pt x="1280729" y="183"/>
                  </a:lnTo>
                  <a:lnTo>
                    <a:pt x="1233098" y="0"/>
                  </a:lnTo>
                  <a:close/>
                </a:path>
              </a:pathLst>
            </a:custGeom>
            <a:solidFill>
              <a:srgbClr val="808785"/>
            </a:solidFill>
          </p:spPr>
          <p:txBody>
            <a:bodyPr wrap="square" lIns="0" tIns="0" rIns="0" bIns="0" rtlCol="0"/>
            <a:lstStyle>
              <a:defPPr>
                <a:defRPr lang="it-IT"/>
              </a:defPPr>
              <a:lvl1pPr marL="0" algn="l" defTabSz="554492" rtl="0" eaLnBrk="1" latinLnBrk="0" hangingPunct="1">
                <a:defRPr sz="109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77246" algn="l" defTabSz="554492" rtl="0" eaLnBrk="1" latinLnBrk="0" hangingPunct="1">
                <a:defRPr sz="109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554492" algn="l" defTabSz="554492" rtl="0" eaLnBrk="1" latinLnBrk="0" hangingPunct="1">
                <a:defRPr sz="109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831738" algn="l" defTabSz="554492" rtl="0" eaLnBrk="1" latinLnBrk="0" hangingPunct="1">
                <a:defRPr sz="109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108984" algn="l" defTabSz="554492" rtl="0" eaLnBrk="1" latinLnBrk="0" hangingPunct="1">
                <a:defRPr sz="109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386230" algn="l" defTabSz="554492" rtl="0" eaLnBrk="1" latinLnBrk="0" hangingPunct="1">
                <a:defRPr sz="109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663476" algn="l" defTabSz="554492" rtl="0" eaLnBrk="1" latinLnBrk="0" hangingPunct="1">
                <a:defRPr sz="109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940723" algn="l" defTabSz="554492" rtl="0" eaLnBrk="1" latinLnBrk="0" hangingPunct="1">
                <a:defRPr sz="109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217969" algn="l" defTabSz="554492" rtl="0" eaLnBrk="1" latinLnBrk="0" hangingPunct="1">
                <a:defRPr sz="109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sz="662"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5827077" y="2966881"/>
            <a:ext cx="537935" cy="344215"/>
          </a:xfrm>
          <a:prstGeom prst="rect">
            <a:avLst/>
          </a:prstGeom>
        </p:spPr>
        <p:txBody>
          <a:bodyPr vert="horz" wrap="square" lIns="0" tIns="7701" rIns="0" bIns="0" rtlCol="0">
            <a:spAutoFit/>
          </a:bodyPr>
          <a:lstStyle>
            <a:defPPr>
              <a:defRPr lang="it-IT"/>
            </a:defPPr>
            <a:lvl1pPr marL="0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7246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54492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31738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08984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86230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63476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40723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17969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701" marR="3081" indent="23489">
              <a:lnSpc>
                <a:spcPct val="114300"/>
              </a:lnSpc>
              <a:spcBef>
                <a:spcPts val="61"/>
              </a:spcBef>
            </a:pPr>
            <a:r>
              <a:rPr sz="1001" spc="15" dirty="0">
                <a:solidFill>
                  <a:srgbClr val="FFFFFF"/>
                </a:solidFill>
                <a:latin typeface="Arial MT"/>
                <a:cs typeface="Arial MT"/>
              </a:rPr>
              <a:t>Execute </a:t>
            </a:r>
            <a:r>
              <a:rPr sz="1001" spc="-27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1" spc="21" dirty="0">
                <a:solidFill>
                  <a:srgbClr val="FFFFFF"/>
                </a:solidFill>
                <a:latin typeface="Arial MT"/>
                <a:cs typeface="Arial MT"/>
              </a:rPr>
              <a:t>order</a:t>
            </a:r>
            <a:r>
              <a:rPr sz="1001" spc="-49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1" spc="-3" dirty="0">
                <a:solidFill>
                  <a:srgbClr val="FFFFFF"/>
                </a:solidFill>
                <a:latin typeface="Arial MT"/>
                <a:cs typeface="Arial MT"/>
              </a:rPr>
              <a:t>66.</a:t>
            </a:r>
            <a:endParaRPr sz="1001">
              <a:latin typeface="Arial MT"/>
              <a:cs typeface="Arial MT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731964" y="3126512"/>
            <a:ext cx="1866901" cy="785658"/>
            <a:chOff x="5199990" y="5155847"/>
            <a:chExt cx="4032250" cy="1907539"/>
          </a:xfrm>
        </p:grpSpPr>
        <p:sp>
          <p:nvSpPr>
            <p:cNvPr id="9" name="object 9"/>
            <p:cNvSpPr/>
            <p:nvPr/>
          </p:nvSpPr>
          <p:spPr>
            <a:xfrm>
              <a:off x="5236638" y="5271341"/>
              <a:ext cx="3766820" cy="1755139"/>
            </a:xfrm>
            <a:custGeom>
              <a:avLst/>
              <a:gdLst/>
              <a:ahLst/>
              <a:cxnLst/>
              <a:rect l="l" t="t" r="r" b="b"/>
              <a:pathLst>
                <a:path w="3766820" h="1755140">
                  <a:moveTo>
                    <a:pt x="0" y="1755087"/>
                  </a:moveTo>
                  <a:lnTo>
                    <a:pt x="3733039" y="15479"/>
                  </a:lnTo>
                  <a:lnTo>
                    <a:pt x="3766257" y="0"/>
                  </a:lnTo>
                </a:path>
              </a:pathLst>
            </a:custGeom>
            <a:ln w="73296">
              <a:solidFill>
                <a:srgbClr val="55BC03"/>
              </a:solidFill>
            </a:ln>
          </p:spPr>
          <p:txBody>
            <a:bodyPr wrap="square" lIns="0" tIns="0" rIns="0" bIns="0" rtlCol="0"/>
            <a:lstStyle>
              <a:defPPr>
                <a:defRPr lang="it-IT"/>
              </a:defPPr>
              <a:lvl1pPr marL="0" algn="l" defTabSz="554492" rtl="0" eaLnBrk="1" latinLnBrk="0" hangingPunct="1">
                <a:defRPr sz="109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77246" algn="l" defTabSz="554492" rtl="0" eaLnBrk="1" latinLnBrk="0" hangingPunct="1">
                <a:defRPr sz="109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554492" algn="l" defTabSz="554492" rtl="0" eaLnBrk="1" latinLnBrk="0" hangingPunct="1">
                <a:defRPr sz="109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831738" algn="l" defTabSz="554492" rtl="0" eaLnBrk="1" latinLnBrk="0" hangingPunct="1">
                <a:defRPr sz="109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108984" algn="l" defTabSz="554492" rtl="0" eaLnBrk="1" latinLnBrk="0" hangingPunct="1">
                <a:defRPr sz="109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386230" algn="l" defTabSz="554492" rtl="0" eaLnBrk="1" latinLnBrk="0" hangingPunct="1">
                <a:defRPr sz="109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663476" algn="l" defTabSz="554492" rtl="0" eaLnBrk="1" latinLnBrk="0" hangingPunct="1">
                <a:defRPr sz="109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940723" algn="l" defTabSz="554492" rtl="0" eaLnBrk="1" latinLnBrk="0" hangingPunct="1">
                <a:defRPr sz="109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217969" algn="l" defTabSz="554492" rtl="0" eaLnBrk="1" latinLnBrk="0" hangingPunct="1">
                <a:defRPr sz="109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sz="662"/>
            </a:p>
          </p:txBody>
        </p:sp>
        <p:sp>
          <p:nvSpPr>
            <p:cNvPr id="10" name="object 10"/>
            <p:cNvSpPr/>
            <p:nvPr/>
          </p:nvSpPr>
          <p:spPr>
            <a:xfrm>
              <a:off x="8908642" y="5155847"/>
              <a:ext cx="323215" cy="262255"/>
            </a:xfrm>
            <a:custGeom>
              <a:avLst/>
              <a:gdLst/>
              <a:ahLst/>
              <a:cxnLst/>
              <a:rect l="l" t="t" r="r" b="b"/>
              <a:pathLst>
                <a:path w="323215" h="262254">
                  <a:moveTo>
                    <a:pt x="0" y="0"/>
                  </a:moveTo>
                  <a:lnTo>
                    <a:pt x="122069" y="261950"/>
                  </a:lnTo>
                  <a:lnTo>
                    <a:pt x="322984" y="89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5BC03"/>
            </a:solidFill>
          </p:spPr>
          <p:txBody>
            <a:bodyPr wrap="square" lIns="0" tIns="0" rIns="0" bIns="0" rtlCol="0"/>
            <a:lstStyle>
              <a:defPPr>
                <a:defRPr lang="it-IT"/>
              </a:defPPr>
              <a:lvl1pPr marL="0" algn="l" defTabSz="554492" rtl="0" eaLnBrk="1" latinLnBrk="0" hangingPunct="1">
                <a:defRPr sz="109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77246" algn="l" defTabSz="554492" rtl="0" eaLnBrk="1" latinLnBrk="0" hangingPunct="1">
                <a:defRPr sz="109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554492" algn="l" defTabSz="554492" rtl="0" eaLnBrk="1" latinLnBrk="0" hangingPunct="1">
                <a:defRPr sz="109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831738" algn="l" defTabSz="554492" rtl="0" eaLnBrk="1" latinLnBrk="0" hangingPunct="1">
                <a:defRPr sz="109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108984" algn="l" defTabSz="554492" rtl="0" eaLnBrk="1" latinLnBrk="0" hangingPunct="1">
                <a:defRPr sz="109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386230" algn="l" defTabSz="554492" rtl="0" eaLnBrk="1" latinLnBrk="0" hangingPunct="1">
                <a:defRPr sz="109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663476" algn="l" defTabSz="554492" rtl="0" eaLnBrk="1" latinLnBrk="0" hangingPunct="1">
                <a:defRPr sz="109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940723" algn="l" defTabSz="554492" rtl="0" eaLnBrk="1" latinLnBrk="0" hangingPunct="1">
                <a:defRPr sz="109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217969" algn="l" defTabSz="554492" rtl="0" eaLnBrk="1" latinLnBrk="0" hangingPunct="1">
                <a:defRPr sz="109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sz="662"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10280197" y="3480424"/>
            <a:ext cx="1778228" cy="1778228"/>
            <a:chOff x="16952101" y="5739477"/>
            <a:chExt cx="2932430" cy="2932430"/>
          </a:xfrm>
        </p:grpSpPr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952101" y="5739477"/>
              <a:ext cx="2931847" cy="2931847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161519" y="5847782"/>
              <a:ext cx="2513012" cy="2513012"/>
            </a:xfrm>
            <a:prstGeom prst="rect">
              <a:avLst/>
            </a:prstGeom>
          </p:spPr>
        </p:pic>
      </p:grpSp>
      <p:pic>
        <p:nvPicPr>
          <p:cNvPr id="17" name="Picture 2" descr="Just A Rather Very Intelligent System | Marvel Movies | Fandom">
            <a:extLst>
              <a:ext uri="{FF2B5EF4-FFF2-40B4-BE49-F238E27FC236}">
                <a16:creationId xmlns:a16="http://schemas.microsoft.com/office/drawing/2014/main" id="{61A35F17-864B-EE1F-B1AB-A0E3D423F3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2767" y="3211855"/>
            <a:ext cx="2133082" cy="2133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Immagine 18">
            <a:extLst>
              <a:ext uri="{FF2B5EF4-FFF2-40B4-BE49-F238E27FC236}">
                <a16:creationId xmlns:a16="http://schemas.microsoft.com/office/drawing/2014/main" id="{2E2BB92E-DD7A-70D8-D2C6-6909D5008CD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4833" y="3180519"/>
            <a:ext cx="1866900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3230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9CB7E12B-7013-D392-5A39-C1567B945A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597" y="3171798"/>
            <a:ext cx="11610803" cy="2454715"/>
          </a:xfrm>
          <a:prstGeom prst="rect">
            <a:avLst/>
          </a:prstGeom>
        </p:spPr>
      </p:pic>
      <p:sp>
        <p:nvSpPr>
          <p:cNvPr id="4" name="object 23">
            <a:extLst>
              <a:ext uri="{FF2B5EF4-FFF2-40B4-BE49-F238E27FC236}">
                <a16:creationId xmlns:a16="http://schemas.microsoft.com/office/drawing/2014/main" id="{7533219D-6C0B-601D-65C3-9E289E724F2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35368" y="561089"/>
            <a:ext cx="3121262" cy="78675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it-IT" sz="5000" spc="-85" dirty="0" err="1"/>
              <a:t>Whatsapp</a:t>
            </a:r>
            <a:endParaRPr sz="5000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B8D2C289-0D89-FFE9-E1C0-86A746B53190}"/>
              </a:ext>
            </a:extLst>
          </p:cNvPr>
          <p:cNvSpPr txBox="1"/>
          <p:nvPr/>
        </p:nvSpPr>
        <p:spPr>
          <a:xfrm>
            <a:off x="1063081" y="2062975"/>
            <a:ext cx="1006583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 Aprile 2016: </a:t>
            </a:r>
            <a:r>
              <a:rPr lang="it-IT" sz="3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Whatsapp</a:t>
            </a:r>
            <a:r>
              <a:rPr lang="it-IT" sz="3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implementa la crittografia end-to-end</a:t>
            </a:r>
          </a:p>
        </p:txBody>
      </p:sp>
    </p:spTree>
    <p:extLst>
      <p:ext uri="{BB962C8B-B14F-4D97-AF65-F5344CB8AC3E}">
        <p14:creationId xmlns:p14="http://schemas.microsoft.com/office/powerpoint/2010/main" val="7425997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3">
            <a:extLst>
              <a:ext uri="{FF2B5EF4-FFF2-40B4-BE49-F238E27FC236}">
                <a16:creationId xmlns:a16="http://schemas.microsoft.com/office/drawing/2014/main" id="{7533219D-6C0B-601D-65C3-9E289E724F2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35368" y="561089"/>
            <a:ext cx="3121262" cy="78675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it-IT" sz="5000" spc="-85" dirty="0" err="1"/>
              <a:t>Whatsapp</a:t>
            </a:r>
            <a:endParaRPr sz="5000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227E41E8-BE09-5679-3D8E-05A9F87198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5368" y="2595716"/>
            <a:ext cx="7193393" cy="2279225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E34E9DAD-E80B-302B-A483-344B117C93F6}"/>
              </a:ext>
            </a:extLst>
          </p:cNvPr>
          <p:cNvSpPr txBox="1"/>
          <p:nvPr/>
        </p:nvSpPr>
        <p:spPr>
          <a:xfrm>
            <a:off x="806245" y="2595716"/>
            <a:ext cx="329380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Anche il </a:t>
            </a:r>
            <a:r>
              <a:rPr lang="it-IT" sz="35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Signal</a:t>
            </a:r>
            <a:r>
              <a:rPr lang="it-IT" sz="3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it-IT" sz="35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Protocol</a:t>
            </a:r>
            <a:r>
              <a:rPr lang="it-IT" sz="3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si basa su Diffie-Hellman e su AES</a:t>
            </a:r>
          </a:p>
        </p:txBody>
      </p:sp>
    </p:spTree>
    <p:extLst>
      <p:ext uri="{BB962C8B-B14F-4D97-AF65-F5344CB8AC3E}">
        <p14:creationId xmlns:p14="http://schemas.microsoft.com/office/powerpoint/2010/main" val="37911211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3">
            <a:extLst>
              <a:ext uri="{FF2B5EF4-FFF2-40B4-BE49-F238E27FC236}">
                <a16:creationId xmlns:a16="http://schemas.microsoft.com/office/drawing/2014/main" id="{7533219D-6C0B-601D-65C3-9E289E724F2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63213" y="718405"/>
            <a:ext cx="8465574" cy="78675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it-IT" sz="5000" spc="-85" dirty="0"/>
              <a:t>E quindi? Quale scegliamo?</a:t>
            </a:r>
            <a:endParaRPr sz="5000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EC8C5486-462A-3853-E990-EE64FD0E8D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460" y="2281085"/>
            <a:ext cx="6456187" cy="1412826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1FBB8756-96F8-FA0E-0E76-628D5ADF48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3896" y="4052403"/>
            <a:ext cx="6771252" cy="2143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6895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/>
          <p:nvPr/>
        </p:nvSpPr>
        <p:spPr>
          <a:xfrm>
            <a:off x="5649162" y="774055"/>
            <a:ext cx="183291" cy="183291"/>
          </a:xfrm>
          <a:custGeom>
            <a:avLst/>
            <a:gdLst/>
            <a:ahLst/>
            <a:cxnLst/>
            <a:rect l="l" t="t" r="r" b="b"/>
            <a:pathLst>
              <a:path w="302259" h="302259">
                <a:moveTo>
                  <a:pt x="151105" y="0"/>
                </a:moveTo>
                <a:lnTo>
                  <a:pt x="103364" y="7708"/>
                </a:lnTo>
                <a:lnTo>
                  <a:pt x="61887" y="29169"/>
                </a:lnTo>
                <a:lnTo>
                  <a:pt x="29169" y="61887"/>
                </a:lnTo>
                <a:lnTo>
                  <a:pt x="7708" y="103364"/>
                </a:lnTo>
                <a:lnTo>
                  <a:pt x="0" y="151105"/>
                </a:lnTo>
                <a:lnTo>
                  <a:pt x="7708" y="198847"/>
                </a:lnTo>
                <a:lnTo>
                  <a:pt x="29169" y="240327"/>
                </a:lnTo>
                <a:lnTo>
                  <a:pt x="61887" y="273047"/>
                </a:lnTo>
                <a:lnTo>
                  <a:pt x="103364" y="294511"/>
                </a:lnTo>
                <a:lnTo>
                  <a:pt x="151105" y="302221"/>
                </a:lnTo>
                <a:lnTo>
                  <a:pt x="198847" y="294511"/>
                </a:lnTo>
                <a:lnTo>
                  <a:pt x="240327" y="273047"/>
                </a:lnTo>
                <a:lnTo>
                  <a:pt x="248932" y="264442"/>
                </a:lnTo>
                <a:lnTo>
                  <a:pt x="151105" y="264442"/>
                </a:lnTo>
                <a:lnTo>
                  <a:pt x="107008" y="255529"/>
                </a:lnTo>
                <a:lnTo>
                  <a:pt x="70984" y="231231"/>
                </a:lnTo>
                <a:lnTo>
                  <a:pt x="46689" y="195203"/>
                </a:lnTo>
                <a:lnTo>
                  <a:pt x="37778" y="151105"/>
                </a:lnTo>
                <a:lnTo>
                  <a:pt x="46689" y="107006"/>
                </a:lnTo>
                <a:lnTo>
                  <a:pt x="70984" y="70979"/>
                </a:lnTo>
                <a:lnTo>
                  <a:pt x="107008" y="46680"/>
                </a:lnTo>
                <a:lnTo>
                  <a:pt x="151105" y="37768"/>
                </a:lnTo>
                <a:lnTo>
                  <a:pt x="248926" y="37768"/>
                </a:lnTo>
                <a:lnTo>
                  <a:pt x="240327" y="29169"/>
                </a:lnTo>
                <a:lnTo>
                  <a:pt x="198847" y="7708"/>
                </a:lnTo>
                <a:lnTo>
                  <a:pt x="151105" y="0"/>
                </a:lnTo>
                <a:close/>
              </a:path>
              <a:path w="302259" h="302259">
                <a:moveTo>
                  <a:pt x="248926" y="37768"/>
                </a:moveTo>
                <a:lnTo>
                  <a:pt x="151105" y="37768"/>
                </a:lnTo>
                <a:lnTo>
                  <a:pt x="195203" y="46680"/>
                </a:lnTo>
                <a:lnTo>
                  <a:pt x="231231" y="70979"/>
                </a:lnTo>
                <a:lnTo>
                  <a:pt x="255529" y="107006"/>
                </a:lnTo>
                <a:lnTo>
                  <a:pt x="264442" y="151105"/>
                </a:lnTo>
                <a:lnTo>
                  <a:pt x="255529" y="195203"/>
                </a:lnTo>
                <a:lnTo>
                  <a:pt x="231231" y="231231"/>
                </a:lnTo>
                <a:lnTo>
                  <a:pt x="195203" y="255529"/>
                </a:lnTo>
                <a:lnTo>
                  <a:pt x="151105" y="264442"/>
                </a:lnTo>
                <a:lnTo>
                  <a:pt x="248932" y="264442"/>
                </a:lnTo>
                <a:lnTo>
                  <a:pt x="273047" y="240327"/>
                </a:lnTo>
                <a:lnTo>
                  <a:pt x="294511" y="198847"/>
                </a:lnTo>
                <a:lnTo>
                  <a:pt x="302221" y="151105"/>
                </a:lnTo>
                <a:lnTo>
                  <a:pt x="294511" y="103364"/>
                </a:lnTo>
                <a:lnTo>
                  <a:pt x="273047" y="61887"/>
                </a:lnTo>
                <a:lnTo>
                  <a:pt x="248926" y="37768"/>
                </a:lnTo>
                <a:close/>
              </a:path>
            </a:pathLst>
          </a:custGeom>
          <a:solidFill>
            <a:srgbClr val="A1A1A1">
              <a:alpha val="19999"/>
            </a:srgbClr>
          </a:solidFill>
        </p:spPr>
        <p:txBody>
          <a:bodyPr wrap="square" lIns="0" tIns="0" rIns="0" bIns="0" rtlCol="0"/>
          <a:lstStyle>
            <a:defPPr>
              <a:defRPr lang="it-IT"/>
            </a:defPPr>
            <a:lvl1pPr marL="0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7246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54492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31738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08984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86230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63476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40723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17969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sz="662"/>
          </a:p>
        </p:txBody>
      </p:sp>
      <p:pic>
        <p:nvPicPr>
          <p:cNvPr id="1030" name="Picture 6" descr="Line Art Tattoos New This item is unavailable | Etsy - New Tatoo Star">
            <a:extLst>
              <a:ext uri="{FF2B5EF4-FFF2-40B4-BE49-F238E27FC236}">
                <a16:creationId xmlns:a16="http://schemas.microsoft.com/office/drawing/2014/main" id="{14E56005-0004-2176-D4AB-7F0A6B8FB4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12" t="17720" r="20526" b="19123"/>
          <a:stretch/>
        </p:blipFill>
        <p:spPr bwMode="auto">
          <a:xfrm>
            <a:off x="8520367" y="4122116"/>
            <a:ext cx="2267260" cy="2217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E07A1065-D9B9-8C82-56B8-4F5C968E76F7}"/>
              </a:ext>
            </a:extLst>
          </p:cNvPr>
          <p:cNvSpPr txBox="1"/>
          <p:nvPr/>
        </p:nvSpPr>
        <p:spPr>
          <a:xfrm>
            <a:off x="1151771" y="1488275"/>
            <a:ext cx="10211912" cy="33488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t-IT"/>
            </a:defPPr>
            <a:lvl1pPr marL="0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7246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54492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31738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08984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86230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63476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40723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17969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6558" indent="-346558">
              <a:buFontTx/>
              <a:buChar char="-"/>
            </a:pPr>
            <a:r>
              <a:rPr lang="en-US" sz="2668" dirty="0">
                <a:solidFill>
                  <a:srgbClr val="444444"/>
                </a:solidFill>
                <a:latin typeface="rawline"/>
              </a:rPr>
              <a:t>About end-to-end encryption – FAQ di </a:t>
            </a:r>
            <a:r>
              <a:rPr lang="en-US" sz="2668" dirty="0" err="1">
                <a:solidFill>
                  <a:srgbClr val="444444"/>
                </a:solidFill>
                <a:latin typeface="rawline"/>
              </a:rPr>
              <a:t>Whatsapp</a:t>
            </a:r>
            <a:r>
              <a:rPr lang="en-US" sz="2668" dirty="0">
                <a:solidFill>
                  <a:srgbClr val="444444"/>
                </a:solidFill>
                <a:latin typeface="rawline"/>
              </a:rPr>
              <a:t> - </a:t>
            </a:r>
            <a:r>
              <a:rPr lang="en-US" sz="2668" dirty="0">
                <a:solidFill>
                  <a:srgbClr val="444444"/>
                </a:solidFill>
                <a:latin typeface="rawline"/>
                <a:hlinkClick r:id="rId3"/>
              </a:rPr>
              <a:t>https://www.whatsapp.com/security/WhatsApp-Security-Whitepaper.pdf</a:t>
            </a:r>
            <a:r>
              <a:rPr lang="en-US" sz="2668" dirty="0">
                <a:solidFill>
                  <a:srgbClr val="444444"/>
                </a:solidFill>
                <a:latin typeface="rawline"/>
              </a:rPr>
              <a:t> </a:t>
            </a:r>
          </a:p>
          <a:p>
            <a:pPr marL="346558" indent="-346558">
              <a:buFontTx/>
              <a:buChar char="-"/>
            </a:pPr>
            <a:endParaRPr lang="en-US" sz="2668" dirty="0">
              <a:solidFill>
                <a:srgbClr val="444444"/>
              </a:solidFill>
              <a:latin typeface="rawline"/>
            </a:endParaRPr>
          </a:p>
          <a:p>
            <a:pPr marL="346558" indent="-346558">
              <a:buFontTx/>
              <a:buChar char="-"/>
            </a:pPr>
            <a:r>
              <a:rPr lang="en-US" sz="2668" dirty="0">
                <a:solidFill>
                  <a:srgbClr val="444444"/>
                </a:solidFill>
                <a:latin typeface="rawline"/>
              </a:rPr>
              <a:t>FAQ Telegram - </a:t>
            </a:r>
            <a:r>
              <a:rPr lang="en-US" sz="2668" dirty="0">
                <a:solidFill>
                  <a:srgbClr val="444444"/>
                </a:solidFill>
                <a:latin typeface="rawline"/>
                <a:hlinkClick r:id="rId4"/>
              </a:rPr>
              <a:t>https://telegram.org/faq#security</a:t>
            </a:r>
            <a:r>
              <a:rPr lang="en-US" sz="2668" dirty="0">
                <a:solidFill>
                  <a:srgbClr val="444444"/>
                </a:solidFill>
                <a:latin typeface="rawline"/>
              </a:rPr>
              <a:t> </a:t>
            </a:r>
          </a:p>
          <a:p>
            <a:pPr marL="346558" indent="-346558">
              <a:buFontTx/>
              <a:buChar char="-"/>
            </a:pPr>
            <a:endParaRPr lang="en-US" sz="2668" dirty="0">
              <a:solidFill>
                <a:srgbClr val="444444"/>
              </a:solidFill>
              <a:latin typeface="rawline"/>
            </a:endParaRPr>
          </a:p>
          <a:p>
            <a:pPr marL="346558" indent="-346558">
              <a:buFontTx/>
              <a:buChar char="-"/>
            </a:pPr>
            <a:endParaRPr lang="en-US" sz="2668" dirty="0">
              <a:solidFill>
                <a:srgbClr val="444444"/>
              </a:solidFill>
              <a:latin typeface="rawline"/>
            </a:endParaRPr>
          </a:p>
          <a:p>
            <a:pPr marL="346558" indent="-346558">
              <a:buFontTx/>
              <a:buChar char="-"/>
            </a:pPr>
            <a:endParaRPr lang="it-IT" sz="2486" dirty="0">
              <a:solidFill>
                <a:schemeClr val="tx1">
                  <a:lumMod val="65000"/>
                  <a:lumOff val="35000"/>
                </a:schemeClr>
              </a:solidFill>
              <a:latin typeface="rawline"/>
            </a:endParaRPr>
          </a:p>
        </p:txBody>
      </p:sp>
      <p:sp>
        <p:nvSpPr>
          <p:cNvPr id="4" name="Titolo 51">
            <a:extLst>
              <a:ext uri="{FF2B5EF4-FFF2-40B4-BE49-F238E27FC236}">
                <a16:creationId xmlns:a16="http://schemas.microsoft.com/office/drawing/2014/main" id="{FD2A0F02-58C3-9582-7E9B-D4E154521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5674" y="316313"/>
            <a:ext cx="2920651" cy="1282065"/>
          </a:xfrm>
        </p:spPr>
        <p:txBody>
          <a:bodyPr/>
          <a:lstStyle/>
          <a:p>
            <a:r>
              <a:rPr lang="it-IT" dirty="0"/>
              <a:t>Link utili</a:t>
            </a:r>
          </a:p>
        </p:txBody>
      </p:sp>
    </p:spTree>
    <p:extLst>
      <p:ext uri="{BB962C8B-B14F-4D97-AF65-F5344CB8AC3E}">
        <p14:creationId xmlns:p14="http://schemas.microsoft.com/office/powerpoint/2010/main" val="3947926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40572" y="3211905"/>
            <a:ext cx="1275807" cy="219228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37535" y="3200493"/>
            <a:ext cx="1275864" cy="219238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06342" y="1366518"/>
            <a:ext cx="1579315" cy="1579315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8328984" y="4074083"/>
            <a:ext cx="892965" cy="424726"/>
          </a:xfrm>
          <a:custGeom>
            <a:avLst/>
            <a:gdLst/>
            <a:ahLst/>
            <a:cxnLst/>
            <a:rect l="l" t="t" r="r" b="b"/>
            <a:pathLst>
              <a:path w="1472565" h="700404">
                <a:moveTo>
                  <a:pt x="1233093" y="0"/>
                </a:moveTo>
                <a:lnTo>
                  <a:pt x="239374" y="0"/>
                </a:lnTo>
                <a:lnTo>
                  <a:pt x="191737" y="183"/>
                </a:lnTo>
                <a:lnTo>
                  <a:pt x="153322" y="1466"/>
                </a:lnTo>
                <a:lnTo>
                  <a:pt x="98887" y="11730"/>
                </a:lnTo>
                <a:lnTo>
                  <a:pt x="45643" y="45646"/>
                </a:lnTo>
                <a:lnTo>
                  <a:pt x="11727" y="98883"/>
                </a:lnTo>
                <a:lnTo>
                  <a:pt x="1465" y="153322"/>
                </a:lnTo>
                <a:lnTo>
                  <a:pt x="183" y="191736"/>
                </a:lnTo>
                <a:lnTo>
                  <a:pt x="0" y="239369"/>
                </a:lnTo>
                <a:lnTo>
                  <a:pt x="0" y="460738"/>
                </a:lnTo>
                <a:lnTo>
                  <a:pt x="183" y="508372"/>
                </a:lnTo>
                <a:lnTo>
                  <a:pt x="1465" y="546787"/>
                </a:lnTo>
                <a:lnTo>
                  <a:pt x="11727" y="601225"/>
                </a:lnTo>
                <a:lnTo>
                  <a:pt x="45643" y="654463"/>
                </a:lnTo>
                <a:lnTo>
                  <a:pt x="98887" y="688379"/>
                </a:lnTo>
                <a:lnTo>
                  <a:pt x="153322" y="698643"/>
                </a:lnTo>
                <a:lnTo>
                  <a:pt x="191737" y="699926"/>
                </a:lnTo>
                <a:lnTo>
                  <a:pt x="239374" y="700109"/>
                </a:lnTo>
                <a:lnTo>
                  <a:pt x="1233093" y="700109"/>
                </a:lnTo>
                <a:lnTo>
                  <a:pt x="1280730" y="699926"/>
                </a:lnTo>
                <a:lnTo>
                  <a:pt x="1319145" y="698643"/>
                </a:lnTo>
                <a:lnTo>
                  <a:pt x="1373581" y="688379"/>
                </a:lnTo>
                <a:lnTo>
                  <a:pt x="1426824" y="654463"/>
                </a:lnTo>
                <a:lnTo>
                  <a:pt x="1460740" y="601225"/>
                </a:lnTo>
                <a:lnTo>
                  <a:pt x="1471002" y="546787"/>
                </a:lnTo>
                <a:lnTo>
                  <a:pt x="1472285" y="508372"/>
                </a:lnTo>
                <a:lnTo>
                  <a:pt x="1472468" y="460738"/>
                </a:lnTo>
                <a:lnTo>
                  <a:pt x="1472468" y="239369"/>
                </a:lnTo>
                <a:lnTo>
                  <a:pt x="1472285" y="191736"/>
                </a:lnTo>
                <a:lnTo>
                  <a:pt x="1471002" y="153322"/>
                </a:lnTo>
                <a:lnTo>
                  <a:pt x="1460740" y="98883"/>
                </a:lnTo>
                <a:lnTo>
                  <a:pt x="1426824" y="45646"/>
                </a:lnTo>
                <a:lnTo>
                  <a:pt x="1373581" y="11730"/>
                </a:lnTo>
                <a:lnTo>
                  <a:pt x="1319145" y="1466"/>
                </a:lnTo>
                <a:lnTo>
                  <a:pt x="1280730" y="183"/>
                </a:lnTo>
                <a:lnTo>
                  <a:pt x="1233093" y="0"/>
                </a:lnTo>
                <a:close/>
              </a:path>
            </a:pathLst>
          </a:custGeom>
          <a:solidFill>
            <a:srgbClr val="808785"/>
          </a:solidFill>
        </p:spPr>
        <p:txBody>
          <a:bodyPr wrap="square" lIns="0" tIns="0" rIns="0" bIns="0" rtlCol="0"/>
          <a:lstStyle>
            <a:defPPr>
              <a:defRPr lang="it-IT"/>
            </a:defPPr>
            <a:lvl1pPr marL="0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7246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54492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31738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08984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86230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63476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40723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17969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sz="662"/>
          </a:p>
        </p:txBody>
      </p:sp>
      <p:sp>
        <p:nvSpPr>
          <p:cNvPr id="6" name="object 6"/>
          <p:cNvSpPr txBox="1"/>
          <p:nvPr/>
        </p:nvSpPr>
        <p:spPr>
          <a:xfrm>
            <a:off x="8510772" y="4106548"/>
            <a:ext cx="537935" cy="344215"/>
          </a:xfrm>
          <a:prstGeom prst="rect">
            <a:avLst/>
          </a:prstGeom>
        </p:spPr>
        <p:txBody>
          <a:bodyPr vert="horz" wrap="square" lIns="0" tIns="7701" rIns="0" bIns="0" rtlCol="0">
            <a:spAutoFit/>
          </a:bodyPr>
          <a:lstStyle>
            <a:defPPr>
              <a:defRPr lang="it-IT"/>
            </a:defPPr>
            <a:lvl1pPr marL="0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7246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54492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31738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08984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86230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63476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40723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17969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701" marR="3081" indent="23489">
              <a:lnSpc>
                <a:spcPct val="114300"/>
              </a:lnSpc>
              <a:spcBef>
                <a:spcPts val="61"/>
              </a:spcBef>
            </a:pPr>
            <a:r>
              <a:rPr sz="1001" spc="15" dirty="0">
                <a:solidFill>
                  <a:srgbClr val="FFFFFF"/>
                </a:solidFill>
                <a:latin typeface="Arial MT"/>
                <a:cs typeface="Arial MT"/>
              </a:rPr>
              <a:t>Execute </a:t>
            </a:r>
            <a:r>
              <a:rPr sz="1001" spc="-27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1" spc="21" dirty="0">
                <a:solidFill>
                  <a:srgbClr val="FFFFFF"/>
                </a:solidFill>
                <a:latin typeface="Arial MT"/>
                <a:cs typeface="Arial MT"/>
              </a:rPr>
              <a:t>order</a:t>
            </a:r>
            <a:r>
              <a:rPr sz="1001" spc="-49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1" spc="-3" dirty="0">
                <a:solidFill>
                  <a:srgbClr val="FFFFFF"/>
                </a:solidFill>
                <a:latin typeface="Arial MT"/>
                <a:cs typeface="Arial MT"/>
              </a:rPr>
              <a:t>66.</a:t>
            </a:r>
            <a:endParaRPr sz="1001" dirty="0">
              <a:latin typeface="Arial MT"/>
              <a:cs typeface="Arial MT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933826" y="3126511"/>
            <a:ext cx="1665040" cy="785657"/>
            <a:chOff x="5199990" y="5155847"/>
            <a:chExt cx="4032250" cy="1907539"/>
          </a:xfrm>
        </p:grpSpPr>
        <p:sp>
          <p:nvSpPr>
            <p:cNvPr id="8" name="object 8"/>
            <p:cNvSpPr/>
            <p:nvPr/>
          </p:nvSpPr>
          <p:spPr>
            <a:xfrm>
              <a:off x="5236638" y="5271341"/>
              <a:ext cx="3766820" cy="1755139"/>
            </a:xfrm>
            <a:custGeom>
              <a:avLst/>
              <a:gdLst/>
              <a:ahLst/>
              <a:cxnLst/>
              <a:rect l="l" t="t" r="r" b="b"/>
              <a:pathLst>
                <a:path w="3766820" h="1755140">
                  <a:moveTo>
                    <a:pt x="0" y="1755087"/>
                  </a:moveTo>
                  <a:lnTo>
                    <a:pt x="3733039" y="15479"/>
                  </a:lnTo>
                  <a:lnTo>
                    <a:pt x="3766257" y="0"/>
                  </a:lnTo>
                </a:path>
              </a:pathLst>
            </a:custGeom>
            <a:ln w="73296">
              <a:solidFill>
                <a:srgbClr val="55BC03"/>
              </a:solidFill>
            </a:ln>
          </p:spPr>
          <p:txBody>
            <a:bodyPr wrap="square" lIns="0" tIns="0" rIns="0" bIns="0" rtlCol="0"/>
            <a:lstStyle>
              <a:defPPr>
                <a:defRPr lang="it-IT"/>
              </a:defPPr>
              <a:lvl1pPr marL="0" algn="l" defTabSz="554492" rtl="0" eaLnBrk="1" latinLnBrk="0" hangingPunct="1">
                <a:defRPr sz="109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77246" algn="l" defTabSz="554492" rtl="0" eaLnBrk="1" latinLnBrk="0" hangingPunct="1">
                <a:defRPr sz="109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554492" algn="l" defTabSz="554492" rtl="0" eaLnBrk="1" latinLnBrk="0" hangingPunct="1">
                <a:defRPr sz="109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831738" algn="l" defTabSz="554492" rtl="0" eaLnBrk="1" latinLnBrk="0" hangingPunct="1">
                <a:defRPr sz="109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108984" algn="l" defTabSz="554492" rtl="0" eaLnBrk="1" latinLnBrk="0" hangingPunct="1">
                <a:defRPr sz="109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386230" algn="l" defTabSz="554492" rtl="0" eaLnBrk="1" latinLnBrk="0" hangingPunct="1">
                <a:defRPr sz="109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663476" algn="l" defTabSz="554492" rtl="0" eaLnBrk="1" latinLnBrk="0" hangingPunct="1">
                <a:defRPr sz="109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940723" algn="l" defTabSz="554492" rtl="0" eaLnBrk="1" latinLnBrk="0" hangingPunct="1">
                <a:defRPr sz="109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217969" algn="l" defTabSz="554492" rtl="0" eaLnBrk="1" latinLnBrk="0" hangingPunct="1">
                <a:defRPr sz="109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sz="662"/>
            </a:p>
          </p:txBody>
        </p:sp>
        <p:sp>
          <p:nvSpPr>
            <p:cNvPr id="9" name="object 9"/>
            <p:cNvSpPr/>
            <p:nvPr/>
          </p:nvSpPr>
          <p:spPr>
            <a:xfrm>
              <a:off x="8908642" y="5155847"/>
              <a:ext cx="323215" cy="262255"/>
            </a:xfrm>
            <a:custGeom>
              <a:avLst/>
              <a:gdLst/>
              <a:ahLst/>
              <a:cxnLst/>
              <a:rect l="l" t="t" r="r" b="b"/>
              <a:pathLst>
                <a:path w="323215" h="262254">
                  <a:moveTo>
                    <a:pt x="0" y="0"/>
                  </a:moveTo>
                  <a:lnTo>
                    <a:pt x="122069" y="261950"/>
                  </a:lnTo>
                  <a:lnTo>
                    <a:pt x="322984" y="89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5BC03"/>
            </a:solidFill>
          </p:spPr>
          <p:txBody>
            <a:bodyPr wrap="square" lIns="0" tIns="0" rIns="0" bIns="0" rtlCol="0"/>
            <a:lstStyle>
              <a:defPPr>
                <a:defRPr lang="it-IT"/>
              </a:defPPr>
              <a:lvl1pPr marL="0" algn="l" defTabSz="554492" rtl="0" eaLnBrk="1" latinLnBrk="0" hangingPunct="1">
                <a:defRPr sz="109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77246" algn="l" defTabSz="554492" rtl="0" eaLnBrk="1" latinLnBrk="0" hangingPunct="1">
                <a:defRPr sz="109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554492" algn="l" defTabSz="554492" rtl="0" eaLnBrk="1" latinLnBrk="0" hangingPunct="1">
                <a:defRPr sz="109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831738" algn="l" defTabSz="554492" rtl="0" eaLnBrk="1" latinLnBrk="0" hangingPunct="1">
                <a:defRPr sz="109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108984" algn="l" defTabSz="554492" rtl="0" eaLnBrk="1" latinLnBrk="0" hangingPunct="1">
                <a:defRPr sz="109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386230" algn="l" defTabSz="554492" rtl="0" eaLnBrk="1" latinLnBrk="0" hangingPunct="1">
                <a:defRPr sz="109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663476" algn="l" defTabSz="554492" rtl="0" eaLnBrk="1" latinLnBrk="0" hangingPunct="1">
                <a:defRPr sz="109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940723" algn="l" defTabSz="554492" rtl="0" eaLnBrk="1" latinLnBrk="0" hangingPunct="1">
                <a:defRPr sz="109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217969" algn="l" defTabSz="554492" rtl="0" eaLnBrk="1" latinLnBrk="0" hangingPunct="1">
                <a:defRPr sz="109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sz="662"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6469041" y="3124308"/>
            <a:ext cx="1574182" cy="722889"/>
            <a:chOff x="10667223" y="5152215"/>
            <a:chExt cx="4032250" cy="1907539"/>
          </a:xfrm>
        </p:grpSpPr>
        <p:sp>
          <p:nvSpPr>
            <p:cNvPr id="11" name="object 11"/>
            <p:cNvSpPr/>
            <p:nvPr/>
          </p:nvSpPr>
          <p:spPr>
            <a:xfrm>
              <a:off x="10703871" y="5188863"/>
              <a:ext cx="3766820" cy="1755139"/>
            </a:xfrm>
            <a:custGeom>
              <a:avLst/>
              <a:gdLst/>
              <a:ahLst/>
              <a:cxnLst/>
              <a:rect l="l" t="t" r="r" b="b"/>
              <a:pathLst>
                <a:path w="3766819" h="1755140">
                  <a:moveTo>
                    <a:pt x="3766257" y="1755087"/>
                  </a:moveTo>
                  <a:lnTo>
                    <a:pt x="3733039" y="1739607"/>
                  </a:lnTo>
                  <a:lnTo>
                    <a:pt x="0" y="0"/>
                  </a:lnTo>
                </a:path>
              </a:pathLst>
            </a:custGeom>
            <a:ln w="73296">
              <a:solidFill>
                <a:srgbClr val="55BC03"/>
              </a:solidFill>
            </a:ln>
          </p:spPr>
          <p:txBody>
            <a:bodyPr wrap="square" lIns="0" tIns="0" rIns="0" bIns="0" rtlCol="0"/>
            <a:lstStyle>
              <a:defPPr>
                <a:defRPr lang="it-IT"/>
              </a:defPPr>
              <a:lvl1pPr marL="0" algn="l" defTabSz="554492" rtl="0" eaLnBrk="1" latinLnBrk="0" hangingPunct="1">
                <a:defRPr sz="109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77246" algn="l" defTabSz="554492" rtl="0" eaLnBrk="1" latinLnBrk="0" hangingPunct="1">
                <a:defRPr sz="109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554492" algn="l" defTabSz="554492" rtl="0" eaLnBrk="1" latinLnBrk="0" hangingPunct="1">
                <a:defRPr sz="109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831738" algn="l" defTabSz="554492" rtl="0" eaLnBrk="1" latinLnBrk="0" hangingPunct="1">
                <a:defRPr sz="109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108984" algn="l" defTabSz="554492" rtl="0" eaLnBrk="1" latinLnBrk="0" hangingPunct="1">
                <a:defRPr sz="109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386230" algn="l" defTabSz="554492" rtl="0" eaLnBrk="1" latinLnBrk="0" hangingPunct="1">
                <a:defRPr sz="109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663476" algn="l" defTabSz="554492" rtl="0" eaLnBrk="1" latinLnBrk="0" hangingPunct="1">
                <a:defRPr sz="109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940723" algn="l" defTabSz="554492" rtl="0" eaLnBrk="1" latinLnBrk="0" hangingPunct="1">
                <a:defRPr sz="109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217969" algn="l" defTabSz="554492" rtl="0" eaLnBrk="1" latinLnBrk="0" hangingPunct="1">
                <a:defRPr sz="109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sz="662"/>
            </a:p>
          </p:txBody>
        </p:sp>
        <p:sp>
          <p:nvSpPr>
            <p:cNvPr id="12" name="object 12"/>
            <p:cNvSpPr/>
            <p:nvPr/>
          </p:nvSpPr>
          <p:spPr>
            <a:xfrm>
              <a:off x="14375876" y="6797494"/>
              <a:ext cx="323215" cy="262255"/>
            </a:xfrm>
            <a:custGeom>
              <a:avLst/>
              <a:gdLst/>
              <a:ahLst/>
              <a:cxnLst/>
              <a:rect l="l" t="t" r="r" b="b"/>
              <a:pathLst>
                <a:path w="323215" h="262254">
                  <a:moveTo>
                    <a:pt x="122069" y="0"/>
                  </a:moveTo>
                  <a:lnTo>
                    <a:pt x="0" y="261951"/>
                  </a:lnTo>
                  <a:lnTo>
                    <a:pt x="322984" y="253045"/>
                  </a:lnTo>
                  <a:lnTo>
                    <a:pt x="122069" y="0"/>
                  </a:lnTo>
                  <a:close/>
                </a:path>
              </a:pathLst>
            </a:custGeom>
            <a:solidFill>
              <a:srgbClr val="55BC03"/>
            </a:solidFill>
          </p:spPr>
          <p:txBody>
            <a:bodyPr wrap="square" lIns="0" tIns="0" rIns="0" bIns="0" rtlCol="0"/>
            <a:lstStyle>
              <a:defPPr>
                <a:defRPr lang="it-IT"/>
              </a:defPPr>
              <a:lvl1pPr marL="0" algn="l" defTabSz="554492" rtl="0" eaLnBrk="1" latinLnBrk="0" hangingPunct="1">
                <a:defRPr sz="109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77246" algn="l" defTabSz="554492" rtl="0" eaLnBrk="1" latinLnBrk="0" hangingPunct="1">
                <a:defRPr sz="109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554492" algn="l" defTabSz="554492" rtl="0" eaLnBrk="1" latinLnBrk="0" hangingPunct="1">
                <a:defRPr sz="109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831738" algn="l" defTabSz="554492" rtl="0" eaLnBrk="1" latinLnBrk="0" hangingPunct="1">
                <a:defRPr sz="109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108984" algn="l" defTabSz="554492" rtl="0" eaLnBrk="1" latinLnBrk="0" hangingPunct="1">
                <a:defRPr sz="109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386230" algn="l" defTabSz="554492" rtl="0" eaLnBrk="1" latinLnBrk="0" hangingPunct="1">
                <a:defRPr sz="109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663476" algn="l" defTabSz="554492" rtl="0" eaLnBrk="1" latinLnBrk="0" hangingPunct="1">
                <a:defRPr sz="109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940723" algn="l" defTabSz="554492" rtl="0" eaLnBrk="1" latinLnBrk="0" hangingPunct="1">
                <a:defRPr sz="109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217969" algn="l" defTabSz="554492" rtl="0" eaLnBrk="1" latinLnBrk="0" hangingPunct="1">
                <a:defRPr sz="109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sz="662"/>
            </a:p>
          </p:txBody>
        </p:sp>
      </p:grpSp>
      <p:pic>
        <p:nvPicPr>
          <p:cNvPr id="20" name="Immagine 19">
            <a:extLst>
              <a:ext uri="{FF2B5EF4-FFF2-40B4-BE49-F238E27FC236}">
                <a16:creationId xmlns:a16="http://schemas.microsoft.com/office/drawing/2014/main" id="{195DBAD5-FA7A-E4B4-3F0E-F09C699735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225" y="3196547"/>
            <a:ext cx="1866900" cy="2200275"/>
          </a:xfrm>
          <a:prstGeom prst="rect">
            <a:avLst/>
          </a:prstGeom>
        </p:spPr>
      </p:pic>
      <p:pic>
        <p:nvPicPr>
          <p:cNvPr id="22" name="Immagine 21">
            <a:extLst>
              <a:ext uri="{FF2B5EF4-FFF2-40B4-BE49-F238E27FC236}">
                <a16:creationId xmlns:a16="http://schemas.microsoft.com/office/drawing/2014/main" id="{43D11673-BBF9-3BA9-0343-33E6437B70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92371" y="3211856"/>
            <a:ext cx="21336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388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2929A794-FAAF-260F-3446-25877B58309A}"/>
              </a:ext>
            </a:extLst>
          </p:cNvPr>
          <p:cNvSpPr txBox="1"/>
          <p:nvPr/>
        </p:nvSpPr>
        <p:spPr>
          <a:xfrm>
            <a:off x="993059" y="1101213"/>
            <a:ext cx="1073682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Questo è un caso base che presenta però evidenti problemi</a:t>
            </a:r>
          </a:p>
          <a:p>
            <a:endParaRPr lang="it-IT" sz="35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buAutoNum type="arabicParenR"/>
            </a:pPr>
            <a:r>
              <a:rPr lang="it-IT" sz="3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 messaggi sono in </a:t>
            </a:r>
            <a:r>
              <a:rPr lang="it-IT" sz="3500" dirty="0">
                <a:solidFill>
                  <a:srgbClr val="FF3399"/>
                </a:solidFill>
              </a:rPr>
              <a:t>chiaro</a:t>
            </a:r>
          </a:p>
          <a:p>
            <a:pPr marL="342900" indent="-342900">
              <a:buAutoNum type="arabicParenR"/>
            </a:pPr>
            <a:r>
              <a:rPr lang="it-IT" sz="3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L’intermediario (server) legge e può quindi salvare questi messaggi in chiaro</a:t>
            </a:r>
          </a:p>
          <a:p>
            <a:pPr marL="342900" indent="-342900">
              <a:buAutoNum type="arabicParenR"/>
            </a:pPr>
            <a:r>
              <a:rPr lang="it-IT" sz="3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Un eventuale attacco man-in-the-middle sarebbe fin troppo facile</a:t>
            </a:r>
          </a:p>
        </p:txBody>
      </p:sp>
    </p:spTree>
    <p:extLst>
      <p:ext uri="{BB962C8B-B14F-4D97-AF65-F5344CB8AC3E}">
        <p14:creationId xmlns:p14="http://schemas.microsoft.com/office/powerpoint/2010/main" val="681772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25308" y="1079127"/>
            <a:ext cx="4141382" cy="254863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45262" y="4104763"/>
            <a:ext cx="1275807" cy="219228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971155" y="4104762"/>
            <a:ext cx="1275864" cy="219238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306342" y="1723680"/>
            <a:ext cx="1579315" cy="1579315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2036678" y="4988670"/>
            <a:ext cx="892965" cy="424726"/>
          </a:xfrm>
          <a:custGeom>
            <a:avLst/>
            <a:gdLst/>
            <a:ahLst/>
            <a:cxnLst/>
            <a:rect l="l" t="t" r="r" b="b"/>
            <a:pathLst>
              <a:path w="1472564" h="700404">
                <a:moveTo>
                  <a:pt x="1233098" y="0"/>
                </a:moveTo>
                <a:lnTo>
                  <a:pt x="239370" y="0"/>
                </a:lnTo>
                <a:lnTo>
                  <a:pt x="191737" y="183"/>
                </a:lnTo>
                <a:lnTo>
                  <a:pt x="153322" y="1466"/>
                </a:lnTo>
                <a:lnTo>
                  <a:pt x="98884" y="11730"/>
                </a:lnTo>
                <a:lnTo>
                  <a:pt x="45647" y="45646"/>
                </a:lnTo>
                <a:lnTo>
                  <a:pt x="11730" y="98883"/>
                </a:lnTo>
                <a:lnTo>
                  <a:pt x="1466" y="153322"/>
                </a:lnTo>
                <a:lnTo>
                  <a:pt x="183" y="191736"/>
                </a:lnTo>
                <a:lnTo>
                  <a:pt x="0" y="239369"/>
                </a:lnTo>
                <a:lnTo>
                  <a:pt x="0" y="460738"/>
                </a:lnTo>
                <a:lnTo>
                  <a:pt x="183" y="508372"/>
                </a:lnTo>
                <a:lnTo>
                  <a:pt x="1466" y="546787"/>
                </a:lnTo>
                <a:lnTo>
                  <a:pt x="11730" y="601225"/>
                </a:lnTo>
                <a:lnTo>
                  <a:pt x="45647" y="654463"/>
                </a:lnTo>
                <a:lnTo>
                  <a:pt x="98884" y="688379"/>
                </a:lnTo>
                <a:lnTo>
                  <a:pt x="153322" y="698643"/>
                </a:lnTo>
                <a:lnTo>
                  <a:pt x="191737" y="699926"/>
                </a:lnTo>
                <a:lnTo>
                  <a:pt x="239370" y="700109"/>
                </a:lnTo>
                <a:lnTo>
                  <a:pt x="1233098" y="700109"/>
                </a:lnTo>
                <a:lnTo>
                  <a:pt x="1280731" y="699926"/>
                </a:lnTo>
                <a:lnTo>
                  <a:pt x="1319145" y="698643"/>
                </a:lnTo>
                <a:lnTo>
                  <a:pt x="1373584" y="688379"/>
                </a:lnTo>
                <a:lnTo>
                  <a:pt x="1426822" y="654463"/>
                </a:lnTo>
                <a:lnTo>
                  <a:pt x="1460738" y="601225"/>
                </a:lnTo>
                <a:lnTo>
                  <a:pt x="1471002" y="546787"/>
                </a:lnTo>
                <a:lnTo>
                  <a:pt x="1472284" y="508372"/>
                </a:lnTo>
                <a:lnTo>
                  <a:pt x="1472468" y="460738"/>
                </a:lnTo>
                <a:lnTo>
                  <a:pt x="1472468" y="239369"/>
                </a:lnTo>
                <a:lnTo>
                  <a:pt x="1472284" y="191736"/>
                </a:lnTo>
                <a:lnTo>
                  <a:pt x="1471002" y="153322"/>
                </a:lnTo>
                <a:lnTo>
                  <a:pt x="1460738" y="98883"/>
                </a:lnTo>
                <a:lnTo>
                  <a:pt x="1426822" y="45646"/>
                </a:lnTo>
                <a:lnTo>
                  <a:pt x="1373584" y="11730"/>
                </a:lnTo>
                <a:lnTo>
                  <a:pt x="1319145" y="1466"/>
                </a:lnTo>
                <a:lnTo>
                  <a:pt x="1280731" y="183"/>
                </a:lnTo>
                <a:lnTo>
                  <a:pt x="1233098" y="0"/>
                </a:lnTo>
                <a:close/>
              </a:path>
            </a:pathLst>
          </a:custGeom>
          <a:solidFill>
            <a:srgbClr val="55BC03"/>
          </a:solidFill>
        </p:spPr>
        <p:txBody>
          <a:bodyPr wrap="square" lIns="0" tIns="0" rIns="0" bIns="0" rtlCol="0"/>
          <a:lstStyle>
            <a:defPPr>
              <a:defRPr lang="it-IT"/>
            </a:defPPr>
            <a:lvl1pPr marL="0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7246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54492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31738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08984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86230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63476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40723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17969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sz="662"/>
          </a:p>
        </p:txBody>
      </p:sp>
      <p:sp>
        <p:nvSpPr>
          <p:cNvPr id="7" name="object 7"/>
          <p:cNvSpPr txBox="1"/>
          <p:nvPr/>
        </p:nvSpPr>
        <p:spPr>
          <a:xfrm>
            <a:off x="2214209" y="5007245"/>
            <a:ext cx="537935" cy="344215"/>
          </a:xfrm>
          <a:prstGeom prst="rect">
            <a:avLst/>
          </a:prstGeom>
        </p:spPr>
        <p:txBody>
          <a:bodyPr vert="horz" wrap="square" lIns="0" tIns="7701" rIns="0" bIns="0" rtlCol="0">
            <a:spAutoFit/>
          </a:bodyPr>
          <a:lstStyle>
            <a:defPPr>
              <a:defRPr lang="it-IT"/>
            </a:defPPr>
            <a:lvl1pPr marL="0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7246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54492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31738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08984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86230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63476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40723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17969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701" marR="3081" indent="23489">
              <a:lnSpc>
                <a:spcPct val="114300"/>
              </a:lnSpc>
              <a:spcBef>
                <a:spcPts val="61"/>
              </a:spcBef>
            </a:pPr>
            <a:r>
              <a:rPr sz="1001" spc="15" dirty="0">
                <a:solidFill>
                  <a:srgbClr val="FFFFFF"/>
                </a:solidFill>
                <a:latin typeface="Arial MT"/>
                <a:cs typeface="Arial MT"/>
              </a:rPr>
              <a:t>Execute </a:t>
            </a:r>
            <a:r>
              <a:rPr sz="1001" spc="-27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1" spc="21" dirty="0">
                <a:solidFill>
                  <a:srgbClr val="FFFFFF"/>
                </a:solidFill>
                <a:latin typeface="Arial MT"/>
                <a:cs typeface="Arial MT"/>
              </a:rPr>
              <a:t>order</a:t>
            </a:r>
            <a:r>
              <a:rPr sz="1001" spc="-49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1" spc="-3" dirty="0">
                <a:solidFill>
                  <a:srgbClr val="FFFFFF"/>
                </a:solidFill>
                <a:latin typeface="Arial MT"/>
                <a:cs typeface="Arial MT"/>
              </a:rPr>
              <a:t>66.</a:t>
            </a:r>
            <a:endParaRPr sz="1001">
              <a:latin typeface="Arial MT"/>
              <a:cs typeface="Arial MT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139898" y="3392499"/>
            <a:ext cx="5293098" cy="1744343"/>
            <a:chOff x="5177219" y="5594482"/>
            <a:chExt cx="8728710" cy="2876550"/>
          </a:xfrm>
        </p:grpSpPr>
        <p:sp>
          <p:nvSpPr>
            <p:cNvPr id="9" name="object 9"/>
            <p:cNvSpPr/>
            <p:nvPr/>
          </p:nvSpPr>
          <p:spPr>
            <a:xfrm>
              <a:off x="5177219" y="5594482"/>
              <a:ext cx="2549525" cy="2446655"/>
            </a:xfrm>
            <a:custGeom>
              <a:avLst/>
              <a:gdLst/>
              <a:ahLst/>
              <a:cxnLst/>
              <a:rect l="l" t="t" r="r" b="b"/>
              <a:pathLst>
                <a:path w="2549525" h="2446654">
                  <a:moveTo>
                    <a:pt x="0" y="1288444"/>
                  </a:moveTo>
                  <a:lnTo>
                    <a:pt x="67027" y="2172210"/>
                  </a:lnTo>
                  <a:lnTo>
                    <a:pt x="909952" y="2446093"/>
                  </a:lnTo>
                  <a:lnTo>
                    <a:pt x="758945" y="2253979"/>
                  </a:lnTo>
                  <a:lnTo>
                    <a:pt x="1742896" y="1480558"/>
                  </a:lnTo>
                  <a:lnTo>
                    <a:pt x="151006" y="1480558"/>
                  </a:lnTo>
                  <a:lnTo>
                    <a:pt x="0" y="1288444"/>
                  </a:lnTo>
                  <a:close/>
                </a:path>
                <a:path w="2549525" h="2446654">
                  <a:moveTo>
                    <a:pt x="1639167" y="0"/>
                  </a:moveTo>
                  <a:lnTo>
                    <a:pt x="1790175" y="192112"/>
                  </a:lnTo>
                  <a:lnTo>
                    <a:pt x="151006" y="1480558"/>
                  </a:lnTo>
                  <a:lnTo>
                    <a:pt x="1742896" y="1480558"/>
                  </a:lnTo>
                  <a:lnTo>
                    <a:pt x="2398113" y="965533"/>
                  </a:lnTo>
                  <a:lnTo>
                    <a:pt x="2534549" y="965533"/>
                  </a:lnTo>
                  <a:lnTo>
                    <a:pt x="2482093" y="273881"/>
                  </a:lnTo>
                  <a:lnTo>
                    <a:pt x="1639167" y="0"/>
                  </a:lnTo>
                  <a:close/>
                </a:path>
                <a:path w="2549525" h="2446654">
                  <a:moveTo>
                    <a:pt x="2534549" y="965533"/>
                  </a:moveTo>
                  <a:lnTo>
                    <a:pt x="2398113" y="965533"/>
                  </a:lnTo>
                  <a:lnTo>
                    <a:pt x="2549120" y="1157647"/>
                  </a:lnTo>
                  <a:lnTo>
                    <a:pt x="2534549" y="965533"/>
                  </a:lnTo>
                  <a:close/>
                </a:path>
              </a:pathLst>
            </a:custGeom>
            <a:solidFill>
              <a:srgbClr val="AD5BFF"/>
            </a:solidFill>
          </p:spPr>
          <p:txBody>
            <a:bodyPr wrap="square" lIns="0" tIns="0" rIns="0" bIns="0" rtlCol="0"/>
            <a:lstStyle>
              <a:defPPr>
                <a:defRPr lang="it-IT"/>
              </a:defPPr>
              <a:lvl1pPr marL="0" algn="l" defTabSz="554492" rtl="0" eaLnBrk="1" latinLnBrk="0" hangingPunct="1">
                <a:defRPr sz="109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77246" algn="l" defTabSz="554492" rtl="0" eaLnBrk="1" latinLnBrk="0" hangingPunct="1">
                <a:defRPr sz="109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554492" algn="l" defTabSz="554492" rtl="0" eaLnBrk="1" latinLnBrk="0" hangingPunct="1">
                <a:defRPr sz="109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831738" algn="l" defTabSz="554492" rtl="0" eaLnBrk="1" latinLnBrk="0" hangingPunct="1">
                <a:defRPr sz="109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108984" algn="l" defTabSz="554492" rtl="0" eaLnBrk="1" latinLnBrk="0" hangingPunct="1">
                <a:defRPr sz="109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386230" algn="l" defTabSz="554492" rtl="0" eaLnBrk="1" latinLnBrk="0" hangingPunct="1">
                <a:defRPr sz="109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663476" algn="l" defTabSz="554492" rtl="0" eaLnBrk="1" latinLnBrk="0" hangingPunct="1">
                <a:defRPr sz="109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940723" algn="l" defTabSz="554492" rtl="0" eaLnBrk="1" latinLnBrk="0" hangingPunct="1">
                <a:defRPr sz="109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217969" algn="l" defTabSz="554492" rtl="0" eaLnBrk="1" latinLnBrk="0" hangingPunct="1">
                <a:defRPr sz="109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sz="662"/>
            </a:p>
          </p:txBody>
        </p:sp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774662" y="7947402"/>
              <a:ext cx="335068" cy="42930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518095" y="7936931"/>
              <a:ext cx="6387240" cy="534015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4098595" y="4722990"/>
            <a:ext cx="4328126" cy="396617"/>
          </a:xfrm>
          <a:prstGeom prst="rect">
            <a:avLst/>
          </a:prstGeom>
        </p:spPr>
        <p:txBody>
          <a:bodyPr vert="horz" wrap="square" lIns="0" tIns="9242" rIns="0" bIns="0" rtlCol="0">
            <a:spAutoFit/>
          </a:bodyPr>
          <a:lstStyle>
            <a:defPPr>
              <a:defRPr lang="it-IT"/>
            </a:defPPr>
            <a:lvl1pPr marL="0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7246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54492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31738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08984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86230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63476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40723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17969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701">
              <a:lnSpc>
                <a:spcPct val="100000"/>
              </a:lnSpc>
              <a:spcBef>
                <a:spcPts val="73"/>
              </a:spcBef>
              <a:tabLst>
                <a:tab pos="449370" algn="l"/>
              </a:tabLst>
            </a:pPr>
            <a:r>
              <a:rPr sz="2486" spc="-267" dirty="0">
                <a:solidFill>
                  <a:srgbClr val="5E5E5E"/>
                </a:solidFill>
                <a:latin typeface="Tahoma"/>
                <a:cs typeface="Tahoma"/>
              </a:rPr>
              <a:t>1.	</a:t>
            </a:r>
            <a:r>
              <a:rPr sz="2486" spc="-24" dirty="0">
                <a:solidFill>
                  <a:srgbClr val="5E5E5E"/>
                </a:solidFill>
                <a:latin typeface="Tahoma"/>
                <a:cs typeface="Tahoma"/>
              </a:rPr>
              <a:t>Diffie-Hellman</a:t>
            </a:r>
            <a:r>
              <a:rPr sz="2486" spc="-263" dirty="0">
                <a:solidFill>
                  <a:srgbClr val="5E5E5E"/>
                </a:solidFill>
                <a:latin typeface="Tahoma"/>
                <a:cs typeface="Tahoma"/>
              </a:rPr>
              <a:t> </a:t>
            </a:r>
            <a:r>
              <a:rPr sz="2486" spc="-49" dirty="0">
                <a:solidFill>
                  <a:srgbClr val="5E5E5E"/>
                </a:solidFill>
                <a:latin typeface="Tahoma"/>
                <a:cs typeface="Tahoma"/>
              </a:rPr>
              <a:t>Key</a:t>
            </a:r>
            <a:r>
              <a:rPr sz="2486" spc="-263" dirty="0">
                <a:solidFill>
                  <a:srgbClr val="5E5E5E"/>
                </a:solidFill>
                <a:latin typeface="Tahoma"/>
                <a:cs typeface="Tahoma"/>
              </a:rPr>
              <a:t> </a:t>
            </a:r>
            <a:r>
              <a:rPr sz="2486" spc="-27" dirty="0">
                <a:solidFill>
                  <a:srgbClr val="5E5E5E"/>
                </a:solidFill>
                <a:latin typeface="Tahoma"/>
                <a:cs typeface="Tahoma"/>
              </a:rPr>
              <a:t>Exchange</a:t>
            </a:r>
            <a:endParaRPr sz="2486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 rot="19320000">
            <a:off x="3515589" y="4003888"/>
            <a:ext cx="783835" cy="266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it-IT"/>
            </a:defPPr>
            <a:lvl1pPr marL="0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7246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54492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31738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08984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86230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63476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40723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17969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101"/>
              </a:lnSpc>
            </a:pPr>
            <a:r>
              <a:rPr sz="2092" spc="-6" dirty="0">
                <a:solidFill>
                  <a:srgbClr val="FFFFFF"/>
                </a:solidFill>
                <a:latin typeface="Arial MT"/>
                <a:cs typeface="Arial MT"/>
              </a:rPr>
              <a:t>DHKE</a:t>
            </a:r>
            <a:endParaRPr sz="2092">
              <a:latin typeface="Arial MT"/>
              <a:cs typeface="Arial MT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251884" y="2742669"/>
            <a:ext cx="217561" cy="505590"/>
          </a:xfrm>
          <a:custGeom>
            <a:avLst/>
            <a:gdLst/>
            <a:ahLst/>
            <a:cxnLst/>
            <a:rect l="l" t="t" r="r" b="b"/>
            <a:pathLst>
              <a:path w="358775" h="833754">
                <a:moveTo>
                  <a:pt x="241702" y="390056"/>
                </a:moveTo>
                <a:lnTo>
                  <a:pt x="120297" y="390056"/>
                </a:lnTo>
                <a:lnTo>
                  <a:pt x="120297" y="787728"/>
                </a:lnTo>
                <a:lnTo>
                  <a:pt x="179275" y="833231"/>
                </a:lnTo>
                <a:lnTo>
                  <a:pt x="215859" y="787728"/>
                </a:lnTo>
                <a:lnTo>
                  <a:pt x="238317" y="760388"/>
                </a:lnTo>
                <a:lnTo>
                  <a:pt x="215859" y="736497"/>
                </a:lnTo>
                <a:lnTo>
                  <a:pt x="215924" y="717033"/>
                </a:lnTo>
                <a:lnTo>
                  <a:pt x="238902" y="683769"/>
                </a:lnTo>
                <a:lnTo>
                  <a:pt x="215989" y="651547"/>
                </a:lnTo>
                <a:lnTo>
                  <a:pt x="215989" y="630000"/>
                </a:lnTo>
                <a:lnTo>
                  <a:pt x="238902" y="596866"/>
                </a:lnTo>
                <a:lnTo>
                  <a:pt x="215924" y="564513"/>
                </a:lnTo>
                <a:lnTo>
                  <a:pt x="215924" y="543227"/>
                </a:lnTo>
                <a:lnTo>
                  <a:pt x="238902" y="509963"/>
                </a:lnTo>
                <a:lnTo>
                  <a:pt x="215859" y="477545"/>
                </a:lnTo>
                <a:lnTo>
                  <a:pt x="215859" y="458471"/>
                </a:lnTo>
                <a:lnTo>
                  <a:pt x="216770" y="453394"/>
                </a:lnTo>
                <a:lnTo>
                  <a:pt x="241702" y="411407"/>
                </a:lnTo>
                <a:lnTo>
                  <a:pt x="241702" y="390056"/>
                </a:lnTo>
                <a:close/>
              </a:path>
              <a:path w="358775" h="833754">
                <a:moveTo>
                  <a:pt x="179210" y="0"/>
                </a:moveTo>
                <a:lnTo>
                  <a:pt x="131570" y="6401"/>
                </a:lnTo>
                <a:lnTo>
                  <a:pt x="88760" y="24468"/>
                </a:lnTo>
                <a:lnTo>
                  <a:pt x="52490" y="52490"/>
                </a:lnTo>
                <a:lnTo>
                  <a:pt x="24468" y="88760"/>
                </a:lnTo>
                <a:lnTo>
                  <a:pt x="6401" y="131569"/>
                </a:lnTo>
                <a:lnTo>
                  <a:pt x="0" y="179209"/>
                </a:lnTo>
                <a:lnTo>
                  <a:pt x="6767" y="228162"/>
                </a:lnTo>
                <a:lnTo>
                  <a:pt x="25831" y="271938"/>
                </a:lnTo>
                <a:lnTo>
                  <a:pt x="55332" y="308684"/>
                </a:lnTo>
                <a:lnTo>
                  <a:pt x="93412" y="336546"/>
                </a:lnTo>
                <a:lnTo>
                  <a:pt x="93412" y="390056"/>
                </a:lnTo>
                <a:lnTo>
                  <a:pt x="265006" y="390056"/>
                </a:lnTo>
                <a:lnTo>
                  <a:pt x="265006" y="336546"/>
                </a:lnTo>
                <a:lnTo>
                  <a:pt x="303085" y="308683"/>
                </a:lnTo>
                <a:lnTo>
                  <a:pt x="332587" y="271937"/>
                </a:lnTo>
                <a:lnTo>
                  <a:pt x="351651" y="228161"/>
                </a:lnTo>
                <a:lnTo>
                  <a:pt x="358419" y="179209"/>
                </a:lnTo>
                <a:lnTo>
                  <a:pt x="352016" y="131569"/>
                </a:lnTo>
                <a:lnTo>
                  <a:pt x="350253" y="127392"/>
                </a:lnTo>
                <a:lnTo>
                  <a:pt x="179210" y="127392"/>
                </a:lnTo>
                <a:lnTo>
                  <a:pt x="163294" y="124181"/>
                </a:lnTo>
                <a:lnTo>
                  <a:pt x="150300" y="115422"/>
                </a:lnTo>
                <a:lnTo>
                  <a:pt x="141541" y="102428"/>
                </a:lnTo>
                <a:lnTo>
                  <a:pt x="138329" y="86512"/>
                </a:lnTo>
                <a:lnTo>
                  <a:pt x="141541" y="70597"/>
                </a:lnTo>
                <a:lnTo>
                  <a:pt x="150300" y="57603"/>
                </a:lnTo>
                <a:lnTo>
                  <a:pt x="163294" y="48843"/>
                </a:lnTo>
                <a:lnTo>
                  <a:pt x="179210" y="45632"/>
                </a:lnTo>
                <a:lnTo>
                  <a:pt x="297050" y="45632"/>
                </a:lnTo>
                <a:lnTo>
                  <a:pt x="269657" y="24468"/>
                </a:lnTo>
                <a:lnTo>
                  <a:pt x="226849" y="6401"/>
                </a:lnTo>
                <a:lnTo>
                  <a:pt x="179210" y="0"/>
                </a:lnTo>
                <a:close/>
              </a:path>
              <a:path w="358775" h="833754">
                <a:moveTo>
                  <a:pt x="297050" y="45632"/>
                </a:moveTo>
                <a:lnTo>
                  <a:pt x="179210" y="45632"/>
                </a:lnTo>
                <a:lnTo>
                  <a:pt x="195126" y="48843"/>
                </a:lnTo>
                <a:lnTo>
                  <a:pt x="208120" y="57603"/>
                </a:lnTo>
                <a:lnTo>
                  <a:pt x="216879" y="70597"/>
                </a:lnTo>
                <a:lnTo>
                  <a:pt x="220090" y="86512"/>
                </a:lnTo>
                <a:lnTo>
                  <a:pt x="216879" y="102428"/>
                </a:lnTo>
                <a:lnTo>
                  <a:pt x="208119" y="115422"/>
                </a:lnTo>
                <a:lnTo>
                  <a:pt x="195125" y="124181"/>
                </a:lnTo>
                <a:lnTo>
                  <a:pt x="179210" y="127392"/>
                </a:lnTo>
                <a:lnTo>
                  <a:pt x="350253" y="127392"/>
                </a:lnTo>
                <a:lnTo>
                  <a:pt x="333949" y="88760"/>
                </a:lnTo>
                <a:lnTo>
                  <a:pt x="305927" y="52490"/>
                </a:lnTo>
                <a:lnTo>
                  <a:pt x="297050" y="45632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>
            <a:defPPr>
              <a:defRPr lang="it-IT"/>
            </a:defPPr>
            <a:lvl1pPr marL="0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7246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54492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31738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08984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86230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63476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40723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17969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sz="662"/>
          </a:p>
        </p:txBody>
      </p:sp>
      <p:sp>
        <p:nvSpPr>
          <p:cNvPr id="15" name="object 15"/>
          <p:cNvSpPr/>
          <p:nvPr/>
        </p:nvSpPr>
        <p:spPr>
          <a:xfrm>
            <a:off x="2374459" y="4403291"/>
            <a:ext cx="217561" cy="505590"/>
          </a:xfrm>
          <a:custGeom>
            <a:avLst/>
            <a:gdLst/>
            <a:ahLst/>
            <a:cxnLst/>
            <a:rect l="l" t="t" r="r" b="b"/>
            <a:pathLst>
              <a:path w="358775" h="833754">
                <a:moveTo>
                  <a:pt x="241701" y="390056"/>
                </a:moveTo>
                <a:lnTo>
                  <a:pt x="120297" y="390056"/>
                </a:lnTo>
                <a:lnTo>
                  <a:pt x="120297" y="787728"/>
                </a:lnTo>
                <a:lnTo>
                  <a:pt x="179274" y="833231"/>
                </a:lnTo>
                <a:lnTo>
                  <a:pt x="215858" y="787728"/>
                </a:lnTo>
                <a:lnTo>
                  <a:pt x="238316" y="760388"/>
                </a:lnTo>
                <a:lnTo>
                  <a:pt x="215858" y="736497"/>
                </a:lnTo>
                <a:lnTo>
                  <a:pt x="215923" y="717033"/>
                </a:lnTo>
                <a:lnTo>
                  <a:pt x="238902" y="683769"/>
                </a:lnTo>
                <a:lnTo>
                  <a:pt x="215989" y="651547"/>
                </a:lnTo>
                <a:lnTo>
                  <a:pt x="215989" y="630000"/>
                </a:lnTo>
                <a:lnTo>
                  <a:pt x="238902" y="596866"/>
                </a:lnTo>
                <a:lnTo>
                  <a:pt x="215923" y="564513"/>
                </a:lnTo>
                <a:lnTo>
                  <a:pt x="215923" y="543227"/>
                </a:lnTo>
                <a:lnTo>
                  <a:pt x="238902" y="509963"/>
                </a:lnTo>
                <a:lnTo>
                  <a:pt x="215858" y="477545"/>
                </a:lnTo>
                <a:lnTo>
                  <a:pt x="215858" y="458471"/>
                </a:lnTo>
                <a:lnTo>
                  <a:pt x="216770" y="453394"/>
                </a:lnTo>
                <a:lnTo>
                  <a:pt x="241701" y="411407"/>
                </a:lnTo>
                <a:lnTo>
                  <a:pt x="241701" y="390056"/>
                </a:lnTo>
                <a:close/>
              </a:path>
              <a:path w="358775" h="833754">
                <a:moveTo>
                  <a:pt x="179209" y="0"/>
                </a:moveTo>
                <a:lnTo>
                  <a:pt x="131569" y="6401"/>
                </a:lnTo>
                <a:lnTo>
                  <a:pt x="88760" y="24468"/>
                </a:lnTo>
                <a:lnTo>
                  <a:pt x="52490" y="52490"/>
                </a:lnTo>
                <a:lnTo>
                  <a:pt x="24468" y="88760"/>
                </a:lnTo>
                <a:lnTo>
                  <a:pt x="6401" y="131570"/>
                </a:lnTo>
                <a:lnTo>
                  <a:pt x="0" y="179210"/>
                </a:lnTo>
                <a:lnTo>
                  <a:pt x="6767" y="228162"/>
                </a:lnTo>
                <a:lnTo>
                  <a:pt x="25830" y="271938"/>
                </a:lnTo>
                <a:lnTo>
                  <a:pt x="55331" y="308684"/>
                </a:lnTo>
                <a:lnTo>
                  <a:pt x="93412" y="336546"/>
                </a:lnTo>
                <a:lnTo>
                  <a:pt x="93412" y="390056"/>
                </a:lnTo>
                <a:lnTo>
                  <a:pt x="265006" y="390056"/>
                </a:lnTo>
                <a:lnTo>
                  <a:pt x="265006" y="336546"/>
                </a:lnTo>
                <a:lnTo>
                  <a:pt x="303085" y="308683"/>
                </a:lnTo>
                <a:lnTo>
                  <a:pt x="332586" y="271937"/>
                </a:lnTo>
                <a:lnTo>
                  <a:pt x="351651" y="228161"/>
                </a:lnTo>
                <a:lnTo>
                  <a:pt x="358419" y="179210"/>
                </a:lnTo>
                <a:lnTo>
                  <a:pt x="352016" y="131570"/>
                </a:lnTo>
                <a:lnTo>
                  <a:pt x="350253" y="127392"/>
                </a:lnTo>
                <a:lnTo>
                  <a:pt x="179209" y="127392"/>
                </a:lnTo>
                <a:lnTo>
                  <a:pt x="163293" y="124181"/>
                </a:lnTo>
                <a:lnTo>
                  <a:pt x="150299" y="115422"/>
                </a:lnTo>
                <a:lnTo>
                  <a:pt x="141540" y="102428"/>
                </a:lnTo>
                <a:lnTo>
                  <a:pt x="138328" y="86512"/>
                </a:lnTo>
                <a:lnTo>
                  <a:pt x="141540" y="70597"/>
                </a:lnTo>
                <a:lnTo>
                  <a:pt x="150299" y="57603"/>
                </a:lnTo>
                <a:lnTo>
                  <a:pt x="163293" y="48843"/>
                </a:lnTo>
                <a:lnTo>
                  <a:pt x="179209" y="45632"/>
                </a:lnTo>
                <a:lnTo>
                  <a:pt x="297050" y="45632"/>
                </a:lnTo>
                <a:lnTo>
                  <a:pt x="269657" y="24468"/>
                </a:lnTo>
                <a:lnTo>
                  <a:pt x="226848" y="6401"/>
                </a:lnTo>
                <a:lnTo>
                  <a:pt x="179209" y="0"/>
                </a:lnTo>
                <a:close/>
              </a:path>
              <a:path w="358775" h="833754">
                <a:moveTo>
                  <a:pt x="297050" y="45632"/>
                </a:moveTo>
                <a:lnTo>
                  <a:pt x="179209" y="45632"/>
                </a:lnTo>
                <a:lnTo>
                  <a:pt x="195125" y="48843"/>
                </a:lnTo>
                <a:lnTo>
                  <a:pt x="208119" y="57603"/>
                </a:lnTo>
                <a:lnTo>
                  <a:pt x="216878" y="70597"/>
                </a:lnTo>
                <a:lnTo>
                  <a:pt x="220089" y="86512"/>
                </a:lnTo>
                <a:lnTo>
                  <a:pt x="216878" y="102428"/>
                </a:lnTo>
                <a:lnTo>
                  <a:pt x="208118" y="115422"/>
                </a:lnTo>
                <a:lnTo>
                  <a:pt x="195124" y="124181"/>
                </a:lnTo>
                <a:lnTo>
                  <a:pt x="179209" y="127392"/>
                </a:lnTo>
                <a:lnTo>
                  <a:pt x="350253" y="127392"/>
                </a:lnTo>
                <a:lnTo>
                  <a:pt x="333949" y="88760"/>
                </a:lnTo>
                <a:lnTo>
                  <a:pt x="305927" y="52490"/>
                </a:lnTo>
                <a:lnTo>
                  <a:pt x="297050" y="45632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>
            <a:defPPr>
              <a:defRPr lang="it-IT"/>
            </a:defPPr>
            <a:lvl1pPr marL="0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7246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54492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31738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08984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86230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63476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40723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17969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sz="662"/>
          </a:p>
        </p:txBody>
      </p:sp>
      <p:sp>
        <p:nvSpPr>
          <p:cNvPr id="26" name="object 27">
            <a:extLst>
              <a:ext uri="{FF2B5EF4-FFF2-40B4-BE49-F238E27FC236}">
                <a16:creationId xmlns:a16="http://schemas.microsoft.com/office/drawing/2014/main" id="{B762503F-2CDF-4899-A578-A1B31654D38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66382" y="279870"/>
            <a:ext cx="8592551" cy="78207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95"/>
              </a:spcBef>
            </a:pPr>
            <a:r>
              <a:rPr spc="-120" dirty="0"/>
              <a:t>I</a:t>
            </a:r>
            <a:r>
              <a:rPr spc="-290" dirty="0"/>
              <a:t>n</a:t>
            </a:r>
            <a:r>
              <a:rPr spc="-350" dirty="0"/>
              <a:t>s</a:t>
            </a:r>
            <a:r>
              <a:rPr spc="135" dirty="0"/>
              <a:t>t</a:t>
            </a:r>
            <a:r>
              <a:rPr spc="-80" dirty="0"/>
              <a:t>a</a:t>
            </a:r>
            <a:r>
              <a:rPr spc="-290" dirty="0"/>
              <a:t>n</a:t>
            </a:r>
            <a:r>
              <a:rPr spc="180" dirty="0"/>
              <a:t>t</a:t>
            </a:r>
            <a:r>
              <a:rPr spc="-665" dirty="0"/>
              <a:t> </a:t>
            </a:r>
            <a:r>
              <a:rPr spc="-220" dirty="0"/>
              <a:t>m</a:t>
            </a:r>
            <a:r>
              <a:rPr spc="-15" dirty="0"/>
              <a:t>e</a:t>
            </a:r>
            <a:r>
              <a:rPr spc="-350" dirty="0"/>
              <a:t>ss</a:t>
            </a:r>
            <a:r>
              <a:rPr spc="-80" dirty="0"/>
              <a:t>a</a:t>
            </a:r>
            <a:r>
              <a:rPr spc="-150" dirty="0"/>
              <a:t>g</a:t>
            </a:r>
            <a:r>
              <a:rPr spc="-325" dirty="0"/>
              <a:t>i</a:t>
            </a:r>
            <a:r>
              <a:rPr spc="-290" dirty="0"/>
              <a:t>n</a:t>
            </a:r>
            <a:r>
              <a:rPr spc="-150" dirty="0"/>
              <a:t>g</a:t>
            </a:r>
            <a:r>
              <a:rPr spc="-459" dirty="0"/>
              <a:t>:</a:t>
            </a:r>
            <a:r>
              <a:rPr spc="-665" dirty="0"/>
              <a:t> </a:t>
            </a:r>
            <a:r>
              <a:rPr spc="-15" dirty="0"/>
              <a:t>e</a:t>
            </a:r>
            <a:r>
              <a:rPr spc="-290" dirty="0"/>
              <a:t>n</a:t>
            </a:r>
            <a:r>
              <a:rPr spc="-105" dirty="0"/>
              <a:t>c</a:t>
            </a:r>
            <a:r>
              <a:rPr spc="-215" dirty="0"/>
              <a:t>r</a:t>
            </a:r>
            <a:r>
              <a:rPr spc="-130" dirty="0"/>
              <a:t>yp</a:t>
            </a:r>
            <a:r>
              <a:rPr spc="180" dirty="0"/>
              <a:t>t</a:t>
            </a:r>
            <a:r>
              <a:rPr spc="-325" dirty="0"/>
              <a:t>i</a:t>
            </a:r>
            <a:r>
              <a:rPr spc="-320" dirty="0"/>
              <a:t>o</a:t>
            </a:r>
            <a:r>
              <a:rPr spc="-290" dirty="0"/>
              <a:t>n</a:t>
            </a:r>
          </a:p>
        </p:txBody>
      </p:sp>
      <p:pic>
        <p:nvPicPr>
          <p:cNvPr id="23" name="Immagine 22">
            <a:extLst>
              <a:ext uri="{FF2B5EF4-FFF2-40B4-BE49-F238E27FC236}">
                <a16:creationId xmlns:a16="http://schemas.microsoft.com/office/drawing/2014/main" id="{E0CD9CE2-0DD4-1A7E-DC48-52AF50BD797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6649" y="4310264"/>
            <a:ext cx="1373431" cy="1618686"/>
          </a:xfrm>
          <a:prstGeom prst="rect">
            <a:avLst/>
          </a:prstGeom>
        </p:spPr>
      </p:pic>
      <p:pic>
        <p:nvPicPr>
          <p:cNvPr id="25" name="Immagine 24">
            <a:extLst>
              <a:ext uri="{FF2B5EF4-FFF2-40B4-BE49-F238E27FC236}">
                <a16:creationId xmlns:a16="http://schemas.microsoft.com/office/drawing/2014/main" id="{AECF1220-702E-40E0-ACFA-28887D27510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351697" y="4459078"/>
            <a:ext cx="1483654" cy="1483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048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25308" y="558015"/>
            <a:ext cx="4141382" cy="254863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45262" y="3583651"/>
            <a:ext cx="1275807" cy="219228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971155" y="3583650"/>
            <a:ext cx="1275864" cy="219238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306342" y="1202568"/>
            <a:ext cx="1579315" cy="1579315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2374459" y="3882179"/>
            <a:ext cx="217561" cy="505590"/>
          </a:xfrm>
          <a:custGeom>
            <a:avLst/>
            <a:gdLst/>
            <a:ahLst/>
            <a:cxnLst/>
            <a:rect l="l" t="t" r="r" b="b"/>
            <a:pathLst>
              <a:path w="358775" h="833754">
                <a:moveTo>
                  <a:pt x="241701" y="390056"/>
                </a:moveTo>
                <a:lnTo>
                  <a:pt x="120297" y="390056"/>
                </a:lnTo>
                <a:lnTo>
                  <a:pt x="120297" y="787728"/>
                </a:lnTo>
                <a:lnTo>
                  <a:pt x="179274" y="833231"/>
                </a:lnTo>
                <a:lnTo>
                  <a:pt x="215858" y="787728"/>
                </a:lnTo>
                <a:lnTo>
                  <a:pt x="238316" y="760388"/>
                </a:lnTo>
                <a:lnTo>
                  <a:pt x="215858" y="736497"/>
                </a:lnTo>
                <a:lnTo>
                  <a:pt x="215923" y="717033"/>
                </a:lnTo>
                <a:lnTo>
                  <a:pt x="238902" y="683769"/>
                </a:lnTo>
                <a:lnTo>
                  <a:pt x="215989" y="651547"/>
                </a:lnTo>
                <a:lnTo>
                  <a:pt x="215989" y="630000"/>
                </a:lnTo>
                <a:lnTo>
                  <a:pt x="238902" y="596866"/>
                </a:lnTo>
                <a:lnTo>
                  <a:pt x="215923" y="564513"/>
                </a:lnTo>
                <a:lnTo>
                  <a:pt x="215923" y="543227"/>
                </a:lnTo>
                <a:lnTo>
                  <a:pt x="238902" y="509963"/>
                </a:lnTo>
                <a:lnTo>
                  <a:pt x="215858" y="477545"/>
                </a:lnTo>
                <a:lnTo>
                  <a:pt x="215858" y="458471"/>
                </a:lnTo>
                <a:lnTo>
                  <a:pt x="216770" y="453394"/>
                </a:lnTo>
                <a:lnTo>
                  <a:pt x="241701" y="411407"/>
                </a:lnTo>
                <a:lnTo>
                  <a:pt x="241701" y="390056"/>
                </a:lnTo>
                <a:close/>
              </a:path>
              <a:path w="358775" h="833754">
                <a:moveTo>
                  <a:pt x="179209" y="0"/>
                </a:moveTo>
                <a:lnTo>
                  <a:pt x="131569" y="6401"/>
                </a:lnTo>
                <a:lnTo>
                  <a:pt x="88760" y="24468"/>
                </a:lnTo>
                <a:lnTo>
                  <a:pt x="52490" y="52490"/>
                </a:lnTo>
                <a:lnTo>
                  <a:pt x="24468" y="88760"/>
                </a:lnTo>
                <a:lnTo>
                  <a:pt x="6401" y="131570"/>
                </a:lnTo>
                <a:lnTo>
                  <a:pt x="0" y="179210"/>
                </a:lnTo>
                <a:lnTo>
                  <a:pt x="6767" y="228162"/>
                </a:lnTo>
                <a:lnTo>
                  <a:pt x="25830" y="271938"/>
                </a:lnTo>
                <a:lnTo>
                  <a:pt x="55331" y="308684"/>
                </a:lnTo>
                <a:lnTo>
                  <a:pt x="93412" y="336546"/>
                </a:lnTo>
                <a:lnTo>
                  <a:pt x="93412" y="390056"/>
                </a:lnTo>
                <a:lnTo>
                  <a:pt x="265006" y="390056"/>
                </a:lnTo>
                <a:lnTo>
                  <a:pt x="265006" y="336546"/>
                </a:lnTo>
                <a:lnTo>
                  <a:pt x="303085" y="308683"/>
                </a:lnTo>
                <a:lnTo>
                  <a:pt x="332586" y="271937"/>
                </a:lnTo>
                <a:lnTo>
                  <a:pt x="351651" y="228161"/>
                </a:lnTo>
                <a:lnTo>
                  <a:pt x="358419" y="179210"/>
                </a:lnTo>
                <a:lnTo>
                  <a:pt x="352016" y="131570"/>
                </a:lnTo>
                <a:lnTo>
                  <a:pt x="350253" y="127392"/>
                </a:lnTo>
                <a:lnTo>
                  <a:pt x="179209" y="127392"/>
                </a:lnTo>
                <a:lnTo>
                  <a:pt x="163293" y="124181"/>
                </a:lnTo>
                <a:lnTo>
                  <a:pt x="150299" y="115422"/>
                </a:lnTo>
                <a:lnTo>
                  <a:pt x="141540" y="102428"/>
                </a:lnTo>
                <a:lnTo>
                  <a:pt x="138328" y="86512"/>
                </a:lnTo>
                <a:lnTo>
                  <a:pt x="141540" y="70597"/>
                </a:lnTo>
                <a:lnTo>
                  <a:pt x="150299" y="57603"/>
                </a:lnTo>
                <a:lnTo>
                  <a:pt x="163293" y="48843"/>
                </a:lnTo>
                <a:lnTo>
                  <a:pt x="179209" y="45632"/>
                </a:lnTo>
                <a:lnTo>
                  <a:pt x="297050" y="45632"/>
                </a:lnTo>
                <a:lnTo>
                  <a:pt x="269657" y="24468"/>
                </a:lnTo>
                <a:lnTo>
                  <a:pt x="226848" y="6401"/>
                </a:lnTo>
                <a:lnTo>
                  <a:pt x="179209" y="0"/>
                </a:lnTo>
                <a:close/>
              </a:path>
              <a:path w="358775" h="833754">
                <a:moveTo>
                  <a:pt x="297050" y="45632"/>
                </a:moveTo>
                <a:lnTo>
                  <a:pt x="179209" y="45632"/>
                </a:lnTo>
                <a:lnTo>
                  <a:pt x="195125" y="48843"/>
                </a:lnTo>
                <a:lnTo>
                  <a:pt x="208119" y="57603"/>
                </a:lnTo>
                <a:lnTo>
                  <a:pt x="216878" y="70597"/>
                </a:lnTo>
                <a:lnTo>
                  <a:pt x="220089" y="86512"/>
                </a:lnTo>
                <a:lnTo>
                  <a:pt x="216878" y="102428"/>
                </a:lnTo>
                <a:lnTo>
                  <a:pt x="208118" y="115422"/>
                </a:lnTo>
                <a:lnTo>
                  <a:pt x="195124" y="124181"/>
                </a:lnTo>
                <a:lnTo>
                  <a:pt x="179209" y="127392"/>
                </a:lnTo>
                <a:lnTo>
                  <a:pt x="350253" y="127392"/>
                </a:lnTo>
                <a:lnTo>
                  <a:pt x="333949" y="88760"/>
                </a:lnTo>
                <a:lnTo>
                  <a:pt x="305927" y="52490"/>
                </a:lnTo>
                <a:lnTo>
                  <a:pt x="297050" y="45632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>
            <a:defPPr>
              <a:defRPr lang="it-IT"/>
            </a:defPPr>
            <a:lvl1pPr marL="0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7246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54492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31738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08984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86230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63476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40723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17969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sz="662"/>
          </a:p>
        </p:txBody>
      </p:sp>
      <p:sp>
        <p:nvSpPr>
          <p:cNvPr id="7" name="object 7"/>
          <p:cNvSpPr/>
          <p:nvPr/>
        </p:nvSpPr>
        <p:spPr>
          <a:xfrm>
            <a:off x="5251884" y="2221557"/>
            <a:ext cx="217561" cy="505590"/>
          </a:xfrm>
          <a:custGeom>
            <a:avLst/>
            <a:gdLst/>
            <a:ahLst/>
            <a:cxnLst/>
            <a:rect l="l" t="t" r="r" b="b"/>
            <a:pathLst>
              <a:path w="358775" h="833754">
                <a:moveTo>
                  <a:pt x="241702" y="390056"/>
                </a:moveTo>
                <a:lnTo>
                  <a:pt x="120297" y="390056"/>
                </a:lnTo>
                <a:lnTo>
                  <a:pt x="120297" y="787728"/>
                </a:lnTo>
                <a:lnTo>
                  <a:pt x="179275" y="833231"/>
                </a:lnTo>
                <a:lnTo>
                  <a:pt x="215859" y="787728"/>
                </a:lnTo>
                <a:lnTo>
                  <a:pt x="238317" y="760388"/>
                </a:lnTo>
                <a:lnTo>
                  <a:pt x="215859" y="736497"/>
                </a:lnTo>
                <a:lnTo>
                  <a:pt x="215924" y="717033"/>
                </a:lnTo>
                <a:lnTo>
                  <a:pt x="238902" y="683769"/>
                </a:lnTo>
                <a:lnTo>
                  <a:pt x="215989" y="651547"/>
                </a:lnTo>
                <a:lnTo>
                  <a:pt x="215989" y="630000"/>
                </a:lnTo>
                <a:lnTo>
                  <a:pt x="238902" y="596866"/>
                </a:lnTo>
                <a:lnTo>
                  <a:pt x="215924" y="564513"/>
                </a:lnTo>
                <a:lnTo>
                  <a:pt x="215924" y="543227"/>
                </a:lnTo>
                <a:lnTo>
                  <a:pt x="238902" y="509963"/>
                </a:lnTo>
                <a:lnTo>
                  <a:pt x="215859" y="477545"/>
                </a:lnTo>
                <a:lnTo>
                  <a:pt x="215859" y="458471"/>
                </a:lnTo>
                <a:lnTo>
                  <a:pt x="216770" y="453394"/>
                </a:lnTo>
                <a:lnTo>
                  <a:pt x="241702" y="411407"/>
                </a:lnTo>
                <a:lnTo>
                  <a:pt x="241702" y="390056"/>
                </a:lnTo>
                <a:close/>
              </a:path>
              <a:path w="358775" h="833754">
                <a:moveTo>
                  <a:pt x="179210" y="0"/>
                </a:moveTo>
                <a:lnTo>
                  <a:pt x="131570" y="6401"/>
                </a:lnTo>
                <a:lnTo>
                  <a:pt x="88760" y="24468"/>
                </a:lnTo>
                <a:lnTo>
                  <a:pt x="52490" y="52490"/>
                </a:lnTo>
                <a:lnTo>
                  <a:pt x="24468" y="88760"/>
                </a:lnTo>
                <a:lnTo>
                  <a:pt x="6401" y="131569"/>
                </a:lnTo>
                <a:lnTo>
                  <a:pt x="0" y="179209"/>
                </a:lnTo>
                <a:lnTo>
                  <a:pt x="6767" y="228162"/>
                </a:lnTo>
                <a:lnTo>
                  <a:pt x="25831" y="271938"/>
                </a:lnTo>
                <a:lnTo>
                  <a:pt x="55332" y="308684"/>
                </a:lnTo>
                <a:lnTo>
                  <a:pt x="93412" y="336546"/>
                </a:lnTo>
                <a:lnTo>
                  <a:pt x="93412" y="390056"/>
                </a:lnTo>
                <a:lnTo>
                  <a:pt x="265006" y="390056"/>
                </a:lnTo>
                <a:lnTo>
                  <a:pt x="265006" y="336546"/>
                </a:lnTo>
                <a:lnTo>
                  <a:pt x="303085" y="308683"/>
                </a:lnTo>
                <a:lnTo>
                  <a:pt x="332587" y="271937"/>
                </a:lnTo>
                <a:lnTo>
                  <a:pt x="351651" y="228161"/>
                </a:lnTo>
                <a:lnTo>
                  <a:pt x="358419" y="179209"/>
                </a:lnTo>
                <a:lnTo>
                  <a:pt x="352016" y="131569"/>
                </a:lnTo>
                <a:lnTo>
                  <a:pt x="350253" y="127392"/>
                </a:lnTo>
                <a:lnTo>
                  <a:pt x="179210" y="127392"/>
                </a:lnTo>
                <a:lnTo>
                  <a:pt x="163294" y="124181"/>
                </a:lnTo>
                <a:lnTo>
                  <a:pt x="150300" y="115422"/>
                </a:lnTo>
                <a:lnTo>
                  <a:pt x="141541" y="102428"/>
                </a:lnTo>
                <a:lnTo>
                  <a:pt x="138329" y="86512"/>
                </a:lnTo>
                <a:lnTo>
                  <a:pt x="141541" y="70597"/>
                </a:lnTo>
                <a:lnTo>
                  <a:pt x="150300" y="57603"/>
                </a:lnTo>
                <a:lnTo>
                  <a:pt x="163294" y="48843"/>
                </a:lnTo>
                <a:lnTo>
                  <a:pt x="179210" y="45632"/>
                </a:lnTo>
                <a:lnTo>
                  <a:pt x="297050" y="45632"/>
                </a:lnTo>
                <a:lnTo>
                  <a:pt x="269657" y="24468"/>
                </a:lnTo>
                <a:lnTo>
                  <a:pt x="226849" y="6401"/>
                </a:lnTo>
                <a:lnTo>
                  <a:pt x="179210" y="0"/>
                </a:lnTo>
                <a:close/>
              </a:path>
              <a:path w="358775" h="833754">
                <a:moveTo>
                  <a:pt x="297050" y="45632"/>
                </a:moveTo>
                <a:lnTo>
                  <a:pt x="179210" y="45632"/>
                </a:lnTo>
                <a:lnTo>
                  <a:pt x="195126" y="48843"/>
                </a:lnTo>
                <a:lnTo>
                  <a:pt x="208120" y="57603"/>
                </a:lnTo>
                <a:lnTo>
                  <a:pt x="216879" y="70597"/>
                </a:lnTo>
                <a:lnTo>
                  <a:pt x="220090" y="86512"/>
                </a:lnTo>
                <a:lnTo>
                  <a:pt x="216879" y="102428"/>
                </a:lnTo>
                <a:lnTo>
                  <a:pt x="208119" y="115422"/>
                </a:lnTo>
                <a:lnTo>
                  <a:pt x="195125" y="124181"/>
                </a:lnTo>
                <a:lnTo>
                  <a:pt x="179210" y="127392"/>
                </a:lnTo>
                <a:lnTo>
                  <a:pt x="350253" y="127392"/>
                </a:lnTo>
                <a:lnTo>
                  <a:pt x="333949" y="88760"/>
                </a:lnTo>
                <a:lnTo>
                  <a:pt x="305927" y="52490"/>
                </a:lnTo>
                <a:lnTo>
                  <a:pt x="297050" y="45632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>
            <a:defPPr>
              <a:defRPr lang="it-IT"/>
            </a:defPPr>
            <a:lvl1pPr marL="0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7246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54492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31738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08984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86230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63476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40723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17969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sz="662"/>
          </a:p>
        </p:txBody>
      </p:sp>
      <p:grpSp>
        <p:nvGrpSpPr>
          <p:cNvPr id="8" name="object 8"/>
          <p:cNvGrpSpPr/>
          <p:nvPr/>
        </p:nvGrpSpPr>
        <p:grpSpPr>
          <a:xfrm>
            <a:off x="2036678" y="4467558"/>
            <a:ext cx="892965" cy="424726"/>
            <a:chOff x="3357927" y="8226686"/>
            <a:chExt cx="1472565" cy="700405"/>
          </a:xfrm>
        </p:grpSpPr>
        <p:sp>
          <p:nvSpPr>
            <p:cNvPr id="9" name="object 9"/>
            <p:cNvSpPr/>
            <p:nvPr/>
          </p:nvSpPr>
          <p:spPr>
            <a:xfrm>
              <a:off x="3357927" y="8226686"/>
              <a:ext cx="1472565" cy="700405"/>
            </a:xfrm>
            <a:custGeom>
              <a:avLst/>
              <a:gdLst/>
              <a:ahLst/>
              <a:cxnLst/>
              <a:rect l="l" t="t" r="r" b="b"/>
              <a:pathLst>
                <a:path w="1472564" h="700404">
                  <a:moveTo>
                    <a:pt x="1233098" y="0"/>
                  </a:moveTo>
                  <a:lnTo>
                    <a:pt x="239370" y="0"/>
                  </a:lnTo>
                  <a:lnTo>
                    <a:pt x="191737" y="183"/>
                  </a:lnTo>
                  <a:lnTo>
                    <a:pt x="153322" y="1466"/>
                  </a:lnTo>
                  <a:lnTo>
                    <a:pt x="98884" y="11730"/>
                  </a:lnTo>
                  <a:lnTo>
                    <a:pt x="45647" y="45646"/>
                  </a:lnTo>
                  <a:lnTo>
                    <a:pt x="11730" y="98883"/>
                  </a:lnTo>
                  <a:lnTo>
                    <a:pt x="1466" y="153322"/>
                  </a:lnTo>
                  <a:lnTo>
                    <a:pt x="183" y="191736"/>
                  </a:lnTo>
                  <a:lnTo>
                    <a:pt x="0" y="239369"/>
                  </a:lnTo>
                  <a:lnTo>
                    <a:pt x="0" y="460738"/>
                  </a:lnTo>
                  <a:lnTo>
                    <a:pt x="183" y="508372"/>
                  </a:lnTo>
                  <a:lnTo>
                    <a:pt x="1466" y="546787"/>
                  </a:lnTo>
                  <a:lnTo>
                    <a:pt x="11730" y="601225"/>
                  </a:lnTo>
                  <a:lnTo>
                    <a:pt x="45647" y="654463"/>
                  </a:lnTo>
                  <a:lnTo>
                    <a:pt x="98884" y="688379"/>
                  </a:lnTo>
                  <a:lnTo>
                    <a:pt x="153322" y="698643"/>
                  </a:lnTo>
                  <a:lnTo>
                    <a:pt x="191737" y="699926"/>
                  </a:lnTo>
                  <a:lnTo>
                    <a:pt x="239370" y="700109"/>
                  </a:lnTo>
                  <a:lnTo>
                    <a:pt x="1233098" y="700109"/>
                  </a:lnTo>
                  <a:lnTo>
                    <a:pt x="1280731" y="699926"/>
                  </a:lnTo>
                  <a:lnTo>
                    <a:pt x="1319145" y="698643"/>
                  </a:lnTo>
                  <a:lnTo>
                    <a:pt x="1373584" y="688379"/>
                  </a:lnTo>
                  <a:lnTo>
                    <a:pt x="1426822" y="654463"/>
                  </a:lnTo>
                  <a:lnTo>
                    <a:pt x="1460738" y="601225"/>
                  </a:lnTo>
                  <a:lnTo>
                    <a:pt x="1471002" y="546787"/>
                  </a:lnTo>
                  <a:lnTo>
                    <a:pt x="1472284" y="508372"/>
                  </a:lnTo>
                  <a:lnTo>
                    <a:pt x="1472468" y="460738"/>
                  </a:lnTo>
                  <a:lnTo>
                    <a:pt x="1472468" y="239369"/>
                  </a:lnTo>
                  <a:lnTo>
                    <a:pt x="1472284" y="191736"/>
                  </a:lnTo>
                  <a:lnTo>
                    <a:pt x="1471002" y="153322"/>
                  </a:lnTo>
                  <a:lnTo>
                    <a:pt x="1460738" y="98883"/>
                  </a:lnTo>
                  <a:lnTo>
                    <a:pt x="1426822" y="45646"/>
                  </a:lnTo>
                  <a:lnTo>
                    <a:pt x="1373584" y="11730"/>
                  </a:lnTo>
                  <a:lnTo>
                    <a:pt x="1319145" y="1466"/>
                  </a:lnTo>
                  <a:lnTo>
                    <a:pt x="1280731" y="183"/>
                  </a:lnTo>
                  <a:lnTo>
                    <a:pt x="1233098" y="0"/>
                  </a:lnTo>
                  <a:close/>
                </a:path>
              </a:pathLst>
            </a:custGeom>
            <a:solidFill>
              <a:srgbClr val="55BC03"/>
            </a:solidFill>
          </p:spPr>
          <p:txBody>
            <a:bodyPr wrap="square" lIns="0" tIns="0" rIns="0" bIns="0" rtlCol="0"/>
            <a:lstStyle>
              <a:defPPr>
                <a:defRPr lang="it-IT"/>
              </a:defPPr>
              <a:lvl1pPr marL="0" algn="l" defTabSz="554492" rtl="0" eaLnBrk="1" latinLnBrk="0" hangingPunct="1">
                <a:defRPr sz="109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77246" algn="l" defTabSz="554492" rtl="0" eaLnBrk="1" latinLnBrk="0" hangingPunct="1">
                <a:defRPr sz="109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554492" algn="l" defTabSz="554492" rtl="0" eaLnBrk="1" latinLnBrk="0" hangingPunct="1">
                <a:defRPr sz="109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831738" algn="l" defTabSz="554492" rtl="0" eaLnBrk="1" latinLnBrk="0" hangingPunct="1">
                <a:defRPr sz="109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108984" algn="l" defTabSz="554492" rtl="0" eaLnBrk="1" latinLnBrk="0" hangingPunct="1">
                <a:defRPr sz="109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386230" algn="l" defTabSz="554492" rtl="0" eaLnBrk="1" latinLnBrk="0" hangingPunct="1">
                <a:defRPr sz="109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663476" algn="l" defTabSz="554492" rtl="0" eaLnBrk="1" latinLnBrk="0" hangingPunct="1">
                <a:defRPr sz="109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940723" algn="l" defTabSz="554492" rtl="0" eaLnBrk="1" latinLnBrk="0" hangingPunct="1">
                <a:defRPr sz="109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217969" algn="l" defTabSz="554492" rtl="0" eaLnBrk="1" latinLnBrk="0" hangingPunct="1">
                <a:defRPr sz="109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sz="662"/>
            </a:p>
          </p:txBody>
        </p:sp>
        <p:sp>
          <p:nvSpPr>
            <p:cNvPr id="10" name="object 10"/>
            <p:cNvSpPr/>
            <p:nvPr/>
          </p:nvSpPr>
          <p:spPr>
            <a:xfrm>
              <a:off x="3357927" y="8226686"/>
              <a:ext cx="1472565" cy="700405"/>
            </a:xfrm>
            <a:custGeom>
              <a:avLst/>
              <a:gdLst/>
              <a:ahLst/>
              <a:cxnLst/>
              <a:rect l="l" t="t" r="r" b="b"/>
              <a:pathLst>
                <a:path w="1472564" h="700404">
                  <a:moveTo>
                    <a:pt x="1233098" y="0"/>
                  </a:moveTo>
                  <a:lnTo>
                    <a:pt x="239370" y="0"/>
                  </a:lnTo>
                  <a:lnTo>
                    <a:pt x="191737" y="183"/>
                  </a:lnTo>
                  <a:lnTo>
                    <a:pt x="153322" y="1466"/>
                  </a:lnTo>
                  <a:lnTo>
                    <a:pt x="98884" y="11730"/>
                  </a:lnTo>
                  <a:lnTo>
                    <a:pt x="45647" y="45646"/>
                  </a:lnTo>
                  <a:lnTo>
                    <a:pt x="11730" y="98883"/>
                  </a:lnTo>
                  <a:lnTo>
                    <a:pt x="1466" y="153322"/>
                  </a:lnTo>
                  <a:lnTo>
                    <a:pt x="183" y="191736"/>
                  </a:lnTo>
                  <a:lnTo>
                    <a:pt x="0" y="239369"/>
                  </a:lnTo>
                  <a:lnTo>
                    <a:pt x="0" y="460738"/>
                  </a:lnTo>
                  <a:lnTo>
                    <a:pt x="183" y="508372"/>
                  </a:lnTo>
                  <a:lnTo>
                    <a:pt x="1466" y="546787"/>
                  </a:lnTo>
                  <a:lnTo>
                    <a:pt x="11730" y="601225"/>
                  </a:lnTo>
                  <a:lnTo>
                    <a:pt x="45647" y="654463"/>
                  </a:lnTo>
                  <a:lnTo>
                    <a:pt x="98884" y="688379"/>
                  </a:lnTo>
                  <a:lnTo>
                    <a:pt x="153322" y="698643"/>
                  </a:lnTo>
                  <a:lnTo>
                    <a:pt x="191737" y="699926"/>
                  </a:lnTo>
                  <a:lnTo>
                    <a:pt x="239370" y="700109"/>
                  </a:lnTo>
                  <a:lnTo>
                    <a:pt x="1233098" y="700109"/>
                  </a:lnTo>
                  <a:lnTo>
                    <a:pt x="1280731" y="699926"/>
                  </a:lnTo>
                  <a:lnTo>
                    <a:pt x="1319145" y="698643"/>
                  </a:lnTo>
                  <a:lnTo>
                    <a:pt x="1373584" y="688379"/>
                  </a:lnTo>
                  <a:lnTo>
                    <a:pt x="1426822" y="654463"/>
                  </a:lnTo>
                  <a:lnTo>
                    <a:pt x="1460738" y="601225"/>
                  </a:lnTo>
                  <a:lnTo>
                    <a:pt x="1471002" y="546787"/>
                  </a:lnTo>
                  <a:lnTo>
                    <a:pt x="1472284" y="508372"/>
                  </a:lnTo>
                  <a:lnTo>
                    <a:pt x="1472468" y="460738"/>
                  </a:lnTo>
                  <a:lnTo>
                    <a:pt x="1472468" y="239369"/>
                  </a:lnTo>
                  <a:lnTo>
                    <a:pt x="1472284" y="191736"/>
                  </a:lnTo>
                  <a:lnTo>
                    <a:pt x="1471002" y="153322"/>
                  </a:lnTo>
                  <a:lnTo>
                    <a:pt x="1460738" y="98883"/>
                  </a:lnTo>
                  <a:lnTo>
                    <a:pt x="1426822" y="45646"/>
                  </a:lnTo>
                  <a:lnTo>
                    <a:pt x="1373584" y="11730"/>
                  </a:lnTo>
                  <a:lnTo>
                    <a:pt x="1319145" y="1466"/>
                  </a:lnTo>
                  <a:lnTo>
                    <a:pt x="1280731" y="183"/>
                  </a:lnTo>
                  <a:lnTo>
                    <a:pt x="1233098" y="0"/>
                  </a:lnTo>
                  <a:close/>
                </a:path>
              </a:pathLst>
            </a:custGeom>
            <a:solidFill>
              <a:srgbClr val="AD5BFF"/>
            </a:solidFill>
          </p:spPr>
          <p:txBody>
            <a:bodyPr wrap="square" lIns="0" tIns="0" rIns="0" bIns="0" rtlCol="0"/>
            <a:lstStyle>
              <a:defPPr>
                <a:defRPr lang="it-IT"/>
              </a:defPPr>
              <a:lvl1pPr marL="0" algn="l" defTabSz="554492" rtl="0" eaLnBrk="1" latinLnBrk="0" hangingPunct="1">
                <a:defRPr sz="109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77246" algn="l" defTabSz="554492" rtl="0" eaLnBrk="1" latinLnBrk="0" hangingPunct="1">
                <a:defRPr sz="109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554492" algn="l" defTabSz="554492" rtl="0" eaLnBrk="1" latinLnBrk="0" hangingPunct="1">
                <a:defRPr sz="109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831738" algn="l" defTabSz="554492" rtl="0" eaLnBrk="1" latinLnBrk="0" hangingPunct="1">
                <a:defRPr sz="109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108984" algn="l" defTabSz="554492" rtl="0" eaLnBrk="1" latinLnBrk="0" hangingPunct="1">
                <a:defRPr sz="109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386230" algn="l" defTabSz="554492" rtl="0" eaLnBrk="1" latinLnBrk="0" hangingPunct="1">
                <a:defRPr sz="109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663476" algn="l" defTabSz="554492" rtl="0" eaLnBrk="1" latinLnBrk="0" hangingPunct="1">
                <a:defRPr sz="109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940723" algn="l" defTabSz="554492" rtl="0" eaLnBrk="1" latinLnBrk="0" hangingPunct="1">
                <a:defRPr sz="109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217969" algn="l" defTabSz="554492" rtl="0" eaLnBrk="1" latinLnBrk="0" hangingPunct="1">
                <a:defRPr sz="109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sz="662"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3139898" y="2871387"/>
            <a:ext cx="5293098" cy="1744343"/>
            <a:chOff x="5177219" y="5594482"/>
            <a:chExt cx="8728710" cy="2876550"/>
          </a:xfrm>
        </p:grpSpPr>
        <p:sp>
          <p:nvSpPr>
            <p:cNvPr id="12" name="object 12"/>
            <p:cNvSpPr/>
            <p:nvPr/>
          </p:nvSpPr>
          <p:spPr>
            <a:xfrm>
              <a:off x="5177219" y="5594482"/>
              <a:ext cx="2549525" cy="2446655"/>
            </a:xfrm>
            <a:custGeom>
              <a:avLst/>
              <a:gdLst/>
              <a:ahLst/>
              <a:cxnLst/>
              <a:rect l="l" t="t" r="r" b="b"/>
              <a:pathLst>
                <a:path w="2549525" h="2446654">
                  <a:moveTo>
                    <a:pt x="0" y="1288444"/>
                  </a:moveTo>
                  <a:lnTo>
                    <a:pt x="67027" y="2172210"/>
                  </a:lnTo>
                  <a:lnTo>
                    <a:pt x="909952" y="2446093"/>
                  </a:lnTo>
                  <a:lnTo>
                    <a:pt x="758945" y="2253979"/>
                  </a:lnTo>
                  <a:lnTo>
                    <a:pt x="1742896" y="1480558"/>
                  </a:lnTo>
                  <a:lnTo>
                    <a:pt x="151006" y="1480558"/>
                  </a:lnTo>
                  <a:lnTo>
                    <a:pt x="0" y="1288444"/>
                  </a:lnTo>
                  <a:close/>
                </a:path>
                <a:path w="2549525" h="2446654">
                  <a:moveTo>
                    <a:pt x="1639167" y="0"/>
                  </a:moveTo>
                  <a:lnTo>
                    <a:pt x="1790175" y="192112"/>
                  </a:lnTo>
                  <a:lnTo>
                    <a:pt x="151006" y="1480558"/>
                  </a:lnTo>
                  <a:lnTo>
                    <a:pt x="1742896" y="1480558"/>
                  </a:lnTo>
                  <a:lnTo>
                    <a:pt x="2398113" y="965533"/>
                  </a:lnTo>
                  <a:lnTo>
                    <a:pt x="2534549" y="965533"/>
                  </a:lnTo>
                  <a:lnTo>
                    <a:pt x="2482093" y="273881"/>
                  </a:lnTo>
                  <a:lnTo>
                    <a:pt x="1639167" y="0"/>
                  </a:lnTo>
                  <a:close/>
                </a:path>
                <a:path w="2549525" h="2446654">
                  <a:moveTo>
                    <a:pt x="2534549" y="965533"/>
                  </a:moveTo>
                  <a:lnTo>
                    <a:pt x="2398113" y="965533"/>
                  </a:lnTo>
                  <a:lnTo>
                    <a:pt x="2549120" y="1157647"/>
                  </a:lnTo>
                  <a:lnTo>
                    <a:pt x="2534549" y="965533"/>
                  </a:lnTo>
                  <a:close/>
                </a:path>
              </a:pathLst>
            </a:custGeom>
            <a:solidFill>
              <a:srgbClr val="AD5BFF"/>
            </a:solidFill>
          </p:spPr>
          <p:txBody>
            <a:bodyPr wrap="square" lIns="0" tIns="0" rIns="0" bIns="0" rtlCol="0"/>
            <a:lstStyle>
              <a:defPPr>
                <a:defRPr lang="it-IT"/>
              </a:defPPr>
              <a:lvl1pPr marL="0" algn="l" defTabSz="554492" rtl="0" eaLnBrk="1" latinLnBrk="0" hangingPunct="1">
                <a:defRPr sz="109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77246" algn="l" defTabSz="554492" rtl="0" eaLnBrk="1" latinLnBrk="0" hangingPunct="1">
                <a:defRPr sz="109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554492" algn="l" defTabSz="554492" rtl="0" eaLnBrk="1" latinLnBrk="0" hangingPunct="1">
                <a:defRPr sz="109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831738" algn="l" defTabSz="554492" rtl="0" eaLnBrk="1" latinLnBrk="0" hangingPunct="1">
                <a:defRPr sz="109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108984" algn="l" defTabSz="554492" rtl="0" eaLnBrk="1" latinLnBrk="0" hangingPunct="1">
                <a:defRPr sz="109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386230" algn="l" defTabSz="554492" rtl="0" eaLnBrk="1" latinLnBrk="0" hangingPunct="1">
                <a:defRPr sz="109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663476" algn="l" defTabSz="554492" rtl="0" eaLnBrk="1" latinLnBrk="0" hangingPunct="1">
                <a:defRPr sz="109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940723" algn="l" defTabSz="554492" rtl="0" eaLnBrk="1" latinLnBrk="0" hangingPunct="1">
                <a:defRPr sz="109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217969" algn="l" defTabSz="554492" rtl="0" eaLnBrk="1" latinLnBrk="0" hangingPunct="1">
                <a:defRPr sz="109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sz="662"/>
            </a:p>
          </p:txBody>
        </p:sp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774662" y="7947402"/>
              <a:ext cx="335068" cy="429306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518095" y="7936931"/>
              <a:ext cx="6387240" cy="534015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2107283" y="4486132"/>
            <a:ext cx="752031" cy="344215"/>
          </a:xfrm>
          <a:prstGeom prst="rect">
            <a:avLst/>
          </a:prstGeom>
        </p:spPr>
        <p:txBody>
          <a:bodyPr vert="horz" wrap="square" lIns="0" tIns="7701" rIns="0" bIns="0" rtlCol="0">
            <a:spAutoFit/>
          </a:bodyPr>
          <a:lstStyle>
            <a:defPPr>
              <a:defRPr lang="it-IT"/>
            </a:defPPr>
            <a:lvl1pPr marL="0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7246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54492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31738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08984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86230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63476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40723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17969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64" marR="3081" indent="-107048">
              <a:lnSpc>
                <a:spcPct val="114300"/>
              </a:lnSpc>
              <a:spcBef>
                <a:spcPts val="61"/>
              </a:spcBef>
            </a:pPr>
            <a:r>
              <a:rPr sz="1001" spc="-188" dirty="0">
                <a:solidFill>
                  <a:srgbClr val="FFFFFF"/>
                </a:solidFill>
                <a:latin typeface="Arial MT"/>
                <a:cs typeface="Arial MT"/>
              </a:rPr>
              <a:t>akEdxselnccusthelm </a:t>
            </a:r>
            <a:r>
              <a:rPr sz="1001" spc="-27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1" spc="-218" dirty="0">
                <a:solidFill>
                  <a:srgbClr val="FFFFFF"/>
                </a:solidFill>
                <a:latin typeface="Arial MT"/>
                <a:cs typeface="Arial MT"/>
              </a:rPr>
              <a:t>omrdxderks6j6c.</a:t>
            </a:r>
            <a:endParaRPr sz="1001">
              <a:latin typeface="Arial MT"/>
              <a:cs typeface="Arial MT"/>
            </a:endParaRPr>
          </a:p>
        </p:txBody>
      </p:sp>
      <p:pic>
        <p:nvPicPr>
          <p:cNvPr id="16" name="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108590" y="4825213"/>
            <a:ext cx="247632" cy="266681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540359" y="4825212"/>
            <a:ext cx="2063605" cy="317478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4098595" y="4049489"/>
            <a:ext cx="4328126" cy="1082417"/>
          </a:xfrm>
          <a:prstGeom prst="rect">
            <a:avLst/>
          </a:prstGeom>
        </p:spPr>
        <p:txBody>
          <a:bodyPr vert="horz" wrap="square" lIns="0" tIns="161727" rIns="0" bIns="0" rtlCol="0">
            <a:spAutoFit/>
          </a:bodyPr>
          <a:lstStyle>
            <a:defPPr>
              <a:defRPr lang="it-IT"/>
            </a:defPPr>
            <a:lvl1pPr marL="0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7246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54492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31738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08984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86230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63476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40723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17969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49370" indent="-442053">
              <a:lnSpc>
                <a:spcPct val="100000"/>
              </a:lnSpc>
              <a:spcBef>
                <a:spcPts val="1273"/>
              </a:spcBef>
              <a:buAutoNum type="arabicPeriod"/>
              <a:tabLst>
                <a:tab pos="449370" algn="l"/>
                <a:tab pos="449755" algn="l"/>
              </a:tabLst>
            </a:pPr>
            <a:r>
              <a:rPr sz="2486" spc="-24" dirty="0">
                <a:solidFill>
                  <a:srgbClr val="5E5E5E"/>
                </a:solidFill>
                <a:latin typeface="Tahoma"/>
                <a:cs typeface="Tahoma"/>
              </a:rPr>
              <a:t>Diffie-Hellman</a:t>
            </a:r>
            <a:r>
              <a:rPr sz="2486" spc="-263" dirty="0">
                <a:solidFill>
                  <a:srgbClr val="5E5E5E"/>
                </a:solidFill>
                <a:latin typeface="Tahoma"/>
                <a:cs typeface="Tahoma"/>
              </a:rPr>
              <a:t> </a:t>
            </a:r>
            <a:r>
              <a:rPr sz="2486" spc="-49" dirty="0">
                <a:solidFill>
                  <a:srgbClr val="5E5E5E"/>
                </a:solidFill>
                <a:latin typeface="Tahoma"/>
                <a:cs typeface="Tahoma"/>
              </a:rPr>
              <a:t>Key</a:t>
            </a:r>
            <a:r>
              <a:rPr sz="2486" spc="-263" dirty="0">
                <a:solidFill>
                  <a:srgbClr val="5E5E5E"/>
                </a:solidFill>
                <a:latin typeface="Tahoma"/>
                <a:cs typeface="Tahoma"/>
              </a:rPr>
              <a:t> </a:t>
            </a:r>
            <a:r>
              <a:rPr sz="2486" spc="-27" dirty="0">
                <a:solidFill>
                  <a:srgbClr val="5E5E5E"/>
                </a:solidFill>
                <a:latin typeface="Tahoma"/>
                <a:cs typeface="Tahoma"/>
              </a:rPr>
              <a:t>Exchange</a:t>
            </a:r>
            <a:endParaRPr sz="2486">
              <a:latin typeface="Tahoma"/>
              <a:cs typeface="Tahoma"/>
            </a:endParaRPr>
          </a:p>
          <a:p>
            <a:pPr marL="449370" indent="-442053">
              <a:lnSpc>
                <a:spcPct val="100000"/>
              </a:lnSpc>
              <a:spcBef>
                <a:spcPts val="1216"/>
              </a:spcBef>
              <a:buAutoNum type="arabicPeriod"/>
              <a:tabLst>
                <a:tab pos="449370" algn="l"/>
                <a:tab pos="449755" algn="l"/>
              </a:tabLst>
            </a:pPr>
            <a:r>
              <a:rPr sz="2486" spc="97" dirty="0">
                <a:solidFill>
                  <a:srgbClr val="5E5E5E"/>
                </a:solidFill>
                <a:latin typeface="Tahoma"/>
                <a:cs typeface="Tahoma"/>
              </a:rPr>
              <a:t>A</a:t>
            </a:r>
            <a:r>
              <a:rPr sz="2486" spc="-18" dirty="0">
                <a:solidFill>
                  <a:srgbClr val="5E5E5E"/>
                </a:solidFill>
                <a:latin typeface="Tahoma"/>
                <a:cs typeface="Tahoma"/>
              </a:rPr>
              <a:t>E</a:t>
            </a:r>
            <a:r>
              <a:rPr sz="2486" spc="97" dirty="0">
                <a:solidFill>
                  <a:srgbClr val="5E5E5E"/>
                </a:solidFill>
                <a:latin typeface="Tahoma"/>
                <a:cs typeface="Tahoma"/>
              </a:rPr>
              <a:t>S</a:t>
            </a:r>
            <a:r>
              <a:rPr sz="2486" spc="-267" dirty="0">
                <a:solidFill>
                  <a:srgbClr val="5E5E5E"/>
                </a:solidFill>
                <a:latin typeface="Tahoma"/>
                <a:cs typeface="Tahoma"/>
              </a:rPr>
              <a:t> </a:t>
            </a:r>
            <a:r>
              <a:rPr sz="2486" spc="-18" dirty="0">
                <a:solidFill>
                  <a:srgbClr val="5E5E5E"/>
                </a:solidFill>
                <a:latin typeface="Tahoma"/>
                <a:cs typeface="Tahoma"/>
              </a:rPr>
              <a:t>E</a:t>
            </a:r>
            <a:r>
              <a:rPr sz="2486" spc="-69" dirty="0">
                <a:solidFill>
                  <a:srgbClr val="5E5E5E"/>
                </a:solidFill>
                <a:latin typeface="Tahoma"/>
                <a:cs typeface="Tahoma"/>
              </a:rPr>
              <a:t>n</a:t>
            </a:r>
            <a:r>
              <a:rPr sz="2486" spc="-12" dirty="0">
                <a:solidFill>
                  <a:srgbClr val="5E5E5E"/>
                </a:solidFill>
                <a:latin typeface="Tahoma"/>
                <a:cs typeface="Tahoma"/>
              </a:rPr>
              <a:t>cr</a:t>
            </a:r>
            <a:r>
              <a:rPr sz="2486" spc="-27" dirty="0">
                <a:solidFill>
                  <a:srgbClr val="5E5E5E"/>
                </a:solidFill>
                <a:latin typeface="Tahoma"/>
                <a:cs typeface="Tahoma"/>
              </a:rPr>
              <a:t>y</a:t>
            </a:r>
            <a:r>
              <a:rPr sz="2486" spc="-6" dirty="0">
                <a:solidFill>
                  <a:srgbClr val="5E5E5E"/>
                </a:solidFill>
                <a:latin typeface="Tahoma"/>
                <a:cs typeface="Tahoma"/>
              </a:rPr>
              <a:t>p</a:t>
            </a:r>
            <a:r>
              <a:rPr sz="2486" spc="-79" dirty="0">
                <a:solidFill>
                  <a:srgbClr val="5E5E5E"/>
                </a:solidFill>
                <a:latin typeface="Tahoma"/>
                <a:cs typeface="Tahoma"/>
              </a:rPr>
              <a:t>t</a:t>
            </a:r>
            <a:r>
              <a:rPr sz="2486" spc="-55" dirty="0">
                <a:solidFill>
                  <a:srgbClr val="5E5E5E"/>
                </a:solidFill>
                <a:latin typeface="Tahoma"/>
                <a:cs typeface="Tahoma"/>
              </a:rPr>
              <a:t>i</a:t>
            </a:r>
            <a:r>
              <a:rPr sz="2486" spc="-24" dirty="0">
                <a:solidFill>
                  <a:srgbClr val="5E5E5E"/>
                </a:solidFill>
                <a:latin typeface="Tahoma"/>
                <a:cs typeface="Tahoma"/>
              </a:rPr>
              <a:t>o</a:t>
            </a:r>
            <a:r>
              <a:rPr sz="2486" spc="-69" dirty="0">
                <a:solidFill>
                  <a:srgbClr val="5E5E5E"/>
                </a:solidFill>
                <a:latin typeface="Tahoma"/>
                <a:cs typeface="Tahoma"/>
              </a:rPr>
              <a:t>n</a:t>
            </a:r>
            <a:endParaRPr sz="2486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 rot="19320000">
            <a:off x="3358736" y="3483226"/>
            <a:ext cx="1096514" cy="266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it-IT"/>
            </a:defPPr>
            <a:lvl1pPr marL="0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7246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54492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31738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08984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86230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63476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40723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17969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101"/>
              </a:lnSpc>
            </a:pPr>
            <a:r>
              <a:rPr sz="2092" spc="-36" dirty="0">
                <a:solidFill>
                  <a:srgbClr val="FFFFFF"/>
                </a:solidFill>
                <a:latin typeface="Arial MT"/>
                <a:cs typeface="Arial MT"/>
              </a:rPr>
              <a:t>AES</a:t>
            </a:r>
            <a:r>
              <a:rPr sz="2092" spc="-33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92" spc="27" dirty="0">
                <a:solidFill>
                  <a:srgbClr val="FFFFFF"/>
                </a:solidFill>
                <a:latin typeface="Arial MT"/>
                <a:cs typeface="Arial MT"/>
              </a:rPr>
              <a:t>Enc</a:t>
            </a:r>
            <a:endParaRPr sz="2092">
              <a:latin typeface="Arial MT"/>
              <a:cs typeface="Arial MT"/>
            </a:endParaRPr>
          </a:p>
        </p:txBody>
      </p:sp>
      <p:pic>
        <p:nvPicPr>
          <p:cNvPr id="26" name="Immagine 25">
            <a:extLst>
              <a:ext uri="{FF2B5EF4-FFF2-40B4-BE49-F238E27FC236}">
                <a16:creationId xmlns:a16="http://schemas.microsoft.com/office/drawing/2014/main" id="{FAD3D093-72AB-692E-26B0-C06586FD758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430355" y="3937966"/>
            <a:ext cx="1483654" cy="1483654"/>
          </a:xfrm>
          <a:prstGeom prst="rect">
            <a:avLst/>
          </a:prstGeom>
        </p:spPr>
      </p:pic>
      <p:pic>
        <p:nvPicPr>
          <p:cNvPr id="28" name="Immagine 27">
            <a:extLst>
              <a:ext uri="{FF2B5EF4-FFF2-40B4-BE49-F238E27FC236}">
                <a16:creationId xmlns:a16="http://schemas.microsoft.com/office/drawing/2014/main" id="{85A4F2EC-873B-18AA-AE8D-A96EE7B4A3E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26060" y="3853376"/>
            <a:ext cx="1381125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765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25308" y="643185"/>
            <a:ext cx="4141382" cy="254863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45262" y="3668821"/>
            <a:ext cx="1275807" cy="219228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971155" y="3668820"/>
            <a:ext cx="1275864" cy="219238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306342" y="1287738"/>
            <a:ext cx="1579315" cy="1579315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2036678" y="4552728"/>
            <a:ext cx="892965" cy="424726"/>
          </a:xfrm>
          <a:custGeom>
            <a:avLst/>
            <a:gdLst/>
            <a:ahLst/>
            <a:cxnLst/>
            <a:rect l="l" t="t" r="r" b="b"/>
            <a:pathLst>
              <a:path w="1472564" h="700404">
                <a:moveTo>
                  <a:pt x="1233098" y="0"/>
                </a:moveTo>
                <a:lnTo>
                  <a:pt x="239370" y="0"/>
                </a:lnTo>
                <a:lnTo>
                  <a:pt x="191737" y="183"/>
                </a:lnTo>
                <a:lnTo>
                  <a:pt x="153322" y="1466"/>
                </a:lnTo>
                <a:lnTo>
                  <a:pt x="98884" y="11730"/>
                </a:lnTo>
                <a:lnTo>
                  <a:pt x="45647" y="45646"/>
                </a:lnTo>
                <a:lnTo>
                  <a:pt x="11730" y="98883"/>
                </a:lnTo>
                <a:lnTo>
                  <a:pt x="1466" y="153322"/>
                </a:lnTo>
                <a:lnTo>
                  <a:pt x="183" y="191736"/>
                </a:lnTo>
                <a:lnTo>
                  <a:pt x="0" y="239369"/>
                </a:lnTo>
                <a:lnTo>
                  <a:pt x="0" y="460738"/>
                </a:lnTo>
                <a:lnTo>
                  <a:pt x="183" y="508372"/>
                </a:lnTo>
                <a:lnTo>
                  <a:pt x="1466" y="546787"/>
                </a:lnTo>
                <a:lnTo>
                  <a:pt x="11730" y="601225"/>
                </a:lnTo>
                <a:lnTo>
                  <a:pt x="45647" y="654463"/>
                </a:lnTo>
                <a:lnTo>
                  <a:pt x="98884" y="688379"/>
                </a:lnTo>
                <a:lnTo>
                  <a:pt x="153322" y="698643"/>
                </a:lnTo>
                <a:lnTo>
                  <a:pt x="191737" y="699926"/>
                </a:lnTo>
                <a:lnTo>
                  <a:pt x="239370" y="700109"/>
                </a:lnTo>
                <a:lnTo>
                  <a:pt x="1233098" y="700109"/>
                </a:lnTo>
                <a:lnTo>
                  <a:pt x="1280731" y="699926"/>
                </a:lnTo>
                <a:lnTo>
                  <a:pt x="1319145" y="698643"/>
                </a:lnTo>
                <a:lnTo>
                  <a:pt x="1373584" y="688379"/>
                </a:lnTo>
                <a:lnTo>
                  <a:pt x="1426822" y="654463"/>
                </a:lnTo>
                <a:lnTo>
                  <a:pt x="1460738" y="601225"/>
                </a:lnTo>
                <a:lnTo>
                  <a:pt x="1471002" y="546787"/>
                </a:lnTo>
                <a:lnTo>
                  <a:pt x="1472284" y="508372"/>
                </a:lnTo>
                <a:lnTo>
                  <a:pt x="1472468" y="460738"/>
                </a:lnTo>
                <a:lnTo>
                  <a:pt x="1472468" y="239369"/>
                </a:lnTo>
                <a:lnTo>
                  <a:pt x="1472284" y="191736"/>
                </a:lnTo>
                <a:lnTo>
                  <a:pt x="1471002" y="153322"/>
                </a:lnTo>
                <a:lnTo>
                  <a:pt x="1460738" y="98883"/>
                </a:lnTo>
                <a:lnTo>
                  <a:pt x="1426822" y="45646"/>
                </a:lnTo>
                <a:lnTo>
                  <a:pt x="1373584" y="11730"/>
                </a:lnTo>
                <a:lnTo>
                  <a:pt x="1319145" y="1466"/>
                </a:lnTo>
                <a:lnTo>
                  <a:pt x="1280731" y="183"/>
                </a:lnTo>
                <a:lnTo>
                  <a:pt x="1233098" y="0"/>
                </a:lnTo>
                <a:close/>
              </a:path>
            </a:pathLst>
          </a:custGeom>
          <a:solidFill>
            <a:srgbClr val="55BC03"/>
          </a:solidFill>
        </p:spPr>
        <p:txBody>
          <a:bodyPr wrap="square" lIns="0" tIns="0" rIns="0" bIns="0" rtlCol="0"/>
          <a:lstStyle>
            <a:defPPr>
              <a:defRPr lang="it-IT"/>
            </a:defPPr>
            <a:lvl1pPr marL="0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7246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54492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31738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08984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86230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63476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40723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17969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sz="662"/>
          </a:p>
        </p:txBody>
      </p:sp>
      <p:sp>
        <p:nvSpPr>
          <p:cNvPr id="7" name="object 7"/>
          <p:cNvSpPr txBox="1"/>
          <p:nvPr/>
        </p:nvSpPr>
        <p:spPr>
          <a:xfrm>
            <a:off x="2214209" y="4571303"/>
            <a:ext cx="537935" cy="344215"/>
          </a:xfrm>
          <a:prstGeom prst="rect">
            <a:avLst/>
          </a:prstGeom>
        </p:spPr>
        <p:txBody>
          <a:bodyPr vert="horz" wrap="square" lIns="0" tIns="7701" rIns="0" bIns="0" rtlCol="0">
            <a:spAutoFit/>
          </a:bodyPr>
          <a:lstStyle>
            <a:defPPr>
              <a:defRPr lang="it-IT"/>
            </a:defPPr>
            <a:lvl1pPr marL="0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7246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54492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31738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08984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86230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63476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40723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17969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701" marR="3081" indent="23489">
              <a:lnSpc>
                <a:spcPct val="114300"/>
              </a:lnSpc>
              <a:spcBef>
                <a:spcPts val="61"/>
              </a:spcBef>
            </a:pPr>
            <a:r>
              <a:rPr sz="1001" spc="15" dirty="0">
                <a:solidFill>
                  <a:srgbClr val="FFFFFF"/>
                </a:solidFill>
                <a:latin typeface="Arial MT"/>
                <a:cs typeface="Arial MT"/>
              </a:rPr>
              <a:t>Execute </a:t>
            </a:r>
            <a:r>
              <a:rPr sz="1001" spc="-27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1" spc="21" dirty="0">
                <a:solidFill>
                  <a:srgbClr val="FFFFFF"/>
                </a:solidFill>
                <a:latin typeface="Arial MT"/>
                <a:cs typeface="Arial MT"/>
              </a:rPr>
              <a:t>order</a:t>
            </a:r>
            <a:r>
              <a:rPr sz="1001" spc="-49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1" spc="-3" dirty="0">
                <a:solidFill>
                  <a:srgbClr val="FFFFFF"/>
                </a:solidFill>
                <a:latin typeface="Arial MT"/>
                <a:cs typeface="Arial MT"/>
              </a:rPr>
              <a:t>66.</a:t>
            </a:r>
            <a:endParaRPr sz="1001">
              <a:latin typeface="Arial MT"/>
              <a:cs typeface="Arial M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139899" y="2956557"/>
            <a:ext cx="1546034" cy="1483654"/>
          </a:xfrm>
          <a:custGeom>
            <a:avLst/>
            <a:gdLst/>
            <a:ahLst/>
            <a:cxnLst/>
            <a:rect l="l" t="t" r="r" b="b"/>
            <a:pathLst>
              <a:path w="2549525" h="2446654">
                <a:moveTo>
                  <a:pt x="0" y="1288444"/>
                </a:moveTo>
                <a:lnTo>
                  <a:pt x="67027" y="2172210"/>
                </a:lnTo>
                <a:lnTo>
                  <a:pt x="909952" y="2446093"/>
                </a:lnTo>
                <a:lnTo>
                  <a:pt x="758945" y="2253979"/>
                </a:lnTo>
                <a:lnTo>
                  <a:pt x="1742896" y="1480558"/>
                </a:lnTo>
                <a:lnTo>
                  <a:pt x="151006" y="1480558"/>
                </a:lnTo>
                <a:lnTo>
                  <a:pt x="0" y="1288444"/>
                </a:lnTo>
                <a:close/>
              </a:path>
              <a:path w="2549525" h="2446654">
                <a:moveTo>
                  <a:pt x="1639167" y="0"/>
                </a:moveTo>
                <a:lnTo>
                  <a:pt x="1790175" y="192112"/>
                </a:lnTo>
                <a:lnTo>
                  <a:pt x="151006" y="1480558"/>
                </a:lnTo>
                <a:lnTo>
                  <a:pt x="1742896" y="1480558"/>
                </a:lnTo>
                <a:lnTo>
                  <a:pt x="2398113" y="965533"/>
                </a:lnTo>
                <a:lnTo>
                  <a:pt x="2534549" y="965533"/>
                </a:lnTo>
                <a:lnTo>
                  <a:pt x="2482093" y="273881"/>
                </a:lnTo>
                <a:lnTo>
                  <a:pt x="1639167" y="0"/>
                </a:lnTo>
                <a:close/>
              </a:path>
              <a:path w="2549525" h="2446654">
                <a:moveTo>
                  <a:pt x="2534549" y="965533"/>
                </a:moveTo>
                <a:lnTo>
                  <a:pt x="2398113" y="965533"/>
                </a:lnTo>
                <a:lnTo>
                  <a:pt x="2549120" y="1157647"/>
                </a:lnTo>
                <a:lnTo>
                  <a:pt x="2534549" y="965533"/>
                </a:lnTo>
                <a:close/>
              </a:path>
            </a:pathLst>
          </a:custGeom>
          <a:solidFill>
            <a:srgbClr val="AD5BFF"/>
          </a:solidFill>
        </p:spPr>
        <p:txBody>
          <a:bodyPr wrap="square" lIns="0" tIns="0" rIns="0" bIns="0" rtlCol="0"/>
          <a:lstStyle>
            <a:defPPr>
              <a:defRPr lang="it-IT"/>
            </a:defPPr>
            <a:lvl1pPr marL="0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7246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54492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31738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08984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86230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63476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40723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17969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sz="662"/>
          </a:p>
        </p:txBody>
      </p:sp>
      <p:sp>
        <p:nvSpPr>
          <p:cNvPr id="9" name="object 9"/>
          <p:cNvSpPr/>
          <p:nvPr/>
        </p:nvSpPr>
        <p:spPr>
          <a:xfrm>
            <a:off x="2374459" y="3967349"/>
            <a:ext cx="217561" cy="505590"/>
          </a:xfrm>
          <a:custGeom>
            <a:avLst/>
            <a:gdLst/>
            <a:ahLst/>
            <a:cxnLst/>
            <a:rect l="l" t="t" r="r" b="b"/>
            <a:pathLst>
              <a:path w="358775" h="833754">
                <a:moveTo>
                  <a:pt x="241701" y="390056"/>
                </a:moveTo>
                <a:lnTo>
                  <a:pt x="120297" y="390056"/>
                </a:lnTo>
                <a:lnTo>
                  <a:pt x="120297" y="787728"/>
                </a:lnTo>
                <a:lnTo>
                  <a:pt x="179274" y="833231"/>
                </a:lnTo>
                <a:lnTo>
                  <a:pt x="215858" y="787728"/>
                </a:lnTo>
                <a:lnTo>
                  <a:pt x="238316" y="760388"/>
                </a:lnTo>
                <a:lnTo>
                  <a:pt x="215858" y="736497"/>
                </a:lnTo>
                <a:lnTo>
                  <a:pt x="215923" y="717033"/>
                </a:lnTo>
                <a:lnTo>
                  <a:pt x="238902" y="683769"/>
                </a:lnTo>
                <a:lnTo>
                  <a:pt x="215989" y="651547"/>
                </a:lnTo>
                <a:lnTo>
                  <a:pt x="215989" y="630000"/>
                </a:lnTo>
                <a:lnTo>
                  <a:pt x="238902" y="596866"/>
                </a:lnTo>
                <a:lnTo>
                  <a:pt x="215923" y="564513"/>
                </a:lnTo>
                <a:lnTo>
                  <a:pt x="215923" y="543227"/>
                </a:lnTo>
                <a:lnTo>
                  <a:pt x="238902" y="509963"/>
                </a:lnTo>
                <a:lnTo>
                  <a:pt x="215858" y="477545"/>
                </a:lnTo>
                <a:lnTo>
                  <a:pt x="215858" y="458471"/>
                </a:lnTo>
                <a:lnTo>
                  <a:pt x="216770" y="453394"/>
                </a:lnTo>
                <a:lnTo>
                  <a:pt x="241701" y="411407"/>
                </a:lnTo>
                <a:lnTo>
                  <a:pt x="241701" y="390056"/>
                </a:lnTo>
                <a:close/>
              </a:path>
              <a:path w="358775" h="833754">
                <a:moveTo>
                  <a:pt x="179209" y="0"/>
                </a:moveTo>
                <a:lnTo>
                  <a:pt x="131569" y="6401"/>
                </a:lnTo>
                <a:lnTo>
                  <a:pt x="88760" y="24468"/>
                </a:lnTo>
                <a:lnTo>
                  <a:pt x="52490" y="52490"/>
                </a:lnTo>
                <a:lnTo>
                  <a:pt x="24468" y="88760"/>
                </a:lnTo>
                <a:lnTo>
                  <a:pt x="6401" y="131570"/>
                </a:lnTo>
                <a:lnTo>
                  <a:pt x="0" y="179210"/>
                </a:lnTo>
                <a:lnTo>
                  <a:pt x="6767" y="228162"/>
                </a:lnTo>
                <a:lnTo>
                  <a:pt x="25830" y="271938"/>
                </a:lnTo>
                <a:lnTo>
                  <a:pt x="55331" y="308684"/>
                </a:lnTo>
                <a:lnTo>
                  <a:pt x="93412" y="336546"/>
                </a:lnTo>
                <a:lnTo>
                  <a:pt x="93412" y="390056"/>
                </a:lnTo>
                <a:lnTo>
                  <a:pt x="265006" y="390056"/>
                </a:lnTo>
                <a:lnTo>
                  <a:pt x="265006" y="336546"/>
                </a:lnTo>
                <a:lnTo>
                  <a:pt x="303085" y="308683"/>
                </a:lnTo>
                <a:lnTo>
                  <a:pt x="332586" y="271937"/>
                </a:lnTo>
                <a:lnTo>
                  <a:pt x="351651" y="228161"/>
                </a:lnTo>
                <a:lnTo>
                  <a:pt x="358419" y="179210"/>
                </a:lnTo>
                <a:lnTo>
                  <a:pt x="352016" y="131570"/>
                </a:lnTo>
                <a:lnTo>
                  <a:pt x="350253" y="127392"/>
                </a:lnTo>
                <a:lnTo>
                  <a:pt x="179209" y="127392"/>
                </a:lnTo>
                <a:lnTo>
                  <a:pt x="163293" y="124181"/>
                </a:lnTo>
                <a:lnTo>
                  <a:pt x="150299" y="115422"/>
                </a:lnTo>
                <a:lnTo>
                  <a:pt x="141540" y="102428"/>
                </a:lnTo>
                <a:lnTo>
                  <a:pt x="138328" y="86512"/>
                </a:lnTo>
                <a:lnTo>
                  <a:pt x="141540" y="70597"/>
                </a:lnTo>
                <a:lnTo>
                  <a:pt x="150299" y="57603"/>
                </a:lnTo>
                <a:lnTo>
                  <a:pt x="163293" y="48843"/>
                </a:lnTo>
                <a:lnTo>
                  <a:pt x="179209" y="45632"/>
                </a:lnTo>
                <a:lnTo>
                  <a:pt x="297050" y="45632"/>
                </a:lnTo>
                <a:lnTo>
                  <a:pt x="269657" y="24468"/>
                </a:lnTo>
                <a:lnTo>
                  <a:pt x="226848" y="6401"/>
                </a:lnTo>
                <a:lnTo>
                  <a:pt x="179209" y="0"/>
                </a:lnTo>
                <a:close/>
              </a:path>
              <a:path w="358775" h="833754">
                <a:moveTo>
                  <a:pt x="297050" y="45632"/>
                </a:moveTo>
                <a:lnTo>
                  <a:pt x="179209" y="45632"/>
                </a:lnTo>
                <a:lnTo>
                  <a:pt x="195125" y="48843"/>
                </a:lnTo>
                <a:lnTo>
                  <a:pt x="208119" y="57603"/>
                </a:lnTo>
                <a:lnTo>
                  <a:pt x="216878" y="70597"/>
                </a:lnTo>
                <a:lnTo>
                  <a:pt x="220089" y="86512"/>
                </a:lnTo>
                <a:lnTo>
                  <a:pt x="216878" y="102428"/>
                </a:lnTo>
                <a:lnTo>
                  <a:pt x="208118" y="115422"/>
                </a:lnTo>
                <a:lnTo>
                  <a:pt x="195124" y="124181"/>
                </a:lnTo>
                <a:lnTo>
                  <a:pt x="179209" y="127392"/>
                </a:lnTo>
                <a:lnTo>
                  <a:pt x="350253" y="127392"/>
                </a:lnTo>
                <a:lnTo>
                  <a:pt x="333949" y="88760"/>
                </a:lnTo>
                <a:lnTo>
                  <a:pt x="305927" y="52490"/>
                </a:lnTo>
                <a:lnTo>
                  <a:pt x="297050" y="45632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>
            <a:defPPr>
              <a:defRPr lang="it-IT"/>
            </a:defPPr>
            <a:lvl1pPr marL="0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7246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54492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31738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08984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86230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63476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40723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17969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sz="662"/>
          </a:p>
        </p:txBody>
      </p:sp>
      <p:grpSp>
        <p:nvGrpSpPr>
          <p:cNvPr id="10" name="object 10"/>
          <p:cNvGrpSpPr/>
          <p:nvPr/>
        </p:nvGrpSpPr>
        <p:grpSpPr>
          <a:xfrm>
            <a:off x="4531027" y="2138941"/>
            <a:ext cx="892965" cy="661156"/>
            <a:chOff x="7471294" y="4246172"/>
            <a:chExt cx="1472565" cy="1090295"/>
          </a:xfrm>
        </p:grpSpPr>
        <p:sp>
          <p:nvSpPr>
            <p:cNvPr id="11" name="object 11"/>
            <p:cNvSpPr/>
            <p:nvPr/>
          </p:nvSpPr>
          <p:spPr>
            <a:xfrm>
              <a:off x="8028319" y="4502930"/>
              <a:ext cx="358775" cy="833755"/>
            </a:xfrm>
            <a:custGeom>
              <a:avLst/>
              <a:gdLst/>
              <a:ahLst/>
              <a:cxnLst/>
              <a:rect l="l" t="t" r="r" b="b"/>
              <a:pathLst>
                <a:path w="358775" h="833754">
                  <a:moveTo>
                    <a:pt x="265006" y="443174"/>
                  </a:moveTo>
                  <a:lnTo>
                    <a:pt x="93413" y="443174"/>
                  </a:lnTo>
                  <a:lnTo>
                    <a:pt x="93413" y="496684"/>
                  </a:lnTo>
                  <a:lnTo>
                    <a:pt x="55334" y="524547"/>
                  </a:lnTo>
                  <a:lnTo>
                    <a:pt x="25832" y="561293"/>
                  </a:lnTo>
                  <a:lnTo>
                    <a:pt x="6768" y="605069"/>
                  </a:lnTo>
                  <a:lnTo>
                    <a:pt x="0" y="654021"/>
                  </a:lnTo>
                  <a:lnTo>
                    <a:pt x="6403" y="701661"/>
                  </a:lnTo>
                  <a:lnTo>
                    <a:pt x="24470" y="744470"/>
                  </a:lnTo>
                  <a:lnTo>
                    <a:pt x="52492" y="780740"/>
                  </a:lnTo>
                  <a:lnTo>
                    <a:pt x="88762" y="808763"/>
                  </a:lnTo>
                  <a:lnTo>
                    <a:pt x="131570" y="826829"/>
                  </a:lnTo>
                  <a:lnTo>
                    <a:pt x="179210" y="833231"/>
                  </a:lnTo>
                  <a:lnTo>
                    <a:pt x="226849" y="826829"/>
                  </a:lnTo>
                  <a:lnTo>
                    <a:pt x="269658" y="808763"/>
                  </a:lnTo>
                  <a:lnTo>
                    <a:pt x="297051" y="787599"/>
                  </a:lnTo>
                  <a:lnTo>
                    <a:pt x="179210" y="787599"/>
                  </a:lnTo>
                  <a:lnTo>
                    <a:pt x="163293" y="784387"/>
                  </a:lnTo>
                  <a:lnTo>
                    <a:pt x="150300" y="775628"/>
                  </a:lnTo>
                  <a:lnTo>
                    <a:pt x="141541" y="762634"/>
                  </a:lnTo>
                  <a:lnTo>
                    <a:pt x="138329" y="746718"/>
                  </a:lnTo>
                  <a:lnTo>
                    <a:pt x="141541" y="730802"/>
                  </a:lnTo>
                  <a:lnTo>
                    <a:pt x="150300" y="717808"/>
                  </a:lnTo>
                  <a:lnTo>
                    <a:pt x="163294" y="709049"/>
                  </a:lnTo>
                  <a:lnTo>
                    <a:pt x="179210" y="705838"/>
                  </a:lnTo>
                  <a:lnTo>
                    <a:pt x="350255" y="705838"/>
                  </a:lnTo>
                  <a:lnTo>
                    <a:pt x="352017" y="701661"/>
                  </a:lnTo>
                  <a:lnTo>
                    <a:pt x="358419" y="654021"/>
                  </a:lnTo>
                  <a:lnTo>
                    <a:pt x="351652" y="605068"/>
                  </a:lnTo>
                  <a:lnTo>
                    <a:pt x="332588" y="561292"/>
                  </a:lnTo>
                  <a:lnTo>
                    <a:pt x="303087" y="524546"/>
                  </a:lnTo>
                  <a:lnTo>
                    <a:pt x="265006" y="496684"/>
                  </a:lnTo>
                  <a:lnTo>
                    <a:pt x="265006" y="443174"/>
                  </a:lnTo>
                  <a:close/>
                </a:path>
                <a:path w="358775" h="833754">
                  <a:moveTo>
                    <a:pt x="350255" y="705838"/>
                  </a:moveTo>
                  <a:lnTo>
                    <a:pt x="179210" y="705838"/>
                  </a:lnTo>
                  <a:lnTo>
                    <a:pt x="195125" y="709049"/>
                  </a:lnTo>
                  <a:lnTo>
                    <a:pt x="208119" y="717809"/>
                  </a:lnTo>
                  <a:lnTo>
                    <a:pt x="216879" y="730803"/>
                  </a:lnTo>
                  <a:lnTo>
                    <a:pt x="220090" y="746718"/>
                  </a:lnTo>
                  <a:lnTo>
                    <a:pt x="216879" y="762634"/>
                  </a:lnTo>
                  <a:lnTo>
                    <a:pt x="208119" y="775628"/>
                  </a:lnTo>
                  <a:lnTo>
                    <a:pt x="195125" y="784387"/>
                  </a:lnTo>
                  <a:lnTo>
                    <a:pt x="179210" y="787599"/>
                  </a:lnTo>
                  <a:lnTo>
                    <a:pt x="297051" y="787599"/>
                  </a:lnTo>
                  <a:lnTo>
                    <a:pt x="305928" y="780740"/>
                  </a:lnTo>
                  <a:lnTo>
                    <a:pt x="333951" y="744470"/>
                  </a:lnTo>
                  <a:lnTo>
                    <a:pt x="350255" y="705838"/>
                  </a:lnTo>
                  <a:close/>
                </a:path>
                <a:path w="358775" h="833754">
                  <a:moveTo>
                    <a:pt x="179145" y="0"/>
                  </a:moveTo>
                  <a:lnTo>
                    <a:pt x="142561" y="45502"/>
                  </a:lnTo>
                  <a:lnTo>
                    <a:pt x="120103" y="72842"/>
                  </a:lnTo>
                  <a:lnTo>
                    <a:pt x="142561" y="96733"/>
                  </a:lnTo>
                  <a:lnTo>
                    <a:pt x="142496" y="116196"/>
                  </a:lnTo>
                  <a:lnTo>
                    <a:pt x="119516" y="149461"/>
                  </a:lnTo>
                  <a:lnTo>
                    <a:pt x="142431" y="181683"/>
                  </a:lnTo>
                  <a:lnTo>
                    <a:pt x="142431" y="203230"/>
                  </a:lnTo>
                  <a:lnTo>
                    <a:pt x="119516" y="236364"/>
                  </a:lnTo>
                  <a:lnTo>
                    <a:pt x="142496" y="268717"/>
                  </a:lnTo>
                  <a:lnTo>
                    <a:pt x="142496" y="290003"/>
                  </a:lnTo>
                  <a:lnTo>
                    <a:pt x="119516" y="323267"/>
                  </a:lnTo>
                  <a:lnTo>
                    <a:pt x="142561" y="355685"/>
                  </a:lnTo>
                  <a:lnTo>
                    <a:pt x="142561" y="374759"/>
                  </a:lnTo>
                  <a:lnTo>
                    <a:pt x="141650" y="379836"/>
                  </a:lnTo>
                  <a:lnTo>
                    <a:pt x="116717" y="421823"/>
                  </a:lnTo>
                  <a:lnTo>
                    <a:pt x="116717" y="443174"/>
                  </a:lnTo>
                  <a:lnTo>
                    <a:pt x="238122" y="443174"/>
                  </a:lnTo>
                  <a:lnTo>
                    <a:pt x="238122" y="45502"/>
                  </a:lnTo>
                  <a:lnTo>
                    <a:pt x="179145" y="0"/>
                  </a:lnTo>
                  <a:close/>
                </a:path>
              </a:pathLst>
            </a:custGeom>
            <a:solidFill>
              <a:srgbClr val="FF9300"/>
            </a:solidFill>
          </p:spPr>
          <p:txBody>
            <a:bodyPr wrap="square" lIns="0" tIns="0" rIns="0" bIns="0" rtlCol="0"/>
            <a:lstStyle>
              <a:defPPr>
                <a:defRPr lang="it-IT"/>
              </a:defPPr>
              <a:lvl1pPr marL="0" algn="l" defTabSz="554492" rtl="0" eaLnBrk="1" latinLnBrk="0" hangingPunct="1">
                <a:defRPr sz="109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77246" algn="l" defTabSz="554492" rtl="0" eaLnBrk="1" latinLnBrk="0" hangingPunct="1">
                <a:defRPr sz="109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554492" algn="l" defTabSz="554492" rtl="0" eaLnBrk="1" latinLnBrk="0" hangingPunct="1">
                <a:defRPr sz="109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831738" algn="l" defTabSz="554492" rtl="0" eaLnBrk="1" latinLnBrk="0" hangingPunct="1">
                <a:defRPr sz="109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108984" algn="l" defTabSz="554492" rtl="0" eaLnBrk="1" latinLnBrk="0" hangingPunct="1">
                <a:defRPr sz="109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386230" algn="l" defTabSz="554492" rtl="0" eaLnBrk="1" latinLnBrk="0" hangingPunct="1">
                <a:defRPr sz="109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663476" algn="l" defTabSz="554492" rtl="0" eaLnBrk="1" latinLnBrk="0" hangingPunct="1">
                <a:defRPr sz="109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940723" algn="l" defTabSz="554492" rtl="0" eaLnBrk="1" latinLnBrk="0" hangingPunct="1">
                <a:defRPr sz="109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217969" algn="l" defTabSz="554492" rtl="0" eaLnBrk="1" latinLnBrk="0" hangingPunct="1">
                <a:defRPr sz="109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sz="662"/>
            </a:p>
          </p:txBody>
        </p:sp>
        <p:sp>
          <p:nvSpPr>
            <p:cNvPr id="12" name="object 12"/>
            <p:cNvSpPr/>
            <p:nvPr/>
          </p:nvSpPr>
          <p:spPr>
            <a:xfrm>
              <a:off x="7471294" y="4246172"/>
              <a:ext cx="1472565" cy="700405"/>
            </a:xfrm>
            <a:custGeom>
              <a:avLst/>
              <a:gdLst/>
              <a:ahLst/>
              <a:cxnLst/>
              <a:rect l="l" t="t" r="r" b="b"/>
              <a:pathLst>
                <a:path w="1472565" h="700404">
                  <a:moveTo>
                    <a:pt x="1233098" y="0"/>
                  </a:moveTo>
                  <a:lnTo>
                    <a:pt x="239370" y="0"/>
                  </a:lnTo>
                  <a:lnTo>
                    <a:pt x="191737" y="183"/>
                  </a:lnTo>
                  <a:lnTo>
                    <a:pt x="153322" y="1466"/>
                  </a:lnTo>
                  <a:lnTo>
                    <a:pt x="98884" y="11730"/>
                  </a:lnTo>
                  <a:lnTo>
                    <a:pt x="45647" y="45646"/>
                  </a:lnTo>
                  <a:lnTo>
                    <a:pt x="11730" y="98884"/>
                  </a:lnTo>
                  <a:lnTo>
                    <a:pt x="1466" y="153322"/>
                  </a:lnTo>
                  <a:lnTo>
                    <a:pt x="183" y="191737"/>
                  </a:lnTo>
                  <a:lnTo>
                    <a:pt x="0" y="239370"/>
                  </a:lnTo>
                  <a:lnTo>
                    <a:pt x="0" y="460739"/>
                  </a:lnTo>
                  <a:lnTo>
                    <a:pt x="183" y="508373"/>
                  </a:lnTo>
                  <a:lnTo>
                    <a:pt x="1466" y="546787"/>
                  </a:lnTo>
                  <a:lnTo>
                    <a:pt x="11730" y="601225"/>
                  </a:lnTo>
                  <a:lnTo>
                    <a:pt x="45647" y="654463"/>
                  </a:lnTo>
                  <a:lnTo>
                    <a:pt x="98884" y="688380"/>
                  </a:lnTo>
                  <a:lnTo>
                    <a:pt x="153322" y="698643"/>
                  </a:lnTo>
                  <a:lnTo>
                    <a:pt x="191737" y="699926"/>
                  </a:lnTo>
                  <a:lnTo>
                    <a:pt x="239370" y="700109"/>
                  </a:lnTo>
                  <a:lnTo>
                    <a:pt x="1233098" y="700109"/>
                  </a:lnTo>
                  <a:lnTo>
                    <a:pt x="1280731" y="699926"/>
                  </a:lnTo>
                  <a:lnTo>
                    <a:pt x="1319145" y="698643"/>
                  </a:lnTo>
                  <a:lnTo>
                    <a:pt x="1373584" y="688380"/>
                  </a:lnTo>
                  <a:lnTo>
                    <a:pt x="1426822" y="654463"/>
                  </a:lnTo>
                  <a:lnTo>
                    <a:pt x="1460738" y="601225"/>
                  </a:lnTo>
                  <a:lnTo>
                    <a:pt x="1471002" y="546787"/>
                  </a:lnTo>
                  <a:lnTo>
                    <a:pt x="1472284" y="508373"/>
                  </a:lnTo>
                  <a:lnTo>
                    <a:pt x="1472468" y="460739"/>
                  </a:lnTo>
                  <a:lnTo>
                    <a:pt x="1472468" y="239370"/>
                  </a:lnTo>
                  <a:lnTo>
                    <a:pt x="1472284" y="191737"/>
                  </a:lnTo>
                  <a:lnTo>
                    <a:pt x="1471002" y="153322"/>
                  </a:lnTo>
                  <a:lnTo>
                    <a:pt x="1460738" y="98884"/>
                  </a:lnTo>
                  <a:lnTo>
                    <a:pt x="1426822" y="45646"/>
                  </a:lnTo>
                  <a:lnTo>
                    <a:pt x="1373584" y="11730"/>
                  </a:lnTo>
                  <a:lnTo>
                    <a:pt x="1319145" y="1466"/>
                  </a:lnTo>
                  <a:lnTo>
                    <a:pt x="1280731" y="183"/>
                  </a:lnTo>
                  <a:lnTo>
                    <a:pt x="1233098" y="0"/>
                  </a:lnTo>
                  <a:close/>
                </a:path>
              </a:pathLst>
            </a:custGeom>
            <a:solidFill>
              <a:srgbClr val="AD5BFF"/>
            </a:solidFill>
          </p:spPr>
          <p:txBody>
            <a:bodyPr wrap="square" lIns="0" tIns="0" rIns="0" bIns="0" rtlCol="0"/>
            <a:lstStyle>
              <a:defPPr>
                <a:defRPr lang="it-IT"/>
              </a:defPPr>
              <a:lvl1pPr marL="0" algn="l" defTabSz="554492" rtl="0" eaLnBrk="1" latinLnBrk="0" hangingPunct="1">
                <a:defRPr sz="109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77246" algn="l" defTabSz="554492" rtl="0" eaLnBrk="1" latinLnBrk="0" hangingPunct="1">
                <a:defRPr sz="109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554492" algn="l" defTabSz="554492" rtl="0" eaLnBrk="1" latinLnBrk="0" hangingPunct="1">
                <a:defRPr sz="109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831738" algn="l" defTabSz="554492" rtl="0" eaLnBrk="1" latinLnBrk="0" hangingPunct="1">
                <a:defRPr sz="109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108984" algn="l" defTabSz="554492" rtl="0" eaLnBrk="1" latinLnBrk="0" hangingPunct="1">
                <a:defRPr sz="109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386230" algn="l" defTabSz="554492" rtl="0" eaLnBrk="1" latinLnBrk="0" hangingPunct="1">
                <a:defRPr sz="109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663476" algn="l" defTabSz="554492" rtl="0" eaLnBrk="1" latinLnBrk="0" hangingPunct="1">
                <a:defRPr sz="109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940723" algn="l" defTabSz="554492" rtl="0" eaLnBrk="1" latinLnBrk="0" hangingPunct="1">
                <a:defRPr sz="109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217969" algn="l" defTabSz="554492" rtl="0" eaLnBrk="1" latinLnBrk="0" hangingPunct="1">
                <a:defRPr sz="109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sz="662"/>
            </a:p>
          </p:txBody>
        </p:sp>
        <p:sp>
          <p:nvSpPr>
            <p:cNvPr id="13" name="object 13"/>
            <p:cNvSpPr/>
            <p:nvPr/>
          </p:nvSpPr>
          <p:spPr>
            <a:xfrm>
              <a:off x="7471294" y="4246172"/>
              <a:ext cx="1472565" cy="700405"/>
            </a:xfrm>
            <a:custGeom>
              <a:avLst/>
              <a:gdLst/>
              <a:ahLst/>
              <a:cxnLst/>
              <a:rect l="l" t="t" r="r" b="b"/>
              <a:pathLst>
                <a:path w="1472565" h="700404">
                  <a:moveTo>
                    <a:pt x="1233098" y="0"/>
                  </a:moveTo>
                  <a:lnTo>
                    <a:pt x="239370" y="0"/>
                  </a:lnTo>
                  <a:lnTo>
                    <a:pt x="191737" y="183"/>
                  </a:lnTo>
                  <a:lnTo>
                    <a:pt x="153322" y="1466"/>
                  </a:lnTo>
                  <a:lnTo>
                    <a:pt x="98884" y="11730"/>
                  </a:lnTo>
                  <a:lnTo>
                    <a:pt x="45647" y="45646"/>
                  </a:lnTo>
                  <a:lnTo>
                    <a:pt x="11730" y="98884"/>
                  </a:lnTo>
                  <a:lnTo>
                    <a:pt x="1466" y="153322"/>
                  </a:lnTo>
                  <a:lnTo>
                    <a:pt x="183" y="191737"/>
                  </a:lnTo>
                  <a:lnTo>
                    <a:pt x="0" y="239370"/>
                  </a:lnTo>
                  <a:lnTo>
                    <a:pt x="0" y="460739"/>
                  </a:lnTo>
                  <a:lnTo>
                    <a:pt x="183" y="508373"/>
                  </a:lnTo>
                  <a:lnTo>
                    <a:pt x="1466" y="546787"/>
                  </a:lnTo>
                  <a:lnTo>
                    <a:pt x="11730" y="601225"/>
                  </a:lnTo>
                  <a:lnTo>
                    <a:pt x="45647" y="654463"/>
                  </a:lnTo>
                  <a:lnTo>
                    <a:pt x="98884" y="688380"/>
                  </a:lnTo>
                  <a:lnTo>
                    <a:pt x="153322" y="698643"/>
                  </a:lnTo>
                  <a:lnTo>
                    <a:pt x="191737" y="699926"/>
                  </a:lnTo>
                  <a:lnTo>
                    <a:pt x="239370" y="700109"/>
                  </a:lnTo>
                  <a:lnTo>
                    <a:pt x="1233098" y="700109"/>
                  </a:lnTo>
                  <a:lnTo>
                    <a:pt x="1280731" y="699926"/>
                  </a:lnTo>
                  <a:lnTo>
                    <a:pt x="1319145" y="698643"/>
                  </a:lnTo>
                  <a:lnTo>
                    <a:pt x="1373584" y="688380"/>
                  </a:lnTo>
                  <a:lnTo>
                    <a:pt x="1426822" y="654463"/>
                  </a:lnTo>
                  <a:lnTo>
                    <a:pt x="1460738" y="601225"/>
                  </a:lnTo>
                  <a:lnTo>
                    <a:pt x="1471002" y="546787"/>
                  </a:lnTo>
                  <a:lnTo>
                    <a:pt x="1472284" y="508373"/>
                  </a:lnTo>
                  <a:lnTo>
                    <a:pt x="1472468" y="460739"/>
                  </a:lnTo>
                  <a:lnTo>
                    <a:pt x="1472468" y="239370"/>
                  </a:lnTo>
                  <a:lnTo>
                    <a:pt x="1472284" y="191737"/>
                  </a:lnTo>
                  <a:lnTo>
                    <a:pt x="1471002" y="153322"/>
                  </a:lnTo>
                  <a:lnTo>
                    <a:pt x="1460738" y="98884"/>
                  </a:lnTo>
                  <a:lnTo>
                    <a:pt x="1426822" y="45646"/>
                  </a:lnTo>
                  <a:lnTo>
                    <a:pt x="1373584" y="11730"/>
                  </a:lnTo>
                  <a:lnTo>
                    <a:pt x="1319145" y="1466"/>
                  </a:lnTo>
                  <a:lnTo>
                    <a:pt x="1280731" y="183"/>
                  </a:lnTo>
                  <a:lnTo>
                    <a:pt x="1233098" y="0"/>
                  </a:lnTo>
                  <a:close/>
                </a:path>
              </a:pathLst>
            </a:custGeom>
            <a:solidFill>
              <a:srgbClr val="55BC03"/>
            </a:solidFill>
          </p:spPr>
          <p:txBody>
            <a:bodyPr wrap="square" lIns="0" tIns="0" rIns="0" bIns="0" rtlCol="0"/>
            <a:lstStyle>
              <a:defPPr>
                <a:defRPr lang="it-IT"/>
              </a:defPPr>
              <a:lvl1pPr marL="0" algn="l" defTabSz="554492" rtl="0" eaLnBrk="1" latinLnBrk="0" hangingPunct="1">
                <a:defRPr sz="109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77246" algn="l" defTabSz="554492" rtl="0" eaLnBrk="1" latinLnBrk="0" hangingPunct="1">
                <a:defRPr sz="109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554492" algn="l" defTabSz="554492" rtl="0" eaLnBrk="1" latinLnBrk="0" hangingPunct="1">
                <a:defRPr sz="109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831738" algn="l" defTabSz="554492" rtl="0" eaLnBrk="1" latinLnBrk="0" hangingPunct="1">
                <a:defRPr sz="109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108984" algn="l" defTabSz="554492" rtl="0" eaLnBrk="1" latinLnBrk="0" hangingPunct="1">
                <a:defRPr sz="109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386230" algn="l" defTabSz="554492" rtl="0" eaLnBrk="1" latinLnBrk="0" hangingPunct="1">
                <a:defRPr sz="109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663476" algn="l" defTabSz="554492" rtl="0" eaLnBrk="1" latinLnBrk="0" hangingPunct="1">
                <a:defRPr sz="109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940723" algn="l" defTabSz="554492" rtl="0" eaLnBrk="1" latinLnBrk="0" hangingPunct="1">
                <a:defRPr sz="109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217969" algn="l" defTabSz="554492" rtl="0" eaLnBrk="1" latinLnBrk="0" hangingPunct="1">
                <a:defRPr sz="109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sz="662"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4601632" y="2157516"/>
            <a:ext cx="752031" cy="344215"/>
          </a:xfrm>
          <a:prstGeom prst="rect">
            <a:avLst/>
          </a:prstGeom>
        </p:spPr>
        <p:txBody>
          <a:bodyPr vert="horz" wrap="square" lIns="0" tIns="7701" rIns="0" bIns="0" rtlCol="0">
            <a:spAutoFit/>
          </a:bodyPr>
          <a:lstStyle>
            <a:defPPr>
              <a:defRPr lang="it-IT"/>
            </a:defPPr>
            <a:lvl1pPr marL="0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7246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54492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31738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08984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86230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63476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40723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17969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64" marR="3081" indent="-107048">
              <a:lnSpc>
                <a:spcPct val="114300"/>
              </a:lnSpc>
              <a:spcBef>
                <a:spcPts val="61"/>
              </a:spcBef>
            </a:pPr>
            <a:r>
              <a:rPr sz="1001" spc="-188" dirty="0">
                <a:solidFill>
                  <a:srgbClr val="FFFFFF"/>
                </a:solidFill>
                <a:latin typeface="Arial MT"/>
                <a:cs typeface="Arial MT"/>
              </a:rPr>
              <a:t>akEdxselnccusthelm </a:t>
            </a:r>
            <a:r>
              <a:rPr sz="1001" spc="-27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1" spc="-218" dirty="0">
                <a:solidFill>
                  <a:srgbClr val="FFFFFF"/>
                </a:solidFill>
                <a:latin typeface="Arial MT"/>
                <a:cs typeface="Arial MT"/>
              </a:rPr>
              <a:t>omrdxderks6j6c.</a:t>
            </a:r>
            <a:endParaRPr sz="1001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 rot="19320000">
            <a:off x="3358736" y="3568396"/>
            <a:ext cx="1096514" cy="266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it-IT"/>
            </a:defPPr>
            <a:lvl1pPr marL="0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7246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54492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31738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08984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86230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63476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40723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17969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101"/>
              </a:lnSpc>
            </a:pPr>
            <a:r>
              <a:rPr sz="2092" spc="-36" dirty="0">
                <a:solidFill>
                  <a:srgbClr val="FFFFFF"/>
                </a:solidFill>
                <a:latin typeface="Arial MT"/>
                <a:cs typeface="Arial MT"/>
              </a:rPr>
              <a:t>AES</a:t>
            </a:r>
            <a:r>
              <a:rPr sz="2092" spc="-33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92" spc="27" dirty="0">
                <a:solidFill>
                  <a:srgbClr val="FFFFFF"/>
                </a:solidFill>
                <a:latin typeface="Arial MT"/>
                <a:cs typeface="Arial MT"/>
              </a:rPr>
              <a:t>Enc</a:t>
            </a:r>
            <a:endParaRPr sz="2092">
              <a:latin typeface="Arial MT"/>
              <a:cs typeface="Arial MT"/>
            </a:endParaRPr>
          </a:p>
        </p:txBody>
      </p:sp>
      <p:pic>
        <p:nvPicPr>
          <p:cNvPr id="23" name="Immagine 22">
            <a:extLst>
              <a:ext uri="{FF2B5EF4-FFF2-40B4-BE49-F238E27FC236}">
                <a16:creationId xmlns:a16="http://schemas.microsoft.com/office/drawing/2014/main" id="{CD29C729-1E8E-5EBD-E3CF-57E75ABBCA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8429" y="3988503"/>
            <a:ext cx="1381125" cy="1609725"/>
          </a:xfrm>
          <a:prstGeom prst="rect">
            <a:avLst/>
          </a:prstGeom>
        </p:spPr>
      </p:pic>
      <p:pic>
        <p:nvPicPr>
          <p:cNvPr id="25" name="Immagine 24">
            <a:extLst>
              <a:ext uri="{FF2B5EF4-FFF2-40B4-BE49-F238E27FC236}">
                <a16:creationId xmlns:a16="http://schemas.microsoft.com/office/drawing/2014/main" id="{28D5876A-2D18-BA21-7DAD-15AA96B84BD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46738" y="4112328"/>
            <a:ext cx="1485900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7560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25308" y="617009"/>
            <a:ext cx="4141382" cy="254863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45262" y="3642645"/>
            <a:ext cx="1275807" cy="219228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971155" y="3642644"/>
            <a:ext cx="1275864" cy="219238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306342" y="1261562"/>
            <a:ext cx="1579315" cy="1579315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2036678" y="4526552"/>
            <a:ext cx="892965" cy="424726"/>
          </a:xfrm>
          <a:custGeom>
            <a:avLst/>
            <a:gdLst/>
            <a:ahLst/>
            <a:cxnLst/>
            <a:rect l="l" t="t" r="r" b="b"/>
            <a:pathLst>
              <a:path w="1472564" h="700404">
                <a:moveTo>
                  <a:pt x="1233098" y="0"/>
                </a:moveTo>
                <a:lnTo>
                  <a:pt x="239370" y="0"/>
                </a:lnTo>
                <a:lnTo>
                  <a:pt x="191737" y="183"/>
                </a:lnTo>
                <a:lnTo>
                  <a:pt x="153322" y="1466"/>
                </a:lnTo>
                <a:lnTo>
                  <a:pt x="98884" y="11730"/>
                </a:lnTo>
                <a:lnTo>
                  <a:pt x="45647" y="45646"/>
                </a:lnTo>
                <a:lnTo>
                  <a:pt x="11730" y="98883"/>
                </a:lnTo>
                <a:lnTo>
                  <a:pt x="1466" y="153322"/>
                </a:lnTo>
                <a:lnTo>
                  <a:pt x="183" y="191736"/>
                </a:lnTo>
                <a:lnTo>
                  <a:pt x="0" y="239369"/>
                </a:lnTo>
                <a:lnTo>
                  <a:pt x="0" y="460738"/>
                </a:lnTo>
                <a:lnTo>
                  <a:pt x="183" y="508372"/>
                </a:lnTo>
                <a:lnTo>
                  <a:pt x="1466" y="546787"/>
                </a:lnTo>
                <a:lnTo>
                  <a:pt x="11730" y="601225"/>
                </a:lnTo>
                <a:lnTo>
                  <a:pt x="45647" y="654463"/>
                </a:lnTo>
                <a:lnTo>
                  <a:pt x="98884" y="688379"/>
                </a:lnTo>
                <a:lnTo>
                  <a:pt x="153322" y="698643"/>
                </a:lnTo>
                <a:lnTo>
                  <a:pt x="191737" y="699926"/>
                </a:lnTo>
                <a:lnTo>
                  <a:pt x="239370" y="700109"/>
                </a:lnTo>
                <a:lnTo>
                  <a:pt x="1233098" y="700109"/>
                </a:lnTo>
                <a:lnTo>
                  <a:pt x="1280731" y="699926"/>
                </a:lnTo>
                <a:lnTo>
                  <a:pt x="1319145" y="698643"/>
                </a:lnTo>
                <a:lnTo>
                  <a:pt x="1373584" y="688379"/>
                </a:lnTo>
                <a:lnTo>
                  <a:pt x="1426822" y="654463"/>
                </a:lnTo>
                <a:lnTo>
                  <a:pt x="1460738" y="601225"/>
                </a:lnTo>
                <a:lnTo>
                  <a:pt x="1471002" y="546787"/>
                </a:lnTo>
                <a:lnTo>
                  <a:pt x="1472284" y="508372"/>
                </a:lnTo>
                <a:lnTo>
                  <a:pt x="1472468" y="460738"/>
                </a:lnTo>
                <a:lnTo>
                  <a:pt x="1472468" y="239369"/>
                </a:lnTo>
                <a:lnTo>
                  <a:pt x="1472284" y="191736"/>
                </a:lnTo>
                <a:lnTo>
                  <a:pt x="1471002" y="153322"/>
                </a:lnTo>
                <a:lnTo>
                  <a:pt x="1460738" y="98883"/>
                </a:lnTo>
                <a:lnTo>
                  <a:pt x="1426822" y="45646"/>
                </a:lnTo>
                <a:lnTo>
                  <a:pt x="1373584" y="11730"/>
                </a:lnTo>
                <a:lnTo>
                  <a:pt x="1319145" y="1466"/>
                </a:lnTo>
                <a:lnTo>
                  <a:pt x="1280731" y="183"/>
                </a:lnTo>
                <a:lnTo>
                  <a:pt x="1233098" y="0"/>
                </a:lnTo>
                <a:close/>
              </a:path>
            </a:pathLst>
          </a:custGeom>
          <a:solidFill>
            <a:srgbClr val="808785"/>
          </a:solidFill>
        </p:spPr>
        <p:txBody>
          <a:bodyPr wrap="square" lIns="0" tIns="0" rIns="0" bIns="0" rtlCol="0"/>
          <a:lstStyle>
            <a:defPPr>
              <a:defRPr lang="it-IT"/>
            </a:defPPr>
            <a:lvl1pPr marL="0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7246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54492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31738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08984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86230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63476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40723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17969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sz="662"/>
          </a:p>
        </p:txBody>
      </p:sp>
      <p:sp>
        <p:nvSpPr>
          <p:cNvPr id="7" name="object 7"/>
          <p:cNvSpPr txBox="1"/>
          <p:nvPr/>
        </p:nvSpPr>
        <p:spPr>
          <a:xfrm>
            <a:off x="2214209" y="4545127"/>
            <a:ext cx="537935" cy="344215"/>
          </a:xfrm>
          <a:prstGeom prst="rect">
            <a:avLst/>
          </a:prstGeom>
        </p:spPr>
        <p:txBody>
          <a:bodyPr vert="horz" wrap="square" lIns="0" tIns="7701" rIns="0" bIns="0" rtlCol="0">
            <a:spAutoFit/>
          </a:bodyPr>
          <a:lstStyle>
            <a:defPPr>
              <a:defRPr lang="it-IT"/>
            </a:defPPr>
            <a:lvl1pPr marL="0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7246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54492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31738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08984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86230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63476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40723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17969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701" marR="3081" indent="23489">
              <a:lnSpc>
                <a:spcPct val="114300"/>
              </a:lnSpc>
              <a:spcBef>
                <a:spcPts val="61"/>
              </a:spcBef>
            </a:pPr>
            <a:r>
              <a:rPr sz="1001" spc="15" dirty="0">
                <a:solidFill>
                  <a:srgbClr val="FFFFFF"/>
                </a:solidFill>
                <a:latin typeface="Arial MT"/>
                <a:cs typeface="Arial MT"/>
              </a:rPr>
              <a:t>Execute </a:t>
            </a:r>
            <a:r>
              <a:rPr sz="1001" spc="-27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1" spc="21" dirty="0">
                <a:solidFill>
                  <a:srgbClr val="FFFFFF"/>
                </a:solidFill>
                <a:latin typeface="Arial MT"/>
                <a:cs typeface="Arial MT"/>
              </a:rPr>
              <a:t>order</a:t>
            </a:r>
            <a:r>
              <a:rPr sz="1001" spc="-49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1" spc="-3" dirty="0">
                <a:solidFill>
                  <a:srgbClr val="FFFFFF"/>
                </a:solidFill>
                <a:latin typeface="Arial MT"/>
                <a:cs typeface="Arial MT"/>
              </a:rPr>
              <a:t>66.</a:t>
            </a:r>
            <a:endParaRPr sz="1001">
              <a:latin typeface="Arial MT"/>
              <a:cs typeface="Arial M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139899" y="2930381"/>
            <a:ext cx="1546034" cy="1483654"/>
          </a:xfrm>
          <a:custGeom>
            <a:avLst/>
            <a:gdLst/>
            <a:ahLst/>
            <a:cxnLst/>
            <a:rect l="l" t="t" r="r" b="b"/>
            <a:pathLst>
              <a:path w="2549525" h="2446654">
                <a:moveTo>
                  <a:pt x="0" y="1288444"/>
                </a:moveTo>
                <a:lnTo>
                  <a:pt x="67027" y="2172210"/>
                </a:lnTo>
                <a:lnTo>
                  <a:pt x="909952" y="2446093"/>
                </a:lnTo>
                <a:lnTo>
                  <a:pt x="758945" y="2253979"/>
                </a:lnTo>
                <a:lnTo>
                  <a:pt x="1742896" y="1480558"/>
                </a:lnTo>
                <a:lnTo>
                  <a:pt x="151006" y="1480558"/>
                </a:lnTo>
                <a:lnTo>
                  <a:pt x="0" y="1288444"/>
                </a:lnTo>
                <a:close/>
              </a:path>
              <a:path w="2549525" h="2446654">
                <a:moveTo>
                  <a:pt x="1639167" y="0"/>
                </a:moveTo>
                <a:lnTo>
                  <a:pt x="1790175" y="192112"/>
                </a:lnTo>
                <a:lnTo>
                  <a:pt x="151006" y="1480558"/>
                </a:lnTo>
                <a:lnTo>
                  <a:pt x="1742896" y="1480558"/>
                </a:lnTo>
                <a:lnTo>
                  <a:pt x="2398113" y="965533"/>
                </a:lnTo>
                <a:lnTo>
                  <a:pt x="2534549" y="965533"/>
                </a:lnTo>
                <a:lnTo>
                  <a:pt x="2482093" y="273881"/>
                </a:lnTo>
                <a:lnTo>
                  <a:pt x="1639167" y="0"/>
                </a:lnTo>
                <a:close/>
              </a:path>
              <a:path w="2549525" h="2446654">
                <a:moveTo>
                  <a:pt x="2534549" y="965533"/>
                </a:moveTo>
                <a:lnTo>
                  <a:pt x="2398113" y="965533"/>
                </a:lnTo>
                <a:lnTo>
                  <a:pt x="2549120" y="1157647"/>
                </a:lnTo>
                <a:lnTo>
                  <a:pt x="2534549" y="965533"/>
                </a:lnTo>
                <a:close/>
              </a:path>
            </a:pathLst>
          </a:custGeom>
          <a:solidFill>
            <a:srgbClr val="AD5BFF"/>
          </a:solidFill>
        </p:spPr>
        <p:txBody>
          <a:bodyPr wrap="square" lIns="0" tIns="0" rIns="0" bIns="0" rtlCol="0"/>
          <a:lstStyle>
            <a:defPPr>
              <a:defRPr lang="it-IT"/>
            </a:defPPr>
            <a:lvl1pPr marL="0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7246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54492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31738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08984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86230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63476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40723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17969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sz="662"/>
          </a:p>
        </p:txBody>
      </p:sp>
      <p:sp>
        <p:nvSpPr>
          <p:cNvPr id="9" name="object 9"/>
          <p:cNvSpPr/>
          <p:nvPr/>
        </p:nvSpPr>
        <p:spPr>
          <a:xfrm>
            <a:off x="4850325" y="1389520"/>
            <a:ext cx="259148" cy="602626"/>
          </a:xfrm>
          <a:custGeom>
            <a:avLst/>
            <a:gdLst/>
            <a:ahLst/>
            <a:cxnLst/>
            <a:rect l="l" t="t" r="r" b="b"/>
            <a:pathLst>
              <a:path w="427354" h="993775">
                <a:moveTo>
                  <a:pt x="288118" y="464963"/>
                </a:moveTo>
                <a:lnTo>
                  <a:pt x="143399" y="464963"/>
                </a:lnTo>
                <a:lnTo>
                  <a:pt x="143399" y="939005"/>
                </a:lnTo>
                <a:lnTo>
                  <a:pt x="213703" y="993246"/>
                </a:lnTo>
                <a:lnTo>
                  <a:pt x="257312" y="939005"/>
                </a:lnTo>
                <a:lnTo>
                  <a:pt x="284084" y="906415"/>
                </a:lnTo>
                <a:lnTo>
                  <a:pt x="257312" y="877936"/>
                </a:lnTo>
                <a:lnTo>
                  <a:pt x="257390" y="854735"/>
                </a:lnTo>
                <a:lnTo>
                  <a:pt x="284782" y="815083"/>
                </a:lnTo>
                <a:lnTo>
                  <a:pt x="257468" y="776672"/>
                </a:lnTo>
                <a:lnTo>
                  <a:pt x="257468" y="750987"/>
                </a:lnTo>
                <a:lnTo>
                  <a:pt x="284782" y="711490"/>
                </a:lnTo>
                <a:lnTo>
                  <a:pt x="257390" y="672925"/>
                </a:lnTo>
                <a:lnTo>
                  <a:pt x="257390" y="647549"/>
                </a:lnTo>
                <a:lnTo>
                  <a:pt x="284782" y="607897"/>
                </a:lnTo>
                <a:lnTo>
                  <a:pt x="257312" y="569253"/>
                </a:lnTo>
                <a:lnTo>
                  <a:pt x="257312" y="546518"/>
                </a:lnTo>
                <a:lnTo>
                  <a:pt x="258399" y="540466"/>
                </a:lnTo>
                <a:lnTo>
                  <a:pt x="288118" y="490415"/>
                </a:lnTo>
                <a:lnTo>
                  <a:pt x="288118" y="464963"/>
                </a:lnTo>
                <a:close/>
              </a:path>
              <a:path w="427354" h="993775">
                <a:moveTo>
                  <a:pt x="213625" y="0"/>
                </a:moveTo>
                <a:lnTo>
                  <a:pt x="164644" y="5642"/>
                </a:lnTo>
                <a:lnTo>
                  <a:pt x="119680" y="21713"/>
                </a:lnTo>
                <a:lnTo>
                  <a:pt x="80015" y="46932"/>
                </a:lnTo>
                <a:lnTo>
                  <a:pt x="46932" y="80015"/>
                </a:lnTo>
                <a:lnTo>
                  <a:pt x="21713" y="119679"/>
                </a:lnTo>
                <a:lnTo>
                  <a:pt x="5642" y="164644"/>
                </a:lnTo>
                <a:lnTo>
                  <a:pt x="0" y="213624"/>
                </a:lnTo>
                <a:lnTo>
                  <a:pt x="5210" y="260731"/>
                </a:lnTo>
                <a:lnTo>
                  <a:pt x="20084" y="304170"/>
                </a:lnTo>
                <a:lnTo>
                  <a:pt x="43489" y="342812"/>
                </a:lnTo>
                <a:lnTo>
                  <a:pt x="74290" y="375525"/>
                </a:lnTo>
                <a:lnTo>
                  <a:pt x="111352" y="401178"/>
                </a:lnTo>
                <a:lnTo>
                  <a:pt x="111352" y="464963"/>
                </a:lnTo>
                <a:lnTo>
                  <a:pt x="315899" y="464963"/>
                </a:lnTo>
                <a:lnTo>
                  <a:pt x="315899" y="401178"/>
                </a:lnTo>
                <a:lnTo>
                  <a:pt x="352959" y="375524"/>
                </a:lnTo>
                <a:lnTo>
                  <a:pt x="383760" y="342811"/>
                </a:lnTo>
                <a:lnTo>
                  <a:pt x="407165" y="304169"/>
                </a:lnTo>
                <a:lnTo>
                  <a:pt x="422040" y="260730"/>
                </a:lnTo>
                <a:lnTo>
                  <a:pt x="427250" y="213624"/>
                </a:lnTo>
                <a:lnTo>
                  <a:pt x="421607" y="164644"/>
                </a:lnTo>
                <a:lnTo>
                  <a:pt x="417037" y="151858"/>
                </a:lnTo>
                <a:lnTo>
                  <a:pt x="213625" y="151858"/>
                </a:lnTo>
                <a:lnTo>
                  <a:pt x="194653" y="148029"/>
                </a:lnTo>
                <a:lnTo>
                  <a:pt x="179164" y="137588"/>
                </a:lnTo>
                <a:lnTo>
                  <a:pt x="168722" y="122098"/>
                </a:lnTo>
                <a:lnTo>
                  <a:pt x="164894" y="103126"/>
                </a:lnTo>
                <a:lnTo>
                  <a:pt x="168722" y="84154"/>
                </a:lnTo>
                <a:lnTo>
                  <a:pt x="179164" y="68665"/>
                </a:lnTo>
                <a:lnTo>
                  <a:pt x="194653" y="58223"/>
                </a:lnTo>
                <a:lnTo>
                  <a:pt x="213625" y="54395"/>
                </a:lnTo>
                <a:lnTo>
                  <a:pt x="354697" y="54395"/>
                </a:lnTo>
                <a:lnTo>
                  <a:pt x="347234" y="46932"/>
                </a:lnTo>
                <a:lnTo>
                  <a:pt x="307570" y="21713"/>
                </a:lnTo>
                <a:lnTo>
                  <a:pt x="262606" y="5642"/>
                </a:lnTo>
                <a:lnTo>
                  <a:pt x="213625" y="0"/>
                </a:lnTo>
                <a:close/>
              </a:path>
              <a:path w="427354" h="993775">
                <a:moveTo>
                  <a:pt x="354697" y="54395"/>
                </a:moveTo>
                <a:lnTo>
                  <a:pt x="213625" y="54395"/>
                </a:lnTo>
                <a:lnTo>
                  <a:pt x="232598" y="58223"/>
                </a:lnTo>
                <a:lnTo>
                  <a:pt x="248087" y="68665"/>
                </a:lnTo>
                <a:lnTo>
                  <a:pt x="258528" y="84154"/>
                </a:lnTo>
                <a:lnTo>
                  <a:pt x="262356" y="103126"/>
                </a:lnTo>
                <a:lnTo>
                  <a:pt x="258528" y="122099"/>
                </a:lnTo>
                <a:lnTo>
                  <a:pt x="248086" y="137589"/>
                </a:lnTo>
                <a:lnTo>
                  <a:pt x="232597" y="148030"/>
                </a:lnTo>
                <a:lnTo>
                  <a:pt x="213625" y="151858"/>
                </a:lnTo>
                <a:lnTo>
                  <a:pt x="417037" y="151858"/>
                </a:lnTo>
                <a:lnTo>
                  <a:pt x="405535" y="119679"/>
                </a:lnTo>
                <a:lnTo>
                  <a:pt x="380316" y="80015"/>
                </a:lnTo>
                <a:lnTo>
                  <a:pt x="354697" y="54395"/>
                </a:lnTo>
                <a:close/>
              </a:path>
            </a:pathLst>
          </a:custGeom>
          <a:solidFill>
            <a:srgbClr val="AD5BFF"/>
          </a:solidFill>
        </p:spPr>
        <p:txBody>
          <a:bodyPr wrap="square" lIns="0" tIns="0" rIns="0" bIns="0" rtlCol="0"/>
          <a:lstStyle>
            <a:defPPr>
              <a:defRPr lang="it-IT"/>
            </a:defPPr>
            <a:lvl1pPr marL="0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7246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54492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31738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08984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86230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63476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40723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17969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sz="662"/>
          </a:p>
        </p:txBody>
      </p:sp>
      <p:grpSp>
        <p:nvGrpSpPr>
          <p:cNvPr id="10" name="object 10"/>
          <p:cNvGrpSpPr/>
          <p:nvPr/>
        </p:nvGrpSpPr>
        <p:grpSpPr>
          <a:xfrm>
            <a:off x="4533414" y="2109452"/>
            <a:ext cx="892965" cy="424726"/>
            <a:chOff x="7475229" y="4240708"/>
            <a:chExt cx="1472565" cy="700405"/>
          </a:xfrm>
        </p:grpSpPr>
        <p:sp>
          <p:nvSpPr>
            <p:cNvPr id="11" name="object 11"/>
            <p:cNvSpPr/>
            <p:nvPr/>
          </p:nvSpPr>
          <p:spPr>
            <a:xfrm>
              <a:off x="7475229" y="4240708"/>
              <a:ext cx="1472565" cy="700405"/>
            </a:xfrm>
            <a:custGeom>
              <a:avLst/>
              <a:gdLst/>
              <a:ahLst/>
              <a:cxnLst/>
              <a:rect l="l" t="t" r="r" b="b"/>
              <a:pathLst>
                <a:path w="1472565" h="700404">
                  <a:moveTo>
                    <a:pt x="1233098" y="0"/>
                  </a:moveTo>
                  <a:lnTo>
                    <a:pt x="239370" y="0"/>
                  </a:lnTo>
                  <a:lnTo>
                    <a:pt x="191737" y="183"/>
                  </a:lnTo>
                  <a:lnTo>
                    <a:pt x="153322" y="1466"/>
                  </a:lnTo>
                  <a:lnTo>
                    <a:pt x="98884" y="11730"/>
                  </a:lnTo>
                  <a:lnTo>
                    <a:pt x="45647" y="45646"/>
                  </a:lnTo>
                  <a:lnTo>
                    <a:pt x="11730" y="98883"/>
                  </a:lnTo>
                  <a:lnTo>
                    <a:pt x="1466" y="153322"/>
                  </a:lnTo>
                  <a:lnTo>
                    <a:pt x="183" y="191736"/>
                  </a:lnTo>
                  <a:lnTo>
                    <a:pt x="0" y="239370"/>
                  </a:lnTo>
                  <a:lnTo>
                    <a:pt x="0" y="460739"/>
                  </a:lnTo>
                  <a:lnTo>
                    <a:pt x="183" y="508373"/>
                  </a:lnTo>
                  <a:lnTo>
                    <a:pt x="1466" y="546787"/>
                  </a:lnTo>
                  <a:lnTo>
                    <a:pt x="11730" y="601225"/>
                  </a:lnTo>
                  <a:lnTo>
                    <a:pt x="45647" y="654463"/>
                  </a:lnTo>
                  <a:lnTo>
                    <a:pt x="98884" y="688379"/>
                  </a:lnTo>
                  <a:lnTo>
                    <a:pt x="153322" y="698643"/>
                  </a:lnTo>
                  <a:lnTo>
                    <a:pt x="191737" y="699926"/>
                  </a:lnTo>
                  <a:lnTo>
                    <a:pt x="239370" y="700109"/>
                  </a:lnTo>
                  <a:lnTo>
                    <a:pt x="1233098" y="700109"/>
                  </a:lnTo>
                  <a:lnTo>
                    <a:pt x="1280732" y="699926"/>
                  </a:lnTo>
                  <a:lnTo>
                    <a:pt x="1319146" y="698643"/>
                  </a:lnTo>
                  <a:lnTo>
                    <a:pt x="1373584" y="688379"/>
                  </a:lnTo>
                  <a:lnTo>
                    <a:pt x="1426822" y="654463"/>
                  </a:lnTo>
                  <a:lnTo>
                    <a:pt x="1460738" y="601225"/>
                  </a:lnTo>
                  <a:lnTo>
                    <a:pt x="1471002" y="546787"/>
                  </a:lnTo>
                  <a:lnTo>
                    <a:pt x="1472284" y="508373"/>
                  </a:lnTo>
                  <a:lnTo>
                    <a:pt x="1472468" y="460739"/>
                  </a:lnTo>
                  <a:lnTo>
                    <a:pt x="1472468" y="239370"/>
                  </a:lnTo>
                  <a:lnTo>
                    <a:pt x="1472284" y="191736"/>
                  </a:lnTo>
                  <a:lnTo>
                    <a:pt x="1471002" y="153322"/>
                  </a:lnTo>
                  <a:lnTo>
                    <a:pt x="1460738" y="98883"/>
                  </a:lnTo>
                  <a:lnTo>
                    <a:pt x="1426822" y="45646"/>
                  </a:lnTo>
                  <a:lnTo>
                    <a:pt x="1373584" y="11730"/>
                  </a:lnTo>
                  <a:lnTo>
                    <a:pt x="1319146" y="1466"/>
                  </a:lnTo>
                  <a:lnTo>
                    <a:pt x="1280732" y="183"/>
                  </a:lnTo>
                  <a:lnTo>
                    <a:pt x="1233098" y="0"/>
                  </a:lnTo>
                  <a:close/>
                </a:path>
              </a:pathLst>
            </a:custGeom>
            <a:solidFill>
              <a:srgbClr val="55BC03"/>
            </a:solidFill>
          </p:spPr>
          <p:txBody>
            <a:bodyPr wrap="square" lIns="0" tIns="0" rIns="0" bIns="0" rtlCol="0"/>
            <a:lstStyle>
              <a:defPPr>
                <a:defRPr lang="it-IT"/>
              </a:defPPr>
              <a:lvl1pPr marL="0" algn="l" defTabSz="554492" rtl="0" eaLnBrk="1" latinLnBrk="0" hangingPunct="1">
                <a:defRPr sz="109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77246" algn="l" defTabSz="554492" rtl="0" eaLnBrk="1" latinLnBrk="0" hangingPunct="1">
                <a:defRPr sz="109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554492" algn="l" defTabSz="554492" rtl="0" eaLnBrk="1" latinLnBrk="0" hangingPunct="1">
                <a:defRPr sz="109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831738" algn="l" defTabSz="554492" rtl="0" eaLnBrk="1" latinLnBrk="0" hangingPunct="1">
                <a:defRPr sz="109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108984" algn="l" defTabSz="554492" rtl="0" eaLnBrk="1" latinLnBrk="0" hangingPunct="1">
                <a:defRPr sz="109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386230" algn="l" defTabSz="554492" rtl="0" eaLnBrk="1" latinLnBrk="0" hangingPunct="1">
                <a:defRPr sz="109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663476" algn="l" defTabSz="554492" rtl="0" eaLnBrk="1" latinLnBrk="0" hangingPunct="1">
                <a:defRPr sz="109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940723" algn="l" defTabSz="554492" rtl="0" eaLnBrk="1" latinLnBrk="0" hangingPunct="1">
                <a:defRPr sz="109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217969" algn="l" defTabSz="554492" rtl="0" eaLnBrk="1" latinLnBrk="0" hangingPunct="1">
                <a:defRPr sz="109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sz="662"/>
            </a:p>
          </p:txBody>
        </p:sp>
        <p:sp>
          <p:nvSpPr>
            <p:cNvPr id="12" name="object 12"/>
            <p:cNvSpPr/>
            <p:nvPr/>
          </p:nvSpPr>
          <p:spPr>
            <a:xfrm>
              <a:off x="7475229" y="4240708"/>
              <a:ext cx="1472565" cy="700405"/>
            </a:xfrm>
            <a:custGeom>
              <a:avLst/>
              <a:gdLst/>
              <a:ahLst/>
              <a:cxnLst/>
              <a:rect l="l" t="t" r="r" b="b"/>
              <a:pathLst>
                <a:path w="1472565" h="700404">
                  <a:moveTo>
                    <a:pt x="1233098" y="0"/>
                  </a:moveTo>
                  <a:lnTo>
                    <a:pt x="239370" y="0"/>
                  </a:lnTo>
                  <a:lnTo>
                    <a:pt x="191737" y="183"/>
                  </a:lnTo>
                  <a:lnTo>
                    <a:pt x="153322" y="1466"/>
                  </a:lnTo>
                  <a:lnTo>
                    <a:pt x="98884" y="11730"/>
                  </a:lnTo>
                  <a:lnTo>
                    <a:pt x="45647" y="45646"/>
                  </a:lnTo>
                  <a:lnTo>
                    <a:pt x="11730" y="98883"/>
                  </a:lnTo>
                  <a:lnTo>
                    <a:pt x="1466" y="153322"/>
                  </a:lnTo>
                  <a:lnTo>
                    <a:pt x="183" y="191736"/>
                  </a:lnTo>
                  <a:lnTo>
                    <a:pt x="0" y="239370"/>
                  </a:lnTo>
                  <a:lnTo>
                    <a:pt x="0" y="460739"/>
                  </a:lnTo>
                  <a:lnTo>
                    <a:pt x="183" y="508373"/>
                  </a:lnTo>
                  <a:lnTo>
                    <a:pt x="1466" y="546787"/>
                  </a:lnTo>
                  <a:lnTo>
                    <a:pt x="11730" y="601225"/>
                  </a:lnTo>
                  <a:lnTo>
                    <a:pt x="45647" y="654463"/>
                  </a:lnTo>
                  <a:lnTo>
                    <a:pt x="98884" y="688379"/>
                  </a:lnTo>
                  <a:lnTo>
                    <a:pt x="153322" y="698643"/>
                  </a:lnTo>
                  <a:lnTo>
                    <a:pt x="191737" y="699926"/>
                  </a:lnTo>
                  <a:lnTo>
                    <a:pt x="239370" y="700109"/>
                  </a:lnTo>
                  <a:lnTo>
                    <a:pt x="1233098" y="700109"/>
                  </a:lnTo>
                  <a:lnTo>
                    <a:pt x="1280732" y="699926"/>
                  </a:lnTo>
                  <a:lnTo>
                    <a:pt x="1319146" y="698643"/>
                  </a:lnTo>
                  <a:lnTo>
                    <a:pt x="1373584" y="688379"/>
                  </a:lnTo>
                  <a:lnTo>
                    <a:pt x="1426822" y="654463"/>
                  </a:lnTo>
                  <a:lnTo>
                    <a:pt x="1460738" y="601225"/>
                  </a:lnTo>
                  <a:lnTo>
                    <a:pt x="1471002" y="546787"/>
                  </a:lnTo>
                  <a:lnTo>
                    <a:pt x="1472284" y="508373"/>
                  </a:lnTo>
                  <a:lnTo>
                    <a:pt x="1472468" y="460739"/>
                  </a:lnTo>
                  <a:lnTo>
                    <a:pt x="1472468" y="239370"/>
                  </a:lnTo>
                  <a:lnTo>
                    <a:pt x="1472284" y="191736"/>
                  </a:lnTo>
                  <a:lnTo>
                    <a:pt x="1471002" y="153322"/>
                  </a:lnTo>
                  <a:lnTo>
                    <a:pt x="1460738" y="98883"/>
                  </a:lnTo>
                  <a:lnTo>
                    <a:pt x="1426822" y="45646"/>
                  </a:lnTo>
                  <a:lnTo>
                    <a:pt x="1373584" y="11730"/>
                  </a:lnTo>
                  <a:lnTo>
                    <a:pt x="1319146" y="1466"/>
                  </a:lnTo>
                  <a:lnTo>
                    <a:pt x="1280732" y="183"/>
                  </a:lnTo>
                  <a:lnTo>
                    <a:pt x="1233098" y="0"/>
                  </a:lnTo>
                  <a:close/>
                </a:path>
              </a:pathLst>
            </a:custGeom>
            <a:solidFill>
              <a:srgbClr val="AD5BFF"/>
            </a:solidFill>
          </p:spPr>
          <p:txBody>
            <a:bodyPr wrap="square" lIns="0" tIns="0" rIns="0" bIns="0" rtlCol="0"/>
            <a:lstStyle>
              <a:defPPr>
                <a:defRPr lang="it-IT"/>
              </a:defPPr>
              <a:lvl1pPr marL="0" algn="l" defTabSz="554492" rtl="0" eaLnBrk="1" latinLnBrk="0" hangingPunct="1">
                <a:defRPr sz="109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77246" algn="l" defTabSz="554492" rtl="0" eaLnBrk="1" latinLnBrk="0" hangingPunct="1">
                <a:defRPr sz="109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554492" algn="l" defTabSz="554492" rtl="0" eaLnBrk="1" latinLnBrk="0" hangingPunct="1">
                <a:defRPr sz="109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831738" algn="l" defTabSz="554492" rtl="0" eaLnBrk="1" latinLnBrk="0" hangingPunct="1">
                <a:defRPr sz="109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108984" algn="l" defTabSz="554492" rtl="0" eaLnBrk="1" latinLnBrk="0" hangingPunct="1">
                <a:defRPr sz="109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386230" algn="l" defTabSz="554492" rtl="0" eaLnBrk="1" latinLnBrk="0" hangingPunct="1">
                <a:defRPr sz="109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663476" algn="l" defTabSz="554492" rtl="0" eaLnBrk="1" latinLnBrk="0" hangingPunct="1">
                <a:defRPr sz="109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940723" algn="l" defTabSz="554492" rtl="0" eaLnBrk="1" latinLnBrk="0" hangingPunct="1">
                <a:defRPr sz="109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217969" algn="l" defTabSz="554492" rtl="0" eaLnBrk="1" latinLnBrk="0" hangingPunct="1">
                <a:defRPr sz="109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sz="662"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4593414" y="2128027"/>
            <a:ext cx="773210" cy="344215"/>
          </a:xfrm>
          <a:prstGeom prst="rect">
            <a:avLst/>
          </a:prstGeom>
        </p:spPr>
        <p:txBody>
          <a:bodyPr vert="horz" wrap="square" lIns="0" tIns="7701" rIns="0" bIns="0" rtlCol="0">
            <a:spAutoFit/>
          </a:bodyPr>
          <a:lstStyle>
            <a:defPPr>
              <a:defRPr lang="it-IT"/>
            </a:defPPr>
            <a:lvl1pPr marL="0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7246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54492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31738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08984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86230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63476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40723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17969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4726" marR="3081" indent="-87410">
              <a:lnSpc>
                <a:spcPct val="114300"/>
              </a:lnSpc>
              <a:spcBef>
                <a:spcPts val="61"/>
              </a:spcBef>
            </a:pPr>
            <a:r>
              <a:rPr sz="1001" spc="-185" dirty="0">
                <a:solidFill>
                  <a:srgbClr val="FFFFFF"/>
                </a:solidFill>
                <a:latin typeface="Arial MT"/>
                <a:cs typeface="Arial MT"/>
              </a:rPr>
              <a:t>mlcEcxhe0cjuotde8b </a:t>
            </a:r>
            <a:r>
              <a:rPr sz="1001" spc="-27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1" spc="-206" dirty="0">
                <a:solidFill>
                  <a:srgbClr val="FFFFFF"/>
                </a:solidFill>
                <a:latin typeface="Arial MT"/>
                <a:cs typeface="Arial MT"/>
              </a:rPr>
              <a:t>kocrndkerrh6x6u.r</a:t>
            </a:r>
            <a:endParaRPr sz="1001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 rot="19320000">
            <a:off x="3358736" y="3542220"/>
            <a:ext cx="1096514" cy="266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it-IT"/>
            </a:defPPr>
            <a:lvl1pPr marL="0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7246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54492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31738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08984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86230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63476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40723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17969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101"/>
              </a:lnSpc>
            </a:pPr>
            <a:r>
              <a:rPr sz="2092" spc="-36" dirty="0">
                <a:solidFill>
                  <a:srgbClr val="FFFFFF"/>
                </a:solidFill>
                <a:latin typeface="Arial MT"/>
                <a:cs typeface="Arial MT"/>
              </a:rPr>
              <a:t>AES</a:t>
            </a:r>
            <a:r>
              <a:rPr sz="2092" spc="-33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92" spc="27" dirty="0">
                <a:solidFill>
                  <a:srgbClr val="FFFFFF"/>
                </a:solidFill>
                <a:latin typeface="Arial MT"/>
                <a:cs typeface="Arial MT"/>
              </a:rPr>
              <a:t>Enc</a:t>
            </a:r>
            <a:endParaRPr sz="2092">
              <a:latin typeface="Arial MT"/>
              <a:cs typeface="Arial MT"/>
            </a:endParaRPr>
          </a:p>
        </p:txBody>
      </p:sp>
      <p:pic>
        <p:nvPicPr>
          <p:cNvPr id="22" name="Immagine 21">
            <a:extLst>
              <a:ext uri="{FF2B5EF4-FFF2-40B4-BE49-F238E27FC236}">
                <a16:creationId xmlns:a16="http://schemas.microsoft.com/office/drawing/2014/main" id="{716C0F55-BB28-7C37-BECF-781ABEB2AF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6638" y="3891056"/>
            <a:ext cx="1381125" cy="1609725"/>
          </a:xfrm>
          <a:prstGeom prst="rect">
            <a:avLst/>
          </a:prstGeom>
        </p:spPr>
      </p:pic>
      <p:pic>
        <p:nvPicPr>
          <p:cNvPr id="24" name="Immagine 23">
            <a:extLst>
              <a:ext uri="{FF2B5EF4-FFF2-40B4-BE49-F238E27FC236}">
                <a16:creationId xmlns:a16="http://schemas.microsoft.com/office/drawing/2014/main" id="{5561AB40-1B27-629A-5A1D-D7969AD709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18888" y="4019590"/>
            <a:ext cx="1485900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7145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499</Words>
  <Application>Microsoft Office PowerPoint</Application>
  <PresentationFormat>Widescreen</PresentationFormat>
  <Paragraphs>109</Paragraphs>
  <Slides>33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33</vt:i4>
      </vt:variant>
    </vt:vector>
  </HeadingPairs>
  <TitlesOfParts>
    <vt:vector size="42" baseType="lpstr">
      <vt:lpstr>Arial</vt:lpstr>
      <vt:lpstr>Arial MT</vt:lpstr>
      <vt:lpstr>Calibri</vt:lpstr>
      <vt:lpstr>Calibri Light</vt:lpstr>
      <vt:lpstr>Microsoft Sans Serif</vt:lpstr>
      <vt:lpstr>rawline</vt:lpstr>
      <vt:lpstr>Tahoma</vt:lpstr>
      <vt:lpstr>Tema di Office</vt:lpstr>
      <vt:lpstr>Office Theme</vt:lpstr>
      <vt:lpstr>Sicurezza informatica</vt:lpstr>
      <vt:lpstr>Instant messaging: plain text</vt:lpstr>
      <vt:lpstr>Presentazione standard di PowerPoint</vt:lpstr>
      <vt:lpstr>Presentazione standard di PowerPoint</vt:lpstr>
      <vt:lpstr>Presentazione standard di PowerPoint</vt:lpstr>
      <vt:lpstr>Instant messaging: encryption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Instant messaging: end-to-end encryption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Telegram</vt:lpstr>
      <vt:lpstr>Telegram</vt:lpstr>
      <vt:lpstr>Telegram</vt:lpstr>
      <vt:lpstr>Telegram</vt:lpstr>
      <vt:lpstr>Telegram</vt:lpstr>
      <vt:lpstr>Telegram</vt:lpstr>
      <vt:lpstr>Telegram</vt:lpstr>
      <vt:lpstr>Whatsapp</vt:lpstr>
      <vt:lpstr>Whatsapp</vt:lpstr>
      <vt:lpstr>E quindi? Quale scegliamo?</vt:lpstr>
      <vt:lpstr>Link utili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Sicurezza informatica</dc:title>
  <dc:creator>Elena Dal Santo</dc:creator>
  <cp:lastModifiedBy>Elena Dal Santo</cp:lastModifiedBy>
  <cp:revision>46</cp:revision>
  <dcterms:created xsi:type="dcterms:W3CDTF">2022-12-18T18:27:03Z</dcterms:created>
  <dcterms:modified xsi:type="dcterms:W3CDTF">2024-01-10T10:05:34Z</dcterms:modified>
</cp:coreProperties>
</file>