
<file path=[Content_Types].xml><?xml version="1.0" encoding="utf-8"?>
<Types xmlns="http://schemas.openxmlformats.org/package/2006/content-types">
  <Default Extension="gif" ContentType="image/gif"/>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media/image14.jpg" ContentType="image/jpeg"/>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2" r:id="rId2"/>
    <p:sldMasterId id="2147483682" r:id="rId3"/>
  </p:sldMasterIdLst>
  <p:notesMasterIdLst>
    <p:notesMasterId r:id="rId45"/>
  </p:notesMasterIdLst>
  <p:sldIdLst>
    <p:sldId id="296" r:id="rId4"/>
    <p:sldId id="258" r:id="rId5"/>
    <p:sldId id="298" r:id="rId6"/>
    <p:sldId id="369" r:id="rId7"/>
    <p:sldId id="370" r:id="rId8"/>
    <p:sldId id="404" r:id="rId9"/>
    <p:sldId id="402" r:id="rId10"/>
    <p:sldId id="405" r:id="rId11"/>
    <p:sldId id="406" r:id="rId12"/>
    <p:sldId id="407" r:id="rId13"/>
    <p:sldId id="408" r:id="rId14"/>
    <p:sldId id="371" r:id="rId15"/>
    <p:sldId id="409" r:id="rId16"/>
    <p:sldId id="372" r:id="rId17"/>
    <p:sldId id="373" r:id="rId18"/>
    <p:sldId id="374" r:id="rId19"/>
    <p:sldId id="375" r:id="rId20"/>
    <p:sldId id="378" r:id="rId21"/>
    <p:sldId id="377" r:id="rId22"/>
    <p:sldId id="379" r:id="rId23"/>
    <p:sldId id="380" r:id="rId24"/>
    <p:sldId id="381" r:id="rId25"/>
    <p:sldId id="383" r:id="rId26"/>
    <p:sldId id="384" r:id="rId27"/>
    <p:sldId id="411" r:id="rId28"/>
    <p:sldId id="385" r:id="rId29"/>
    <p:sldId id="386" r:id="rId30"/>
    <p:sldId id="387" r:id="rId31"/>
    <p:sldId id="388" r:id="rId32"/>
    <p:sldId id="389" r:id="rId33"/>
    <p:sldId id="390" r:id="rId34"/>
    <p:sldId id="391" r:id="rId35"/>
    <p:sldId id="392" r:id="rId36"/>
    <p:sldId id="393" r:id="rId37"/>
    <p:sldId id="410" r:id="rId38"/>
    <p:sldId id="394" r:id="rId39"/>
    <p:sldId id="395" r:id="rId40"/>
    <p:sldId id="396" r:id="rId41"/>
    <p:sldId id="397" r:id="rId42"/>
    <p:sldId id="398" r:id="rId43"/>
    <p:sldId id="399" r:id="rId44"/>
  </p:sldIdLst>
  <p:sldSz cx="20104100" cy="11309350"/>
  <p:notesSz cx="20104100" cy="1130935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F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94660"/>
  </p:normalViewPr>
  <p:slideViewPr>
    <p:cSldViewPr>
      <p:cViewPr varScale="1">
        <p:scale>
          <a:sx n="48" d="100"/>
          <a:sy n="48" d="100"/>
        </p:scale>
        <p:origin x="797"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A8D69FA2-A41F-434B-83CB-D474B4405805}" type="datetimeFigureOut">
              <a:rPr lang="it-IT" smtClean="0"/>
              <a:t>10/01/2024</a:t>
            </a:fld>
            <a:endParaRPr lang="it-IT"/>
          </a:p>
        </p:txBody>
      </p:sp>
      <p:sp>
        <p:nvSpPr>
          <p:cNvPr id="4" name="Segnaposto immagine diapositiva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E20B007B-6433-4665-B11D-A72CA48E1210}" type="slidenum">
              <a:rPr lang="it-IT" smtClean="0"/>
              <a:t>‹N›</a:t>
            </a:fld>
            <a:endParaRPr lang="it-IT"/>
          </a:p>
        </p:txBody>
      </p:sp>
    </p:spTree>
    <p:extLst>
      <p:ext uri="{BB962C8B-B14F-4D97-AF65-F5344CB8AC3E}">
        <p14:creationId xmlns:p14="http://schemas.microsoft.com/office/powerpoint/2010/main" val="64451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4464F50-9BFF-43DC-9360-A7AAF2BB2E9D}" type="slidenum">
              <a:rPr lang="it-IT" smtClean="0"/>
              <a:t>1</a:t>
            </a:fld>
            <a:endParaRPr lang="it-IT"/>
          </a:p>
        </p:txBody>
      </p:sp>
    </p:spTree>
    <p:extLst>
      <p:ext uri="{BB962C8B-B14F-4D97-AF65-F5344CB8AC3E}">
        <p14:creationId xmlns:p14="http://schemas.microsoft.com/office/powerpoint/2010/main" val="1396954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20B007B-6433-4665-B11D-A72CA48E1210}" type="slidenum">
              <a:rPr lang="it-IT" smtClean="0"/>
              <a:t>38</a:t>
            </a:fld>
            <a:endParaRPr lang="it-IT"/>
          </a:p>
        </p:txBody>
      </p:sp>
    </p:spTree>
    <p:extLst>
      <p:ext uri="{BB962C8B-B14F-4D97-AF65-F5344CB8AC3E}">
        <p14:creationId xmlns:p14="http://schemas.microsoft.com/office/powerpoint/2010/main" val="1100579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3.xml"/><Relationship Id="rId5" Type="http://schemas.openxmlformats.org/officeDocument/2006/relationships/image" Target="../media/image6.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505898"/>
            <a:ext cx="17088486" cy="237496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250" b="1" i="0">
                <a:solidFill>
                  <a:srgbClr val="5E5E5E"/>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20104100" cy="11308556"/>
          </a:xfrm>
          <a:prstGeom prst="rect">
            <a:avLst/>
          </a:prstGeom>
        </p:spPr>
      </p:pic>
      <p:pic>
        <p:nvPicPr>
          <p:cNvPr id="17" name="bg object 17"/>
          <p:cNvPicPr/>
          <p:nvPr/>
        </p:nvPicPr>
        <p:blipFill>
          <a:blip r:embed="rId3" cstate="print"/>
          <a:stretch>
            <a:fillRect/>
          </a:stretch>
        </p:blipFill>
        <p:spPr>
          <a:xfrm>
            <a:off x="133095" y="10421202"/>
            <a:ext cx="2882548" cy="757551"/>
          </a:xfrm>
          <a:prstGeom prst="rect">
            <a:avLst/>
          </a:prstGeom>
        </p:spPr>
      </p:pic>
      <p:pic>
        <p:nvPicPr>
          <p:cNvPr id="18" name="bg object 18"/>
          <p:cNvPicPr/>
          <p:nvPr/>
        </p:nvPicPr>
        <p:blipFill>
          <a:blip r:embed="rId4" cstate="print"/>
          <a:stretch>
            <a:fillRect/>
          </a:stretch>
        </p:blipFill>
        <p:spPr>
          <a:xfrm>
            <a:off x="18695859" y="10421202"/>
            <a:ext cx="1236818" cy="757551"/>
          </a:xfrm>
          <a:prstGeom prst="rect">
            <a:avLst/>
          </a:prstGeom>
        </p:spPr>
      </p:pic>
      <p:pic>
        <p:nvPicPr>
          <p:cNvPr id="19" name="bg object 19"/>
          <p:cNvPicPr/>
          <p:nvPr/>
        </p:nvPicPr>
        <p:blipFill>
          <a:blip r:embed="rId5" cstate="print"/>
          <a:stretch>
            <a:fillRect/>
          </a:stretch>
        </p:blipFill>
        <p:spPr>
          <a:xfrm>
            <a:off x="8308370" y="3887042"/>
            <a:ext cx="3487359" cy="716387"/>
          </a:xfrm>
          <a:prstGeom prst="rect">
            <a:avLst/>
          </a:prstGeom>
        </p:spPr>
      </p:pic>
      <p:sp>
        <p:nvSpPr>
          <p:cNvPr id="20" name="bg object 20"/>
          <p:cNvSpPr/>
          <p:nvPr/>
        </p:nvSpPr>
        <p:spPr>
          <a:xfrm>
            <a:off x="8360724" y="3918455"/>
            <a:ext cx="3382645" cy="612140"/>
          </a:xfrm>
          <a:custGeom>
            <a:avLst/>
            <a:gdLst/>
            <a:ahLst/>
            <a:cxnLst/>
            <a:rect l="l" t="t" r="r" b="b"/>
            <a:pathLst>
              <a:path w="3382645" h="612139">
                <a:moveTo>
                  <a:pt x="3045011" y="0"/>
                </a:moveTo>
                <a:lnTo>
                  <a:pt x="337636" y="0"/>
                </a:lnTo>
                <a:lnTo>
                  <a:pt x="270988" y="244"/>
                </a:lnTo>
                <a:lnTo>
                  <a:pt x="217240" y="1958"/>
                </a:lnTo>
                <a:lnTo>
                  <a:pt x="174548" y="6609"/>
                </a:lnTo>
                <a:lnTo>
                  <a:pt x="99872" y="36014"/>
                </a:lnTo>
                <a:lnTo>
                  <a:pt x="64468" y="64468"/>
                </a:lnTo>
                <a:lnTo>
                  <a:pt x="36014" y="99872"/>
                </a:lnTo>
                <a:lnTo>
                  <a:pt x="15667" y="141071"/>
                </a:lnTo>
                <a:lnTo>
                  <a:pt x="2658" y="209807"/>
                </a:lnTo>
                <a:lnTo>
                  <a:pt x="507" y="256142"/>
                </a:lnTo>
                <a:lnTo>
                  <a:pt x="0" y="305838"/>
                </a:lnTo>
                <a:lnTo>
                  <a:pt x="507" y="355535"/>
                </a:lnTo>
                <a:lnTo>
                  <a:pt x="2658" y="401869"/>
                </a:lnTo>
                <a:lnTo>
                  <a:pt x="7397" y="441380"/>
                </a:lnTo>
                <a:lnTo>
                  <a:pt x="36014" y="511805"/>
                </a:lnTo>
                <a:lnTo>
                  <a:pt x="64468" y="547209"/>
                </a:lnTo>
                <a:lnTo>
                  <a:pt x="99872" y="575663"/>
                </a:lnTo>
                <a:lnTo>
                  <a:pt x="141071" y="596011"/>
                </a:lnTo>
                <a:lnTo>
                  <a:pt x="217240" y="609719"/>
                </a:lnTo>
                <a:lnTo>
                  <a:pt x="270988" y="611432"/>
                </a:lnTo>
                <a:lnTo>
                  <a:pt x="337636" y="611677"/>
                </a:lnTo>
                <a:lnTo>
                  <a:pt x="3045011" y="611677"/>
                </a:lnTo>
                <a:lnTo>
                  <a:pt x="3111658" y="611432"/>
                </a:lnTo>
                <a:lnTo>
                  <a:pt x="3165407" y="609719"/>
                </a:lnTo>
                <a:lnTo>
                  <a:pt x="3208101" y="605068"/>
                </a:lnTo>
                <a:lnTo>
                  <a:pt x="3282779" y="575663"/>
                </a:lnTo>
                <a:lnTo>
                  <a:pt x="3318181" y="547209"/>
                </a:lnTo>
                <a:lnTo>
                  <a:pt x="3346633" y="511805"/>
                </a:lnTo>
                <a:lnTo>
                  <a:pt x="3366981" y="470606"/>
                </a:lnTo>
                <a:lnTo>
                  <a:pt x="3379988" y="401869"/>
                </a:lnTo>
                <a:lnTo>
                  <a:pt x="3382138" y="355535"/>
                </a:lnTo>
                <a:lnTo>
                  <a:pt x="3382645" y="305838"/>
                </a:lnTo>
                <a:lnTo>
                  <a:pt x="3382138" y="256142"/>
                </a:lnTo>
                <a:lnTo>
                  <a:pt x="3379988" y="209807"/>
                </a:lnTo>
                <a:lnTo>
                  <a:pt x="3375250" y="170296"/>
                </a:lnTo>
                <a:lnTo>
                  <a:pt x="3346633" y="99872"/>
                </a:lnTo>
                <a:lnTo>
                  <a:pt x="3318181" y="64468"/>
                </a:lnTo>
                <a:lnTo>
                  <a:pt x="3282779" y="36014"/>
                </a:lnTo>
                <a:lnTo>
                  <a:pt x="3241581" y="15667"/>
                </a:lnTo>
                <a:lnTo>
                  <a:pt x="3165407" y="1958"/>
                </a:lnTo>
                <a:lnTo>
                  <a:pt x="3111658" y="244"/>
                </a:lnTo>
                <a:lnTo>
                  <a:pt x="3045011" y="0"/>
                </a:lnTo>
                <a:close/>
              </a:path>
            </a:pathLst>
          </a:custGeom>
          <a:solidFill>
            <a:srgbClr val="DA727E"/>
          </a:solidFill>
        </p:spPr>
        <p:txBody>
          <a:bodyPr wrap="square" lIns="0" tIns="0" rIns="0" bIns="0" rtlCol="0"/>
          <a:lstStyle/>
          <a:p>
            <a:endParaRPr/>
          </a:p>
        </p:txBody>
      </p:sp>
      <p:pic>
        <p:nvPicPr>
          <p:cNvPr id="21" name="bg object 21"/>
          <p:cNvPicPr/>
          <p:nvPr/>
        </p:nvPicPr>
        <p:blipFill>
          <a:blip r:embed="rId6" cstate="print"/>
          <a:stretch>
            <a:fillRect/>
          </a:stretch>
        </p:blipFill>
        <p:spPr>
          <a:xfrm>
            <a:off x="9298146" y="4083645"/>
            <a:ext cx="1507807" cy="356010"/>
          </a:xfrm>
          <a:prstGeom prst="rect">
            <a:avLst/>
          </a:prstGeom>
        </p:spPr>
      </p:pic>
      <p:pic>
        <p:nvPicPr>
          <p:cNvPr id="22" name="bg object 22"/>
          <p:cNvPicPr/>
          <p:nvPr/>
        </p:nvPicPr>
        <p:blipFill>
          <a:blip r:embed="rId5" cstate="print"/>
          <a:stretch>
            <a:fillRect/>
          </a:stretch>
        </p:blipFill>
        <p:spPr>
          <a:xfrm>
            <a:off x="8308370" y="4832801"/>
            <a:ext cx="3487359" cy="716387"/>
          </a:xfrm>
          <a:prstGeom prst="rect">
            <a:avLst/>
          </a:prstGeom>
        </p:spPr>
      </p:pic>
      <p:sp>
        <p:nvSpPr>
          <p:cNvPr id="23" name="bg object 23"/>
          <p:cNvSpPr/>
          <p:nvPr/>
        </p:nvSpPr>
        <p:spPr>
          <a:xfrm>
            <a:off x="8360724" y="4864214"/>
            <a:ext cx="3382645" cy="612140"/>
          </a:xfrm>
          <a:custGeom>
            <a:avLst/>
            <a:gdLst/>
            <a:ahLst/>
            <a:cxnLst/>
            <a:rect l="l" t="t" r="r" b="b"/>
            <a:pathLst>
              <a:path w="3382645" h="612139">
                <a:moveTo>
                  <a:pt x="3045011" y="0"/>
                </a:moveTo>
                <a:lnTo>
                  <a:pt x="337636" y="0"/>
                </a:lnTo>
                <a:lnTo>
                  <a:pt x="270988" y="244"/>
                </a:lnTo>
                <a:lnTo>
                  <a:pt x="217240" y="1958"/>
                </a:lnTo>
                <a:lnTo>
                  <a:pt x="174548" y="6609"/>
                </a:lnTo>
                <a:lnTo>
                  <a:pt x="99872" y="36014"/>
                </a:lnTo>
                <a:lnTo>
                  <a:pt x="64468" y="64468"/>
                </a:lnTo>
                <a:lnTo>
                  <a:pt x="36014" y="99872"/>
                </a:lnTo>
                <a:lnTo>
                  <a:pt x="15667" y="141071"/>
                </a:lnTo>
                <a:lnTo>
                  <a:pt x="2658" y="209807"/>
                </a:lnTo>
                <a:lnTo>
                  <a:pt x="507" y="256142"/>
                </a:lnTo>
                <a:lnTo>
                  <a:pt x="0" y="305838"/>
                </a:lnTo>
                <a:lnTo>
                  <a:pt x="507" y="355535"/>
                </a:lnTo>
                <a:lnTo>
                  <a:pt x="2658" y="401869"/>
                </a:lnTo>
                <a:lnTo>
                  <a:pt x="7397" y="441380"/>
                </a:lnTo>
                <a:lnTo>
                  <a:pt x="36014" y="511805"/>
                </a:lnTo>
                <a:lnTo>
                  <a:pt x="64468" y="547209"/>
                </a:lnTo>
                <a:lnTo>
                  <a:pt x="99872" y="575662"/>
                </a:lnTo>
                <a:lnTo>
                  <a:pt x="141071" y="596010"/>
                </a:lnTo>
                <a:lnTo>
                  <a:pt x="217240" y="609719"/>
                </a:lnTo>
                <a:lnTo>
                  <a:pt x="270988" y="611432"/>
                </a:lnTo>
                <a:lnTo>
                  <a:pt x="337636" y="611677"/>
                </a:lnTo>
                <a:lnTo>
                  <a:pt x="3045011" y="611677"/>
                </a:lnTo>
                <a:lnTo>
                  <a:pt x="3111658" y="611432"/>
                </a:lnTo>
                <a:lnTo>
                  <a:pt x="3165407" y="609719"/>
                </a:lnTo>
                <a:lnTo>
                  <a:pt x="3208101" y="605067"/>
                </a:lnTo>
                <a:lnTo>
                  <a:pt x="3282779" y="575662"/>
                </a:lnTo>
                <a:lnTo>
                  <a:pt x="3318181" y="547209"/>
                </a:lnTo>
                <a:lnTo>
                  <a:pt x="3346633" y="511805"/>
                </a:lnTo>
                <a:lnTo>
                  <a:pt x="3366981" y="470606"/>
                </a:lnTo>
                <a:lnTo>
                  <a:pt x="3379988" y="401869"/>
                </a:lnTo>
                <a:lnTo>
                  <a:pt x="3382138" y="355535"/>
                </a:lnTo>
                <a:lnTo>
                  <a:pt x="3382645" y="305838"/>
                </a:lnTo>
                <a:lnTo>
                  <a:pt x="3382138" y="256142"/>
                </a:lnTo>
                <a:lnTo>
                  <a:pt x="3379988" y="209807"/>
                </a:lnTo>
                <a:lnTo>
                  <a:pt x="3375250" y="170296"/>
                </a:lnTo>
                <a:lnTo>
                  <a:pt x="3346633" y="99872"/>
                </a:lnTo>
                <a:lnTo>
                  <a:pt x="3318181" y="64468"/>
                </a:lnTo>
                <a:lnTo>
                  <a:pt x="3282779" y="36014"/>
                </a:lnTo>
                <a:lnTo>
                  <a:pt x="3241581" y="15666"/>
                </a:lnTo>
                <a:lnTo>
                  <a:pt x="3165407" y="1958"/>
                </a:lnTo>
                <a:lnTo>
                  <a:pt x="3111658" y="244"/>
                </a:lnTo>
                <a:lnTo>
                  <a:pt x="3045011" y="0"/>
                </a:lnTo>
                <a:close/>
              </a:path>
            </a:pathLst>
          </a:custGeom>
          <a:solidFill>
            <a:srgbClr val="AC6C82"/>
          </a:solidFill>
        </p:spPr>
        <p:txBody>
          <a:bodyPr wrap="square" lIns="0" tIns="0" rIns="0" bIns="0" rtlCol="0"/>
          <a:lstStyle/>
          <a:p>
            <a:endParaRPr/>
          </a:p>
        </p:txBody>
      </p:sp>
      <p:pic>
        <p:nvPicPr>
          <p:cNvPr id="24" name="bg object 24"/>
          <p:cNvPicPr/>
          <p:nvPr/>
        </p:nvPicPr>
        <p:blipFill>
          <a:blip r:embed="rId7" cstate="print"/>
          <a:stretch>
            <a:fillRect/>
          </a:stretch>
        </p:blipFill>
        <p:spPr>
          <a:xfrm>
            <a:off x="9256263" y="5036495"/>
            <a:ext cx="1591574" cy="282713"/>
          </a:xfrm>
          <a:prstGeom prst="rect">
            <a:avLst/>
          </a:prstGeom>
        </p:spPr>
      </p:pic>
      <p:pic>
        <p:nvPicPr>
          <p:cNvPr id="25" name="bg object 25"/>
          <p:cNvPicPr/>
          <p:nvPr/>
        </p:nvPicPr>
        <p:blipFill>
          <a:blip r:embed="rId5" cstate="print"/>
          <a:stretch>
            <a:fillRect/>
          </a:stretch>
        </p:blipFill>
        <p:spPr>
          <a:xfrm>
            <a:off x="8308370" y="5789905"/>
            <a:ext cx="3487359" cy="716387"/>
          </a:xfrm>
          <a:prstGeom prst="rect">
            <a:avLst/>
          </a:prstGeom>
        </p:spPr>
      </p:pic>
      <p:sp>
        <p:nvSpPr>
          <p:cNvPr id="26" name="bg object 26"/>
          <p:cNvSpPr/>
          <p:nvPr/>
        </p:nvSpPr>
        <p:spPr>
          <a:xfrm>
            <a:off x="8360724" y="5821318"/>
            <a:ext cx="3382645" cy="612140"/>
          </a:xfrm>
          <a:custGeom>
            <a:avLst/>
            <a:gdLst/>
            <a:ahLst/>
            <a:cxnLst/>
            <a:rect l="l" t="t" r="r" b="b"/>
            <a:pathLst>
              <a:path w="3382645" h="612139">
                <a:moveTo>
                  <a:pt x="3045011" y="0"/>
                </a:moveTo>
                <a:lnTo>
                  <a:pt x="337636" y="0"/>
                </a:lnTo>
                <a:lnTo>
                  <a:pt x="270988" y="244"/>
                </a:lnTo>
                <a:lnTo>
                  <a:pt x="217240" y="1958"/>
                </a:lnTo>
                <a:lnTo>
                  <a:pt x="174548" y="6609"/>
                </a:lnTo>
                <a:lnTo>
                  <a:pt x="99872" y="36015"/>
                </a:lnTo>
                <a:lnTo>
                  <a:pt x="64468" y="64468"/>
                </a:lnTo>
                <a:lnTo>
                  <a:pt x="36014" y="99872"/>
                </a:lnTo>
                <a:lnTo>
                  <a:pt x="15667" y="141071"/>
                </a:lnTo>
                <a:lnTo>
                  <a:pt x="2658" y="209807"/>
                </a:lnTo>
                <a:lnTo>
                  <a:pt x="507" y="256142"/>
                </a:lnTo>
                <a:lnTo>
                  <a:pt x="0" y="305838"/>
                </a:lnTo>
                <a:lnTo>
                  <a:pt x="507" y="355536"/>
                </a:lnTo>
                <a:lnTo>
                  <a:pt x="2658" y="401870"/>
                </a:lnTo>
                <a:lnTo>
                  <a:pt x="7397" y="441381"/>
                </a:lnTo>
                <a:lnTo>
                  <a:pt x="36014" y="511806"/>
                </a:lnTo>
                <a:lnTo>
                  <a:pt x="64468" y="547209"/>
                </a:lnTo>
                <a:lnTo>
                  <a:pt x="99872" y="575663"/>
                </a:lnTo>
                <a:lnTo>
                  <a:pt x="141071" y="596011"/>
                </a:lnTo>
                <a:lnTo>
                  <a:pt x="217240" y="609720"/>
                </a:lnTo>
                <a:lnTo>
                  <a:pt x="270988" y="611433"/>
                </a:lnTo>
                <a:lnTo>
                  <a:pt x="337636" y="611678"/>
                </a:lnTo>
                <a:lnTo>
                  <a:pt x="3045011" y="611678"/>
                </a:lnTo>
                <a:lnTo>
                  <a:pt x="3111658" y="611433"/>
                </a:lnTo>
                <a:lnTo>
                  <a:pt x="3165407" y="609720"/>
                </a:lnTo>
                <a:lnTo>
                  <a:pt x="3208101" y="605068"/>
                </a:lnTo>
                <a:lnTo>
                  <a:pt x="3282779" y="575663"/>
                </a:lnTo>
                <a:lnTo>
                  <a:pt x="3318181" y="547209"/>
                </a:lnTo>
                <a:lnTo>
                  <a:pt x="3346633" y="511806"/>
                </a:lnTo>
                <a:lnTo>
                  <a:pt x="3366981" y="470607"/>
                </a:lnTo>
                <a:lnTo>
                  <a:pt x="3379988" y="401870"/>
                </a:lnTo>
                <a:lnTo>
                  <a:pt x="3382138" y="355536"/>
                </a:lnTo>
                <a:lnTo>
                  <a:pt x="3382645" y="305838"/>
                </a:lnTo>
                <a:lnTo>
                  <a:pt x="3382138" y="256142"/>
                </a:lnTo>
                <a:lnTo>
                  <a:pt x="3379988" y="209807"/>
                </a:lnTo>
                <a:lnTo>
                  <a:pt x="3375250" y="170296"/>
                </a:lnTo>
                <a:lnTo>
                  <a:pt x="3346633" y="99872"/>
                </a:lnTo>
                <a:lnTo>
                  <a:pt x="3318181" y="64468"/>
                </a:lnTo>
                <a:lnTo>
                  <a:pt x="3282779" y="36015"/>
                </a:lnTo>
                <a:lnTo>
                  <a:pt x="3241581" y="15667"/>
                </a:lnTo>
                <a:lnTo>
                  <a:pt x="3165407" y="1958"/>
                </a:lnTo>
                <a:lnTo>
                  <a:pt x="3111658" y="244"/>
                </a:lnTo>
                <a:lnTo>
                  <a:pt x="3045011" y="0"/>
                </a:lnTo>
                <a:close/>
              </a:path>
            </a:pathLst>
          </a:custGeom>
          <a:solidFill>
            <a:srgbClr val="685C79"/>
          </a:solidFill>
        </p:spPr>
        <p:txBody>
          <a:bodyPr wrap="square" lIns="0" tIns="0" rIns="0" bIns="0" rtlCol="0"/>
          <a:lstStyle/>
          <a:p>
            <a:endParaRPr/>
          </a:p>
        </p:txBody>
      </p:sp>
      <p:pic>
        <p:nvPicPr>
          <p:cNvPr id="27" name="bg object 27"/>
          <p:cNvPicPr/>
          <p:nvPr/>
        </p:nvPicPr>
        <p:blipFill>
          <a:blip r:embed="rId8" cstate="print"/>
          <a:stretch>
            <a:fillRect/>
          </a:stretch>
        </p:blipFill>
        <p:spPr>
          <a:xfrm>
            <a:off x="9088728" y="5989346"/>
            <a:ext cx="1937113" cy="293184"/>
          </a:xfrm>
          <a:prstGeom prst="rect">
            <a:avLst/>
          </a:prstGeom>
        </p:spPr>
      </p:pic>
      <p:pic>
        <p:nvPicPr>
          <p:cNvPr id="28" name="bg object 28"/>
          <p:cNvPicPr/>
          <p:nvPr/>
        </p:nvPicPr>
        <p:blipFill>
          <a:blip r:embed="rId5" cstate="print"/>
          <a:stretch>
            <a:fillRect/>
          </a:stretch>
        </p:blipFill>
        <p:spPr>
          <a:xfrm>
            <a:off x="8308370" y="6747009"/>
            <a:ext cx="3487359" cy="716387"/>
          </a:xfrm>
          <a:prstGeom prst="rect">
            <a:avLst/>
          </a:prstGeom>
        </p:spPr>
      </p:pic>
      <p:sp>
        <p:nvSpPr>
          <p:cNvPr id="29" name="bg object 29"/>
          <p:cNvSpPr/>
          <p:nvPr/>
        </p:nvSpPr>
        <p:spPr>
          <a:xfrm>
            <a:off x="8360724" y="6778423"/>
            <a:ext cx="3382645" cy="612140"/>
          </a:xfrm>
          <a:custGeom>
            <a:avLst/>
            <a:gdLst/>
            <a:ahLst/>
            <a:cxnLst/>
            <a:rect l="l" t="t" r="r" b="b"/>
            <a:pathLst>
              <a:path w="3382645" h="612140">
                <a:moveTo>
                  <a:pt x="3045011" y="0"/>
                </a:moveTo>
                <a:lnTo>
                  <a:pt x="337636" y="0"/>
                </a:lnTo>
                <a:lnTo>
                  <a:pt x="270988" y="244"/>
                </a:lnTo>
                <a:lnTo>
                  <a:pt x="217240" y="1958"/>
                </a:lnTo>
                <a:lnTo>
                  <a:pt x="174548" y="6609"/>
                </a:lnTo>
                <a:lnTo>
                  <a:pt x="99872" y="36014"/>
                </a:lnTo>
                <a:lnTo>
                  <a:pt x="64468" y="64468"/>
                </a:lnTo>
                <a:lnTo>
                  <a:pt x="36014" y="99872"/>
                </a:lnTo>
                <a:lnTo>
                  <a:pt x="15667" y="141071"/>
                </a:lnTo>
                <a:lnTo>
                  <a:pt x="2658" y="209807"/>
                </a:lnTo>
                <a:lnTo>
                  <a:pt x="507" y="256142"/>
                </a:lnTo>
                <a:lnTo>
                  <a:pt x="0" y="305838"/>
                </a:lnTo>
                <a:lnTo>
                  <a:pt x="507" y="355535"/>
                </a:lnTo>
                <a:lnTo>
                  <a:pt x="2658" y="401869"/>
                </a:lnTo>
                <a:lnTo>
                  <a:pt x="7397" y="441380"/>
                </a:lnTo>
                <a:lnTo>
                  <a:pt x="36014" y="511805"/>
                </a:lnTo>
                <a:lnTo>
                  <a:pt x="64468" y="547209"/>
                </a:lnTo>
                <a:lnTo>
                  <a:pt x="99872" y="575662"/>
                </a:lnTo>
                <a:lnTo>
                  <a:pt x="141071" y="596010"/>
                </a:lnTo>
                <a:lnTo>
                  <a:pt x="217240" y="609719"/>
                </a:lnTo>
                <a:lnTo>
                  <a:pt x="270988" y="611432"/>
                </a:lnTo>
                <a:lnTo>
                  <a:pt x="337636" y="611677"/>
                </a:lnTo>
                <a:lnTo>
                  <a:pt x="3045011" y="611677"/>
                </a:lnTo>
                <a:lnTo>
                  <a:pt x="3111658" y="611432"/>
                </a:lnTo>
                <a:lnTo>
                  <a:pt x="3165407" y="609719"/>
                </a:lnTo>
                <a:lnTo>
                  <a:pt x="3208101" y="605067"/>
                </a:lnTo>
                <a:lnTo>
                  <a:pt x="3282779" y="575662"/>
                </a:lnTo>
                <a:lnTo>
                  <a:pt x="3318181" y="547209"/>
                </a:lnTo>
                <a:lnTo>
                  <a:pt x="3346633" y="511805"/>
                </a:lnTo>
                <a:lnTo>
                  <a:pt x="3366981" y="470606"/>
                </a:lnTo>
                <a:lnTo>
                  <a:pt x="3379988" y="401869"/>
                </a:lnTo>
                <a:lnTo>
                  <a:pt x="3382138" y="355535"/>
                </a:lnTo>
                <a:lnTo>
                  <a:pt x="3382645" y="305838"/>
                </a:lnTo>
                <a:lnTo>
                  <a:pt x="3382138" y="256142"/>
                </a:lnTo>
                <a:lnTo>
                  <a:pt x="3379988" y="209807"/>
                </a:lnTo>
                <a:lnTo>
                  <a:pt x="3375250" y="170296"/>
                </a:lnTo>
                <a:lnTo>
                  <a:pt x="3346633" y="99872"/>
                </a:lnTo>
                <a:lnTo>
                  <a:pt x="3318181" y="64468"/>
                </a:lnTo>
                <a:lnTo>
                  <a:pt x="3282779" y="36014"/>
                </a:lnTo>
                <a:lnTo>
                  <a:pt x="3241581" y="15666"/>
                </a:lnTo>
                <a:lnTo>
                  <a:pt x="3165407" y="1958"/>
                </a:lnTo>
                <a:lnTo>
                  <a:pt x="3111658" y="244"/>
                </a:lnTo>
                <a:lnTo>
                  <a:pt x="3045011" y="0"/>
                </a:lnTo>
                <a:close/>
              </a:path>
            </a:pathLst>
          </a:custGeom>
          <a:solidFill>
            <a:srgbClr val="455C7A"/>
          </a:solidFill>
        </p:spPr>
        <p:txBody>
          <a:bodyPr wrap="square" lIns="0" tIns="0" rIns="0" bIns="0" rtlCol="0"/>
          <a:lstStyle/>
          <a:p>
            <a:endParaRPr/>
          </a:p>
        </p:txBody>
      </p:sp>
      <p:pic>
        <p:nvPicPr>
          <p:cNvPr id="30" name="bg object 30"/>
          <p:cNvPicPr/>
          <p:nvPr/>
        </p:nvPicPr>
        <p:blipFill>
          <a:blip r:embed="rId9" cstate="print"/>
          <a:stretch>
            <a:fillRect/>
          </a:stretch>
        </p:blipFill>
        <p:spPr>
          <a:xfrm>
            <a:off x="8910723" y="6952668"/>
            <a:ext cx="2282653" cy="345539"/>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250" b="1" i="0">
                <a:solidFill>
                  <a:srgbClr val="5E5E5E"/>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4100" b="0" i="0">
                <a:solidFill>
                  <a:schemeClr val="bg1"/>
                </a:solidFill>
                <a:latin typeface="Microsoft Sans Serif"/>
                <a:cs typeface="Microsoft Sans Serif"/>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250" b="1" i="0">
                <a:solidFill>
                  <a:srgbClr val="5E5E5E"/>
                </a:solidFill>
                <a:latin typeface="Trebuchet MS"/>
                <a:cs typeface="Trebuchet MS"/>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2601150"/>
            <a:ext cx="8745284" cy="746417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20104100" cy="11308556"/>
          </a:xfrm>
          <a:prstGeom prst="rect">
            <a:avLst/>
          </a:prstGeom>
        </p:spPr>
      </p:pic>
      <p:pic>
        <p:nvPicPr>
          <p:cNvPr id="17" name="bg object 17"/>
          <p:cNvPicPr/>
          <p:nvPr/>
        </p:nvPicPr>
        <p:blipFill>
          <a:blip r:embed="rId3" cstate="print"/>
          <a:stretch>
            <a:fillRect/>
          </a:stretch>
        </p:blipFill>
        <p:spPr>
          <a:xfrm>
            <a:off x="133095" y="10421202"/>
            <a:ext cx="2882548" cy="757551"/>
          </a:xfrm>
          <a:prstGeom prst="rect">
            <a:avLst/>
          </a:prstGeom>
        </p:spPr>
      </p:pic>
      <p:pic>
        <p:nvPicPr>
          <p:cNvPr id="18" name="bg object 18"/>
          <p:cNvPicPr/>
          <p:nvPr/>
        </p:nvPicPr>
        <p:blipFill>
          <a:blip r:embed="rId4" cstate="print"/>
          <a:stretch>
            <a:fillRect/>
          </a:stretch>
        </p:blipFill>
        <p:spPr>
          <a:xfrm>
            <a:off x="18695860" y="10421202"/>
            <a:ext cx="1236818" cy="757551"/>
          </a:xfrm>
          <a:prstGeom prst="rect">
            <a:avLst/>
          </a:prstGeom>
        </p:spPr>
      </p:pic>
      <p:pic>
        <p:nvPicPr>
          <p:cNvPr id="19" name="bg object 19"/>
          <p:cNvPicPr/>
          <p:nvPr/>
        </p:nvPicPr>
        <p:blipFill>
          <a:blip r:embed="rId5" cstate="print"/>
          <a:stretch>
            <a:fillRect/>
          </a:stretch>
        </p:blipFill>
        <p:spPr>
          <a:xfrm>
            <a:off x="4858490" y="502602"/>
            <a:ext cx="10408060" cy="848141"/>
          </a:xfrm>
          <a:prstGeom prst="rect">
            <a:avLst/>
          </a:prstGeom>
        </p:spPr>
      </p:pic>
      <p:sp>
        <p:nvSpPr>
          <p:cNvPr id="2" name="Holder 2"/>
          <p:cNvSpPr>
            <a:spLocks noGrp="1"/>
          </p:cNvSpPr>
          <p:nvPr>
            <p:ph type="title"/>
          </p:nvPr>
        </p:nvSpPr>
        <p:spPr/>
        <p:txBody>
          <a:bodyPr lIns="0" tIns="0" rIns="0" bIns="0"/>
          <a:lstStyle>
            <a:lvl1pPr>
              <a:defRPr sz="8250" b="1" i="0">
                <a:solidFill>
                  <a:srgbClr val="5E5E5E"/>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250" b="1" i="0">
                <a:solidFill>
                  <a:srgbClr val="5E5E5E"/>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3550" b="0" i="0">
                <a:solidFill>
                  <a:srgbClr val="5E5E5E"/>
                </a:solidFill>
                <a:latin typeface="Microsoft Sans Serif"/>
                <a:cs typeface="Microsoft Sans Serif"/>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505898"/>
            <a:ext cx="17088486" cy="237496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250" b="1" i="0">
                <a:solidFill>
                  <a:srgbClr val="5E5E5E"/>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3450" b="0" i="0">
                <a:solidFill>
                  <a:srgbClr val="535353"/>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20104099" cy="11308556"/>
          </a:xfrm>
          <a:prstGeom prst="rect">
            <a:avLst/>
          </a:prstGeom>
        </p:spPr>
      </p:pic>
      <p:pic>
        <p:nvPicPr>
          <p:cNvPr id="17" name="bg object 17"/>
          <p:cNvPicPr/>
          <p:nvPr/>
        </p:nvPicPr>
        <p:blipFill>
          <a:blip r:embed="rId3" cstate="print"/>
          <a:stretch>
            <a:fillRect/>
          </a:stretch>
        </p:blipFill>
        <p:spPr>
          <a:xfrm>
            <a:off x="133095" y="10421202"/>
            <a:ext cx="2882548" cy="757551"/>
          </a:xfrm>
          <a:prstGeom prst="rect">
            <a:avLst/>
          </a:prstGeom>
        </p:spPr>
      </p:pic>
      <p:pic>
        <p:nvPicPr>
          <p:cNvPr id="18" name="bg object 18"/>
          <p:cNvPicPr/>
          <p:nvPr/>
        </p:nvPicPr>
        <p:blipFill>
          <a:blip r:embed="rId4" cstate="print"/>
          <a:stretch>
            <a:fillRect/>
          </a:stretch>
        </p:blipFill>
        <p:spPr>
          <a:xfrm>
            <a:off x="18695860" y="10421202"/>
            <a:ext cx="1236818" cy="757551"/>
          </a:xfrm>
          <a:prstGeom prst="rect">
            <a:avLst/>
          </a:prstGeom>
        </p:spPr>
      </p:pic>
      <p:pic>
        <p:nvPicPr>
          <p:cNvPr id="19" name="bg object 19"/>
          <p:cNvPicPr/>
          <p:nvPr/>
        </p:nvPicPr>
        <p:blipFill>
          <a:blip r:embed="rId5" cstate="print"/>
          <a:stretch>
            <a:fillRect/>
          </a:stretch>
        </p:blipFill>
        <p:spPr>
          <a:xfrm>
            <a:off x="8858369" y="523544"/>
            <a:ext cx="2450187" cy="1005204"/>
          </a:xfrm>
          <a:prstGeom prst="rect">
            <a:avLst/>
          </a:prstGeom>
        </p:spPr>
      </p:pic>
      <p:sp>
        <p:nvSpPr>
          <p:cNvPr id="2" name="Holder 2"/>
          <p:cNvSpPr>
            <a:spLocks noGrp="1"/>
          </p:cNvSpPr>
          <p:nvPr>
            <p:ph type="title"/>
          </p:nvPr>
        </p:nvSpPr>
        <p:spPr/>
        <p:txBody>
          <a:bodyPr lIns="0" tIns="0" rIns="0" bIns="0"/>
          <a:lstStyle>
            <a:lvl1pPr>
              <a:defRPr sz="8250" b="1" i="0">
                <a:solidFill>
                  <a:srgbClr val="5E5E5E"/>
                </a:solidFill>
                <a:latin typeface="Arial"/>
                <a:cs typeface="Arial"/>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2601150"/>
            <a:ext cx="8745284" cy="746417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9.xml"/><Relationship Id="rId7" Type="http://schemas.openxmlformats.org/officeDocument/2006/relationships/image" Target="../media/image1.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3.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20104100" cy="11308556"/>
          </a:xfrm>
          <a:prstGeom prst="rect">
            <a:avLst/>
          </a:prstGeom>
        </p:spPr>
      </p:pic>
      <p:pic>
        <p:nvPicPr>
          <p:cNvPr id="17" name="bg object 17"/>
          <p:cNvPicPr/>
          <p:nvPr/>
        </p:nvPicPr>
        <p:blipFill>
          <a:blip r:embed="rId8" cstate="print"/>
          <a:stretch>
            <a:fillRect/>
          </a:stretch>
        </p:blipFill>
        <p:spPr>
          <a:xfrm>
            <a:off x="133095" y="10421202"/>
            <a:ext cx="2882548" cy="757551"/>
          </a:xfrm>
          <a:prstGeom prst="rect">
            <a:avLst/>
          </a:prstGeom>
        </p:spPr>
      </p:pic>
      <p:pic>
        <p:nvPicPr>
          <p:cNvPr id="18" name="bg object 18"/>
          <p:cNvPicPr/>
          <p:nvPr/>
        </p:nvPicPr>
        <p:blipFill>
          <a:blip r:embed="rId9" cstate="print"/>
          <a:stretch>
            <a:fillRect/>
          </a:stretch>
        </p:blipFill>
        <p:spPr>
          <a:xfrm>
            <a:off x="18695860" y="10421202"/>
            <a:ext cx="1236818" cy="757551"/>
          </a:xfrm>
          <a:prstGeom prst="rect">
            <a:avLst/>
          </a:prstGeom>
        </p:spPr>
      </p:pic>
      <p:sp>
        <p:nvSpPr>
          <p:cNvPr id="2" name="Holder 2"/>
          <p:cNvSpPr>
            <a:spLocks noGrp="1"/>
          </p:cNvSpPr>
          <p:nvPr>
            <p:ph type="title"/>
          </p:nvPr>
        </p:nvSpPr>
        <p:spPr>
          <a:xfrm>
            <a:off x="4801473" y="236202"/>
            <a:ext cx="10501152" cy="1282065"/>
          </a:xfrm>
          <a:prstGeom prst="rect">
            <a:avLst/>
          </a:prstGeom>
        </p:spPr>
        <p:txBody>
          <a:bodyPr wrap="square" lIns="0" tIns="0" rIns="0" bIns="0">
            <a:spAutoFit/>
          </a:bodyPr>
          <a:lstStyle>
            <a:lvl1pPr>
              <a:defRPr sz="8250" b="1" i="0">
                <a:solidFill>
                  <a:srgbClr val="5E5E5E"/>
                </a:solidFill>
                <a:latin typeface="Trebuchet MS"/>
                <a:cs typeface="Trebuchet MS"/>
              </a:defRPr>
            </a:lvl1pPr>
          </a:lstStyle>
          <a:p>
            <a:endParaRPr/>
          </a:p>
        </p:txBody>
      </p:sp>
      <p:sp>
        <p:nvSpPr>
          <p:cNvPr id="3" name="Holder 3"/>
          <p:cNvSpPr>
            <a:spLocks noGrp="1"/>
          </p:cNvSpPr>
          <p:nvPr>
            <p:ph type="body" idx="1"/>
          </p:nvPr>
        </p:nvSpPr>
        <p:spPr>
          <a:xfrm>
            <a:off x="2569467" y="2231491"/>
            <a:ext cx="14688185" cy="3627120"/>
          </a:xfrm>
          <a:prstGeom prst="rect">
            <a:avLst/>
          </a:prstGeom>
        </p:spPr>
        <p:txBody>
          <a:bodyPr wrap="square" lIns="0" tIns="0" rIns="0" bIns="0">
            <a:spAutoFit/>
          </a:bodyPr>
          <a:lstStyle>
            <a:lvl1pPr>
              <a:defRPr sz="4100" b="0" i="0">
                <a:solidFill>
                  <a:schemeClr val="bg1"/>
                </a:solidFill>
                <a:latin typeface="Microsoft Sans Serif"/>
                <a:cs typeface="Microsoft Sans Serif"/>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1/10/2024</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3" cstate="print"/>
          <a:stretch>
            <a:fillRect/>
          </a:stretch>
        </p:blipFill>
        <p:spPr>
          <a:xfrm>
            <a:off x="0" y="0"/>
            <a:ext cx="20104100" cy="11308556"/>
          </a:xfrm>
          <a:prstGeom prst="rect">
            <a:avLst/>
          </a:prstGeom>
        </p:spPr>
      </p:pic>
      <p:pic>
        <p:nvPicPr>
          <p:cNvPr id="17" name="bg object 17"/>
          <p:cNvPicPr/>
          <p:nvPr/>
        </p:nvPicPr>
        <p:blipFill>
          <a:blip r:embed="rId4" cstate="print"/>
          <a:stretch>
            <a:fillRect/>
          </a:stretch>
        </p:blipFill>
        <p:spPr>
          <a:xfrm>
            <a:off x="133095" y="10421202"/>
            <a:ext cx="2882548" cy="757551"/>
          </a:xfrm>
          <a:prstGeom prst="rect">
            <a:avLst/>
          </a:prstGeom>
        </p:spPr>
      </p:pic>
      <p:pic>
        <p:nvPicPr>
          <p:cNvPr id="18" name="bg object 18"/>
          <p:cNvPicPr/>
          <p:nvPr/>
        </p:nvPicPr>
        <p:blipFill>
          <a:blip r:embed="rId5" cstate="print"/>
          <a:stretch>
            <a:fillRect/>
          </a:stretch>
        </p:blipFill>
        <p:spPr>
          <a:xfrm>
            <a:off x="18695860" y="10421202"/>
            <a:ext cx="1236818" cy="757551"/>
          </a:xfrm>
          <a:prstGeom prst="rect">
            <a:avLst/>
          </a:prstGeom>
        </p:spPr>
      </p:pic>
      <p:sp>
        <p:nvSpPr>
          <p:cNvPr id="2" name="Holder 2"/>
          <p:cNvSpPr>
            <a:spLocks noGrp="1"/>
          </p:cNvSpPr>
          <p:nvPr>
            <p:ph type="title"/>
          </p:nvPr>
        </p:nvSpPr>
        <p:spPr>
          <a:xfrm>
            <a:off x="6232512" y="236202"/>
            <a:ext cx="7639075" cy="1282065"/>
          </a:xfrm>
          <a:prstGeom prst="rect">
            <a:avLst/>
          </a:prstGeom>
        </p:spPr>
        <p:txBody>
          <a:bodyPr wrap="square" lIns="0" tIns="0" rIns="0" bIns="0">
            <a:spAutoFit/>
          </a:bodyPr>
          <a:lstStyle>
            <a:lvl1pPr>
              <a:defRPr sz="8250" b="1" i="0">
                <a:solidFill>
                  <a:srgbClr val="5E5E5E"/>
                </a:solidFill>
                <a:latin typeface="Arial"/>
                <a:cs typeface="Arial"/>
              </a:defRPr>
            </a:lvl1pPr>
          </a:lstStyle>
          <a:p>
            <a:endParaRPr/>
          </a:p>
        </p:txBody>
      </p:sp>
      <p:sp>
        <p:nvSpPr>
          <p:cNvPr id="3" name="Holder 3"/>
          <p:cNvSpPr>
            <a:spLocks noGrp="1"/>
          </p:cNvSpPr>
          <p:nvPr>
            <p:ph type="body" idx="1"/>
          </p:nvPr>
        </p:nvSpPr>
        <p:spPr>
          <a:xfrm>
            <a:off x="2972401" y="3401161"/>
            <a:ext cx="14273530" cy="7018020"/>
          </a:xfrm>
          <a:prstGeom prst="rect">
            <a:avLst/>
          </a:prstGeom>
        </p:spPr>
        <p:txBody>
          <a:bodyPr wrap="square" lIns="0" tIns="0" rIns="0" bIns="0">
            <a:spAutoFit/>
          </a:bodyPr>
          <a:lstStyle>
            <a:lvl1pPr>
              <a:defRPr sz="3550" b="0" i="0">
                <a:solidFill>
                  <a:srgbClr val="5E5E5E"/>
                </a:solidFill>
                <a:latin typeface="Microsoft Sans Serif"/>
                <a:cs typeface="Microsoft Sans Serif"/>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1/10/2024</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a:t>
            </a:fld>
            <a:endParaRP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20104100" cy="11308556"/>
          </a:xfrm>
          <a:prstGeom prst="rect">
            <a:avLst/>
          </a:prstGeom>
        </p:spPr>
      </p:pic>
      <p:pic>
        <p:nvPicPr>
          <p:cNvPr id="17" name="bg object 17"/>
          <p:cNvPicPr/>
          <p:nvPr/>
        </p:nvPicPr>
        <p:blipFill>
          <a:blip r:embed="rId8" cstate="print"/>
          <a:stretch>
            <a:fillRect/>
          </a:stretch>
        </p:blipFill>
        <p:spPr>
          <a:xfrm>
            <a:off x="133095" y="10421202"/>
            <a:ext cx="2882548" cy="757551"/>
          </a:xfrm>
          <a:prstGeom prst="rect">
            <a:avLst/>
          </a:prstGeom>
        </p:spPr>
      </p:pic>
      <p:pic>
        <p:nvPicPr>
          <p:cNvPr id="18" name="bg object 18"/>
          <p:cNvPicPr/>
          <p:nvPr/>
        </p:nvPicPr>
        <p:blipFill>
          <a:blip r:embed="rId9" cstate="print"/>
          <a:stretch>
            <a:fillRect/>
          </a:stretch>
        </p:blipFill>
        <p:spPr>
          <a:xfrm>
            <a:off x="18695859" y="10421202"/>
            <a:ext cx="1236818" cy="757551"/>
          </a:xfrm>
          <a:prstGeom prst="rect">
            <a:avLst/>
          </a:prstGeom>
        </p:spPr>
      </p:pic>
      <p:sp>
        <p:nvSpPr>
          <p:cNvPr id="2" name="Holder 2"/>
          <p:cNvSpPr>
            <a:spLocks noGrp="1"/>
          </p:cNvSpPr>
          <p:nvPr>
            <p:ph type="title"/>
          </p:nvPr>
        </p:nvSpPr>
        <p:spPr>
          <a:xfrm>
            <a:off x="6853630" y="236202"/>
            <a:ext cx="6396839" cy="1282065"/>
          </a:xfrm>
          <a:prstGeom prst="rect">
            <a:avLst/>
          </a:prstGeom>
        </p:spPr>
        <p:txBody>
          <a:bodyPr wrap="square" lIns="0" tIns="0" rIns="0" bIns="0">
            <a:spAutoFit/>
          </a:bodyPr>
          <a:lstStyle>
            <a:lvl1pPr>
              <a:defRPr sz="8250" b="1" i="0">
                <a:solidFill>
                  <a:srgbClr val="5E5E5E"/>
                </a:solidFill>
                <a:latin typeface="Arial"/>
                <a:cs typeface="Arial"/>
              </a:defRPr>
            </a:lvl1pPr>
          </a:lstStyle>
          <a:p>
            <a:endParaRPr/>
          </a:p>
        </p:txBody>
      </p:sp>
      <p:sp>
        <p:nvSpPr>
          <p:cNvPr id="3" name="Holder 3"/>
          <p:cNvSpPr>
            <a:spLocks noGrp="1"/>
          </p:cNvSpPr>
          <p:nvPr>
            <p:ph type="body" idx="1"/>
          </p:nvPr>
        </p:nvSpPr>
        <p:spPr>
          <a:xfrm>
            <a:off x="3920263" y="2114417"/>
            <a:ext cx="12011660" cy="7225030"/>
          </a:xfrm>
          <a:prstGeom prst="rect">
            <a:avLst/>
          </a:prstGeom>
        </p:spPr>
        <p:txBody>
          <a:bodyPr wrap="square" lIns="0" tIns="0" rIns="0" bIns="0">
            <a:spAutoFit/>
          </a:bodyPr>
          <a:lstStyle>
            <a:lvl1pPr>
              <a:defRPr sz="3450" b="0" i="0">
                <a:solidFill>
                  <a:srgbClr val="535353"/>
                </a:solidFill>
                <a:latin typeface="Tahoma"/>
                <a:cs typeface="Tahoma"/>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1/10/2024</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a:t>
            </a:fld>
            <a:endParaRPr/>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hyperlink" Target="mailto:elenamaria.dalsanto@its-ictpiemonte.it" TargetMode="External"/><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4.png"/><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40.png"/><Relationship Id="rId11" Type="http://schemas.openxmlformats.org/officeDocument/2006/relationships/image" Target="../media/image43.png"/><Relationship Id="rId5" Type="http://schemas.openxmlformats.org/officeDocument/2006/relationships/image" Target="../media/image39.png"/><Relationship Id="rId10" Type="http://schemas.openxmlformats.org/officeDocument/2006/relationships/image" Target="../media/image30.png"/><Relationship Id="rId4" Type="http://schemas.openxmlformats.org/officeDocument/2006/relationships/image" Target="../media/image38.png"/><Relationship Id="rId9"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8.xml"/><Relationship Id="rId4" Type="http://schemas.openxmlformats.org/officeDocument/2006/relationships/image" Target="../media/image51.png"/></Relationships>
</file>

<file path=ppt/slides/_rels/slide1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8" Type="http://schemas.openxmlformats.org/officeDocument/2006/relationships/image" Target="../media/image59.jp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png"/><Relationship Id="rId1" Type="http://schemas.openxmlformats.org/officeDocument/2006/relationships/slideLayout" Target="../slideLayouts/slideLayout8.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 Id="rId9" Type="http://schemas.openxmlformats.org/officeDocument/2006/relationships/image" Target="../media/image6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7.png"/><Relationship Id="rId1" Type="http://schemas.openxmlformats.org/officeDocument/2006/relationships/slideLayout" Target="../slideLayouts/slideLayout8.xml"/><Relationship Id="rId6" Type="http://schemas.openxmlformats.org/officeDocument/2006/relationships/image" Target="../media/image64.png"/><Relationship Id="rId5" Type="http://schemas.openxmlformats.org/officeDocument/2006/relationships/image" Target="../media/image63.png"/><Relationship Id="rId10" Type="http://schemas.openxmlformats.org/officeDocument/2006/relationships/image" Target="../media/image68.png"/><Relationship Id="rId4" Type="http://schemas.openxmlformats.org/officeDocument/2006/relationships/image" Target="../media/image62.png"/><Relationship Id="rId9" Type="http://schemas.openxmlformats.org/officeDocument/2006/relationships/image" Target="../media/image6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7.png"/><Relationship Id="rId1" Type="http://schemas.openxmlformats.org/officeDocument/2006/relationships/slideLayout" Target="../slideLayouts/slideLayout8.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2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8.xml"/><Relationship Id="rId4" Type="http://schemas.openxmlformats.org/officeDocument/2006/relationships/image" Target="../media/image75.png"/></Relationships>
</file>

<file path=ppt/slides/_rels/slide2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8.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90.png"/><Relationship Id="rId18" Type="http://schemas.openxmlformats.org/officeDocument/2006/relationships/image" Target="../media/image95.png"/><Relationship Id="rId3" Type="http://schemas.openxmlformats.org/officeDocument/2006/relationships/image" Target="../media/image80.png"/><Relationship Id="rId7" Type="http://schemas.openxmlformats.org/officeDocument/2006/relationships/image" Target="../media/image84.png"/><Relationship Id="rId12" Type="http://schemas.openxmlformats.org/officeDocument/2006/relationships/image" Target="../media/image89.png"/><Relationship Id="rId17" Type="http://schemas.openxmlformats.org/officeDocument/2006/relationships/image" Target="../media/image94.png"/><Relationship Id="rId2" Type="http://schemas.openxmlformats.org/officeDocument/2006/relationships/image" Target="../media/image78.png"/><Relationship Id="rId16" Type="http://schemas.openxmlformats.org/officeDocument/2006/relationships/image" Target="../media/image93.png"/><Relationship Id="rId20" Type="http://schemas.openxmlformats.org/officeDocument/2006/relationships/image" Target="../media/image97.png"/><Relationship Id="rId1" Type="http://schemas.openxmlformats.org/officeDocument/2006/relationships/slideLayout" Target="../slideLayouts/slideLayout8.xml"/><Relationship Id="rId6" Type="http://schemas.openxmlformats.org/officeDocument/2006/relationships/image" Target="../media/image83.png"/><Relationship Id="rId11" Type="http://schemas.openxmlformats.org/officeDocument/2006/relationships/image" Target="../media/image88.png"/><Relationship Id="rId5" Type="http://schemas.openxmlformats.org/officeDocument/2006/relationships/image" Target="../media/image82.png"/><Relationship Id="rId15" Type="http://schemas.openxmlformats.org/officeDocument/2006/relationships/image" Target="../media/image92.png"/><Relationship Id="rId10" Type="http://schemas.openxmlformats.org/officeDocument/2006/relationships/image" Target="../media/image87.png"/><Relationship Id="rId19" Type="http://schemas.openxmlformats.org/officeDocument/2006/relationships/image" Target="../media/image96.png"/><Relationship Id="rId4" Type="http://schemas.openxmlformats.org/officeDocument/2006/relationships/image" Target="../media/image81.png"/><Relationship Id="rId9" Type="http://schemas.openxmlformats.org/officeDocument/2006/relationships/image" Target="../media/image86.png"/><Relationship Id="rId14" Type="http://schemas.openxmlformats.org/officeDocument/2006/relationships/image" Target="../media/image91.png"/></Relationships>
</file>

<file path=ppt/slides/_rels/slide28.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90.png"/><Relationship Id="rId18" Type="http://schemas.openxmlformats.org/officeDocument/2006/relationships/image" Target="../media/image95.png"/><Relationship Id="rId3" Type="http://schemas.openxmlformats.org/officeDocument/2006/relationships/image" Target="../media/image80.png"/><Relationship Id="rId21" Type="http://schemas.openxmlformats.org/officeDocument/2006/relationships/image" Target="../media/image99.png"/><Relationship Id="rId7" Type="http://schemas.openxmlformats.org/officeDocument/2006/relationships/image" Target="../media/image84.png"/><Relationship Id="rId12" Type="http://schemas.openxmlformats.org/officeDocument/2006/relationships/image" Target="../media/image89.png"/><Relationship Id="rId17" Type="http://schemas.openxmlformats.org/officeDocument/2006/relationships/image" Target="../media/image94.png"/><Relationship Id="rId2" Type="http://schemas.openxmlformats.org/officeDocument/2006/relationships/image" Target="../media/image78.png"/><Relationship Id="rId16" Type="http://schemas.openxmlformats.org/officeDocument/2006/relationships/image" Target="../media/image93.png"/><Relationship Id="rId20" Type="http://schemas.openxmlformats.org/officeDocument/2006/relationships/image" Target="../media/image98.png"/><Relationship Id="rId1" Type="http://schemas.openxmlformats.org/officeDocument/2006/relationships/slideLayout" Target="../slideLayouts/slideLayout8.xml"/><Relationship Id="rId6" Type="http://schemas.openxmlformats.org/officeDocument/2006/relationships/image" Target="../media/image83.png"/><Relationship Id="rId11" Type="http://schemas.openxmlformats.org/officeDocument/2006/relationships/image" Target="../media/image88.png"/><Relationship Id="rId5" Type="http://schemas.openxmlformats.org/officeDocument/2006/relationships/image" Target="../media/image82.png"/><Relationship Id="rId15" Type="http://schemas.openxmlformats.org/officeDocument/2006/relationships/image" Target="../media/image92.png"/><Relationship Id="rId10" Type="http://schemas.openxmlformats.org/officeDocument/2006/relationships/image" Target="../media/image87.png"/><Relationship Id="rId19" Type="http://schemas.openxmlformats.org/officeDocument/2006/relationships/image" Target="../media/image96.png"/><Relationship Id="rId4" Type="http://schemas.openxmlformats.org/officeDocument/2006/relationships/image" Target="../media/image81.png"/><Relationship Id="rId9" Type="http://schemas.openxmlformats.org/officeDocument/2006/relationships/image" Target="../media/image86.png"/><Relationship Id="rId14" Type="http://schemas.openxmlformats.org/officeDocument/2006/relationships/image" Target="../media/image91.png"/></Relationships>
</file>

<file path=ppt/slides/_rels/slide2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8.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78.png"/><Relationship Id="rId1" Type="http://schemas.openxmlformats.org/officeDocument/2006/relationships/slideLayout" Target="../slideLayouts/slideLayout8.xml"/><Relationship Id="rId4" Type="http://schemas.openxmlformats.org/officeDocument/2006/relationships/image" Target="../media/image101.png"/></Relationships>
</file>

<file path=ppt/slides/_rels/slide3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78.png"/><Relationship Id="rId1" Type="http://schemas.openxmlformats.org/officeDocument/2006/relationships/slideLayout" Target="../slideLayouts/slideLayout8.xml"/><Relationship Id="rId5" Type="http://schemas.openxmlformats.org/officeDocument/2006/relationships/image" Target="../media/image103.png"/><Relationship Id="rId4" Type="http://schemas.openxmlformats.org/officeDocument/2006/relationships/image" Target="../media/image102.png"/></Relationships>
</file>

<file path=ppt/slides/_rels/slide33.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78.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8" Type="http://schemas.openxmlformats.org/officeDocument/2006/relationships/image" Target="../media/image110.png"/><Relationship Id="rId13" Type="http://schemas.openxmlformats.org/officeDocument/2006/relationships/image" Target="../media/image115.png"/><Relationship Id="rId3" Type="http://schemas.openxmlformats.org/officeDocument/2006/relationships/image" Target="../media/image105.png"/><Relationship Id="rId7" Type="http://schemas.openxmlformats.org/officeDocument/2006/relationships/image" Target="../media/image109.png"/><Relationship Id="rId12" Type="http://schemas.openxmlformats.org/officeDocument/2006/relationships/image" Target="../media/image114.png"/><Relationship Id="rId17" Type="http://schemas.openxmlformats.org/officeDocument/2006/relationships/image" Target="../media/image119.png"/><Relationship Id="rId2" Type="http://schemas.openxmlformats.org/officeDocument/2006/relationships/image" Target="../media/image104.png"/><Relationship Id="rId16" Type="http://schemas.openxmlformats.org/officeDocument/2006/relationships/image" Target="../media/image118.png"/><Relationship Id="rId1" Type="http://schemas.openxmlformats.org/officeDocument/2006/relationships/slideLayout" Target="../slideLayouts/slideLayout8.xml"/><Relationship Id="rId6" Type="http://schemas.openxmlformats.org/officeDocument/2006/relationships/image" Target="../media/image108.png"/><Relationship Id="rId11" Type="http://schemas.openxmlformats.org/officeDocument/2006/relationships/image" Target="../media/image113.png"/><Relationship Id="rId5" Type="http://schemas.openxmlformats.org/officeDocument/2006/relationships/image" Target="../media/image107.png"/><Relationship Id="rId15" Type="http://schemas.openxmlformats.org/officeDocument/2006/relationships/image" Target="../media/image117.png"/><Relationship Id="rId10" Type="http://schemas.openxmlformats.org/officeDocument/2006/relationships/image" Target="../media/image112.png"/><Relationship Id="rId4" Type="http://schemas.openxmlformats.org/officeDocument/2006/relationships/image" Target="../media/image106.png"/><Relationship Id="rId9" Type="http://schemas.openxmlformats.org/officeDocument/2006/relationships/image" Target="../media/image111.png"/><Relationship Id="rId14" Type="http://schemas.openxmlformats.org/officeDocument/2006/relationships/image" Target="../media/image116.png"/></Relationships>
</file>

<file path=ppt/slides/_rels/slide35.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7.png"/><Relationship Id="rId1" Type="http://schemas.openxmlformats.org/officeDocument/2006/relationships/slideLayout" Target="../slideLayouts/slideLayout8.xml"/><Relationship Id="rId6" Type="http://schemas.openxmlformats.org/officeDocument/2006/relationships/image" Target="../media/image64.png"/><Relationship Id="rId5" Type="http://schemas.openxmlformats.org/officeDocument/2006/relationships/image" Target="../media/image63.png"/><Relationship Id="rId10" Type="http://schemas.openxmlformats.org/officeDocument/2006/relationships/image" Target="../media/image68.png"/><Relationship Id="rId4" Type="http://schemas.openxmlformats.org/officeDocument/2006/relationships/image" Target="../media/image62.png"/><Relationship Id="rId9" Type="http://schemas.openxmlformats.org/officeDocument/2006/relationships/image" Target="../media/image67.png"/></Relationships>
</file>

<file path=ppt/slides/_rels/slide36.xml.rels><?xml version="1.0" encoding="UTF-8" standalone="yes"?>
<Relationships xmlns="http://schemas.openxmlformats.org/package/2006/relationships"><Relationship Id="rId8" Type="http://schemas.openxmlformats.org/officeDocument/2006/relationships/image" Target="../media/image126.png"/><Relationship Id="rId13" Type="http://schemas.openxmlformats.org/officeDocument/2006/relationships/image" Target="../media/image131.png"/><Relationship Id="rId18" Type="http://schemas.openxmlformats.org/officeDocument/2006/relationships/image" Target="../media/image136.png"/><Relationship Id="rId3" Type="http://schemas.openxmlformats.org/officeDocument/2006/relationships/image" Target="../media/image121.png"/><Relationship Id="rId7" Type="http://schemas.openxmlformats.org/officeDocument/2006/relationships/image" Target="../media/image125.png"/><Relationship Id="rId12" Type="http://schemas.openxmlformats.org/officeDocument/2006/relationships/image" Target="../media/image130.png"/><Relationship Id="rId17" Type="http://schemas.openxmlformats.org/officeDocument/2006/relationships/image" Target="../media/image135.png"/><Relationship Id="rId2" Type="http://schemas.openxmlformats.org/officeDocument/2006/relationships/image" Target="../media/image120.png"/><Relationship Id="rId16" Type="http://schemas.openxmlformats.org/officeDocument/2006/relationships/image" Target="../media/image134.png"/><Relationship Id="rId1" Type="http://schemas.openxmlformats.org/officeDocument/2006/relationships/slideLayout" Target="../slideLayouts/slideLayout8.xml"/><Relationship Id="rId6" Type="http://schemas.openxmlformats.org/officeDocument/2006/relationships/image" Target="../media/image124.png"/><Relationship Id="rId11" Type="http://schemas.openxmlformats.org/officeDocument/2006/relationships/image" Target="../media/image129.png"/><Relationship Id="rId5" Type="http://schemas.openxmlformats.org/officeDocument/2006/relationships/image" Target="../media/image123.png"/><Relationship Id="rId15" Type="http://schemas.openxmlformats.org/officeDocument/2006/relationships/image" Target="../media/image133.png"/><Relationship Id="rId10" Type="http://schemas.openxmlformats.org/officeDocument/2006/relationships/image" Target="../media/image128.png"/><Relationship Id="rId4" Type="http://schemas.openxmlformats.org/officeDocument/2006/relationships/image" Target="../media/image122.png"/><Relationship Id="rId9" Type="http://schemas.openxmlformats.org/officeDocument/2006/relationships/image" Target="../media/image127.png"/><Relationship Id="rId14" Type="http://schemas.openxmlformats.org/officeDocument/2006/relationships/image" Target="../media/image132.png"/></Relationships>
</file>

<file path=ppt/slides/_rels/slide37.xml.rels><?xml version="1.0" encoding="UTF-8" standalone="yes"?>
<Relationships xmlns="http://schemas.openxmlformats.org/package/2006/relationships"><Relationship Id="rId8" Type="http://schemas.openxmlformats.org/officeDocument/2006/relationships/image" Target="../media/image126.png"/><Relationship Id="rId13" Type="http://schemas.openxmlformats.org/officeDocument/2006/relationships/image" Target="../media/image131.png"/><Relationship Id="rId18" Type="http://schemas.openxmlformats.org/officeDocument/2006/relationships/image" Target="../media/image136.png"/><Relationship Id="rId26" Type="http://schemas.openxmlformats.org/officeDocument/2006/relationships/image" Target="../media/image145.png"/><Relationship Id="rId3" Type="http://schemas.openxmlformats.org/officeDocument/2006/relationships/image" Target="../media/image121.png"/><Relationship Id="rId21" Type="http://schemas.openxmlformats.org/officeDocument/2006/relationships/image" Target="../media/image140.png"/><Relationship Id="rId7" Type="http://schemas.openxmlformats.org/officeDocument/2006/relationships/image" Target="../media/image125.png"/><Relationship Id="rId12" Type="http://schemas.openxmlformats.org/officeDocument/2006/relationships/image" Target="../media/image130.png"/><Relationship Id="rId17" Type="http://schemas.openxmlformats.org/officeDocument/2006/relationships/image" Target="../media/image135.png"/><Relationship Id="rId25" Type="http://schemas.openxmlformats.org/officeDocument/2006/relationships/image" Target="../media/image144.png"/><Relationship Id="rId2" Type="http://schemas.openxmlformats.org/officeDocument/2006/relationships/image" Target="../media/image137.png"/><Relationship Id="rId16" Type="http://schemas.openxmlformats.org/officeDocument/2006/relationships/image" Target="../media/image134.png"/><Relationship Id="rId20" Type="http://schemas.openxmlformats.org/officeDocument/2006/relationships/image" Target="../media/image139.png"/><Relationship Id="rId1" Type="http://schemas.openxmlformats.org/officeDocument/2006/relationships/slideLayout" Target="../slideLayouts/slideLayout8.xml"/><Relationship Id="rId6" Type="http://schemas.openxmlformats.org/officeDocument/2006/relationships/image" Target="../media/image124.png"/><Relationship Id="rId11" Type="http://schemas.openxmlformats.org/officeDocument/2006/relationships/image" Target="../media/image129.png"/><Relationship Id="rId24" Type="http://schemas.openxmlformats.org/officeDocument/2006/relationships/image" Target="../media/image143.png"/><Relationship Id="rId5" Type="http://schemas.openxmlformats.org/officeDocument/2006/relationships/image" Target="../media/image123.png"/><Relationship Id="rId15" Type="http://schemas.openxmlformats.org/officeDocument/2006/relationships/image" Target="../media/image133.png"/><Relationship Id="rId23" Type="http://schemas.openxmlformats.org/officeDocument/2006/relationships/image" Target="../media/image142.png"/><Relationship Id="rId10" Type="http://schemas.openxmlformats.org/officeDocument/2006/relationships/image" Target="../media/image128.png"/><Relationship Id="rId19" Type="http://schemas.openxmlformats.org/officeDocument/2006/relationships/image" Target="../media/image138.png"/><Relationship Id="rId4" Type="http://schemas.openxmlformats.org/officeDocument/2006/relationships/image" Target="../media/image122.png"/><Relationship Id="rId9" Type="http://schemas.openxmlformats.org/officeDocument/2006/relationships/image" Target="../media/image127.png"/><Relationship Id="rId14" Type="http://schemas.openxmlformats.org/officeDocument/2006/relationships/image" Target="../media/image132.png"/><Relationship Id="rId22" Type="http://schemas.openxmlformats.org/officeDocument/2006/relationships/image" Target="../media/image141.png"/><Relationship Id="rId27" Type="http://schemas.openxmlformats.org/officeDocument/2006/relationships/image" Target="../media/image146.png"/></Relationships>
</file>

<file path=ppt/slides/_rels/slide38.xml.rels><?xml version="1.0" encoding="UTF-8" standalone="yes"?>
<Relationships xmlns="http://schemas.openxmlformats.org/package/2006/relationships"><Relationship Id="rId8" Type="http://schemas.openxmlformats.org/officeDocument/2006/relationships/image" Target="../media/image123.png"/><Relationship Id="rId13" Type="http://schemas.openxmlformats.org/officeDocument/2006/relationships/image" Target="../media/image128.png"/><Relationship Id="rId18" Type="http://schemas.openxmlformats.org/officeDocument/2006/relationships/image" Target="../media/image133.png"/><Relationship Id="rId26" Type="http://schemas.openxmlformats.org/officeDocument/2006/relationships/image" Target="../media/image142.png"/><Relationship Id="rId39" Type="http://schemas.openxmlformats.org/officeDocument/2006/relationships/image" Target="../media/image159.png"/><Relationship Id="rId3" Type="http://schemas.openxmlformats.org/officeDocument/2006/relationships/image" Target="../media/image5.jpg"/><Relationship Id="rId21" Type="http://schemas.openxmlformats.org/officeDocument/2006/relationships/image" Target="../media/image136.png"/><Relationship Id="rId34" Type="http://schemas.openxmlformats.org/officeDocument/2006/relationships/image" Target="../media/image154.png"/><Relationship Id="rId7" Type="http://schemas.openxmlformats.org/officeDocument/2006/relationships/image" Target="../media/image122.png"/><Relationship Id="rId12" Type="http://schemas.openxmlformats.org/officeDocument/2006/relationships/image" Target="../media/image127.png"/><Relationship Id="rId17" Type="http://schemas.openxmlformats.org/officeDocument/2006/relationships/image" Target="../media/image132.png"/><Relationship Id="rId25" Type="http://schemas.openxmlformats.org/officeDocument/2006/relationships/image" Target="../media/image141.png"/><Relationship Id="rId33" Type="http://schemas.openxmlformats.org/officeDocument/2006/relationships/image" Target="../media/image153.png"/><Relationship Id="rId38" Type="http://schemas.openxmlformats.org/officeDocument/2006/relationships/image" Target="../media/image158.png"/><Relationship Id="rId2" Type="http://schemas.openxmlformats.org/officeDocument/2006/relationships/notesSlide" Target="../notesSlides/notesSlide2.xml"/><Relationship Id="rId16" Type="http://schemas.openxmlformats.org/officeDocument/2006/relationships/image" Target="../media/image131.png"/><Relationship Id="rId20" Type="http://schemas.openxmlformats.org/officeDocument/2006/relationships/image" Target="../media/image135.png"/><Relationship Id="rId29" Type="http://schemas.openxmlformats.org/officeDocument/2006/relationships/image" Target="../media/image149.png"/><Relationship Id="rId41" Type="http://schemas.openxmlformats.org/officeDocument/2006/relationships/image" Target="../media/image161.png"/><Relationship Id="rId1" Type="http://schemas.openxmlformats.org/officeDocument/2006/relationships/slideLayout" Target="../slideLayouts/slideLayout8.xml"/><Relationship Id="rId6" Type="http://schemas.openxmlformats.org/officeDocument/2006/relationships/image" Target="../media/image121.png"/><Relationship Id="rId11" Type="http://schemas.openxmlformats.org/officeDocument/2006/relationships/image" Target="../media/image126.png"/><Relationship Id="rId24" Type="http://schemas.openxmlformats.org/officeDocument/2006/relationships/image" Target="../media/image140.png"/><Relationship Id="rId32" Type="http://schemas.openxmlformats.org/officeDocument/2006/relationships/image" Target="../media/image152.png"/><Relationship Id="rId37" Type="http://schemas.openxmlformats.org/officeDocument/2006/relationships/image" Target="../media/image157.png"/><Relationship Id="rId40" Type="http://schemas.openxmlformats.org/officeDocument/2006/relationships/image" Target="../media/image160.png"/><Relationship Id="rId5" Type="http://schemas.openxmlformats.org/officeDocument/2006/relationships/image" Target="../media/image3.png"/><Relationship Id="rId15" Type="http://schemas.openxmlformats.org/officeDocument/2006/relationships/image" Target="../media/image130.png"/><Relationship Id="rId23" Type="http://schemas.openxmlformats.org/officeDocument/2006/relationships/image" Target="../media/image139.png"/><Relationship Id="rId28" Type="http://schemas.openxmlformats.org/officeDocument/2006/relationships/image" Target="../media/image148.png"/><Relationship Id="rId36" Type="http://schemas.openxmlformats.org/officeDocument/2006/relationships/image" Target="../media/image156.png"/><Relationship Id="rId10" Type="http://schemas.openxmlformats.org/officeDocument/2006/relationships/image" Target="../media/image125.png"/><Relationship Id="rId19" Type="http://schemas.openxmlformats.org/officeDocument/2006/relationships/image" Target="../media/image134.png"/><Relationship Id="rId31" Type="http://schemas.openxmlformats.org/officeDocument/2006/relationships/image" Target="../media/image151.png"/><Relationship Id="rId4" Type="http://schemas.openxmlformats.org/officeDocument/2006/relationships/image" Target="../media/image2.png"/><Relationship Id="rId9" Type="http://schemas.openxmlformats.org/officeDocument/2006/relationships/image" Target="../media/image124.png"/><Relationship Id="rId14" Type="http://schemas.openxmlformats.org/officeDocument/2006/relationships/image" Target="../media/image129.png"/><Relationship Id="rId22" Type="http://schemas.openxmlformats.org/officeDocument/2006/relationships/image" Target="../media/image138.png"/><Relationship Id="rId27" Type="http://schemas.openxmlformats.org/officeDocument/2006/relationships/image" Target="../media/image147.png"/><Relationship Id="rId30" Type="http://schemas.openxmlformats.org/officeDocument/2006/relationships/image" Target="../media/image150.png"/><Relationship Id="rId35" Type="http://schemas.openxmlformats.org/officeDocument/2006/relationships/image" Target="../media/image155.png"/></Relationships>
</file>

<file path=ppt/slides/_rels/slide39.xml.rels><?xml version="1.0" encoding="UTF-8" standalone="yes"?>
<Relationships xmlns="http://schemas.openxmlformats.org/package/2006/relationships"><Relationship Id="rId8" Type="http://schemas.openxmlformats.org/officeDocument/2006/relationships/image" Target="../media/image124.png"/><Relationship Id="rId13" Type="http://schemas.openxmlformats.org/officeDocument/2006/relationships/image" Target="../media/image129.png"/><Relationship Id="rId18" Type="http://schemas.openxmlformats.org/officeDocument/2006/relationships/image" Target="../media/image134.png"/><Relationship Id="rId3" Type="http://schemas.openxmlformats.org/officeDocument/2006/relationships/image" Target="../media/image2.png"/><Relationship Id="rId21" Type="http://schemas.openxmlformats.org/officeDocument/2006/relationships/image" Target="../media/image138.png"/><Relationship Id="rId7" Type="http://schemas.openxmlformats.org/officeDocument/2006/relationships/image" Target="../media/image123.png"/><Relationship Id="rId12" Type="http://schemas.openxmlformats.org/officeDocument/2006/relationships/image" Target="../media/image128.png"/><Relationship Id="rId17" Type="http://schemas.openxmlformats.org/officeDocument/2006/relationships/image" Target="../media/image133.png"/><Relationship Id="rId2" Type="http://schemas.openxmlformats.org/officeDocument/2006/relationships/image" Target="../media/image5.jpg"/><Relationship Id="rId16" Type="http://schemas.openxmlformats.org/officeDocument/2006/relationships/image" Target="../media/image132.png"/><Relationship Id="rId20" Type="http://schemas.openxmlformats.org/officeDocument/2006/relationships/image" Target="../media/image136.png"/><Relationship Id="rId1" Type="http://schemas.openxmlformats.org/officeDocument/2006/relationships/slideLayout" Target="../slideLayouts/slideLayout8.xml"/><Relationship Id="rId6" Type="http://schemas.openxmlformats.org/officeDocument/2006/relationships/image" Target="../media/image122.png"/><Relationship Id="rId11" Type="http://schemas.openxmlformats.org/officeDocument/2006/relationships/image" Target="../media/image127.png"/><Relationship Id="rId5" Type="http://schemas.openxmlformats.org/officeDocument/2006/relationships/image" Target="../media/image121.png"/><Relationship Id="rId15" Type="http://schemas.openxmlformats.org/officeDocument/2006/relationships/image" Target="../media/image131.png"/><Relationship Id="rId23" Type="http://schemas.openxmlformats.org/officeDocument/2006/relationships/image" Target="../media/image163.png"/><Relationship Id="rId10" Type="http://schemas.openxmlformats.org/officeDocument/2006/relationships/image" Target="../media/image126.png"/><Relationship Id="rId19" Type="http://schemas.openxmlformats.org/officeDocument/2006/relationships/image" Target="../media/image135.png"/><Relationship Id="rId4" Type="http://schemas.openxmlformats.org/officeDocument/2006/relationships/image" Target="../media/image3.png"/><Relationship Id="rId9" Type="http://schemas.openxmlformats.org/officeDocument/2006/relationships/image" Target="../media/image125.png"/><Relationship Id="rId14" Type="http://schemas.openxmlformats.org/officeDocument/2006/relationships/image" Target="../media/image130.png"/><Relationship Id="rId22" Type="http://schemas.openxmlformats.org/officeDocument/2006/relationships/image" Target="../media/image162.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3" Type="http://schemas.openxmlformats.org/officeDocument/2006/relationships/image" Target="../media/image129.png"/><Relationship Id="rId18" Type="http://schemas.openxmlformats.org/officeDocument/2006/relationships/image" Target="../media/image134.png"/><Relationship Id="rId26" Type="http://schemas.openxmlformats.org/officeDocument/2006/relationships/image" Target="../media/image169.png"/><Relationship Id="rId39" Type="http://schemas.openxmlformats.org/officeDocument/2006/relationships/image" Target="../media/image182.png"/><Relationship Id="rId21" Type="http://schemas.openxmlformats.org/officeDocument/2006/relationships/image" Target="../media/image164.png"/><Relationship Id="rId34" Type="http://schemas.openxmlformats.org/officeDocument/2006/relationships/image" Target="../media/image177.png"/><Relationship Id="rId42" Type="http://schemas.openxmlformats.org/officeDocument/2006/relationships/image" Target="../media/image185.png"/><Relationship Id="rId47" Type="http://schemas.openxmlformats.org/officeDocument/2006/relationships/image" Target="../media/image190.png"/><Relationship Id="rId50" Type="http://schemas.openxmlformats.org/officeDocument/2006/relationships/image" Target="../media/image193.png"/><Relationship Id="rId55" Type="http://schemas.openxmlformats.org/officeDocument/2006/relationships/image" Target="../media/image198.png"/><Relationship Id="rId7" Type="http://schemas.openxmlformats.org/officeDocument/2006/relationships/image" Target="../media/image123.png"/><Relationship Id="rId12" Type="http://schemas.openxmlformats.org/officeDocument/2006/relationships/image" Target="../media/image128.png"/><Relationship Id="rId17" Type="http://schemas.openxmlformats.org/officeDocument/2006/relationships/image" Target="../media/image133.png"/><Relationship Id="rId25" Type="http://schemas.openxmlformats.org/officeDocument/2006/relationships/image" Target="../media/image168.png"/><Relationship Id="rId33" Type="http://schemas.openxmlformats.org/officeDocument/2006/relationships/image" Target="../media/image176.png"/><Relationship Id="rId38" Type="http://schemas.openxmlformats.org/officeDocument/2006/relationships/image" Target="../media/image181.png"/><Relationship Id="rId46" Type="http://schemas.openxmlformats.org/officeDocument/2006/relationships/image" Target="../media/image189.png"/><Relationship Id="rId2" Type="http://schemas.openxmlformats.org/officeDocument/2006/relationships/image" Target="../media/image5.jpg"/><Relationship Id="rId16" Type="http://schemas.openxmlformats.org/officeDocument/2006/relationships/image" Target="../media/image132.png"/><Relationship Id="rId20" Type="http://schemas.openxmlformats.org/officeDocument/2006/relationships/image" Target="../media/image136.png"/><Relationship Id="rId29" Type="http://schemas.openxmlformats.org/officeDocument/2006/relationships/image" Target="../media/image172.png"/><Relationship Id="rId41" Type="http://schemas.openxmlformats.org/officeDocument/2006/relationships/image" Target="../media/image184.png"/><Relationship Id="rId54" Type="http://schemas.openxmlformats.org/officeDocument/2006/relationships/image" Target="../media/image197.png"/><Relationship Id="rId1" Type="http://schemas.openxmlformats.org/officeDocument/2006/relationships/slideLayout" Target="../slideLayouts/slideLayout8.xml"/><Relationship Id="rId6" Type="http://schemas.openxmlformats.org/officeDocument/2006/relationships/image" Target="../media/image122.png"/><Relationship Id="rId11" Type="http://schemas.openxmlformats.org/officeDocument/2006/relationships/image" Target="../media/image127.png"/><Relationship Id="rId24" Type="http://schemas.openxmlformats.org/officeDocument/2006/relationships/image" Target="../media/image167.png"/><Relationship Id="rId32" Type="http://schemas.openxmlformats.org/officeDocument/2006/relationships/image" Target="../media/image175.png"/><Relationship Id="rId37" Type="http://schemas.openxmlformats.org/officeDocument/2006/relationships/image" Target="../media/image180.png"/><Relationship Id="rId40" Type="http://schemas.openxmlformats.org/officeDocument/2006/relationships/image" Target="../media/image183.png"/><Relationship Id="rId45" Type="http://schemas.openxmlformats.org/officeDocument/2006/relationships/image" Target="../media/image188.png"/><Relationship Id="rId53" Type="http://schemas.openxmlformats.org/officeDocument/2006/relationships/image" Target="../media/image196.png"/><Relationship Id="rId5" Type="http://schemas.openxmlformats.org/officeDocument/2006/relationships/image" Target="../media/image121.png"/><Relationship Id="rId15" Type="http://schemas.openxmlformats.org/officeDocument/2006/relationships/image" Target="../media/image131.png"/><Relationship Id="rId23" Type="http://schemas.openxmlformats.org/officeDocument/2006/relationships/image" Target="../media/image166.png"/><Relationship Id="rId28" Type="http://schemas.openxmlformats.org/officeDocument/2006/relationships/image" Target="../media/image171.png"/><Relationship Id="rId36" Type="http://schemas.openxmlformats.org/officeDocument/2006/relationships/image" Target="../media/image179.png"/><Relationship Id="rId49" Type="http://schemas.openxmlformats.org/officeDocument/2006/relationships/image" Target="../media/image192.png"/><Relationship Id="rId10" Type="http://schemas.openxmlformats.org/officeDocument/2006/relationships/image" Target="../media/image126.png"/><Relationship Id="rId19" Type="http://schemas.openxmlformats.org/officeDocument/2006/relationships/image" Target="../media/image135.png"/><Relationship Id="rId31" Type="http://schemas.openxmlformats.org/officeDocument/2006/relationships/image" Target="../media/image174.png"/><Relationship Id="rId44" Type="http://schemas.openxmlformats.org/officeDocument/2006/relationships/image" Target="../media/image187.png"/><Relationship Id="rId52" Type="http://schemas.openxmlformats.org/officeDocument/2006/relationships/image" Target="../media/image195.png"/><Relationship Id="rId4" Type="http://schemas.openxmlformats.org/officeDocument/2006/relationships/image" Target="../media/image3.png"/><Relationship Id="rId9" Type="http://schemas.openxmlformats.org/officeDocument/2006/relationships/image" Target="../media/image125.png"/><Relationship Id="rId14" Type="http://schemas.openxmlformats.org/officeDocument/2006/relationships/image" Target="../media/image130.png"/><Relationship Id="rId22" Type="http://schemas.openxmlformats.org/officeDocument/2006/relationships/image" Target="../media/image165.png"/><Relationship Id="rId27" Type="http://schemas.openxmlformats.org/officeDocument/2006/relationships/image" Target="../media/image170.png"/><Relationship Id="rId30" Type="http://schemas.openxmlformats.org/officeDocument/2006/relationships/image" Target="../media/image173.png"/><Relationship Id="rId35" Type="http://schemas.openxmlformats.org/officeDocument/2006/relationships/image" Target="../media/image178.png"/><Relationship Id="rId43" Type="http://schemas.openxmlformats.org/officeDocument/2006/relationships/image" Target="../media/image186.png"/><Relationship Id="rId48" Type="http://schemas.openxmlformats.org/officeDocument/2006/relationships/image" Target="../media/image191.png"/><Relationship Id="rId56" Type="http://schemas.openxmlformats.org/officeDocument/2006/relationships/image" Target="../media/image199.png"/><Relationship Id="rId8" Type="http://schemas.openxmlformats.org/officeDocument/2006/relationships/image" Target="../media/image124.png"/><Relationship Id="rId51" Type="http://schemas.openxmlformats.org/officeDocument/2006/relationships/image" Target="../media/image194.png"/><Relationship Id="rId3"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18" Type="http://schemas.openxmlformats.org/officeDocument/2006/relationships/image" Target="../media/image33.png"/><Relationship Id="rId26" Type="http://schemas.openxmlformats.org/officeDocument/2006/relationships/image" Target="../media/image41.png"/><Relationship Id="rId3" Type="http://schemas.openxmlformats.org/officeDocument/2006/relationships/image" Target="../media/image18.png"/><Relationship Id="rId21" Type="http://schemas.openxmlformats.org/officeDocument/2006/relationships/image" Target="../media/image36.png"/><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32.png"/><Relationship Id="rId25" Type="http://schemas.openxmlformats.org/officeDocument/2006/relationships/image" Target="../media/image40.png"/><Relationship Id="rId2" Type="http://schemas.openxmlformats.org/officeDocument/2006/relationships/image" Target="../media/image1.png"/><Relationship Id="rId16" Type="http://schemas.openxmlformats.org/officeDocument/2006/relationships/image" Target="../media/image31.png"/><Relationship Id="rId20" Type="http://schemas.openxmlformats.org/officeDocument/2006/relationships/image" Target="../media/image35.png"/><Relationship Id="rId29" Type="http://schemas.openxmlformats.org/officeDocument/2006/relationships/image" Target="../media/image44.png"/><Relationship Id="rId1" Type="http://schemas.openxmlformats.org/officeDocument/2006/relationships/slideLayout" Target="../slideLayouts/slideLayout8.xml"/><Relationship Id="rId6" Type="http://schemas.openxmlformats.org/officeDocument/2006/relationships/image" Target="../media/image21.png"/><Relationship Id="rId11" Type="http://schemas.openxmlformats.org/officeDocument/2006/relationships/image" Target="../media/image26.png"/><Relationship Id="rId24" Type="http://schemas.openxmlformats.org/officeDocument/2006/relationships/image" Target="../media/image39.png"/><Relationship Id="rId5" Type="http://schemas.openxmlformats.org/officeDocument/2006/relationships/image" Target="../media/image20.png"/><Relationship Id="rId15" Type="http://schemas.openxmlformats.org/officeDocument/2006/relationships/image" Target="../media/image30.png"/><Relationship Id="rId23" Type="http://schemas.openxmlformats.org/officeDocument/2006/relationships/image" Target="../media/image38.png"/><Relationship Id="rId28" Type="http://schemas.openxmlformats.org/officeDocument/2006/relationships/image" Target="../media/image43.png"/><Relationship Id="rId10" Type="http://schemas.openxmlformats.org/officeDocument/2006/relationships/image" Target="../media/image25.png"/><Relationship Id="rId19" Type="http://schemas.openxmlformats.org/officeDocument/2006/relationships/image" Target="../media/image34.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 Id="rId22" Type="http://schemas.openxmlformats.org/officeDocument/2006/relationships/image" Target="../media/image37.png"/><Relationship Id="rId27" Type="http://schemas.openxmlformats.org/officeDocument/2006/relationships/image" Target="../media/image42.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45.png"/><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46.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47.png"/><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33.png"/><Relationship Id="rId5" Type="http://schemas.openxmlformats.org/officeDocument/2006/relationships/image" Target="../media/image31.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0"/>
            <a:ext cx="20104100" cy="11308556"/>
          </a:xfrm>
          <a:prstGeom prst="rect">
            <a:avLst/>
          </a:prstGeom>
        </p:spPr>
      </p:pic>
      <p:pic>
        <p:nvPicPr>
          <p:cNvPr id="8" name="object 8"/>
          <p:cNvPicPr/>
          <p:nvPr/>
        </p:nvPicPr>
        <p:blipFill>
          <a:blip r:embed="rId4" cstate="print"/>
          <a:stretch>
            <a:fillRect/>
          </a:stretch>
        </p:blipFill>
        <p:spPr>
          <a:xfrm>
            <a:off x="7067847" y="4868961"/>
            <a:ext cx="5978875" cy="544486"/>
          </a:xfrm>
          <a:prstGeom prst="rect">
            <a:avLst/>
          </a:prstGeom>
        </p:spPr>
      </p:pic>
      <p:sp>
        <p:nvSpPr>
          <p:cNvPr id="9" name="object 9"/>
          <p:cNvSpPr txBox="1">
            <a:spLocks noGrp="1"/>
          </p:cNvSpPr>
          <p:nvPr>
            <p:ph type="title"/>
          </p:nvPr>
        </p:nvSpPr>
        <p:spPr>
          <a:xfrm>
            <a:off x="7048276" y="4680072"/>
            <a:ext cx="6008370" cy="829944"/>
          </a:xfrm>
          <a:prstGeom prst="rect">
            <a:avLst/>
          </a:prstGeom>
        </p:spPr>
        <p:txBody>
          <a:bodyPr vert="horz" wrap="square" lIns="0" tIns="15875" rIns="0" bIns="0" rtlCol="0">
            <a:spAutoFit/>
          </a:bodyPr>
          <a:lstStyle/>
          <a:p>
            <a:pPr marL="12700">
              <a:lnSpc>
                <a:spcPct val="100000"/>
              </a:lnSpc>
              <a:spcBef>
                <a:spcPts val="125"/>
              </a:spcBef>
            </a:pPr>
            <a:r>
              <a:rPr sz="5250" b="0" spc="-375" dirty="0">
                <a:latin typeface="Microsoft Sans Serif"/>
                <a:cs typeface="Microsoft Sans Serif"/>
              </a:rPr>
              <a:t>S</a:t>
            </a:r>
            <a:r>
              <a:rPr sz="5250" b="0" spc="-125" dirty="0">
                <a:latin typeface="Microsoft Sans Serif"/>
                <a:cs typeface="Microsoft Sans Serif"/>
              </a:rPr>
              <a:t>i</a:t>
            </a:r>
            <a:r>
              <a:rPr sz="5250" b="0" spc="-60" dirty="0">
                <a:latin typeface="Microsoft Sans Serif"/>
                <a:cs typeface="Microsoft Sans Serif"/>
              </a:rPr>
              <a:t>c</a:t>
            </a:r>
            <a:r>
              <a:rPr sz="5250" b="0" spc="-70" dirty="0">
                <a:latin typeface="Microsoft Sans Serif"/>
                <a:cs typeface="Microsoft Sans Serif"/>
              </a:rPr>
              <a:t>u</a:t>
            </a:r>
            <a:r>
              <a:rPr sz="5250" b="0" spc="-254" dirty="0">
                <a:latin typeface="Microsoft Sans Serif"/>
                <a:cs typeface="Microsoft Sans Serif"/>
              </a:rPr>
              <a:t>r</a:t>
            </a:r>
            <a:r>
              <a:rPr sz="5250" b="0" spc="-220" dirty="0">
                <a:latin typeface="Microsoft Sans Serif"/>
                <a:cs typeface="Microsoft Sans Serif"/>
              </a:rPr>
              <a:t>e</a:t>
            </a:r>
            <a:r>
              <a:rPr sz="5250" b="0" spc="-160" dirty="0">
                <a:latin typeface="Microsoft Sans Serif"/>
                <a:cs typeface="Microsoft Sans Serif"/>
              </a:rPr>
              <a:t>zz</a:t>
            </a:r>
            <a:r>
              <a:rPr sz="5250" b="0" spc="-275" dirty="0">
                <a:latin typeface="Microsoft Sans Serif"/>
                <a:cs typeface="Microsoft Sans Serif"/>
              </a:rPr>
              <a:t>a</a:t>
            </a:r>
            <a:r>
              <a:rPr sz="5250" b="0" spc="-315" dirty="0">
                <a:latin typeface="Microsoft Sans Serif"/>
                <a:cs typeface="Microsoft Sans Serif"/>
              </a:rPr>
              <a:t> </a:t>
            </a:r>
            <a:r>
              <a:rPr sz="5250" b="0" spc="-125" dirty="0">
                <a:latin typeface="Microsoft Sans Serif"/>
                <a:cs typeface="Microsoft Sans Serif"/>
              </a:rPr>
              <a:t>i</a:t>
            </a:r>
            <a:r>
              <a:rPr sz="5250" b="0" spc="-140" dirty="0">
                <a:latin typeface="Microsoft Sans Serif"/>
                <a:cs typeface="Microsoft Sans Serif"/>
              </a:rPr>
              <a:t>n</a:t>
            </a:r>
            <a:r>
              <a:rPr sz="5250" b="0" spc="10" dirty="0">
                <a:latin typeface="Microsoft Sans Serif"/>
                <a:cs typeface="Microsoft Sans Serif"/>
              </a:rPr>
              <a:t>f</a:t>
            </a:r>
            <a:r>
              <a:rPr sz="5250" b="0" spc="-120" dirty="0">
                <a:latin typeface="Microsoft Sans Serif"/>
                <a:cs typeface="Microsoft Sans Serif"/>
              </a:rPr>
              <a:t>o</a:t>
            </a:r>
            <a:r>
              <a:rPr sz="5250" b="0" spc="-125" dirty="0">
                <a:latin typeface="Microsoft Sans Serif"/>
                <a:cs typeface="Microsoft Sans Serif"/>
              </a:rPr>
              <a:t>r</a:t>
            </a:r>
            <a:r>
              <a:rPr sz="5250" b="0" spc="-140" dirty="0">
                <a:latin typeface="Microsoft Sans Serif"/>
                <a:cs typeface="Microsoft Sans Serif"/>
              </a:rPr>
              <a:t>m</a:t>
            </a:r>
            <a:r>
              <a:rPr sz="5250" b="0" spc="-70" dirty="0">
                <a:latin typeface="Microsoft Sans Serif"/>
                <a:cs typeface="Microsoft Sans Serif"/>
              </a:rPr>
              <a:t>at</a:t>
            </a:r>
            <a:r>
              <a:rPr sz="5250" b="0" spc="-125" dirty="0">
                <a:latin typeface="Microsoft Sans Serif"/>
                <a:cs typeface="Microsoft Sans Serif"/>
              </a:rPr>
              <a:t>i</a:t>
            </a:r>
            <a:r>
              <a:rPr sz="5250" b="0" spc="-130" dirty="0">
                <a:latin typeface="Microsoft Sans Serif"/>
                <a:cs typeface="Microsoft Sans Serif"/>
              </a:rPr>
              <a:t>ca</a:t>
            </a:r>
            <a:endParaRPr sz="5250">
              <a:latin typeface="Microsoft Sans Serif"/>
              <a:cs typeface="Microsoft Sans Serif"/>
            </a:endParaRPr>
          </a:p>
        </p:txBody>
      </p:sp>
      <p:sp>
        <p:nvSpPr>
          <p:cNvPr id="3" name="object 14">
            <a:extLst>
              <a:ext uri="{FF2B5EF4-FFF2-40B4-BE49-F238E27FC236}">
                <a16:creationId xmlns:a16="http://schemas.microsoft.com/office/drawing/2014/main" id="{DDBD885B-2DD1-1861-6416-BEC31D0F56E9}"/>
              </a:ext>
            </a:extLst>
          </p:cNvPr>
          <p:cNvSpPr txBox="1"/>
          <p:nvPr/>
        </p:nvSpPr>
        <p:spPr>
          <a:xfrm>
            <a:off x="6984334" y="6362562"/>
            <a:ext cx="6135425" cy="1331134"/>
          </a:xfrm>
          <a:prstGeom prst="rect">
            <a:avLst/>
          </a:prstGeom>
        </p:spPr>
        <p:txBody>
          <a:bodyPr vert="horz" wrap="square" lIns="0" tIns="15240" rIns="0" bIns="0" rtlCol="0">
            <a:spAutoFit/>
          </a:bodyPr>
          <a:lstStyle/>
          <a:p>
            <a:pPr marL="12700" algn="ctr">
              <a:lnSpc>
                <a:spcPct val="100000"/>
              </a:lnSpc>
              <a:tabLst>
                <a:tab pos="4845685" algn="l"/>
              </a:tabLst>
            </a:pPr>
            <a:r>
              <a:rPr lang="it-IT" sz="4250" u="heavy" spc="-45" dirty="0">
                <a:solidFill>
                  <a:srgbClr val="5E5E5E"/>
                </a:solidFill>
                <a:uFill>
                  <a:solidFill>
                    <a:srgbClr val="5E5E5E"/>
                  </a:solidFill>
                </a:uFill>
                <a:latin typeface="Microsoft Sans Serif"/>
                <a:cs typeface="Microsoft Sans Serif"/>
              </a:rPr>
              <a:t>Elena Maria Dal Santo</a:t>
            </a:r>
          </a:p>
          <a:p>
            <a:pPr marL="35560" algn="ctr">
              <a:lnSpc>
                <a:spcPct val="100000"/>
              </a:lnSpc>
              <a:spcBef>
                <a:spcPts val="1764"/>
              </a:spcBef>
            </a:pPr>
            <a:r>
              <a:rPr lang="it-IT" sz="2800" spc="-55" dirty="0">
                <a:solidFill>
                  <a:srgbClr val="5E5E5E"/>
                </a:solidFill>
                <a:latin typeface="Microsoft Sans Serif"/>
                <a:cs typeface="Microsoft Sans Serif"/>
                <a:hlinkClick r:id="rId5"/>
              </a:rPr>
              <a:t>elenamaria.dalsanto@its-ictpiemonte.it</a:t>
            </a:r>
            <a:r>
              <a:rPr lang="it-IT" sz="2800" spc="-55" dirty="0">
                <a:solidFill>
                  <a:srgbClr val="5E5E5E"/>
                </a:solidFill>
                <a:latin typeface="Microsoft Sans Serif"/>
                <a:cs typeface="Microsoft Sans Serif"/>
              </a:rPr>
              <a:t> </a:t>
            </a:r>
            <a:endParaRPr lang="it-IT" sz="2800" dirty="0">
              <a:latin typeface="Microsoft Sans Serif"/>
              <a:cs typeface="Microsoft Sans Serif"/>
            </a:endParaRPr>
          </a:p>
        </p:txBody>
      </p:sp>
      <p:sp>
        <p:nvSpPr>
          <p:cNvPr id="5" name="CasellaDiTesto 4">
            <a:extLst>
              <a:ext uri="{FF2B5EF4-FFF2-40B4-BE49-F238E27FC236}">
                <a16:creationId xmlns:a16="http://schemas.microsoft.com/office/drawing/2014/main" id="{0DD2094F-8842-E1B9-7FE0-1D5C47FBEF78}"/>
              </a:ext>
            </a:extLst>
          </p:cNvPr>
          <p:cNvSpPr txBox="1"/>
          <p:nvPr/>
        </p:nvSpPr>
        <p:spPr>
          <a:xfrm>
            <a:off x="1746246" y="2811472"/>
            <a:ext cx="16611600" cy="1631216"/>
          </a:xfrm>
          <a:prstGeom prst="rect">
            <a:avLst/>
          </a:prstGeom>
          <a:noFill/>
          <a:scene3d>
            <a:camera prst="orthographicFront"/>
            <a:lightRig rig="sunset" dir="t">
              <a:rot lat="0" lon="0" rev="0"/>
            </a:lightRig>
          </a:scene3d>
          <a:sp3d extrusionH="304800" prstMaterial="matte">
            <a:bevelB w="317500"/>
            <a:extrusionClr>
              <a:schemeClr val="accent2">
                <a:lumMod val="60000"/>
                <a:lumOff val="40000"/>
              </a:schemeClr>
            </a:extrusionClr>
            <a:contourClr>
              <a:srgbClr val="00B050"/>
            </a:contourClr>
          </a:sp3d>
        </p:spPr>
        <p:txBody>
          <a:bodyPr wrap="square" rtlCol="0">
            <a:spAutoFit/>
            <a:sp3d extrusionH="50800" contourW="50800" prstMaterial="plastic">
              <a:bevelT w="50800"/>
              <a:bevelB w="50800"/>
            </a:sp3d>
          </a:bodyPr>
          <a:lstStyle/>
          <a:p>
            <a:r>
              <a:rPr lang="it-IT" sz="10000" dirty="0">
                <a:solidFill>
                  <a:schemeClr val="accent5"/>
                </a:solidFill>
              </a:rPr>
              <a:t>LA CRITTOGRAFIA SIMMETRICA</a:t>
            </a:r>
          </a:p>
        </p:txBody>
      </p:sp>
      <p:pic>
        <p:nvPicPr>
          <p:cNvPr id="4" name="Immagine 3">
            <a:extLst>
              <a:ext uri="{FF2B5EF4-FFF2-40B4-BE49-F238E27FC236}">
                <a16:creationId xmlns:a16="http://schemas.microsoft.com/office/drawing/2014/main" id="{8F962573-2A55-8AA2-5175-AF04AC8605AE}"/>
              </a:ext>
            </a:extLst>
          </p:cNvPr>
          <p:cNvPicPr>
            <a:picLocks noChangeAspect="1"/>
          </p:cNvPicPr>
          <p:nvPr/>
        </p:nvPicPr>
        <p:blipFill>
          <a:blip r:embed="rId6"/>
          <a:stretch>
            <a:fillRect/>
          </a:stretch>
        </p:blipFill>
        <p:spPr>
          <a:xfrm>
            <a:off x="8419797" y="9028404"/>
            <a:ext cx="3264506" cy="1790214"/>
          </a:xfrm>
          <a:prstGeom prst="rect">
            <a:avLst/>
          </a:prstGeom>
        </p:spPr>
      </p:pic>
      <p:pic>
        <p:nvPicPr>
          <p:cNvPr id="6" name="Immagine 5">
            <a:extLst>
              <a:ext uri="{FF2B5EF4-FFF2-40B4-BE49-F238E27FC236}">
                <a16:creationId xmlns:a16="http://schemas.microsoft.com/office/drawing/2014/main" id="{52B59ECE-7329-0878-2AC4-2F53E75263B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70502" y="1065212"/>
            <a:ext cx="13963096" cy="1226028"/>
          </a:xfrm>
          <a:prstGeom prst="rect">
            <a:avLst/>
          </a:prstGeom>
        </p:spPr>
      </p:pic>
    </p:spTree>
    <p:extLst>
      <p:ext uri="{BB962C8B-B14F-4D97-AF65-F5344CB8AC3E}">
        <p14:creationId xmlns:p14="http://schemas.microsoft.com/office/powerpoint/2010/main" val="2708848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0" y="0"/>
            <a:ext cx="20104100" cy="11308556"/>
          </a:xfrm>
          <a:prstGeom prst="rect">
            <a:avLst/>
          </a:prstGeom>
        </p:spPr>
      </p:pic>
      <p:pic>
        <p:nvPicPr>
          <p:cNvPr id="85" name="object 85"/>
          <p:cNvPicPr/>
          <p:nvPr/>
        </p:nvPicPr>
        <p:blipFill>
          <a:blip r:embed="rId3" cstate="print"/>
          <a:stretch>
            <a:fillRect/>
          </a:stretch>
        </p:blipFill>
        <p:spPr>
          <a:xfrm>
            <a:off x="6012595" y="8156537"/>
            <a:ext cx="1640823" cy="691078"/>
          </a:xfrm>
          <a:prstGeom prst="rect">
            <a:avLst/>
          </a:prstGeom>
        </p:spPr>
      </p:pic>
      <p:sp>
        <p:nvSpPr>
          <p:cNvPr id="86" name="object 86"/>
          <p:cNvSpPr txBox="1"/>
          <p:nvPr/>
        </p:nvSpPr>
        <p:spPr>
          <a:xfrm>
            <a:off x="6287844" y="8216975"/>
            <a:ext cx="1090295" cy="528320"/>
          </a:xfrm>
          <a:prstGeom prst="rect">
            <a:avLst/>
          </a:prstGeom>
        </p:spPr>
        <p:txBody>
          <a:bodyPr vert="horz" wrap="square" lIns="0" tIns="12065" rIns="0" bIns="0" rtlCol="0">
            <a:spAutoFit/>
          </a:bodyPr>
          <a:lstStyle/>
          <a:p>
            <a:pPr marL="12700">
              <a:lnSpc>
                <a:spcPct val="100000"/>
              </a:lnSpc>
              <a:spcBef>
                <a:spcPts val="95"/>
              </a:spcBef>
            </a:pPr>
            <a:r>
              <a:rPr sz="3300" spc="-35" dirty="0">
                <a:latin typeface="Lucida Sans Unicode"/>
                <a:cs typeface="Lucida Sans Unicode"/>
              </a:rPr>
              <a:t>L</a:t>
            </a:r>
            <a:r>
              <a:rPr sz="3300" spc="-370" dirty="0">
                <a:latin typeface="Lucida Sans Unicode"/>
                <a:cs typeface="Lucida Sans Unicode"/>
              </a:rPr>
              <a:t> </a:t>
            </a:r>
            <a:r>
              <a:rPr sz="3300" spc="-245" dirty="0">
                <a:latin typeface="Lucida Sans Unicode"/>
                <a:cs typeface="Lucida Sans Unicode"/>
              </a:rPr>
              <a:t>shi</a:t>
            </a:r>
            <a:r>
              <a:rPr sz="3300" spc="-195" dirty="0">
                <a:latin typeface="Lucida Sans Unicode"/>
                <a:cs typeface="Lucida Sans Unicode"/>
              </a:rPr>
              <a:t>f</a:t>
            </a:r>
            <a:r>
              <a:rPr sz="3300" spc="-245" dirty="0">
                <a:latin typeface="Lucida Sans Unicode"/>
                <a:cs typeface="Lucida Sans Unicode"/>
              </a:rPr>
              <a:t>t</a:t>
            </a:r>
            <a:endParaRPr sz="3300">
              <a:latin typeface="Lucida Sans Unicode"/>
              <a:cs typeface="Lucida Sans Unicode"/>
            </a:endParaRPr>
          </a:p>
        </p:txBody>
      </p:sp>
      <p:pic>
        <p:nvPicPr>
          <p:cNvPr id="87" name="object 87"/>
          <p:cNvPicPr/>
          <p:nvPr/>
        </p:nvPicPr>
        <p:blipFill>
          <a:blip r:embed="rId4" cstate="print"/>
          <a:stretch>
            <a:fillRect/>
          </a:stretch>
        </p:blipFill>
        <p:spPr>
          <a:xfrm>
            <a:off x="6012594" y="10118586"/>
            <a:ext cx="1640823" cy="691078"/>
          </a:xfrm>
          <a:prstGeom prst="rect">
            <a:avLst/>
          </a:prstGeom>
        </p:spPr>
      </p:pic>
      <p:sp>
        <p:nvSpPr>
          <p:cNvPr id="88" name="object 88"/>
          <p:cNvSpPr txBox="1"/>
          <p:nvPr/>
        </p:nvSpPr>
        <p:spPr>
          <a:xfrm>
            <a:off x="6287844" y="10179024"/>
            <a:ext cx="1090295" cy="528320"/>
          </a:xfrm>
          <a:prstGeom prst="rect">
            <a:avLst/>
          </a:prstGeom>
        </p:spPr>
        <p:txBody>
          <a:bodyPr vert="horz" wrap="square" lIns="0" tIns="12065" rIns="0" bIns="0" rtlCol="0">
            <a:spAutoFit/>
          </a:bodyPr>
          <a:lstStyle/>
          <a:p>
            <a:pPr marL="12700">
              <a:lnSpc>
                <a:spcPct val="100000"/>
              </a:lnSpc>
              <a:spcBef>
                <a:spcPts val="95"/>
              </a:spcBef>
            </a:pPr>
            <a:r>
              <a:rPr sz="3300" spc="-35" dirty="0">
                <a:latin typeface="Lucida Sans Unicode"/>
                <a:cs typeface="Lucida Sans Unicode"/>
              </a:rPr>
              <a:t>L</a:t>
            </a:r>
            <a:r>
              <a:rPr sz="3300" spc="-370" dirty="0">
                <a:latin typeface="Lucida Sans Unicode"/>
                <a:cs typeface="Lucida Sans Unicode"/>
              </a:rPr>
              <a:t> </a:t>
            </a:r>
            <a:r>
              <a:rPr sz="3300" spc="-245" dirty="0">
                <a:latin typeface="Lucida Sans Unicode"/>
                <a:cs typeface="Lucida Sans Unicode"/>
              </a:rPr>
              <a:t>shi</a:t>
            </a:r>
            <a:r>
              <a:rPr sz="3300" spc="-195" dirty="0">
                <a:latin typeface="Lucida Sans Unicode"/>
                <a:cs typeface="Lucida Sans Unicode"/>
              </a:rPr>
              <a:t>f</a:t>
            </a:r>
            <a:r>
              <a:rPr sz="3300" spc="-245" dirty="0">
                <a:latin typeface="Lucida Sans Unicode"/>
                <a:cs typeface="Lucida Sans Unicode"/>
              </a:rPr>
              <a:t>t</a:t>
            </a:r>
            <a:endParaRPr sz="3300">
              <a:latin typeface="Lucida Sans Unicode"/>
              <a:cs typeface="Lucida Sans Unicode"/>
            </a:endParaRPr>
          </a:p>
        </p:txBody>
      </p:sp>
      <p:pic>
        <p:nvPicPr>
          <p:cNvPr id="89" name="object 89"/>
          <p:cNvPicPr/>
          <p:nvPr/>
        </p:nvPicPr>
        <p:blipFill>
          <a:blip r:embed="rId5" cstate="print"/>
          <a:stretch>
            <a:fillRect/>
          </a:stretch>
        </p:blipFill>
        <p:spPr>
          <a:xfrm>
            <a:off x="6800723" y="9137563"/>
            <a:ext cx="2508883" cy="691078"/>
          </a:xfrm>
          <a:prstGeom prst="rect">
            <a:avLst/>
          </a:prstGeom>
        </p:spPr>
      </p:pic>
      <p:sp>
        <p:nvSpPr>
          <p:cNvPr id="90" name="object 90"/>
          <p:cNvSpPr txBox="1"/>
          <p:nvPr/>
        </p:nvSpPr>
        <p:spPr>
          <a:xfrm>
            <a:off x="6982737" y="9198000"/>
            <a:ext cx="2145030" cy="528320"/>
          </a:xfrm>
          <a:prstGeom prst="rect">
            <a:avLst/>
          </a:prstGeom>
        </p:spPr>
        <p:txBody>
          <a:bodyPr vert="horz" wrap="square" lIns="0" tIns="12065" rIns="0" bIns="0" rtlCol="0">
            <a:spAutoFit/>
          </a:bodyPr>
          <a:lstStyle/>
          <a:p>
            <a:pPr marL="12700">
              <a:lnSpc>
                <a:spcPct val="100000"/>
              </a:lnSpc>
              <a:spcBef>
                <a:spcPts val="95"/>
              </a:spcBef>
            </a:pPr>
            <a:r>
              <a:rPr sz="3300" spc="-5" dirty="0">
                <a:latin typeface="Lucida Sans Unicode"/>
                <a:cs typeface="Lucida Sans Unicode"/>
              </a:rPr>
              <a:t>P</a:t>
            </a:r>
            <a:r>
              <a:rPr sz="3300" spc="-150" dirty="0">
                <a:latin typeface="Lucida Sans Unicode"/>
                <a:cs typeface="Lucida Sans Unicode"/>
              </a:rPr>
              <a:t>e</a:t>
            </a:r>
            <a:r>
              <a:rPr sz="3300" spc="-335" dirty="0">
                <a:latin typeface="Lucida Sans Unicode"/>
                <a:cs typeface="Lucida Sans Unicode"/>
              </a:rPr>
              <a:t>r</a:t>
            </a:r>
            <a:r>
              <a:rPr sz="3300" spc="-440" dirty="0">
                <a:latin typeface="Lucida Sans Unicode"/>
                <a:cs typeface="Lucida Sans Unicode"/>
              </a:rPr>
              <a:t>m</a:t>
            </a:r>
            <a:r>
              <a:rPr sz="3300" spc="-315" dirty="0">
                <a:latin typeface="Lucida Sans Unicode"/>
                <a:cs typeface="Lucida Sans Unicode"/>
              </a:rPr>
              <a:t>u</a:t>
            </a:r>
            <a:r>
              <a:rPr sz="3300" spc="-280" dirty="0">
                <a:latin typeface="Lucida Sans Unicode"/>
                <a:cs typeface="Lucida Sans Unicode"/>
              </a:rPr>
              <a:t>t</a:t>
            </a:r>
            <a:r>
              <a:rPr sz="3300" spc="-204" dirty="0">
                <a:latin typeface="Lucida Sans Unicode"/>
                <a:cs typeface="Lucida Sans Unicode"/>
              </a:rPr>
              <a:t>at</a:t>
            </a:r>
            <a:r>
              <a:rPr sz="3300" spc="-285" dirty="0">
                <a:latin typeface="Lucida Sans Unicode"/>
                <a:cs typeface="Lucida Sans Unicode"/>
              </a:rPr>
              <a:t>i</a:t>
            </a:r>
            <a:r>
              <a:rPr sz="3300" spc="-280" dirty="0">
                <a:latin typeface="Lucida Sans Unicode"/>
                <a:cs typeface="Lucida Sans Unicode"/>
              </a:rPr>
              <a:t>o</a:t>
            </a:r>
            <a:r>
              <a:rPr sz="3300" spc="-315" dirty="0">
                <a:latin typeface="Lucida Sans Unicode"/>
                <a:cs typeface="Lucida Sans Unicode"/>
              </a:rPr>
              <a:t>n</a:t>
            </a:r>
            <a:endParaRPr sz="3300">
              <a:latin typeface="Lucida Sans Unicode"/>
              <a:cs typeface="Lucida Sans Unicode"/>
            </a:endParaRPr>
          </a:p>
        </p:txBody>
      </p:sp>
      <p:grpSp>
        <p:nvGrpSpPr>
          <p:cNvPr id="91" name="object 91"/>
          <p:cNvGrpSpPr/>
          <p:nvPr/>
        </p:nvGrpSpPr>
        <p:grpSpPr>
          <a:xfrm>
            <a:off x="8528050" y="6460599"/>
            <a:ext cx="2139038" cy="2673628"/>
            <a:chOff x="8528050" y="6460599"/>
            <a:chExt cx="2139038" cy="2673628"/>
          </a:xfrm>
        </p:grpSpPr>
        <p:sp>
          <p:nvSpPr>
            <p:cNvPr id="92" name="object 92"/>
            <p:cNvSpPr/>
            <p:nvPr/>
          </p:nvSpPr>
          <p:spPr>
            <a:xfrm flipH="1">
              <a:off x="8610601" y="6657472"/>
              <a:ext cx="45719" cy="2476755"/>
            </a:xfrm>
            <a:custGeom>
              <a:avLst/>
              <a:gdLst/>
              <a:ahLst/>
              <a:cxnLst/>
              <a:rect l="l" t="t" r="r" b="b"/>
              <a:pathLst>
                <a:path h="3801109">
                  <a:moveTo>
                    <a:pt x="0" y="0"/>
                  </a:moveTo>
                  <a:lnTo>
                    <a:pt x="0" y="3800785"/>
                  </a:lnTo>
                </a:path>
              </a:pathLst>
            </a:custGeom>
            <a:ln w="62825">
              <a:solidFill>
                <a:srgbClr val="000000"/>
              </a:solidFill>
            </a:ln>
          </p:spPr>
          <p:txBody>
            <a:bodyPr wrap="square" lIns="0" tIns="0" rIns="0" bIns="0" rtlCol="0"/>
            <a:lstStyle/>
            <a:p>
              <a:endParaRPr dirty="0"/>
            </a:p>
          </p:txBody>
        </p:sp>
        <p:sp>
          <p:nvSpPr>
            <p:cNvPr id="93" name="object 93"/>
            <p:cNvSpPr/>
            <p:nvPr/>
          </p:nvSpPr>
          <p:spPr>
            <a:xfrm>
              <a:off x="8528050" y="6460599"/>
              <a:ext cx="257996" cy="260876"/>
            </a:xfrm>
            <a:custGeom>
              <a:avLst/>
              <a:gdLst/>
              <a:ahLst/>
              <a:cxnLst/>
              <a:rect l="l" t="t" r="r" b="b"/>
              <a:pathLst>
                <a:path w="251459" h="251460">
                  <a:moveTo>
                    <a:pt x="125650" y="0"/>
                  </a:moveTo>
                  <a:lnTo>
                    <a:pt x="0" y="251301"/>
                  </a:lnTo>
                  <a:lnTo>
                    <a:pt x="251301" y="251301"/>
                  </a:lnTo>
                  <a:lnTo>
                    <a:pt x="125650" y="0"/>
                  </a:lnTo>
                  <a:close/>
                </a:path>
              </a:pathLst>
            </a:custGeom>
            <a:solidFill>
              <a:srgbClr val="000000"/>
            </a:solidFill>
          </p:spPr>
          <p:txBody>
            <a:bodyPr wrap="square" lIns="0" tIns="0" rIns="0" bIns="0" rtlCol="0"/>
            <a:lstStyle/>
            <a:p>
              <a:endParaRPr/>
            </a:p>
          </p:txBody>
        </p:sp>
        <p:pic>
          <p:nvPicPr>
            <p:cNvPr id="94" name="object 94"/>
            <p:cNvPicPr/>
            <p:nvPr/>
          </p:nvPicPr>
          <p:blipFill>
            <a:blip r:embed="rId6" cstate="print"/>
            <a:stretch>
              <a:fillRect/>
            </a:stretch>
          </p:blipFill>
          <p:spPr>
            <a:xfrm>
              <a:off x="9026267" y="8154099"/>
              <a:ext cx="1640821" cy="691078"/>
            </a:xfrm>
            <a:prstGeom prst="rect">
              <a:avLst/>
            </a:prstGeom>
          </p:spPr>
        </p:pic>
      </p:grpSp>
      <p:sp>
        <p:nvSpPr>
          <p:cNvPr id="95" name="object 95"/>
          <p:cNvSpPr txBox="1"/>
          <p:nvPr/>
        </p:nvSpPr>
        <p:spPr>
          <a:xfrm>
            <a:off x="9301516" y="8214537"/>
            <a:ext cx="1090295" cy="528320"/>
          </a:xfrm>
          <a:prstGeom prst="rect">
            <a:avLst/>
          </a:prstGeom>
        </p:spPr>
        <p:txBody>
          <a:bodyPr vert="horz" wrap="square" lIns="0" tIns="12065" rIns="0" bIns="0" rtlCol="0">
            <a:spAutoFit/>
          </a:bodyPr>
          <a:lstStyle/>
          <a:p>
            <a:pPr marL="12700">
              <a:lnSpc>
                <a:spcPct val="100000"/>
              </a:lnSpc>
              <a:spcBef>
                <a:spcPts val="95"/>
              </a:spcBef>
            </a:pPr>
            <a:r>
              <a:rPr sz="3300" spc="-35" dirty="0">
                <a:latin typeface="Lucida Sans Unicode"/>
                <a:cs typeface="Lucida Sans Unicode"/>
              </a:rPr>
              <a:t>L</a:t>
            </a:r>
            <a:r>
              <a:rPr sz="3300" spc="-370" dirty="0">
                <a:latin typeface="Lucida Sans Unicode"/>
                <a:cs typeface="Lucida Sans Unicode"/>
              </a:rPr>
              <a:t> </a:t>
            </a:r>
            <a:r>
              <a:rPr sz="3300" spc="-245" dirty="0">
                <a:latin typeface="Lucida Sans Unicode"/>
                <a:cs typeface="Lucida Sans Unicode"/>
              </a:rPr>
              <a:t>shi</a:t>
            </a:r>
            <a:r>
              <a:rPr sz="3300" spc="-195" dirty="0">
                <a:latin typeface="Lucida Sans Unicode"/>
                <a:cs typeface="Lucida Sans Unicode"/>
              </a:rPr>
              <a:t>f</a:t>
            </a:r>
            <a:r>
              <a:rPr sz="3300" spc="-245" dirty="0">
                <a:latin typeface="Lucida Sans Unicode"/>
                <a:cs typeface="Lucida Sans Unicode"/>
              </a:rPr>
              <a:t>t</a:t>
            </a:r>
            <a:endParaRPr sz="3300">
              <a:latin typeface="Lucida Sans Unicode"/>
              <a:cs typeface="Lucida Sans Unicode"/>
            </a:endParaRPr>
          </a:p>
        </p:txBody>
      </p:sp>
      <p:pic>
        <p:nvPicPr>
          <p:cNvPr id="96" name="object 96"/>
          <p:cNvPicPr/>
          <p:nvPr/>
        </p:nvPicPr>
        <p:blipFill>
          <a:blip r:embed="rId7" cstate="print"/>
          <a:stretch>
            <a:fillRect/>
          </a:stretch>
        </p:blipFill>
        <p:spPr>
          <a:xfrm>
            <a:off x="9026267" y="10116147"/>
            <a:ext cx="1640821" cy="691078"/>
          </a:xfrm>
          <a:prstGeom prst="rect">
            <a:avLst/>
          </a:prstGeom>
        </p:spPr>
      </p:pic>
      <p:sp>
        <p:nvSpPr>
          <p:cNvPr id="97" name="object 97"/>
          <p:cNvSpPr txBox="1"/>
          <p:nvPr/>
        </p:nvSpPr>
        <p:spPr>
          <a:xfrm>
            <a:off x="9301516" y="10176585"/>
            <a:ext cx="1090295" cy="528320"/>
          </a:xfrm>
          <a:prstGeom prst="rect">
            <a:avLst/>
          </a:prstGeom>
        </p:spPr>
        <p:txBody>
          <a:bodyPr vert="horz" wrap="square" lIns="0" tIns="12065" rIns="0" bIns="0" rtlCol="0">
            <a:spAutoFit/>
          </a:bodyPr>
          <a:lstStyle/>
          <a:p>
            <a:pPr marL="12700">
              <a:lnSpc>
                <a:spcPct val="100000"/>
              </a:lnSpc>
              <a:spcBef>
                <a:spcPts val="95"/>
              </a:spcBef>
            </a:pPr>
            <a:r>
              <a:rPr sz="3300" spc="-35" dirty="0">
                <a:latin typeface="Lucida Sans Unicode"/>
                <a:cs typeface="Lucida Sans Unicode"/>
              </a:rPr>
              <a:t>L</a:t>
            </a:r>
            <a:r>
              <a:rPr sz="3300" spc="-370" dirty="0">
                <a:latin typeface="Lucida Sans Unicode"/>
                <a:cs typeface="Lucida Sans Unicode"/>
              </a:rPr>
              <a:t> </a:t>
            </a:r>
            <a:r>
              <a:rPr sz="3300" spc="-245" dirty="0">
                <a:latin typeface="Lucida Sans Unicode"/>
                <a:cs typeface="Lucida Sans Unicode"/>
              </a:rPr>
              <a:t>shi</a:t>
            </a:r>
            <a:r>
              <a:rPr sz="3300" spc="-195" dirty="0">
                <a:latin typeface="Lucida Sans Unicode"/>
                <a:cs typeface="Lucida Sans Unicode"/>
              </a:rPr>
              <a:t>f</a:t>
            </a:r>
            <a:r>
              <a:rPr sz="3300" spc="-245" dirty="0">
                <a:latin typeface="Lucida Sans Unicode"/>
                <a:cs typeface="Lucida Sans Unicode"/>
              </a:rPr>
              <a:t>t</a:t>
            </a:r>
            <a:endParaRPr sz="3300">
              <a:latin typeface="Lucida Sans Unicode"/>
              <a:cs typeface="Lucida Sans Unicode"/>
            </a:endParaRPr>
          </a:p>
        </p:txBody>
      </p:sp>
      <p:grpSp>
        <p:nvGrpSpPr>
          <p:cNvPr id="98" name="object 98"/>
          <p:cNvGrpSpPr/>
          <p:nvPr/>
        </p:nvGrpSpPr>
        <p:grpSpPr>
          <a:xfrm>
            <a:off x="9805077" y="6393814"/>
            <a:ext cx="2508882" cy="3434826"/>
            <a:chOff x="9805077" y="6393814"/>
            <a:chExt cx="2508882" cy="3434826"/>
          </a:xfrm>
        </p:grpSpPr>
        <p:sp>
          <p:nvSpPr>
            <p:cNvPr id="99" name="object 99"/>
            <p:cNvSpPr/>
            <p:nvPr/>
          </p:nvSpPr>
          <p:spPr>
            <a:xfrm>
              <a:off x="11578555" y="6622415"/>
              <a:ext cx="45719" cy="2509169"/>
            </a:xfrm>
            <a:custGeom>
              <a:avLst/>
              <a:gdLst/>
              <a:ahLst/>
              <a:cxnLst/>
              <a:rect l="l" t="t" r="r" b="b"/>
              <a:pathLst>
                <a:path h="3796029">
                  <a:moveTo>
                    <a:pt x="0" y="0"/>
                  </a:moveTo>
                  <a:lnTo>
                    <a:pt x="0" y="3795910"/>
                  </a:lnTo>
                </a:path>
              </a:pathLst>
            </a:custGeom>
            <a:ln w="62825">
              <a:solidFill>
                <a:srgbClr val="000000"/>
              </a:solidFill>
            </a:ln>
          </p:spPr>
          <p:txBody>
            <a:bodyPr wrap="square" lIns="0" tIns="0" rIns="0" bIns="0" rtlCol="0"/>
            <a:lstStyle/>
            <a:p>
              <a:endParaRPr dirty="0"/>
            </a:p>
          </p:txBody>
        </p:sp>
        <p:sp>
          <p:nvSpPr>
            <p:cNvPr id="100" name="object 100"/>
            <p:cNvSpPr/>
            <p:nvPr/>
          </p:nvSpPr>
          <p:spPr>
            <a:xfrm>
              <a:off x="11457405" y="6393814"/>
              <a:ext cx="271045" cy="263659"/>
            </a:xfrm>
            <a:custGeom>
              <a:avLst/>
              <a:gdLst/>
              <a:ahLst/>
              <a:cxnLst/>
              <a:rect l="l" t="t" r="r" b="b"/>
              <a:pathLst>
                <a:path w="251459" h="251460">
                  <a:moveTo>
                    <a:pt x="125650" y="0"/>
                  </a:moveTo>
                  <a:lnTo>
                    <a:pt x="0" y="251301"/>
                  </a:lnTo>
                  <a:lnTo>
                    <a:pt x="251301" y="251301"/>
                  </a:lnTo>
                  <a:lnTo>
                    <a:pt x="125650" y="0"/>
                  </a:lnTo>
                  <a:close/>
                </a:path>
              </a:pathLst>
            </a:custGeom>
            <a:solidFill>
              <a:srgbClr val="000000"/>
            </a:solidFill>
          </p:spPr>
          <p:txBody>
            <a:bodyPr wrap="square" lIns="0" tIns="0" rIns="0" bIns="0" rtlCol="0"/>
            <a:lstStyle/>
            <a:p>
              <a:endParaRPr dirty="0"/>
            </a:p>
          </p:txBody>
        </p:sp>
        <p:pic>
          <p:nvPicPr>
            <p:cNvPr id="101" name="object 101"/>
            <p:cNvPicPr/>
            <p:nvPr/>
          </p:nvPicPr>
          <p:blipFill>
            <a:blip r:embed="rId8" cstate="print"/>
            <a:stretch>
              <a:fillRect/>
            </a:stretch>
          </p:blipFill>
          <p:spPr>
            <a:xfrm>
              <a:off x="9805077" y="9137562"/>
              <a:ext cx="2508882" cy="691078"/>
            </a:xfrm>
            <a:prstGeom prst="rect">
              <a:avLst/>
            </a:prstGeom>
          </p:spPr>
        </p:pic>
      </p:grpSp>
      <p:sp>
        <p:nvSpPr>
          <p:cNvPr id="102" name="object 102"/>
          <p:cNvSpPr txBox="1"/>
          <p:nvPr/>
        </p:nvSpPr>
        <p:spPr>
          <a:xfrm>
            <a:off x="9987091" y="9198000"/>
            <a:ext cx="2145030" cy="528320"/>
          </a:xfrm>
          <a:prstGeom prst="rect">
            <a:avLst/>
          </a:prstGeom>
        </p:spPr>
        <p:txBody>
          <a:bodyPr vert="horz" wrap="square" lIns="0" tIns="12065" rIns="0" bIns="0" rtlCol="0">
            <a:spAutoFit/>
          </a:bodyPr>
          <a:lstStyle/>
          <a:p>
            <a:pPr marL="12700">
              <a:lnSpc>
                <a:spcPct val="100000"/>
              </a:lnSpc>
              <a:spcBef>
                <a:spcPts val="95"/>
              </a:spcBef>
            </a:pPr>
            <a:r>
              <a:rPr sz="3300" spc="-5" dirty="0">
                <a:latin typeface="Lucida Sans Unicode"/>
                <a:cs typeface="Lucida Sans Unicode"/>
              </a:rPr>
              <a:t>P</a:t>
            </a:r>
            <a:r>
              <a:rPr sz="3300" spc="-150" dirty="0">
                <a:latin typeface="Lucida Sans Unicode"/>
                <a:cs typeface="Lucida Sans Unicode"/>
              </a:rPr>
              <a:t>e</a:t>
            </a:r>
            <a:r>
              <a:rPr sz="3300" spc="-335" dirty="0">
                <a:latin typeface="Lucida Sans Unicode"/>
                <a:cs typeface="Lucida Sans Unicode"/>
              </a:rPr>
              <a:t>r</a:t>
            </a:r>
            <a:r>
              <a:rPr sz="3300" spc="-440" dirty="0">
                <a:latin typeface="Lucida Sans Unicode"/>
                <a:cs typeface="Lucida Sans Unicode"/>
              </a:rPr>
              <a:t>m</a:t>
            </a:r>
            <a:r>
              <a:rPr sz="3300" spc="-315" dirty="0">
                <a:latin typeface="Lucida Sans Unicode"/>
                <a:cs typeface="Lucida Sans Unicode"/>
              </a:rPr>
              <a:t>u</a:t>
            </a:r>
            <a:r>
              <a:rPr sz="3300" spc="-280" dirty="0">
                <a:latin typeface="Lucida Sans Unicode"/>
                <a:cs typeface="Lucida Sans Unicode"/>
              </a:rPr>
              <a:t>t</a:t>
            </a:r>
            <a:r>
              <a:rPr sz="3300" spc="-204" dirty="0">
                <a:latin typeface="Lucida Sans Unicode"/>
                <a:cs typeface="Lucida Sans Unicode"/>
              </a:rPr>
              <a:t>at</a:t>
            </a:r>
            <a:r>
              <a:rPr sz="3300" spc="-285" dirty="0">
                <a:latin typeface="Lucida Sans Unicode"/>
                <a:cs typeface="Lucida Sans Unicode"/>
              </a:rPr>
              <a:t>i</a:t>
            </a:r>
            <a:r>
              <a:rPr sz="3300" spc="-280" dirty="0">
                <a:latin typeface="Lucida Sans Unicode"/>
                <a:cs typeface="Lucida Sans Unicode"/>
              </a:rPr>
              <a:t>o</a:t>
            </a:r>
            <a:r>
              <a:rPr sz="3300" spc="-315" dirty="0">
                <a:latin typeface="Lucida Sans Unicode"/>
                <a:cs typeface="Lucida Sans Unicode"/>
              </a:rPr>
              <a:t>n</a:t>
            </a:r>
            <a:endParaRPr sz="3300">
              <a:latin typeface="Lucida Sans Unicode"/>
              <a:cs typeface="Lucida Sans Unicode"/>
            </a:endParaRPr>
          </a:p>
        </p:txBody>
      </p:sp>
      <p:grpSp>
        <p:nvGrpSpPr>
          <p:cNvPr id="103" name="object 103"/>
          <p:cNvGrpSpPr/>
          <p:nvPr/>
        </p:nvGrpSpPr>
        <p:grpSpPr>
          <a:xfrm>
            <a:off x="5568541" y="8154099"/>
            <a:ext cx="9069684" cy="2438102"/>
            <a:chOff x="5569105" y="8151833"/>
            <a:chExt cx="9069684" cy="2438102"/>
          </a:xfrm>
        </p:grpSpPr>
        <p:sp>
          <p:nvSpPr>
            <p:cNvPr id="110" name="object 110"/>
            <p:cNvSpPr/>
            <p:nvPr/>
          </p:nvSpPr>
          <p:spPr>
            <a:xfrm>
              <a:off x="5569105" y="8546071"/>
              <a:ext cx="206375" cy="0"/>
            </a:xfrm>
            <a:custGeom>
              <a:avLst/>
              <a:gdLst/>
              <a:ahLst/>
              <a:cxnLst/>
              <a:rect l="l" t="t" r="r" b="b"/>
              <a:pathLst>
                <a:path w="206375">
                  <a:moveTo>
                    <a:pt x="0" y="0"/>
                  </a:moveTo>
                  <a:lnTo>
                    <a:pt x="174938" y="0"/>
                  </a:lnTo>
                  <a:lnTo>
                    <a:pt x="206350" y="0"/>
                  </a:lnTo>
                </a:path>
              </a:pathLst>
            </a:custGeom>
            <a:ln w="62825">
              <a:solidFill>
                <a:srgbClr val="000000"/>
              </a:solidFill>
            </a:ln>
          </p:spPr>
          <p:txBody>
            <a:bodyPr wrap="square" lIns="0" tIns="0" rIns="0" bIns="0" rtlCol="0"/>
            <a:lstStyle/>
            <a:p>
              <a:endParaRPr/>
            </a:p>
          </p:txBody>
        </p:sp>
        <p:sp>
          <p:nvSpPr>
            <p:cNvPr id="111" name="object 111"/>
            <p:cNvSpPr/>
            <p:nvPr/>
          </p:nvSpPr>
          <p:spPr>
            <a:xfrm>
              <a:off x="5744043" y="8420420"/>
              <a:ext cx="251460" cy="251460"/>
            </a:xfrm>
            <a:custGeom>
              <a:avLst/>
              <a:gdLst/>
              <a:ahLst/>
              <a:cxnLst/>
              <a:rect l="l" t="t" r="r" b="b"/>
              <a:pathLst>
                <a:path w="251460" h="251459">
                  <a:moveTo>
                    <a:pt x="0" y="0"/>
                  </a:moveTo>
                  <a:lnTo>
                    <a:pt x="0" y="251301"/>
                  </a:lnTo>
                  <a:lnTo>
                    <a:pt x="251301" y="125650"/>
                  </a:lnTo>
                  <a:lnTo>
                    <a:pt x="0" y="0"/>
                  </a:lnTo>
                  <a:close/>
                </a:path>
              </a:pathLst>
            </a:custGeom>
            <a:solidFill>
              <a:srgbClr val="000000"/>
            </a:solidFill>
          </p:spPr>
          <p:txBody>
            <a:bodyPr wrap="square" lIns="0" tIns="0" rIns="0" bIns="0" rtlCol="0"/>
            <a:lstStyle/>
            <a:p>
              <a:endParaRPr/>
            </a:p>
          </p:txBody>
        </p:sp>
        <p:sp>
          <p:nvSpPr>
            <p:cNvPr id="112" name="object 112"/>
            <p:cNvSpPr/>
            <p:nvPr/>
          </p:nvSpPr>
          <p:spPr>
            <a:xfrm>
              <a:off x="5569105" y="10464126"/>
              <a:ext cx="206375" cy="0"/>
            </a:xfrm>
            <a:custGeom>
              <a:avLst/>
              <a:gdLst/>
              <a:ahLst/>
              <a:cxnLst/>
              <a:rect l="l" t="t" r="r" b="b"/>
              <a:pathLst>
                <a:path w="206375">
                  <a:moveTo>
                    <a:pt x="0" y="0"/>
                  </a:moveTo>
                  <a:lnTo>
                    <a:pt x="174938" y="0"/>
                  </a:lnTo>
                  <a:lnTo>
                    <a:pt x="206350" y="0"/>
                  </a:lnTo>
                </a:path>
              </a:pathLst>
            </a:custGeom>
            <a:ln w="62825">
              <a:solidFill>
                <a:srgbClr val="000000"/>
              </a:solidFill>
            </a:ln>
          </p:spPr>
          <p:txBody>
            <a:bodyPr wrap="square" lIns="0" tIns="0" rIns="0" bIns="0" rtlCol="0"/>
            <a:lstStyle/>
            <a:p>
              <a:endParaRPr/>
            </a:p>
          </p:txBody>
        </p:sp>
        <p:sp>
          <p:nvSpPr>
            <p:cNvPr id="113" name="object 113"/>
            <p:cNvSpPr/>
            <p:nvPr/>
          </p:nvSpPr>
          <p:spPr>
            <a:xfrm>
              <a:off x="5744043" y="10338475"/>
              <a:ext cx="251460" cy="251460"/>
            </a:xfrm>
            <a:custGeom>
              <a:avLst/>
              <a:gdLst/>
              <a:ahLst/>
              <a:cxnLst/>
              <a:rect l="l" t="t" r="r" b="b"/>
              <a:pathLst>
                <a:path w="251460" h="251459">
                  <a:moveTo>
                    <a:pt x="0" y="0"/>
                  </a:moveTo>
                  <a:lnTo>
                    <a:pt x="0" y="251301"/>
                  </a:lnTo>
                  <a:lnTo>
                    <a:pt x="251301" y="125650"/>
                  </a:lnTo>
                  <a:lnTo>
                    <a:pt x="0" y="0"/>
                  </a:lnTo>
                  <a:close/>
                </a:path>
              </a:pathLst>
            </a:custGeom>
            <a:solidFill>
              <a:srgbClr val="000000"/>
            </a:solidFill>
          </p:spPr>
          <p:txBody>
            <a:bodyPr wrap="square" lIns="0" tIns="0" rIns="0" bIns="0" rtlCol="0"/>
            <a:lstStyle/>
            <a:p>
              <a:endParaRPr/>
            </a:p>
          </p:txBody>
        </p:sp>
        <p:sp>
          <p:nvSpPr>
            <p:cNvPr id="114" name="object 114"/>
            <p:cNvSpPr/>
            <p:nvPr/>
          </p:nvSpPr>
          <p:spPr>
            <a:xfrm>
              <a:off x="7649726" y="10464126"/>
              <a:ext cx="1144270" cy="0"/>
            </a:xfrm>
            <a:custGeom>
              <a:avLst/>
              <a:gdLst/>
              <a:ahLst/>
              <a:cxnLst/>
              <a:rect l="l" t="t" r="r" b="b"/>
              <a:pathLst>
                <a:path w="1144270">
                  <a:moveTo>
                    <a:pt x="0" y="0"/>
                  </a:moveTo>
                  <a:lnTo>
                    <a:pt x="1112463" y="0"/>
                  </a:lnTo>
                  <a:lnTo>
                    <a:pt x="1143876" y="0"/>
                  </a:lnTo>
                </a:path>
              </a:pathLst>
            </a:custGeom>
            <a:ln w="62825">
              <a:solidFill>
                <a:srgbClr val="000000"/>
              </a:solidFill>
            </a:ln>
          </p:spPr>
          <p:txBody>
            <a:bodyPr wrap="square" lIns="0" tIns="0" rIns="0" bIns="0" rtlCol="0"/>
            <a:lstStyle/>
            <a:p>
              <a:endParaRPr/>
            </a:p>
          </p:txBody>
        </p:sp>
        <p:sp>
          <p:nvSpPr>
            <p:cNvPr id="115" name="object 115"/>
            <p:cNvSpPr/>
            <p:nvPr/>
          </p:nvSpPr>
          <p:spPr>
            <a:xfrm>
              <a:off x="8762189" y="10338475"/>
              <a:ext cx="251460" cy="251460"/>
            </a:xfrm>
            <a:custGeom>
              <a:avLst/>
              <a:gdLst/>
              <a:ahLst/>
              <a:cxnLst/>
              <a:rect l="l" t="t" r="r" b="b"/>
              <a:pathLst>
                <a:path w="251459" h="251459">
                  <a:moveTo>
                    <a:pt x="0" y="0"/>
                  </a:moveTo>
                  <a:lnTo>
                    <a:pt x="0" y="251301"/>
                  </a:lnTo>
                  <a:lnTo>
                    <a:pt x="251301" y="125650"/>
                  </a:lnTo>
                  <a:lnTo>
                    <a:pt x="0" y="0"/>
                  </a:lnTo>
                  <a:close/>
                </a:path>
              </a:pathLst>
            </a:custGeom>
            <a:solidFill>
              <a:srgbClr val="000000"/>
            </a:solidFill>
          </p:spPr>
          <p:txBody>
            <a:bodyPr wrap="square" lIns="0" tIns="0" rIns="0" bIns="0" rtlCol="0"/>
            <a:lstStyle/>
            <a:p>
              <a:endParaRPr/>
            </a:p>
          </p:txBody>
        </p:sp>
        <p:sp>
          <p:nvSpPr>
            <p:cNvPr id="116" name="object 116"/>
            <p:cNvSpPr/>
            <p:nvPr/>
          </p:nvSpPr>
          <p:spPr>
            <a:xfrm>
              <a:off x="7649726" y="8502077"/>
              <a:ext cx="1144270" cy="0"/>
            </a:xfrm>
            <a:custGeom>
              <a:avLst/>
              <a:gdLst/>
              <a:ahLst/>
              <a:cxnLst/>
              <a:rect l="l" t="t" r="r" b="b"/>
              <a:pathLst>
                <a:path w="1144270">
                  <a:moveTo>
                    <a:pt x="0" y="0"/>
                  </a:moveTo>
                  <a:lnTo>
                    <a:pt x="1112463" y="0"/>
                  </a:lnTo>
                  <a:lnTo>
                    <a:pt x="1143876" y="0"/>
                  </a:lnTo>
                </a:path>
              </a:pathLst>
            </a:custGeom>
            <a:ln w="62825">
              <a:solidFill>
                <a:srgbClr val="000000"/>
              </a:solidFill>
            </a:ln>
          </p:spPr>
          <p:txBody>
            <a:bodyPr wrap="square" lIns="0" tIns="0" rIns="0" bIns="0" rtlCol="0"/>
            <a:lstStyle/>
            <a:p>
              <a:endParaRPr/>
            </a:p>
          </p:txBody>
        </p:sp>
        <p:sp>
          <p:nvSpPr>
            <p:cNvPr id="117" name="object 117"/>
            <p:cNvSpPr/>
            <p:nvPr/>
          </p:nvSpPr>
          <p:spPr>
            <a:xfrm>
              <a:off x="8762189" y="8376426"/>
              <a:ext cx="251460" cy="251460"/>
            </a:xfrm>
            <a:custGeom>
              <a:avLst/>
              <a:gdLst/>
              <a:ahLst/>
              <a:cxnLst/>
              <a:rect l="l" t="t" r="r" b="b"/>
              <a:pathLst>
                <a:path w="251459" h="251459">
                  <a:moveTo>
                    <a:pt x="0" y="0"/>
                  </a:moveTo>
                  <a:lnTo>
                    <a:pt x="0" y="251301"/>
                  </a:lnTo>
                  <a:lnTo>
                    <a:pt x="251301" y="125650"/>
                  </a:lnTo>
                  <a:lnTo>
                    <a:pt x="0" y="0"/>
                  </a:lnTo>
                  <a:close/>
                </a:path>
              </a:pathLst>
            </a:custGeom>
            <a:solidFill>
              <a:srgbClr val="000000"/>
            </a:solidFill>
          </p:spPr>
          <p:txBody>
            <a:bodyPr wrap="square" lIns="0" tIns="0" rIns="0" bIns="0" rtlCol="0"/>
            <a:lstStyle/>
            <a:p>
              <a:endParaRPr/>
            </a:p>
          </p:txBody>
        </p:sp>
        <p:sp>
          <p:nvSpPr>
            <p:cNvPr id="118" name="object 118"/>
            <p:cNvSpPr/>
            <p:nvPr/>
          </p:nvSpPr>
          <p:spPr>
            <a:xfrm>
              <a:off x="10667873" y="8502077"/>
              <a:ext cx="1274445" cy="0"/>
            </a:xfrm>
            <a:custGeom>
              <a:avLst/>
              <a:gdLst/>
              <a:ahLst/>
              <a:cxnLst/>
              <a:rect l="l" t="t" r="r" b="b"/>
              <a:pathLst>
                <a:path w="1274445">
                  <a:moveTo>
                    <a:pt x="0" y="0"/>
                  </a:moveTo>
                  <a:lnTo>
                    <a:pt x="1274015" y="0"/>
                  </a:lnTo>
                </a:path>
              </a:pathLst>
            </a:custGeom>
            <a:ln w="62825">
              <a:solidFill>
                <a:srgbClr val="000000"/>
              </a:solidFill>
            </a:ln>
          </p:spPr>
          <p:txBody>
            <a:bodyPr wrap="square" lIns="0" tIns="0" rIns="0" bIns="0" rtlCol="0"/>
            <a:lstStyle/>
            <a:p>
              <a:endParaRPr/>
            </a:p>
          </p:txBody>
        </p:sp>
        <p:sp>
          <p:nvSpPr>
            <p:cNvPr id="119" name="object 119"/>
            <p:cNvSpPr/>
            <p:nvPr/>
          </p:nvSpPr>
          <p:spPr>
            <a:xfrm>
              <a:off x="10667873" y="10464126"/>
              <a:ext cx="1274445" cy="0"/>
            </a:xfrm>
            <a:custGeom>
              <a:avLst/>
              <a:gdLst/>
              <a:ahLst/>
              <a:cxnLst/>
              <a:rect l="l" t="t" r="r" b="b"/>
              <a:pathLst>
                <a:path w="1274445">
                  <a:moveTo>
                    <a:pt x="0" y="0"/>
                  </a:moveTo>
                  <a:lnTo>
                    <a:pt x="1274015" y="0"/>
                  </a:lnTo>
                </a:path>
              </a:pathLst>
            </a:custGeom>
            <a:ln w="62825">
              <a:solidFill>
                <a:srgbClr val="000000"/>
              </a:solidFill>
            </a:ln>
          </p:spPr>
          <p:txBody>
            <a:bodyPr wrap="square" lIns="0" tIns="0" rIns="0" bIns="0" rtlCol="0"/>
            <a:lstStyle/>
            <a:p>
              <a:endParaRPr/>
            </a:p>
          </p:txBody>
        </p:sp>
        <p:pic>
          <p:nvPicPr>
            <p:cNvPr id="120" name="object 120"/>
            <p:cNvPicPr/>
            <p:nvPr/>
          </p:nvPicPr>
          <p:blipFill>
            <a:blip r:embed="rId9" cstate="print"/>
            <a:stretch>
              <a:fillRect/>
            </a:stretch>
          </p:blipFill>
          <p:spPr>
            <a:xfrm>
              <a:off x="7954842" y="8437855"/>
              <a:ext cx="128444" cy="128444"/>
            </a:xfrm>
            <a:prstGeom prst="rect">
              <a:avLst/>
            </a:prstGeom>
          </p:spPr>
        </p:pic>
        <p:pic>
          <p:nvPicPr>
            <p:cNvPr id="121" name="object 121"/>
            <p:cNvPicPr/>
            <p:nvPr/>
          </p:nvPicPr>
          <p:blipFill>
            <a:blip r:embed="rId9" cstate="print"/>
            <a:stretch>
              <a:fillRect/>
            </a:stretch>
          </p:blipFill>
          <p:spPr>
            <a:xfrm>
              <a:off x="7954842" y="10399903"/>
              <a:ext cx="128444" cy="128444"/>
            </a:xfrm>
            <a:prstGeom prst="rect">
              <a:avLst/>
            </a:prstGeom>
          </p:spPr>
        </p:pic>
        <p:sp>
          <p:nvSpPr>
            <p:cNvPr id="122" name="object 122"/>
            <p:cNvSpPr/>
            <p:nvPr/>
          </p:nvSpPr>
          <p:spPr>
            <a:xfrm>
              <a:off x="8019064" y="10053581"/>
              <a:ext cx="0" cy="433070"/>
            </a:xfrm>
            <a:custGeom>
              <a:avLst/>
              <a:gdLst/>
              <a:ahLst/>
              <a:cxnLst/>
              <a:rect l="l" t="t" r="r" b="b"/>
              <a:pathLst>
                <a:path h="433070">
                  <a:moveTo>
                    <a:pt x="0" y="0"/>
                  </a:moveTo>
                  <a:lnTo>
                    <a:pt x="0" y="432773"/>
                  </a:lnTo>
                </a:path>
              </a:pathLst>
            </a:custGeom>
            <a:ln w="62825">
              <a:solidFill>
                <a:srgbClr val="000000"/>
              </a:solidFill>
            </a:ln>
          </p:spPr>
          <p:txBody>
            <a:bodyPr wrap="square" lIns="0" tIns="0" rIns="0" bIns="0" rtlCol="0"/>
            <a:lstStyle/>
            <a:p>
              <a:endParaRPr/>
            </a:p>
          </p:txBody>
        </p:sp>
        <p:sp>
          <p:nvSpPr>
            <p:cNvPr id="123" name="object 123"/>
            <p:cNvSpPr/>
            <p:nvPr/>
          </p:nvSpPr>
          <p:spPr>
            <a:xfrm>
              <a:off x="7893414" y="9833693"/>
              <a:ext cx="251460" cy="251460"/>
            </a:xfrm>
            <a:custGeom>
              <a:avLst/>
              <a:gdLst/>
              <a:ahLst/>
              <a:cxnLst/>
              <a:rect l="l" t="t" r="r" b="b"/>
              <a:pathLst>
                <a:path w="251459" h="251459">
                  <a:moveTo>
                    <a:pt x="125650" y="0"/>
                  </a:moveTo>
                  <a:lnTo>
                    <a:pt x="0" y="251301"/>
                  </a:lnTo>
                  <a:lnTo>
                    <a:pt x="251301" y="251301"/>
                  </a:lnTo>
                  <a:lnTo>
                    <a:pt x="125650" y="0"/>
                  </a:lnTo>
                  <a:close/>
                </a:path>
              </a:pathLst>
            </a:custGeom>
            <a:solidFill>
              <a:srgbClr val="000000"/>
            </a:solidFill>
          </p:spPr>
          <p:txBody>
            <a:bodyPr wrap="square" lIns="0" tIns="0" rIns="0" bIns="0" rtlCol="0"/>
            <a:lstStyle/>
            <a:p>
              <a:endParaRPr/>
            </a:p>
          </p:txBody>
        </p:sp>
        <p:sp>
          <p:nvSpPr>
            <p:cNvPr id="124" name="object 124"/>
            <p:cNvSpPr/>
            <p:nvPr/>
          </p:nvSpPr>
          <p:spPr>
            <a:xfrm>
              <a:off x="8019064" y="8487674"/>
              <a:ext cx="0" cy="433070"/>
            </a:xfrm>
            <a:custGeom>
              <a:avLst/>
              <a:gdLst/>
              <a:ahLst/>
              <a:cxnLst/>
              <a:rect l="l" t="t" r="r" b="b"/>
              <a:pathLst>
                <a:path h="433070">
                  <a:moveTo>
                    <a:pt x="0" y="0"/>
                  </a:moveTo>
                  <a:lnTo>
                    <a:pt x="0" y="432773"/>
                  </a:lnTo>
                </a:path>
              </a:pathLst>
            </a:custGeom>
            <a:ln w="62825">
              <a:solidFill>
                <a:srgbClr val="000000"/>
              </a:solidFill>
            </a:ln>
          </p:spPr>
          <p:txBody>
            <a:bodyPr wrap="square" lIns="0" tIns="0" rIns="0" bIns="0" rtlCol="0"/>
            <a:lstStyle/>
            <a:p>
              <a:endParaRPr/>
            </a:p>
          </p:txBody>
        </p:sp>
        <p:sp>
          <p:nvSpPr>
            <p:cNvPr id="125" name="object 125"/>
            <p:cNvSpPr/>
            <p:nvPr/>
          </p:nvSpPr>
          <p:spPr>
            <a:xfrm>
              <a:off x="7893414" y="8889036"/>
              <a:ext cx="251460" cy="251460"/>
            </a:xfrm>
            <a:custGeom>
              <a:avLst/>
              <a:gdLst/>
              <a:ahLst/>
              <a:cxnLst/>
              <a:rect l="l" t="t" r="r" b="b"/>
              <a:pathLst>
                <a:path w="251459" h="251459">
                  <a:moveTo>
                    <a:pt x="251301" y="0"/>
                  </a:moveTo>
                  <a:lnTo>
                    <a:pt x="0" y="0"/>
                  </a:lnTo>
                  <a:lnTo>
                    <a:pt x="125650" y="251301"/>
                  </a:lnTo>
                  <a:lnTo>
                    <a:pt x="251301" y="0"/>
                  </a:lnTo>
                  <a:close/>
                </a:path>
              </a:pathLst>
            </a:custGeom>
            <a:solidFill>
              <a:srgbClr val="000000"/>
            </a:solidFill>
          </p:spPr>
          <p:txBody>
            <a:bodyPr wrap="square" lIns="0" tIns="0" rIns="0" bIns="0" rtlCol="0"/>
            <a:lstStyle/>
            <a:p>
              <a:endParaRPr/>
            </a:p>
          </p:txBody>
        </p:sp>
        <p:pic>
          <p:nvPicPr>
            <p:cNvPr id="126" name="object 126"/>
            <p:cNvPicPr/>
            <p:nvPr/>
          </p:nvPicPr>
          <p:blipFill>
            <a:blip r:embed="rId10" cstate="print"/>
            <a:stretch>
              <a:fillRect/>
            </a:stretch>
          </p:blipFill>
          <p:spPr>
            <a:xfrm>
              <a:off x="10963883" y="8437855"/>
              <a:ext cx="128448" cy="128444"/>
            </a:xfrm>
            <a:prstGeom prst="rect">
              <a:avLst/>
            </a:prstGeom>
          </p:spPr>
        </p:pic>
        <p:pic>
          <p:nvPicPr>
            <p:cNvPr id="127" name="object 127"/>
            <p:cNvPicPr/>
            <p:nvPr/>
          </p:nvPicPr>
          <p:blipFill>
            <a:blip r:embed="rId10" cstate="print"/>
            <a:stretch>
              <a:fillRect/>
            </a:stretch>
          </p:blipFill>
          <p:spPr>
            <a:xfrm>
              <a:off x="10963883" y="10399903"/>
              <a:ext cx="128448" cy="128444"/>
            </a:xfrm>
            <a:prstGeom prst="rect">
              <a:avLst/>
            </a:prstGeom>
          </p:spPr>
        </p:pic>
        <p:sp>
          <p:nvSpPr>
            <p:cNvPr id="128" name="object 128"/>
            <p:cNvSpPr/>
            <p:nvPr/>
          </p:nvSpPr>
          <p:spPr>
            <a:xfrm>
              <a:off x="11028103" y="10053582"/>
              <a:ext cx="0" cy="433070"/>
            </a:xfrm>
            <a:custGeom>
              <a:avLst/>
              <a:gdLst/>
              <a:ahLst/>
              <a:cxnLst/>
              <a:rect l="l" t="t" r="r" b="b"/>
              <a:pathLst>
                <a:path h="433070">
                  <a:moveTo>
                    <a:pt x="0" y="0"/>
                  </a:moveTo>
                  <a:lnTo>
                    <a:pt x="0" y="432773"/>
                  </a:lnTo>
                </a:path>
              </a:pathLst>
            </a:custGeom>
            <a:ln w="62825">
              <a:solidFill>
                <a:srgbClr val="000000"/>
              </a:solidFill>
            </a:ln>
          </p:spPr>
          <p:txBody>
            <a:bodyPr wrap="square" lIns="0" tIns="0" rIns="0" bIns="0" rtlCol="0"/>
            <a:lstStyle/>
            <a:p>
              <a:endParaRPr/>
            </a:p>
          </p:txBody>
        </p:sp>
        <p:sp>
          <p:nvSpPr>
            <p:cNvPr id="129" name="object 129"/>
            <p:cNvSpPr/>
            <p:nvPr/>
          </p:nvSpPr>
          <p:spPr>
            <a:xfrm>
              <a:off x="10902453" y="9833693"/>
              <a:ext cx="251460" cy="251460"/>
            </a:xfrm>
            <a:custGeom>
              <a:avLst/>
              <a:gdLst/>
              <a:ahLst/>
              <a:cxnLst/>
              <a:rect l="l" t="t" r="r" b="b"/>
              <a:pathLst>
                <a:path w="251459" h="251459">
                  <a:moveTo>
                    <a:pt x="125650" y="0"/>
                  </a:moveTo>
                  <a:lnTo>
                    <a:pt x="0" y="251301"/>
                  </a:lnTo>
                  <a:lnTo>
                    <a:pt x="251301" y="251301"/>
                  </a:lnTo>
                  <a:lnTo>
                    <a:pt x="125650" y="0"/>
                  </a:lnTo>
                  <a:close/>
                </a:path>
              </a:pathLst>
            </a:custGeom>
            <a:solidFill>
              <a:srgbClr val="000000"/>
            </a:solidFill>
          </p:spPr>
          <p:txBody>
            <a:bodyPr wrap="square" lIns="0" tIns="0" rIns="0" bIns="0" rtlCol="0"/>
            <a:lstStyle/>
            <a:p>
              <a:endParaRPr/>
            </a:p>
          </p:txBody>
        </p:sp>
        <p:sp>
          <p:nvSpPr>
            <p:cNvPr id="130" name="object 130"/>
            <p:cNvSpPr/>
            <p:nvPr/>
          </p:nvSpPr>
          <p:spPr>
            <a:xfrm>
              <a:off x="11028103" y="8487675"/>
              <a:ext cx="0" cy="433070"/>
            </a:xfrm>
            <a:custGeom>
              <a:avLst/>
              <a:gdLst/>
              <a:ahLst/>
              <a:cxnLst/>
              <a:rect l="l" t="t" r="r" b="b"/>
              <a:pathLst>
                <a:path h="433070">
                  <a:moveTo>
                    <a:pt x="0" y="0"/>
                  </a:moveTo>
                  <a:lnTo>
                    <a:pt x="0" y="432773"/>
                  </a:lnTo>
                </a:path>
              </a:pathLst>
            </a:custGeom>
            <a:ln w="62825">
              <a:solidFill>
                <a:srgbClr val="000000"/>
              </a:solidFill>
            </a:ln>
          </p:spPr>
          <p:txBody>
            <a:bodyPr wrap="square" lIns="0" tIns="0" rIns="0" bIns="0" rtlCol="0"/>
            <a:lstStyle/>
            <a:p>
              <a:endParaRPr/>
            </a:p>
          </p:txBody>
        </p:sp>
        <p:sp>
          <p:nvSpPr>
            <p:cNvPr id="131" name="object 131"/>
            <p:cNvSpPr/>
            <p:nvPr/>
          </p:nvSpPr>
          <p:spPr>
            <a:xfrm>
              <a:off x="10902453" y="8889036"/>
              <a:ext cx="251460" cy="251460"/>
            </a:xfrm>
            <a:custGeom>
              <a:avLst/>
              <a:gdLst/>
              <a:ahLst/>
              <a:cxnLst/>
              <a:rect l="l" t="t" r="r" b="b"/>
              <a:pathLst>
                <a:path w="251459" h="251459">
                  <a:moveTo>
                    <a:pt x="251301" y="0"/>
                  </a:moveTo>
                  <a:lnTo>
                    <a:pt x="0" y="0"/>
                  </a:lnTo>
                  <a:lnTo>
                    <a:pt x="125650" y="251301"/>
                  </a:lnTo>
                  <a:lnTo>
                    <a:pt x="251301" y="0"/>
                  </a:lnTo>
                  <a:close/>
                </a:path>
              </a:pathLst>
            </a:custGeom>
            <a:solidFill>
              <a:srgbClr val="000000"/>
            </a:solidFill>
          </p:spPr>
          <p:txBody>
            <a:bodyPr wrap="square" lIns="0" tIns="0" rIns="0" bIns="0" rtlCol="0"/>
            <a:lstStyle/>
            <a:p>
              <a:endParaRPr/>
            </a:p>
          </p:txBody>
        </p:sp>
        <p:sp>
          <p:nvSpPr>
            <p:cNvPr id="132" name="object 132"/>
            <p:cNvSpPr/>
            <p:nvPr/>
          </p:nvSpPr>
          <p:spPr>
            <a:xfrm>
              <a:off x="12039120" y="8502077"/>
              <a:ext cx="730250" cy="0"/>
            </a:xfrm>
            <a:custGeom>
              <a:avLst/>
              <a:gdLst/>
              <a:ahLst/>
              <a:cxnLst/>
              <a:rect l="l" t="t" r="r" b="b"/>
              <a:pathLst>
                <a:path w="730250">
                  <a:moveTo>
                    <a:pt x="0" y="0"/>
                  </a:moveTo>
                  <a:lnTo>
                    <a:pt x="698482" y="0"/>
                  </a:lnTo>
                  <a:lnTo>
                    <a:pt x="729894" y="0"/>
                  </a:lnTo>
                </a:path>
              </a:pathLst>
            </a:custGeom>
            <a:ln w="62825">
              <a:solidFill>
                <a:srgbClr val="000000"/>
              </a:solidFill>
              <a:prstDash val="dash"/>
            </a:ln>
          </p:spPr>
          <p:txBody>
            <a:bodyPr wrap="square" lIns="0" tIns="0" rIns="0" bIns="0" rtlCol="0"/>
            <a:lstStyle/>
            <a:p>
              <a:endParaRPr/>
            </a:p>
          </p:txBody>
        </p:sp>
        <p:sp>
          <p:nvSpPr>
            <p:cNvPr id="133" name="object 133"/>
            <p:cNvSpPr/>
            <p:nvPr/>
          </p:nvSpPr>
          <p:spPr>
            <a:xfrm>
              <a:off x="12737601" y="8376426"/>
              <a:ext cx="251460" cy="251460"/>
            </a:xfrm>
            <a:custGeom>
              <a:avLst/>
              <a:gdLst/>
              <a:ahLst/>
              <a:cxnLst/>
              <a:rect l="l" t="t" r="r" b="b"/>
              <a:pathLst>
                <a:path w="251459" h="251459">
                  <a:moveTo>
                    <a:pt x="0" y="0"/>
                  </a:moveTo>
                  <a:lnTo>
                    <a:pt x="0" y="251301"/>
                  </a:lnTo>
                  <a:lnTo>
                    <a:pt x="251301" y="125650"/>
                  </a:lnTo>
                  <a:lnTo>
                    <a:pt x="0" y="0"/>
                  </a:lnTo>
                  <a:close/>
                </a:path>
              </a:pathLst>
            </a:custGeom>
            <a:solidFill>
              <a:srgbClr val="000000"/>
            </a:solidFill>
          </p:spPr>
          <p:txBody>
            <a:bodyPr wrap="square" lIns="0" tIns="0" rIns="0" bIns="0" rtlCol="0"/>
            <a:lstStyle/>
            <a:p>
              <a:endParaRPr/>
            </a:p>
          </p:txBody>
        </p:sp>
        <p:sp>
          <p:nvSpPr>
            <p:cNvPr id="134" name="object 134"/>
            <p:cNvSpPr/>
            <p:nvPr/>
          </p:nvSpPr>
          <p:spPr>
            <a:xfrm>
              <a:off x="12039120" y="10464126"/>
              <a:ext cx="730250" cy="0"/>
            </a:xfrm>
            <a:custGeom>
              <a:avLst/>
              <a:gdLst/>
              <a:ahLst/>
              <a:cxnLst/>
              <a:rect l="l" t="t" r="r" b="b"/>
              <a:pathLst>
                <a:path w="730250">
                  <a:moveTo>
                    <a:pt x="0" y="0"/>
                  </a:moveTo>
                  <a:lnTo>
                    <a:pt x="698482" y="0"/>
                  </a:lnTo>
                  <a:lnTo>
                    <a:pt x="729894" y="0"/>
                  </a:lnTo>
                </a:path>
              </a:pathLst>
            </a:custGeom>
            <a:ln w="62825">
              <a:solidFill>
                <a:srgbClr val="000000"/>
              </a:solidFill>
              <a:prstDash val="dash"/>
            </a:ln>
          </p:spPr>
          <p:txBody>
            <a:bodyPr wrap="square" lIns="0" tIns="0" rIns="0" bIns="0" rtlCol="0"/>
            <a:lstStyle/>
            <a:p>
              <a:endParaRPr/>
            </a:p>
          </p:txBody>
        </p:sp>
        <p:sp>
          <p:nvSpPr>
            <p:cNvPr id="135" name="object 135"/>
            <p:cNvSpPr/>
            <p:nvPr/>
          </p:nvSpPr>
          <p:spPr>
            <a:xfrm>
              <a:off x="12737601" y="10338475"/>
              <a:ext cx="251460" cy="251460"/>
            </a:xfrm>
            <a:custGeom>
              <a:avLst/>
              <a:gdLst/>
              <a:ahLst/>
              <a:cxnLst/>
              <a:rect l="l" t="t" r="r" b="b"/>
              <a:pathLst>
                <a:path w="251459" h="251459">
                  <a:moveTo>
                    <a:pt x="0" y="0"/>
                  </a:moveTo>
                  <a:lnTo>
                    <a:pt x="0" y="251301"/>
                  </a:lnTo>
                  <a:lnTo>
                    <a:pt x="251301" y="125650"/>
                  </a:lnTo>
                  <a:lnTo>
                    <a:pt x="0" y="0"/>
                  </a:lnTo>
                  <a:close/>
                </a:path>
              </a:pathLst>
            </a:custGeom>
            <a:solidFill>
              <a:srgbClr val="000000"/>
            </a:solidFill>
          </p:spPr>
          <p:txBody>
            <a:bodyPr wrap="square" lIns="0" tIns="0" rIns="0" bIns="0" rtlCol="0"/>
            <a:lstStyle/>
            <a:p>
              <a:endParaRPr/>
            </a:p>
          </p:txBody>
        </p:sp>
        <p:pic>
          <p:nvPicPr>
            <p:cNvPr id="136" name="object 136"/>
            <p:cNvPicPr/>
            <p:nvPr/>
          </p:nvPicPr>
          <p:blipFill>
            <a:blip r:embed="rId11" cstate="print"/>
            <a:stretch>
              <a:fillRect/>
            </a:stretch>
          </p:blipFill>
          <p:spPr>
            <a:xfrm>
              <a:off x="12997960" y="8151833"/>
              <a:ext cx="1640829" cy="691078"/>
            </a:xfrm>
            <a:prstGeom prst="rect">
              <a:avLst/>
            </a:prstGeom>
          </p:spPr>
        </p:pic>
      </p:grpSp>
      <p:sp>
        <p:nvSpPr>
          <p:cNvPr id="137" name="object 137"/>
          <p:cNvSpPr txBox="1"/>
          <p:nvPr/>
        </p:nvSpPr>
        <p:spPr>
          <a:xfrm>
            <a:off x="13273209" y="8212271"/>
            <a:ext cx="1090295" cy="528320"/>
          </a:xfrm>
          <a:prstGeom prst="rect">
            <a:avLst/>
          </a:prstGeom>
        </p:spPr>
        <p:txBody>
          <a:bodyPr vert="horz" wrap="square" lIns="0" tIns="12065" rIns="0" bIns="0" rtlCol="0">
            <a:spAutoFit/>
          </a:bodyPr>
          <a:lstStyle/>
          <a:p>
            <a:pPr marL="12700">
              <a:lnSpc>
                <a:spcPct val="100000"/>
              </a:lnSpc>
              <a:spcBef>
                <a:spcPts val="95"/>
              </a:spcBef>
            </a:pPr>
            <a:r>
              <a:rPr sz="3300" spc="-35" dirty="0">
                <a:latin typeface="Lucida Sans Unicode"/>
                <a:cs typeface="Lucida Sans Unicode"/>
              </a:rPr>
              <a:t>L</a:t>
            </a:r>
            <a:r>
              <a:rPr sz="3300" spc="-370" dirty="0">
                <a:latin typeface="Lucida Sans Unicode"/>
                <a:cs typeface="Lucida Sans Unicode"/>
              </a:rPr>
              <a:t> </a:t>
            </a:r>
            <a:r>
              <a:rPr sz="3300" spc="-245" dirty="0">
                <a:latin typeface="Lucida Sans Unicode"/>
                <a:cs typeface="Lucida Sans Unicode"/>
              </a:rPr>
              <a:t>shi</a:t>
            </a:r>
            <a:r>
              <a:rPr sz="3300" spc="-195" dirty="0">
                <a:latin typeface="Lucida Sans Unicode"/>
                <a:cs typeface="Lucida Sans Unicode"/>
              </a:rPr>
              <a:t>f</a:t>
            </a:r>
            <a:r>
              <a:rPr sz="3300" spc="-245" dirty="0">
                <a:latin typeface="Lucida Sans Unicode"/>
                <a:cs typeface="Lucida Sans Unicode"/>
              </a:rPr>
              <a:t>t</a:t>
            </a:r>
            <a:endParaRPr sz="3300">
              <a:latin typeface="Lucida Sans Unicode"/>
              <a:cs typeface="Lucida Sans Unicode"/>
            </a:endParaRPr>
          </a:p>
        </p:txBody>
      </p:sp>
      <p:pic>
        <p:nvPicPr>
          <p:cNvPr id="138" name="object 138"/>
          <p:cNvPicPr/>
          <p:nvPr/>
        </p:nvPicPr>
        <p:blipFill>
          <a:blip r:embed="rId12" cstate="print"/>
          <a:stretch>
            <a:fillRect/>
          </a:stretch>
        </p:blipFill>
        <p:spPr>
          <a:xfrm>
            <a:off x="12997960" y="10113881"/>
            <a:ext cx="1640829" cy="691078"/>
          </a:xfrm>
          <a:prstGeom prst="rect">
            <a:avLst/>
          </a:prstGeom>
        </p:spPr>
      </p:pic>
      <p:sp>
        <p:nvSpPr>
          <p:cNvPr id="139" name="object 139"/>
          <p:cNvSpPr txBox="1"/>
          <p:nvPr/>
        </p:nvSpPr>
        <p:spPr>
          <a:xfrm>
            <a:off x="13273209" y="10174319"/>
            <a:ext cx="1090295" cy="528320"/>
          </a:xfrm>
          <a:prstGeom prst="rect">
            <a:avLst/>
          </a:prstGeom>
        </p:spPr>
        <p:txBody>
          <a:bodyPr vert="horz" wrap="square" lIns="0" tIns="12065" rIns="0" bIns="0" rtlCol="0">
            <a:spAutoFit/>
          </a:bodyPr>
          <a:lstStyle/>
          <a:p>
            <a:pPr marL="12700">
              <a:lnSpc>
                <a:spcPct val="100000"/>
              </a:lnSpc>
              <a:spcBef>
                <a:spcPts val="95"/>
              </a:spcBef>
            </a:pPr>
            <a:r>
              <a:rPr sz="3300" spc="-35" dirty="0">
                <a:latin typeface="Lucida Sans Unicode"/>
                <a:cs typeface="Lucida Sans Unicode"/>
              </a:rPr>
              <a:t>L</a:t>
            </a:r>
            <a:r>
              <a:rPr sz="3300" spc="-370" dirty="0">
                <a:latin typeface="Lucida Sans Unicode"/>
                <a:cs typeface="Lucida Sans Unicode"/>
              </a:rPr>
              <a:t> </a:t>
            </a:r>
            <a:r>
              <a:rPr sz="3300" spc="-245" dirty="0">
                <a:latin typeface="Lucida Sans Unicode"/>
                <a:cs typeface="Lucida Sans Unicode"/>
              </a:rPr>
              <a:t>shi</a:t>
            </a:r>
            <a:r>
              <a:rPr sz="3300" spc="-195" dirty="0">
                <a:latin typeface="Lucida Sans Unicode"/>
                <a:cs typeface="Lucida Sans Unicode"/>
              </a:rPr>
              <a:t>f</a:t>
            </a:r>
            <a:r>
              <a:rPr sz="3300" spc="-245" dirty="0">
                <a:latin typeface="Lucida Sans Unicode"/>
                <a:cs typeface="Lucida Sans Unicode"/>
              </a:rPr>
              <a:t>t</a:t>
            </a:r>
            <a:endParaRPr sz="3300">
              <a:latin typeface="Lucida Sans Unicode"/>
              <a:cs typeface="Lucida Sans Unicode"/>
            </a:endParaRPr>
          </a:p>
        </p:txBody>
      </p:sp>
      <p:grpSp>
        <p:nvGrpSpPr>
          <p:cNvPr id="140" name="object 140"/>
          <p:cNvGrpSpPr/>
          <p:nvPr/>
        </p:nvGrpSpPr>
        <p:grpSpPr>
          <a:xfrm>
            <a:off x="13776774" y="6622415"/>
            <a:ext cx="2508886" cy="3203958"/>
            <a:chOff x="13776774" y="6622415"/>
            <a:chExt cx="2508886" cy="3203958"/>
          </a:xfrm>
        </p:grpSpPr>
        <p:sp>
          <p:nvSpPr>
            <p:cNvPr id="141" name="object 141"/>
            <p:cNvSpPr/>
            <p:nvPr/>
          </p:nvSpPr>
          <p:spPr>
            <a:xfrm flipH="1">
              <a:off x="15595974" y="6864688"/>
              <a:ext cx="45719" cy="2264630"/>
            </a:xfrm>
            <a:custGeom>
              <a:avLst/>
              <a:gdLst/>
              <a:ahLst/>
              <a:cxnLst/>
              <a:rect l="l" t="t" r="r" b="b"/>
              <a:pathLst>
                <a:path h="3796029">
                  <a:moveTo>
                    <a:pt x="0" y="0"/>
                  </a:moveTo>
                  <a:lnTo>
                    <a:pt x="0" y="3795910"/>
                  </a:lnTo>
                </a:path>
              </a:pathLst>
            </a:custGeom>
            <a:ln w="62825">
              <a:solidFill>
                <a:srgbClr val="000000"/>
              </a:solidFill>
            </a:ln>
          </p:spPr>
          <p:txBody>
            <a:bodyPr wrap="square" lIns="0" tIns="0" rIns="0" bIns="0" rtlCol="0"/>
            <a:lstStyle/>
            <a:p>
              <a:endParaRPr dirty="0"/>
            </a:p>
          </p:txBody>
        </p:sp>
        <p:sp>
          <p:nvSpPr>
            <p:cNvPr id="142" name="object 142"/>
            <p:cNvSpPr/>
            <p:nvPr/>
          </p:nvSpPr>
          <p:spPr>
            <a:xfrm>
              <a:off x="15515590" y="6622415"/>
              <a:ext cx="251460" cy="251460"/>
            </a:xfrm>
            <a:custGeom>
              <a:avLst/>
              <a:gdLst/>
              <a:ahLst/>
              <a:cxnLst/>
              <a:rect l="l" t="t" r="r" b="b"/>
              <a:pathLst>
                <a:path w="251459" h="251460">
                  <a:moveTo>
                    <a:pt x="125650" y="0"/>
                  </a:moveTo>
                  <a:lnTo>
                    <a:pt x="0" y="251301"/>
                  </a:lnTo>
                  <a:lnTo>
                    <a:pt x="251301" y="251301"/>
                  </a:lnTo>
                  <a:lnTo>
                    <a:pt x="125650" y="0"/>
                  </a:lnTo>
                  <a:close/>
                </a:path>
              </a:pathLst>
            </a:custGeom>
            <a:solidFill>
              <a:srgbClr val="000000"/>
            </a:solidFill>
          </p:spPr>
          <p:txBody>
            <a:bodyPr wrap="square" lIns="0" tIns="0" rIns="0" bIns="0" rtlCol="0"/>
            <a:lstStyle/>
            <a:p>
              <a:endParaRPr lang="it-IT" dirty="0"/>
            </a:p>
            <a:p>
              <a:endParaRPr dirty="0"/>
            </a:p>
          </p:txBody>
        </p:sp>
        <p:pic>
          <p:nvPicPr>
            <p:cNvPr id="143" name="object 143"/>
            <p:cNvPicPr/>
            <p:nvPr/>
          </p:nvPicPr>
          <p:blipFill>
            <a:blip r:embed="rId8" cstate="print"/>
            <a:stretch>
              <a:fillRect/>
            </a:stretch>
          </p:blipFill>
          <p:spPr>
            <a:xfrm>
              <a:off x="13776774" y="9135295"/>
              <a:ext cx="2508886" cy="691078"/>
            </a:xfrm>
            <a:prstGeom prst="rect">
              <a:avLst/>
            </a:prstGeom>
          </p:spPr>
        </p:pic>
      </p:grpSp>
      <p:sp>
        <p:nvSpPr>
          <p:cNvPr id="144" name="object 144"/>
          <p:cNvSpPr txBox="1"/>
          <p:nvPr/>
        </p:nvSpPr>
        <p:spPr>
          <a:xfrm>
            <a:off x="13958791" y="9195734"/>
            <a:ext cx="2145030" cy="528320"/>
          </a:xfrm>
          <a:prstGeom prst="rect">
            <a:avLst/>
          </a:prstGeom>
        </p:spPr>
        <p:txBody>
          <a:bodyPr vert="horz" wrap="square" lIns="0" tIns="12065" rIns="0" bIns="0" rtlCol="0">
            <a:spAutoFit/>
          </a:bodyPr>
          <a:lstStyle/>
          <a:p>
            <a:pPr marL="12700">
              <a:lnSpc>
                <a:spcPct val="100000"/>
              </a:lnSpc>
              <a:spcBef>
                <a:spcPts val="95"/>
              </a:spcBef>
            </a:pPr>
            <a:r>
              <a:rPr sz="3300" spc="-5" dirty="0">
                <a:latin typeface="Lucida Sans Unicode"/>
                <a:cs typeface="Lucida Sans Unicode"/>
              </a:rPr>
              <a:t>P</a:t>
            </a:r>
            <a:r>
              <a:rPr sz="3300" spc="-150" dirty="0">
                <a:latin typeface="Lucida Sans Unicode"/>
                <a:cs typeface="Lucida Sans Unicode"/>
              </a:rPr>
              <a:t>e</a:t>
            </a:r>
            <a:r>
              <a:rPr sz="3300" spc="-335" dirty="0">
                <a:latin typeface="Lucida Sans Unicode"/>
                <a:cs typeface="Lucida Sans Unicode"/>
              </a:rPr>
              <a:t>r</a:t>
            </a:r>
            <a:r>
              <a:rPr sz="3300" spc="-440" dirty="0">
                <a:latin typeface="Lucida Sans Unicode"/>
                <a:cs typeface="Lucida Sans Unicode"/>
              </a:rPr>
              <a:t>m</a:t>
            </a:r>
            <a:r>
              <a:rPr sz="3300" spc="-315" dirty="0">
                <a:latin typeface="Lucida Sans Unicode"/>
                <a:cs typeface="Lucida Sans Unicode"/>
              </a:rPr>
              <a:t>u</a:t>
            </a:r>
            <a:r>
              <a:rPr sz="3300" spc="-280" dirty="0">
                <a:latin typeface="Lucida Sans Unicode"/>
                <a:cs typeface="Lucida Sans Unicode"/>
              </a:rPr>
              <a:t>t</a:t>
            </a:r>
            <a:r>
              <a:rPr sz="3300" spc="-204" dirty="0">
                <a:latin typeface="Lucida Sans Unicode"/>
                <a:cs typeface="Lucida Sans Unicode"/>
              </a:rPr>
              <a:t>at</a:t>
            </a:r>
            <a:r>
              <a:rPr sz="3300" spc="-285" dirty="0">
                <a:latin typeface="Lucida Sans Unicode"/>
                <a:cs typeface="Lucida Sans Unicode"/>
              </a:rPr>
              <a:t>i</a:t>
            </a:r>
            <a:r>
              <a:rPr sz="3300" spc="-280" dirty="0">
                <a:latin typeface="Lucida Sans Unicode"/>
                <a:cs typeface="Lucida Sans Unicode"/>
              </a:rPr>
              <a:t>o</a:t>
            </a:r>
            <a:r>
              <a:rPr sz="3300" spc="-315" dirty="0">
                <a:latin typeface="Lucida Sans Unicode"/>
                <a:cs typeface="Lucida Sans Unicode"/>
              </a:rPr>
              <a:t>n</a:t>
            </a:r>
            <a:endParaRPr sz="3300">
              <a:latin typeface="Lucida Sans Unicode"/>
              <a:cs typeface="Lucida Sans Unicode"/>
            </a:endParaRPr>
          </a:p>
        </p:txBody>
      </p:sp>
      <p:grpSp>
        <p:nvGrpSpPr>
          <p:cNvPr id="145" name="object 145"/>
          <p:cNvGrpSpPr/>
          <p:nvPr/>
        </p:nvGrpSpPr>
        <p:grpSpPr>
          <a:xfrm>
            <a:off x="14639345" y="8503968"/>
            <a:ext cx="480960" cy="1960658"/>
            <a:chOff x="14639345" y="8503968"/>
            <a:chExt cx="480960" cy="1960658"/>
          </a:xfrm>
        </p:grpSpPr>
        <p:sp>
          <p:nvSpPr>
            <p:cNvPr id="146" name="object 146"/>
            <p:cNvSpPr/>
            <p:nvPr/>
          </p:nvSpPr>
          <p:spPr>
            <a:xfrm>
              <a:off x="14639345" y="8503968"/>
              <a:ext cx="355600" cy="420370"/>
            </a:xfrm>
            <a:custGeom>
              <a:avLst/>
              <a:gdLst/>
              <a:ahLst/>
              <a:cxnLst/>
              <a:rect l="l" t="t" r="r" b="b"/>
              <a:pathLst>
                <a:path w="355600" h="420370">
                  <a:moveTo>
                    <a:pt x="0" y="0"/>
                  </a:moveTo>
                  <a:lnTo>
                    <a:pt x="355153" y="0"/>
                  </a:lnTo>
                  <a:lnTo>
                    <a:pt x="355153" y="388597"/>
                  </a:lnTo>
                  <a:lnTo>
                    <a:pt x="355153" y="420010"/>
                  </a:lnTo>
                </a:path>
              </a:pathLst>
            </a:custGeom>
            <a:ln w="62825">
              <a:solidFill>
                <a:srgbClr val="000000"/>
              </a:solidFill>
            </a:ln>
          </p:spPr>
          <p:txBody>
            <a:bodyPr wrap="square" lIns="0" tIns="0" rIns="0" bIns="0" rtlCol="0"/>
            <a:lstStyle/>
            <a:p>
              <a:endParaRPr/>
            </a:p>
          </p:txBody>
        </p:sp>
        <p:sp>
          <p:nvSpPr>
            <p:cNvPr id="147" name="object 147"/>
            <p:cNvSpPr/>
            <p:nvPr/>
          </p:nvSpPr>
          <p:spPr>
            <a:xfrm>
              <a:off x="14868845" y="8892565"/>
              <a:ext cx="251460" cy="251460"/>
            </a:xfrm>
            <a:custGeom>
              <a:avLst/>
              <a:gdLst/>
              <a:ahLst/>
              <a:cxnLst/>
              <a:rect l="l" t="t" r="r" b="b"/>
              <a:pathLst>
                <a:path w="251459" h="251459">
                  <a:moveTo>
                    <a:pt x="251301" y="0"/>
                  </a:moveTo>
                  <a:lnTo>
                    <a:pt x="0" y="0"/>
                  </a:lnTo>
                  <a:lnTo>
                    <a:pt x="125650" y="251301"/>
                  </a:lnTo>
                  <a:lnTo>
                    <a:pt x="251301" y="0"/>
                  </a:lnTo>
                  <a:close/>
                </a:path>
              </a:pathLst>
            </a:custGeom>
            <a:solidFill>
              <a:srgbClr val="000000"/>
            </a:solidFill>
          </p:spPr>
          <p:txBody>
            <a:bodyPr wrap="square" lIns="0" tIns="0" rIns="0" bIns="0" rtlCol="0"/>
            <a:lstStyle/>
            <a:p>
              <a:endParaRPr/>
            </a:p>
          </p:txBody>
        </p:sp>
        <p:sp>
          <p:nvSpPr>
            <p:cNvPr id="148" name="object 148"/>
            <p:cNvSpPr/>
            <p:nvPr/>
          </p:nvSpPr>
          <p:spPr>
            <a:xfrm>
              <a:off x="14639345" y="10044256"/>
              <a:ext cx="355600" cy="420370"/>
            </a:xfrm>
            <a:custGeom>
              <a:avLst/>
              <a:gdLst/>
              <a:ahLst/>
              <a:cxnLst/>
              <a:rect l="l" t="t" r="r" b="b"/>
              <a:pathLst>
                <a:path w="355600" h="420370">
                  <a:moveTo>
                    <a:pt x="0" y="420010"/>
                  </a:moveTo>
                  <a:lnTo>
                    <a:pt x="355153" y="420010"/>
                  </a:lnTo>
                  <a:lnTo>
                    <a:pt x="355153" y="31412"/>
                  </a:lnTo>
                  <a:lnTo>
                    <a:pt x="355153" y="0"/>
                  </a:lnTo>
                </a:path>
              </a:pathLst>
            </a:custGeom>
            <a:ln w="62825">
              <a:solidFill>
                <a:srgbClr val="000000"/>
              </a:solidFill>
            </a:ln>
          </p:spPr>
          <p:txBody>
            <a:bodyPr wrap="square" lIns="0" tIns="0" rIns="0" bIns="0" rtlCol="0"/>
            <a:lstStyle/>
            <a:p>
              <a:endParaRPr/>
            </a:p>
          </p:txBody>
        </p:sp>
        <p:sp>
          <p:nvSpPr>
            <p:cNvPr id="149" name="object 149"/>
            <p:cNvSpPr/>
            <p:nvPr/>
          </p:nvSpPr>
          <p:spPr>
            <a:xfrm>
              <a:off x="14868845" y="9824367"/>
              <a:ext cx="251460" cy="251460"/>
            </a:xfrm>
            <a:custGeom>
              <a:avLst/>
              <a:gdLst/>
              <a:ahLst/>
              <a:cxnLst/>
              <a:rect l="l" t="t" r="r" b="b"/>
              <a:pathLst>
                <a:path w="251459" h="251459">
                  <a:moveTo>
                    <a:pt x="125650" y="0"/>
                  </a:moveTo>
                  <a:lnTo>
                    <a:pt x="0" y="251301"/>
                  </a:lnTo>
                  <a:lnTo>
                    <a:pt x="251301" y="251301"/>
                  </a:lnTo>
                  <a:lnTo>
                    <a:pt x="125650" y="0"/>
                  </a:lnTo>
                  <a:close/>
                </a:path>
              </a:pathLst>
            </a:custGeom>
            <a:solidFill>
              <a:srgbClr val="000000"/>
            </a:solidFill>
          </p:spPr>
          <p:txBody>
            <a:bodyPr wrap="square" lIns="0" tIns="0" rIns="0" bIns="0" rtlCol="0"/>
            <a:lstStyle/>
            <a:p>
              <a:endParaRPr/>
            </a:p>
          </p:txBody>
        </p:sp>
      </p:grpSp>
      <p:sp>
        <p:nvSpPr>
          <p:cNvPr id="151" name="object 151"/>
          <p:cNvSpPr txBox="1"/>
          <p:nvPr/>
        </p:nvSpPr>
        <p:spPr>
          <a:xfrm>
            <a:off x="7679375" y="5849706"/>
            <a:ext cx="784830" cy="2116455"/>
          </a:xfrm>
          <a:prstGeom prst="rect">
            <a:avLst/>
          </a:prstGeom>
        </p:spPr>
        <p:txBody>
          <a:bodyPr vert="vert270" wrap="square" lIns="0" tIns="93980" rIns="0" bIns="0" rtlCol="0">
            <a:spAutoFit/>
          </a:bodyPr>
          <a:lstStyle/>
          <a:p>
            <a:pPr marL="12700">
              <a:lnSpc>
                <a:spcPct val="100000"/>
              </a:lnSpc>
              <a:spcBef>
                <a:spcPts val="740"/>
              </a:spcBef>
            </a:pPr>
            <a:r>
              <a:rPr sz="2550" spc="-5" dirty="0">
                <a:solidFill>
                  <a:srgbClr val="FF2F92"/>
                </a:solidFill>
                <a:latin typeface="Lucida Sans Unicode"/>
                <a:cs typeface="Lucida Sans Unicode"/>
              </a:rPr>
              <a:t>Su</a:t>
            </a:r>
            <a:r>
              <a:rPr sz="2550" dirty="0">
                <a:solidFill>
                  <a:srgbClr val="FF2F92"/>
                </a:solidFill>
                <a:latin typeface="Lucida Sans Unicode"/>
                <a:cs typeface="Lucida Sans Unicode"/>
              </a:rPr>
              <a:t>b</a:t>
            </a:r>
            <a:r>
              <a:rPr sz="2550" spc="-65" dirty="0">
                <a:solidFill>
                  <a:srgbClr val="FF2F92"/>
                </a:solidFill>
                <a:latin typeface="Lucida Sans Unicode"/>
                <a:cs typeface="Lucida Sans Unicode"/>
              </a:rPr>
              <a:t>k</a:t>
            </a:r>
            <a:r>
              <a:rPr sz="2550" dirty="0">
                <a:solidFill>
                  <a:srgbClr val="FF2F92"/>
                </a:solidFill>
                <a:latin typeface="Lucida Sans Unicode"/>
                <a:cs typeface="Lucida Sans Unicode"/>
              </a:rPr>
              <a:t>ey</a:t>
            </a:r>
            <a:r>
              <a:rPr sz="2550" spc="-285" dirty="0">
                <a:solidFill>
                  <a:srgbClr val="FF2F92"/>
                </a:solidFill>
                <a:latin typeface="Lucida Sans Unicode"/>
                <a:cs typeface="Lucida Sans Unicode"/>
              </a:rPr>
              <a:t> </a:t>
            </a:r>
            <a:r>
              <a:rPr sz="2550" dirty="0">
                <a:solidFill>
                  <a:srgbClr val="FF2F92"/>
                </a:solidFill>
                <a:latin typeface="Lucida Sans Unicode"/>
                <a:cs typeface="Lucida Sans Unicode"/>
              </a:rPr>
              <a:t>#1</a:t>
            </a:r>
            <a:r>
              <a:rPr sz="2550" spc="-285" dirty="0">
                <a:solidFill>
                  <a:srgbClr val="FF2F92"/>
                </a:solidFill>
                <a:latin typeface="Lucida Sans Unicode"/>
                <a:cs typeface="Lucida Sans Unicode"/>
              </a:rPr>
              <a:t> </a:t>
            </a:r>
            <a:r>
              <a:rPr sz="2550" dirty="0">
                <a:solidFill>
                  <a:srgbClr val="FF2F92"/>
                </a:solidFill>
                <a:latin typeface="Lucida Sans Unicode"/>
                <a:cs typeface="Lucida Sans Unicode"/>
              </a:rPr>
              <a:t>(4</a:t>
            </a:r>
            <a:r>
              <a:rPr sz="2550" spc="-5" dirty="0">
                <a:solidFill>
                  <a:srgbClr val="FF2F92"/>
                </a:solidFill>
                <a:latin typeface="Lucida Sans Unicode"/>
                <a:cs typeface="Lucida Sans Unicode"/>
              </a:rPr>
              <a:t>8)</a:t>
            </a:r>
            <a:endParaRPr sz="2550" dirty="0">
              <a:solidFill>
                <a:srgbClr val="FF2F92"/>
              </a:solidFill>
              <a:latin typeface="Lucida Sans Unicode"/>
              <a:cs typeface="Lucida Sans Unicode"/>
            </a:endParaRPr>
          </a:p>
        </p:txBody>
      </p:sp>
      <p:sp>
        <p:nvSpPr>
          <p:cNvPr id="153" name="object 153"/>
          <p:cNvSpPr txBox="1"/>
          <p:nvPr/>
        </p:nvSpPr>
        <p:spPr>
          <a:xfrm>
            <a:off x="10650364" y="5810336"/>
            <a:ext cx="784830" cy="2155825"/>
          </a:xfrm>
          <a:prstGeom prst="rect">
            <a:avLst/>
          </a:prstGeom>
        </p:spPr>
        <p:txBody>
          <a:bodyPr vert="vert270" wrap="square" lIns="0" tIns="93980" rIns="0" bIns="0" rtlCol="0">
            <a:spAutoFit/>
          </a:bodyPr>
          <a:lstStyle/>
          <a:p>
            <a:pPr marL="12700">
              <a:lnSpc>
                <a:spcPct val="100000"/>
              </a:lnSpc>
              <a:spcBef>
                <a:spcPts val="740"/>
              </a:spcBef>
            </a:pPr>
            <a:r>
              <a:rPr sz="2550" spc="-5" dirty="0">
                <a:solidFill>
                  <a:srgbClr val="FF2F92"/>
                </a:solidFill>
                <a:latin typeface="Lucida Sans Unicode"/>
                <a:cs typeface="Lucida Sans Unicode"/>
              </a:rPr>
              <a:t>Su</a:t>
            </a:r>
            <a:r>
              <a:rPr sz="2550" dirty="0">
                <a:solidFill>
                  <a:srgbClr val="FF2F92"/>
                </a:solidFill>
                <a:latin typeface="Lucida Sans Unicode"/>
                <a:cs typeface="Lucida Sans Unicode"/>
              </a:rPr>
              <a:t>b</a:t>
            </a:r>
            <a:r>
              <a:rPr sz="2550" spc="-65" dirty="0">
                <a:solidFill>
                  <a:srgbClr val="FF2F92"/>
                </a:solidFill>
                <a:latin typeface="Lucida Sans Unicode"/>
                <a:cs typeface="Lucida Sans Unicode"/>
              </a:rPr>
              <a:t>k</a:t>
            </a:r>
            <a:r>
              <a:rPr sz="2550" dirty="0">
                <a:solidFill>
                  <a:srgbClr val="FF2F92"/>
                </a:solidFill>
                <a:latin typeface="Lucida Sans Unicode"/>
                <a:cs typeface="Lucida Sans Unicode"/>
              </a:rPr>
              <a:t>ey</a:t>
            </a:r>
            <a:r>
              <a:rPr sz="2550" spc="-285" dirty="0">
                <a:solidFill>
                  <a:srgbClr val="FF2F92"/>
                </a:solidFill>
                <a:latin typeface="Lucida Sans Unicode"/>
                <a:cs typeface="Lucida Sans Unicode"/>
              </a:rPr>
              <a:t> </a:t>
            </a:r>
            <a:r>
              <a:rPr sz="2550" dirty="0">
                <a:solidFill>
                  <a:srgbClr val="FF2F92"/>
                </a:solidFill>
                <a:latin typeface="Lucida Sans Unicode"/>
                <a:cs typeface="Lucida Sans Unicode"/>
              </a:rPr>
              <a:t>#2</a:t>
            </a:r>
            <a:r>
              <a:rPr sz="2550" spc="-285" dirty="0">
                <a:solidFill>
                  <a:srgbClr val="FF2F92"/>
                </a:solidFill>
                <a:latin typeface="Lucida Sans Unicode"/>
                <a:cs typeface="Lucida Sans Unicode"/>
              </a:rPr>
              <a:t> </a:t>
            </a:r>
            <a:r>
              <a:rPr sz="2550" dirty="0">
                <a:solidFill>
                  <a:srgbClr val="FF2F92"/>
                </a:solidFill>
                <a:latin typeface="Lucida Sans Unicode"/>
                <a:cs typeface="Lucida Sans Unicode"/>
              </a:rPr>
              <a:t>(4</a:t>
            </a:r>
            <a:r>
              <a:rPr sz="2550" spc="-5" dirty="0">
                <a:solidFill>
                  <a:srgbClr val="FF2F92"/>
                </a:solidFill>
                <a:latin typeface="Lucida Sans Unicode"/>
                <a:cs typeface="Lucida Sans Unicode"/>
              </a:rPr>
              <a:t>8)</a:t>
            </a:r>
            <a:endParaRPr sz="2550" dirty="0">
              <a:solidFill>
                <a:srgbClr val="FF2F92"/>
              </a:solidFill>
              <a:latin typeface="Lucida Sans Unicode"/>
              <a:cs typeface="Lucida Sans Unicode"/>
            </a:endParaRPr>
          </a:p>
        </p:txBody>
      </p:sp>
      <p:sp>
        <p:nvSpPr>
          <p:cNvPr id="155" name="object 155"/>
          <p:cNvSpPr txBox="1"/>
          <p:nvPr/>
        </p:nvSpPr>
        <p:spPr>
          <a:xfrm>
            <a:off x="14725147" y="5732865"/>
            <a:ext cx="784830" cy="2310765"/>
          </a:xfrm>
          <a:prstGeom prst="rect">
            <a:avLst/>
          </a:prstGeom>
        </p:spPr>
        <p:txBody>
          <a:bodyPr vert="vert270" wrap="square" lIns="0" tIns="93980" rIns="0" bIns="0" rtlCol="0">
            <a:spAutoFit/>
          </a:bodyPr>
          <a:lstStyle/>
          <a:p>
            <a:pPr marL="12700">
              <a:lnSpc>
                <a:spcPct val="100000"/>
              </a:lnSpc>
              <a:spcBef>
                <a:spcPts val="740"/>
              </a:spcBef>
            </a:pPr>
            <a:r>
              <a:rPr sz="2550" spc="-5" dirty="0">
                <a:solidFill>
                  <a:srgbClr val="FF2F92"/>
                </a:solidFill>
                <a:latin typeface="Lucida Sans Unicode"/>
                <a:cs typeface="Lucida Sans Unicode"/>
              </a:rPr>
              <a:t>Su</a:t>
            </a:r>
            <a:r>
              <a:rPr sz="2550" dirty="0">
                <a:solidFill>
                  <a:srgbClr val="FF2F92"/>
                </a:solidFill>
                <a:latin typeface="Lucida Sans Unicode"/>
                <a:cs typeface="Lucida Sans Unicode"/>
              </a:rPr>
              <a:t>b</a:t>
            </a:r>
            <a:r>
              <a:rPr sz="2550" spc="-65" dirty="0">
                <a:solidFill>
                  <a:srgbClr val="FF2F92"/>
                </a:solidFill>
                <a:latin typeface="Lucida Sans Unicode"/>
                <a:cs typeface="Lucida Sans Unicode"/>
              </a:rPr>
              <a:t>k</a:t>
            </a:r>
            <a:r>
              <a:rPr sz="2550" dirty="0">
                <a:solidFill>
                  <a:srgbClr val="FF2F92"/>
                </a:solidFill>
                <a:latin typeface="Lucida Sans Unicode"/>
                <a:cs typeface="Lucida Sans Unicode"/>
              </a:rPr>
              <a:t>ey</a:t>
            </a:r>
            <a:r>
              <a:rPr sz="2550" spc="-285" dirty="0">
                <a:solidFill>
                  <a:srgbClr val="FF2F92"/>
                </a:solidFill>
                <a:latin typeface="Lucida Sans Unicode"/>
                <a:cs typeface="Lucida Sans Unicode"/>
              </a:rPr>
              <a:t> </a:t>
            </a:r>
            <a:r>
              <a:rPr sz="2550" dirty="0">
                <a:solidFill>
                  <a:srgbClr val="FF2F92"/>
                </a:solidFill>
                <a:latin typeface="Lucida Sans Unicode"/>
                <a:cs typeface="Lucida Sans Unicode"/>
              </a:rPr>
              <a:t>#16</a:t>
            </a:r>
            <a:r>
              <a:rPr sz="2550" spc="-285" dirty="0">
                <a:solidFill>
                  <a:srgbClr val="FF2F92"/>
                </a:solidFill>
                <a:latin typeface="Lucida Sans Unicode"/>
                <a:cs typeface="Lucida Sans Unicode"/>
              </a:rPr>
              <a:t> </a:t>
            </a:r>
            <a:r>
              <a:rPr sz="2550" dirty="0">
                <a:solidFill>
                  <a:srgbClr val="FF2F92"/>
                </a:solidFill>
                <a:latin typeface="Lucida Sans Unicode"/>
                <a:cs typeface="Lucida Sans Unicode"/>
              </a:rPr>
              <a:t>(4</a:t>
            </a:r>
            <a:r>
              <a:rPr sz="2550" spc="-5" dirty="0">
                <a:solidFill>
                  <a:srgbClr val="FF2F92"/>
                </a:solidFill>
                <a:latin typeface="Lucida Sans Unicode"/>
                <a:cs typeface="Lucida Sans Unicode"/>
              </a:rPr>
              <a:t>8)</a:t>
            </a:r>
            <a:endParaRPr sz="2550" dirty="0">
              <a:solidFill>
                <a:srgbClr val="FF2F92"/>
              </a:solidFill>
              <a:latin typeface="Lucida Sans Unicode"/>
              <a:cs typeface="Lucida Sans Unicode"/>
            </a:endParaRPr>
          </a:p>
        </p:txBody>
      </p:sp>
      <p:sp>
        <p:nvSpPr>
          <p:cNvPr id="4" name="CasellaDiTesto 3">
            <a:extLst>
              <a:ext uri="{FF2B5EF4-FFF2-40B4-BE49-F238E27FC236}">
                <a16:creationId xmlns:a16="http://schemas.microsoft.com/office/drawing/2014/main" id="{619CBD30-5AEE-7281-A381-78DEC51D6D89}"/>
              </a:ext>
            </a:extLst>
          </p:cNvPr>
          <p:cNvSpPr txBox="1"/>
          <p:nvPr/>
        </p:nvSpPr>
        <p:spPr>
          <a:xfrm>
            <a:off x="2470150" y="3031351"/>
            <a:ext cx="15163800" cy="1985159"/>
          </a:xfrm>
          <a:prstGeom prst="rect">
            <a:avLst/>
          </a:prstGeom>
          <a:noFill/>
        </p:spPr>
        <p:txBody>
          <a:bodyPr wrap="square" rtlCol="0">
            <a:spAutoFit/>
          </a:bodyPr>
          <a:lstStyle/>
          <a:p>
            <a:r>
              <a:rPr lang="it-IT" sz="4100" dirty="0">
                <a:solidFill>
                  <a:schemeClr val="tx1">
                    <a:lumMod val="65000"/>
                    <a:lumOff val="35000"/>
                  </a:schemeClr>
                </a:solidFill>
              </a:rPr>
              <a:t>3. Entrambe le metà vengono fatte slittare verso sinistra di 1 o 2 bit</a:t>
            </a:r>
          </a:p>
          <a:p>
            <a:r>
              <a:rPr lang="it-IT" sz="4100" dirty="0">
                <a:solidFill>
                  <a:schemeClr val="tx1">
                    <a:lumMod val="65000"/>
                    <a:lumOff val="35000"/>
                  </a:schemeClr>
                </a:solidFill>
              </a:rPr>
              <a:t>4. Tramite un’altra permutazione vengono scelti 48 bit da usare come sottochiave per quel ciclo</a:t>
            </a:r>
          </a:p>
        </p:txBody>
      </p:sp>
      <p:sp>
        <p:nvSpPr>
          <p:cNvPr id="8" name="object 5">
            <a:extLst>
              <a:ext uri="{FF2B5EF4-FFF2-40B4-BE49-F238E27FC236}">
                <a16:creationId xmlns:a16="http://schemas.microsoft.com/office/drawing/2014/main" id="{DE1F131C-8978-662F-5497-137264DF6F23}"/>
              </a:ext>
            </a:extLst>
          </p:cNvPr>
          <p:cNvSpPr txBox="1">
            <a:spLocks/>
          </p:cNvSpPr>
          <p:nvPr/>
        </p:nvSpPr>
        <p:spPr>
          <a:xfrm>
            <a:off x="3736465" y="561700"/>
            <a:ext cx="12631169" cy="1281761"/>
          </a:xfrm>
          <a:prstGeom prst="rect">
            <a:avLst/>
          </a:prstGeom>
        </p:spPr>
        <p:txBody>
          <a:bodyPr vert="horz" wrap="square" lIns="0" tIns="12065" rIns="0" bIns="0" rtlCol="0">
            <a:spAutoFit/>
          </a:bodyPr>
          <a:lstStyle>
            <a:lvl1pPr>
              <a:defRPr sz="8250" b="1" i="0">
                <a:solidFill>
                  <a:srgbClr val="5E5E5E"/>
                </a:solidFill>
                <a:latin typeface="Arial"/>
                <a:ea typeface="+mj-ea"/>
                <a:cs typeface="Arial"/>
              </a:defRPr>
            </a:lvl1pPr>
          </a:lstStyle>
          <a:p>
            <a:pPr marL="12700">
              <a:spcBef>
                <a:spcPts val="95"/>
              </a:spcBef>
            </a:pPr>
            <a:r>
              <a:rPr lang="it-IT" kern="0" spc="-509"/>
              <a:t>D</a:t>
            </a:r>
            <a:r>
              <a:rPr lang="it-IT" kern="0" spc="-459"/>
              <a:t>E</a:t>
            </a:r>
            <a:r>
              <a:rPr lang="it-IT" kern="0" spc="-300"/>
              <a:t>S – Gestore della chiave</a:t>
            </a:r>
            <a:endParaRPr lang="it-IT" kern="0" spc="-300" dirty="0"/>
          </a:p>
        </p:txBody>
      </p:sp>
    </p:spTree>
    <p:extLst>
      <p:ext uri="{BB962C8B-B14F-4D97-AF65-F5344CB8AC3E}">
        <p14:creationId xmlns:p14="http://schemas.microsoft.com/office/powerpoint/2010/main" val="1187187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asellaDiTesto 30">
            <a:extLst>
              <a:ext uri="{FF2B5EF4-FFF2-40B4-BE49-F238E27FC236}">
                <a16:creationId xmlns:a16="http://schemas.microsoft.com/office/drawing/2014/main" id="{A96C8591-091D-1890-1DCF-CDD2858E12E4}"/>
              </a:ext>
            </a:extLst>
          </p:cNvPr>
          <p:cNvSpPr txBox="1"/>
          <p:nvPr/>
        </p:nvSpPr>
        <p:spPr>
          <a:xfrm>
            <a:off x="3117850" y="1768475"/>
            <a:ext cx="9220201" cy="723275"/>
          </a:xfrm>
          <a:prstGeom prst="rect">
            <a:avLst/>
          </a:prstGeom>
          <a:noFill/>
        </p:spPr>
        <p:txBody>
          <a:bodyPr wrap="square" rtlCol="0">
            <a:spAutoFit/>
          </a:bodyPr>
          <a:lstStyle/>
          <a:p>
            <a:r>
              <a:rPr lang="it-IT" sz="4100" dirty="0">
                <a:solidFill>
                  <a:schemeClr val="tx1">
                    <a:lumMod val="65000"/>
                    <a:lumOff val="35000"/>
                  </a:schemeClr>
                </a:solidFill>
              </a:rPr>
              <a:t>Il DES è l’archetipo della </a:t>
            </a:r>
            <a:r>
              <a:rPr lang="it-IT" sz="4100" dirty="0">
                <a:solidFill>
                  <a:srgbClr val="FF2F92"/>
                </a:solidFill>
              </a:rPr>
              <a:t>cifratura a blocchi</a:t>
            </a:r>
            <a:endParaRPr lang="it-IT" sz="4100" dirty="0">
              <a:solidFill>
                <a:schemeClr val="tx1">
                  <a:lumMod val="65000"/>
                  <a:lumOff val="35000"/>
                </a:schemeClr>
              </a:solidFill>
            </a:endParaRPr>
          </a:p>
        </p:txBody>
      </p:sp>
      <p:sp>
        <p:nvSpPr>
          <p:cNvPr id="4" name="Rettangolo 3">
            <a:extLst>
              <a:ext uri="{FF2B5EF4-FFF2-40B4-BE49-F238E27FC236}">
                <a16:creationId xmlns:a16="http://schemas.microsoft.com/office/drawing/2014/main" id="{ACE02040-AF65-679A-EE36-F84B5B761A12}"/>
              </a:ext>
            </a:extLst>
          </p:cNvPr>
          <p:cNvSpPr/>
          <p:nvPr/>
        </p:nvSpPr>
        <p:spPr>
          <a:xfrm>
            <a:off x="8279514" y="1768475"/>
            <a:ext cx="4058537" cy="724408"/>
          </a:xfrm>
          <a:prstGeom prst="rect">
            <a:avLst/>
          </a:prstGeom>
          <a:noFill/>
          <a:ln w="1111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5" name="Connettore 2 4">
            <a:extLst>
              <a:ext uri="{FF2B5EF4-FFF2-40B4-BE49-F238E27FC236}">
                <a16:creationId xmlns:a16="http://schemas.microsoft.com/office/drawing/2014/main" id="{3F2FC72B-44D2-6F8C-1CF2-AD20660A318D}"/>
              </a:ext>
            </a:extLst>
          </p:cNvPr>
          <p:cNvCxnSpPr>
            <a:cxnSpLocks/>
          </p:cNvCxnSpPr>
          <p:nvPr/>
        </p:nvCxnSpPr>
        <p:spPr>
          <a:xfrm>
            <a:off x="10433050" y="2491750"/>
            <a:ext cx="0" cy="1905000"/>
          </a:xfrm>
          <a:prstGeom prst="straightConnector1">
            <a:avLst/>
          </a:prstGeom>
          <a:ln w="920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Rettangolo 6">
            <a:extLst>
              <a:ext uri="{FF2B5EF4-FFF2-40B4-BE49-F238E27FC236}">
                <a16:creationId xmlns:a16="http://schemas.microsoft.com/office/drawing/2014/main" id="{4A1BDF68-E568-E407-C0E5-BA0F3F7D4EB5}"/>
              </a:ext>
            </a:extLst>
          </p:cNvPr>
          <p:cNvSpPr/>
          <p:nvPr/>
        </p:nvSpPr>
        <p:spPr>
          <a:xfrm>
            <a:off x="6318250" y="4814209"/>
            <a:ext cx="10972796" cy="3323987"/>
          </a:xfrm>
          <a:prstGeom prst="rect">
            <a:avLst/>
          </a:prstGeom>
          <a:noFill/>
          <a:ln w="1111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a:extLst>
              <a:ext uri="{FF2B5EF4-FFF2-40B4-BE49-F238E27FC236}">
                <a16:creationId xmlns:a16="http://schemas.microsoft.com/office/drawing/2014/main" id="{911AD697-2884-581C-5110-338D42B51748}"/>
              </a:ext>
            </a:extLst>
          </p:cNvPr>
          <p:cNvSpPr txBox="1"/>
          <p:nvPr/>
        </p:nvSpPr>
        <p:spPr>
          <a:xfrm>
            <a:off x="6546849" y="4815342"/>
            <a:ext cx="10744199" cy="3323987"/>
          </a:xfrm>
          <a:prstGeom prst="rect">
            <a:avLst/>
          </a:prstGeom>
          <a:noFill/>
        </p:spPr>
        <p:txBody>
          <a:bodyPr wrap="square" rtlCol="0">
            <a:spAutoFit/>
          </a:bodyPr>
          <a:lstStyle/>
          <a:p>
            <a:r>
              <a:rPr lang="it-IT" sz="3500" dirty="0">
                <a:solidFill>
                  <a:schemeClr val="tx1">
                    <a:lumMod val="65000"/>
                    <a:lumOff val="35000"/>
                  </a:schemeClr>
                </a:solidFill>
              </a:rPr>
              <a:t>Algoritmo che prende in ingresso una stringa di lunghezza fissa di testo in chiaro e la trasforma, con una serie di operazioni complesse, in una stringa di testo cifrato </a:t>
            </a:r>
            <a:r>
              <a:rPr lang="it-IT" sz="3500" u="sng" dirty="0">
                <a:solidFill>
                  <a:schemeClr val="tx1">
                    <a:lumMod val="65000"/>
                    <a:lumOff val="35000"/>
                  </a:schemeClr>
                </a:solidFill>
              </a:rPr>
              <a:t>della stessa lunghezza.</a:t>
            </a:r>
          </a:p>
          <a:p>
            <a:r>
              <a:rPr lang="it-IT" sz="3500" u="sng" dirty="0">
                <a:solidFill>
                  <a:schemeClr val="tx1">
                    <a:lumMod val="65000"/>
                    <a:lumOff val="35000"/>
                  </a:schemeClr>
                </a:solidFill>
              </a:rPr>
              <a:t>Non</a:t>
            </a:r>
            <a:r>
              <a:rPr lang="it-IT" sz="3500" dirty="0">
                <a:solidFill>
                  <a:schemeClr val="tx1">
                    <a:lumMod val="65000"/>
                    <a:lumOff val="35000"/>
                  </a:schemeClr>
                </a:solidFill>
              </a:rPr>
              <a:t> cifrano un bit (lettera) alla volta, cifrano un blocco di elementi contemporaneamente. </a:t>
            </a:r>
          </a:p>
        </p:txBody>
      </p:sp>
    </p:spTree>
    <p:extLst>
      <p:ext uri="{BB962C8B-B14F-4D97-AF65-F5344CB8AC3E}">
        <p14:creationId xmlns:p14="http://schemas.microsoft.com/office/powerpoint/2010/main" val="3636349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59807" y="549275"/>
            <a:ext cx="5782945" cy="1282065"/>
          </a:xfrm>
          <a:prstGeom prst="rect">
            <a:avLst/>
          </a:prstGeom>
        </p:spPr>
        <p:txBody>
          <a:bodyPr vert="horz" wrap="square" lIns="0" tIns="12065" rIns="0" bIns="0" rtlCol="0">
            <a:spAutoFit/>
          </a:bodyPr>
          <a:lstStyle/>
          <a:p>
            <a:pPr marL="12700">
              <a:lnSpc>
                <a:spcPct val="100000"/>
              </a:lnSpc>
              <a:spcBef>
                <a:spcPts val="95"/>
              </a:spcBef>
            </a:pPr>
            <a:r>
              <a:rPr spc="-185" dirty="0"/>
              <a:t>Crittoanalisi</a:t>
            </a:r>
          </a:p>
        </p:txBody>
      </p:sp>
      <p:pic>
        <p:nvPicPr>
          <p:cNvPr id="4" name="object 4"/>
          <p:cNvPicPr/>
          <p:nvPr/>
        </p:nvPicPr>
        <p:blipFill>
          <a:blip r:embed="rId2" cstate="print"/>
          <a:stretch>
            <a:fillRect/>
          </a:stretch>
        </p:blipFill>
        <p:spPr>
          <a:xfrm>
            <a:off x="1511662" y="2430234"/>
            <a:ext cx="17079237" cy="1009255"/>
          </a:xfrm>
          <a:prstGeom prst="rect">
            <a:avLst/>
          </a:prstGeom>
        </p:spPr>
      </p:pic>
      <p:sp>
        <p:nvSpPr>
          <p:cNvPr id="51" name="CasellaDiTesto 50">
            <a:extLst>
              <a:ext uri="{FF2B5EF4-FFF2-40B4-BE49-F238E27FC236}">
                <a16:creationId xmlns:a16="http://schemas.microsoft.com/office/drawing/2014/main" id="{C41E253A-5BAB-A93E-93A4-2E1F6272AAC3}"/>
              </a:ext>
            </a:extLst>
          </p:cNvPr>
          <p:cNvSpPr txBox="1"/>
          <p:nvPr/>
        </p:nvSpPr>
        <p:spPr>
          <a:xfrm>
            <a:off x="3421878" y="4816475"/>
            <a:ext cx="13716771" cy="2862322"/>
          </a:xfrm>
          <a:prstGeom prst="rect">
            <a:avLst/>
          </a:prstGeom>
          <a:noFill/>
        </p:spPr>
        <p:txBody>
          <a:bodyPr wrap="square" rtlCol="0">
            <a:spAutoFit/>
          </a:bodyPr>
          <a:lstStyle/>
          <a:p>
            <a:r>
              <a:rPr lang="it-IT" sz="4500" dirty="0">
                <a:solidFill>
                  <a:schemeClr val="tx1">
                    <a:lumMod val="65000"/>
                    <a:lumOff val="35000"/>
                  </a:schemeClr>
                </a:solidFill>
              </a:rPr>
              <a:t>La nostra chiave è lunga 56 bit (64, di cui 8 scartati all’inizio)</a:t>
            </a:r>
          </a:p>
          <a:p>
            <a:endParaRPr lang="it-IT" sz="4500" dirty="0">
              <a:solidFill>
                <a:schemeClr val="tx1">
                  <a:lumMod val="65000"/>
                  <a:lumOff val="35000"/>
                </a:schemeClr>
              </a:solidFill>
            </a:endParaRPr>
          </a:p>
          <a:p>
            <a:r>
              <a:rPr lang="it-IT" sz="4500" dirty="0">
                <a:solidFill>
                  <a:schemeClr val="tx1">
                    <a:lumMod val="65000"/>
                    <a:lumOff val="35000"/>
                  </a:schemeClr>
                </a:solidFill>
              </a:rPr>
              <a:t>Per ognuno di questi bit abbiamo 2 possibilità: 0 oppure 1</a:t>
            </a:r>
          </a:p>
        </p:txBody>
      </p:sp>
    </p:spTree>
    <p:extLst>
      <p:ext uri="{BB962C8B-B14F-4D97-AF65-F5344CB8AC3E}">
        <p14:creationId xmlns:p14="http://schemas.microsoft.com/office/powerpoint/2010/main" val="4152444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72411" y="521795"/>
            <a:ext cx="5782945" cy="1282065"/>
          </a:xfrm>
          <a:prstGeom prst="rect">
            <a:avLst/>
          </a:prstGeom>
        </p:spPr>
        <p:txBody>
          <a:bodyPr vert="horz" wrap="square" lIns="0" tIns="12065" rIns="0" bIns="0" rtlCol="0">
            <a:spAutoFit/>
          </a:bodyPr>
          <a:lstStyle/>
          <a:p>
            <a:pPr marL="12700">
              <a:lnSpc>
                <a:spcPct val="100000"/>
              </a:lnSpc>
              <a:spcBef>
                <a:spcPts val="95"/>
              </a:spcBef>
            </a:pPr>
            <a:r>
              <a:rPr spc="-185" dirty="0"/>
              <a:t>Crittoanalisi</a:t>
            </a:r>
          </a:p>
        </p:txBody>
      </p:sp>
      <p:pic>
        <p:nvPicPr>
          <p:cNvPr id="4" name="object 4"/>
          <p:cNvPicPr/>
          <p:nvPr/>
        </p:nvPicPr>
        <p:blipFill>
          <a:blip r:embed="rId2" cstate="print"/>
          <a:stretch>
            <a:fillRect/>
          </a:stretch>
        </p:blipFill>
        <p:spPr>
          <a:xfrm>
            <a:off x="1511662" y="2430234"/>
            <a:ext cx="17079237" cy="1009255"/>
          </a:xfrm>
          <a:prstGeom prst="rect">
            <a:avLst/>
          </a:prstGeom>
        </p:spPr>
      </p:pic>
      <p:sp>
        <p:nvSpPr>
          <p:cNvPr id="5" name="object 5"/>
          <p:cNvSpPr txBox="1"/>
          <p:nvPr/>
        </p:nvSpPr>
        <p:spPr>
          <a:xfrm>
            <a:off x="1435822" y="3841566"/>
            <a:ext cx="17256125" cy="1784985"/>
          </a:xfrm>
          <a:prstGeom prst="rect">
            <a:avLst/>
          </a:prstGeom>
        </p:spPr>
        <p:txBody>
          <a:bodyPr vert="horz" wrap="square" lIns="0" tIns="11430" rIns="0" bIns="0" rtlCol="0">
            <a:spAutoFit/>
          </a:bodyPr>
          <a:lstStyle/>
          <a:p>
            <a:pPr marL="38100">
              <a:lnSpc>
                <a:spcPct val="100000"/>
              </a:lnSpc>
              <a:spcBef>
                <a:spcPts val="90"/>
              </a:spcBef>
              <a:tabLst>
                <a:tab pos="6803390" algn="l"/>
                <a:tab pos="10395585" algn="l"/>
              </a:tabLst>
            </a:pPr>
            <a:r>
              <a:rPr sz="11550" i="1" spc="595" dirty="0">
                <a:solidFill>
                  <a:srgbClr val="5E5E5E"/>
                </a:solidFill>
                <a:latin typeface="Times New Roman"/>
                <a:cs typeface="Times New Roman"/>
              </a:rPr>
              <a:t>K</a:t>
            </a:r>
            <a:r>
              <a:rPr sz="12300" spc="-1177" baseline="28794" dirty="0">
                <a:solidFill>
                  <a:srgbClr val="5E5E5E"/>
                </a:solidFill>
                <a:latin typeface="Lucida Sans Unicode"/>
                <a:cs typeface="Lucida Sans Unicode"/>
              </a:rPr>
              <a:t>⋆</a:t>
            </a:r>
            <a:r>
              <a:rPr sz="12300" spc="914" baseline="28794" dirty="0">
                <a:solidFill>
                  <a:srgbClr val="5E5E5E"/>
                </a:solidFill>
                <a:latin typeface="Lucida Sans Unicode"/>
                <a:cs typeface="Lucida Sans Unicode"/>
              </a:rPr>
              <a:t> </a:t>
            </a:r>
            <a:r>
              <a:rPr sz="11550" spc="1510" dirty="0">
                <a:solidFill>
                  <a:srgbClr val="5E5E5E"/>
                </a:solidFill>
                <a:latin typeface="Cambria"/>
                <a:cs typeface="Cambria"/>
              </a:rPr>
              <a:t>=</a:t>
            </a:r>
            <a:r>
              <a:rPr sz="11550" spc="660" dirty="0">
                <a:solidFill>
                  <a:srgbClr val="5E5E5E"/>
                </a:solidFill>
                <a:latin typeface="Cambria"/>
                <a:cs typeface="Cambria"/>
              </a:rPr>
              <a:t> </a:t>
            </a:r>
            <a:r>
              <a:rPr sz="11550" spc="1315" dirty="0">
                <a:solidFill>
                  <a:srgbClr val="5E5E5E"/>
                </a:solidFill>
                <a:latin typeface="Cambria"/>
                <a:cs typeface="Cambria"/>
              </a:rPr>
              <a:t>|</a:t>
            </a:r>
            <a:r>
              <a:rPr sz="11550" spc="1630" dirty="0">
                <a:solidFill>
                  <a:srgbClr val="5E5E5E"/>
                </a:solidFill>
                <a:latin typeface="Lucida Sans Unicode"/>
                <a:cs typeface="Lucida Sans Unicode"/>
              </a:rPr>
              <a:t>Σ</a:t>
            </a:r>
            <a:r>
              <a:rPr sz="11550" spc="35" dirty="0">
                <a:solidFill>
                  <a:srgbClr val="5E5E5E"/>
                </a:solidFill>
                <a:latin typeface="Cambria"/>
                <a:cs typeface="Cambria"/>
              </a:rPr>
              <a:t>|</a:t>
            </a:r>
            <a:r>
              <a:rPr sz="12300" i="1" spc="-7" baseline="34552" dirty="0">
                <a:solidFill>
                  <a:srgbClr val="5E5E5E"/>
                </a:solidFill>
                <a:latin typeface="Times New Roman"/>
                <a:cs typeface="Times New Roman"/>
              </a:rPr>
              <a:t>L</a:t>
            </a:r>
            <a:r>
              <a:rPr sz="12300" i="1" baseline="34552" dirty="0">
                <a:solidFill>
                  <a:srgbClr val="5E5E5E"/>
                </a:solidFill>
                <a:latin typeface="Times New Roman"/>
                <a:cs typeface="Times New Roman"/>
              </a:rPr>
              <a:t>	</a:t>
            </a:r>
            <a:r>
              <a:rPr sz="11550" spc="1510" dirty="0">
                <a:solidFill>
                  <a:srgbClr val="5E5E5E"/>
                </a:solidFill>
                <a:latin typeface="Cambria"/>
                <a:cs typeface="Cambria"/>
              </a:rPr>
              <a:t>=</a:t>
            </a:r>
            <a:r>
              <a:rPr sz="11550" spc="660" dirty="0">
                <a:solidFill>
                  <a:srgbClr val="5E5E5E"/>
                </a:solidFill>
                <a:latin typeface="Cambria"/>
                <a:cs typeface="Cambria"/>
              </a:rPr>
              <a:t> </a:t>
            </a:r>
            <a:r>
              <a:rPr sz="11550" spc="-625" dirty="0">
                <a:solidFill>
                  <a:srgbClr val="5E5E5E"/>
                </a:solidFill>
                <a:latin typeface="Cambria"/>
                <a:cs typeface="Cambria"/>
              </a:rPr>
              <a:t>2</a:t>
            </a:r>
            <a:r>
              <a:rPr sz="12300" spc="-667" baseline="28794" dirty="0">
                <a:solidFill>
                  <a:srgbClr val="5E5E5E"/>
                </a:solidFill>
                <a:latin typeface="Cambria"/>
                <a:cs typeface="Cambria"/>
              </a:rPr>
              <a:t>56</a:t>
            </a:r>
            <a:r>
              <a:rPr sz="12300" baseline="28794" dirty="0">
                <a:solidFill>
                  <a:srgbClr val="5E5E5E"/>
                </a:solidFill>
                <a:latin typeface="Cambria"/>
                <a:cs typeface="Cambria"/>
              </a:rPr>
              <a:t>	</a:t>
            </a:r>
            <a:r>
              <a:rPr sz="11550" spc="-1275" dirty="0">
                <a:solidFill>
                  <a:srgbClr val="5E5E5E"/>
                </a:solidFill>
                <a:latin typeface="Lucida Sans Unicode"/>
                <a:cs typeface="Lucida Sans Unicode"/>
              </a:rPr>
              <a:t>≈</a:t>
            </a:r>
            <a:r>
              <a:rPr sz="11550" spc="-450" dirty="0">
                <a:solidFill>
                  <a:srgbClr val="5E5E5E"/>
                </a:solidFill>
                <a:latin typeface="Lucida Sans Unicode"/>
                <a:cs typeface="Lucida Sans Unicode"/>
              </a:rPr>
              <a:t> </a:t>
            </a:r>
            <a:r>
              <a:rPr sz="11550" spc="-245" dirty="0">
                <a:solidFill>
                  <a:srgbClr val="5E5E5E"/>
                </a:solidFill>
                <a:latin typeface="Cambria"/>
                <a:cs typeface="Cambria"/>
              </a:rPr>
              <a:t>7,2</a:t>
            </a:r>
            <a:r>
              <a:rPr sz="11550" spc="20" dirty="0">
                <a:solidFill>
                  <a:srgbClr val="5E5E5E"/>
                </a:solidFill>
                <a:latin typeface="Cambria"/>
                <a:cs typeface="Cambria"/>
              </a:rPr>
              <a:t> </a:t>
            </a:r>
            <a:r>
              <a:rPr sz="11550" spc="-1850" dirty="0">
                <a:solidFill>
                  <a:srgbClr val="5E5E5E"/>
                </a:solidFill>
                <a:latin typeface="Lucida Sans Unicode"/>
                <a:cs typeface="Lucida Sans Unicode"/>
              </a:rPr>
              <a:t>⋅</a:t>
            </a:r>
            <a:r>
              <a:rPr sz="11550" spc="-1090" dirty="0">
                <a:solidFill>
                  <a:srgbClr val="5E5E5E"/>
                </a:solidFill>
                <a:latin typeface="Lucida Sans Unicode"/>
                <a:cs typeface="Lucida Sans Unicode"/>
              </a:rPr>
              <a:t> </a:t>
            </a:r>
            <a:r>
              <a:rPr sz="11550" spc="-625" dirty="0">
                <a:solidFill>
                  <a:srgbClr val="5E5E5E"/>
                </a:solidFill>
                <a:latin typeface="Cambria"/>
                <a:cs typeface="Cambria"/>
              </a:rPr>
              <a:t>10</a:t>
            </a:r>
            <a:r>
              <a:rPr sz="12300" spc="-667" baseline="28794" dirty="0">
                <a:solidFill>
                  <a:srgbClr val="5E5E5E"/>
                </a:solidFill>
                <a:latin typeface="Cambria"/>
                <a:cs typeface="Cambria"/>
              </a:rPr>
              <a:t>16</a:t>
            </a:r>
            <a:endParaRPr sz="12300" baseline="28794" dirty="0">
              <a:latin typeface="Cambria"/>
              <a:cs typeface="Cambria"/>
            </a:endParaRPr>
          </a:p>
        </p:txBody>
      </p:sp>
      <p:sp>
        <p:nvSpPr>
          <p:cNvPr id="50" name="CasellaDiTesto 49">
            <a:extLst>
              <a:ext uri="{FF2B5EF4-FFF2-40B4-BE49-F238E27FC236}">
                <a16:creationId xmlns:a16="http://schemas.microsoft.com/office/drawing/2014/main" id="{8090005F-15BA-F398-24DE-241BA6F2D3B3}"/>
              </a:ext>
            </a:extLst>
          </p:cNvPr>
          <p:cNvSpPr txBox="1"/>
          <p:nvPr/>
        </p:nvSpPr>
        <p:spPr>
          <a:xfrm>
            <a:off x="2432050" y="6893957"/>
            <a:ext cx="15240000" cy="2616101"/>
          </a:xfrm>
          <a:prstGeom prst="rect">
            <a:avLst/>
          </a:prstGeom>
          <a:noFill/>
        </p:spPr>
        <p:txBody>
          <a:bodyPr wrap="square" rtlCol="0">
            <a:spAutoFit/>
          </a:bodyPr>
          <a:lstStyle/>
          <a:p>
            <a:r>
              <a:rPr lang="it-IT" sz="4100" dirty="0">
                <a:solidFill>
                  <a:schemeClr val="tx1">
                    <a:lumMod val="65000"/>
                    <a:lumOff val="35000"/>
                  </a:schemeClr>
                </a:solidFill>
              </a:rPr>
              <a:t>Possono sembrare tantissime, ma in realtà già a metà degli anni ‘70 esistevano computer in grado di trovare una chiave valida in un tempo ragionevole. Oggi si può forzare DES in poche ore con un attacco di forza bruta.</a:t>
            </a:r>
          </a:p>
        </p:txBody>
      </p:sp>
    </p:spTree>
    <p:extLst>
      <p:ext uri="{BB962C8B-B14F-4D97-AF65-F5344CB8AC3E}">
        <p14:creationId xmlns:p14="http://schemas.microsoft.com/office/powerpoint/2010/main" val="1346945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60577" y="761539"/>
            <a:ext cx="5782945" cy="1282065"/>
          </a:xfrm>
          <a:prstGeom prst="rect">
            <a:avLst/>
          </a:prstGeom>
        </p:spPr>
        <p:txBody>
          <a:bodyPr vert="horz" wrap="square" lIns="0" tIns="12065" rIns="0" bIns="0" rtlCol="0">
            <a:spAutoFit/>
          </a:bodyPr>
          <a:lstStyle/>
          <a:p>
            <a:pPr marL="12700">
              <a:lnSpc>
                <a:spcPct val="100000"/>
              </a:lnSpc>
              <a:spcBef>
                <a:spcPts val="95"/>
              </a:spcBef>
            </a:pPr>
            <a:r>
              <a:rPr spc="-185" dirty="0"/>
              <a:t>Crittoanalisi</a:t>
            </a:r>
          </a:p>
        </p:txBody>
      </p:sp>
      <p:pic>
        <p:nvPicPr>
          <p:cNvPr id="5" name="object 5"/>
          <p:cNvPicPr/>
          <p:nvPr/>
        </p:nvPicPr>
        <p:blipFill>
          <a:blip r:embed="rId2" cstate="print"/>
          <a:stretch>
            <a:fillRect/>
          </a:stretch>
        </p:blipFill>
        <p:spPr>
          <a:xfrm>
            <a:off x="2235988" y="3645959"/>
            <a:ext cx="4462130" cy="760774"/>
          </a:xfrm>
          <a:prstGeom prst="rect">
            <a:avLst/>
          </a:prstGeom>
        </p:spPr>
      </p:pic>
      <p:pic>
        <p:nvPicPr>
          <p:cNvPr id="6" name="object 6"/>
          <p:cNvPicPr/>
          <p:nvPr/>
        </p:nvPicPr>
        <p:blipFill>
          <a:blip r:embed="rId3" cstate="print"/>
          <a:stretch>
            <a:fillRect/>
          </a:stretch>
        </p:blipFill>
        <p:spPr>
          <a:xfrm>
            <a:off x="756426" y="5141943"/>
            <a:ext cx="6422701" cy="956592"/>
          </a:xfrm>
          <a:prstGeom prst="rect">
            <a:avLst/>
          </a:prstGeom>
        </p:spPr>
      </p:pic>
      <p:pic>
        <p:nvPicPr>
          <p:cNvPr id="7" name="object 7"/>
          <p:cNvPicPr/>
          <p:nvPr/>
        </p:nvPicPr>
        <p:blipFill>
          <a:blip r:embed="rId4" cstate="print"/>
          <a:stretch>
            <a:fillRect/>
          </a:stretch>
        </p:blipFill>
        <p:spPr>
          <a:xfrm>
            <a:off x="1844475" y="6833745"/>
            <a:ext cx="4867346" cy="783270"/>
          </a:xfrm>
          <a:prstGeom prst="rect">
            <a:avLst/>
          </a:prstGeom>
        </p:spPr>
      </p:pic>
      <p:sp>
        <p:nvSpPr>
          <p:cNvPr id="11" name="object 11"/>
          <p:cNvSpPr txBox="1"/>
          <p:nvPr/>
        </p:nvSpPr>
        <p:spPr>
          <a:xfrm>
            <a:off x="1353989" y="3216275"/>
            <a:ext cx="17979314" cy="4574329"/>
          </a:xfrm>
          <a:prstGeom prst="rect">
            <a:avLst/>
          </a:prstGeom>
        </p:spPr>
        <p:txBody>
          <a:bodyPr vert="horz" wrap="square" lIns="0" tIns="11430" rIns="0" bIns="0" rtlCol="0">
            <a:spAutoFit/>
          </a:bodyPr>
          <a:lstStyle/>
          <a:p>
            <a:pPr marL="6139180" marR="17780">
              <a:lnSpc>
                <a:spcPct val="149500"/>
              </a:lnSpc>
              <a:spcBef>
                <a:spcPts val="1335"/>
              </a:spcBef>
            </a:pPr>
            <a:r>
              <a:rPr sz="6600" spc="114" dirty="0">
                <a:solidFill>
                  <a:srgbClr val="5E5E5E"/>
                </a:solidFill>
                <a:latin typeface="Tahoma"/>
                <a:cs typeface="Tahoma"/>
              </a:rPr>
              <a:t>s</a:t>
            </a:r>
            <a:r>
              <a:rPr sz="6600" spc="-30" dirty="0">
                <a:solidFill>
                  <a:srgbClr val="5E5E5E"/>
                </a:solidFill>
                <a:latin typeface="Tahoma"/>
                <a:cs typeface="Tahoma"/>
              </a:rPr>
              <a:t>p</a:t>
            </a:r>
            <a:r>
              <a:rPr sz="6600" spc="-190" dirty="0">
                <a:solidFill>
                  <a:srgbClr val="5E5E5E"/>
                </a:solidFill>
                <a:latin typeface="Tahoma"/>
                <a:cs typeface="Tahoma"/>
              </a:rPr>
              <a:t>a</a:t>
            </a:r>
            <a:r>
              <a:rPr sz="6600" spc="150" dirty="0">
                <a:solidFill>
                  <a:srgbClr val="5E5E5E"/>
                </a:solidFill>
                <a:latin typeface="Tahoma"/>
                <a:cs typeface="Tahoma"/>
              </a:rPr>
              <a:t>z</a:t>
            </a:r>
            <a:r>
              <a:rPr sz="6600" spc="-150" dirty="0">
                <a:solidFill>
                  <a:srgbClr val="5E5E5E"/>
                </a:solidFill>
                <a:latin typeface="Tahoma"/>
                <a:cs typeface="Tahoma"/>
              </a:rPr>
              <a:t>i</a:t>
            </a:r>
            <a:r>
              <a:rPr sz="6600" spc="-85" dirty="0">
                <a:solidFill>
                  <a:srgbClr val="5E5E5E"/>
                </a:solidFill>
                <a:latin typeface="Tahoma"/>
                <a:cs typeface="Tahoma"/>
              </a:rPr>
              <a:t>o</a:t>
            </a:r>
            <a:r>
              <a:rPr sz="6600" spc="-710" dirty="0">
                <a:solidFill>
                  <a:srgbClr val="5E5E5E"/>
                </a:solidFill>
                <a:latin typeface="Tahoma"/>
                <a:cs typeface="Tahoma"/>
              </a:rPr>
              <a:t> </a:t>
            </a:r>
            <a:r>
              <a:rPr sz="6600" spc="-5" dirty="0">
                <a:solidFill>
                  <a:srgbClr val="5E5E5E"/>
                </a:solidFill>
                <a:latin typeface="Tahoma"/>
                <a:cs typeface="Tahoma"/>
              </a:rPr>
              <a:t>d</a:t>
            </a:r>
            <a:r>
              <a:rPr sz="6600" spc="-100" dirty="0">
                <a:solidFill>
                  <a:srgbClr val="5E5E5E"/>
                </a:solidFill>
                <a:latin typeface="Tahoma"/>
                <a:cs typeface="Tahoma"/>
              </a:rPr>
              <a:t>e</a:t>
            </a:r>
            <a:r>
              <a:rPr sz="6600" spc="-165" dirty="0">
                <a:solidFill>
                  <a:srgbClr val="5E5E5E"/>
                </a:solidFill>
                <a:latin typeface="Tahoma"/>
                <a:cs typeface="Tahoma"/>
              </a:rPr>
              <a:t>ll</a:t>
            </a:r>
            <a:r>
              <a:rPr sz="6600" spc="-100" dirty="0">
                <a:solidFill>
                  <a:srgbClr val="5E5E5E"/>
                </a:solidFill>
                <a:latin typeface="Tahoma"/>
                <a:cs typeface="Tahoma"/>
              </a:rPr>
              <a:t>e</a:t>
            </a:r>
            <a:r>
              <a:rPr sz="6600" spc="-710" dirty="0">
                <a:solidFill>
                  <a:srgbClr val="5E5E5E"/>
                </a:solidFill>
                <a:latin typeface="Tahoma"/>
                <a:cs typeface="Tahoma"/>
              </a:rPr>
              <a:t> </a:t>
            </a:r>
            <a:r>
              <a:rPr sz="6600" spc="65" dirty="0">
                <a:solidFill>
                  <a:srgbClr val="5E5E5E"/>
                </a:solidFill>
                <a:latin typeface="Tahoma"/>
                <a:cs typeface="Tahoma"/>
              </a:rPr>
              <a:t>ch</a:t>
            </a:r>
            <a:r>
              <a:rPr sz="6600" spc="-150" dirty="0">
                <a:solidFill>
                  <a:srgbClr val="5E5E5E"/>
                </a:solidFill>
                <a:latin typeface="Tahoma"/>
                <a:cs typeface="Tahoma"/>
              </a:rPr>
              <a:t>i</a:t>
            </a:r>
            <a:r>
              <a:rPr sz="6600" spc="-135" dirty="0">
                <a:solidFill>
                  <a:srgbClr val="5E5E5E"/>
                </a:solidFill>
                <a:latin typeface="Tahoma"/>
                <a:cs typeface="Tahoma"/>
              </a:rPr>
              <a:t>a</a:t>
            </a:r>
            <a:r>
              <a:rPr sz="6600" spc="-130" dirty="0">
                <a:solidFill>
                  <a:srgbClr val="5E5E5E"/>
                </a:solidFill>
                <a:latin typeface="Tahoma"/>
                <a:cs typeface="Tahoma"/>
              </a:rPr>
              <a:t>v</a:t>
            </a:r>
            <a:r>
              <a:rPr sz="6600" spc="-150" dirty="0">
                <a:solidFill>
                  <a:srgbClr val="5E5E5E"/>
                </a:solidFill>
                <a:latin typeface="Tahoma"/>
                <a:cs typeface="Tahoma"/>
              </a:rPr>
              <a:t>i</a:t>
            </a:r>
            <a:r>
              <a:rPr sz="6600" spc="-710" dirty="0">
                <a:solidFill>
                  <a:srgbClr val="5E5E5E"/>
                </a:solidFill>
                <a:latin typeface="Tahoma"/>
                <a:cs typeface="Tahoma"/>
              </a:rPr>
              <a:t> </a:t>
            </a:r>
            <a:r>
              <a:rPr sz="6600" spc="-225" dirty="0">
                <a:solidFill>
                  <a:srgbClr val="5E5E5E"/>
                </a:solidFill>
                <a:latin typeface="Tahoma"/>
                <a:cs typeface="Tahoma"/>
              </a:rPr>
              <a:t>t</a:t>
            </a:r>
            <a:r>
              <a:rPr sz="6600" spc="-515" dirty="0">
                <a:solidFill>
                  <a:srgbClr val="5E5E5E"/>
                </a:solidFill>
                <a:latin typeface="Tahoma"/>
                <a:cs typeface="Tahoma"/>
              </a:rPr>
              <a:t>r</a:t>
            </a:r>
            <a:r>
              <a:rPr sz="6600" spc="-85" dirty="0">
                <a:solidFill>
                  <a:srgbClr val="5E5E5E"/>
                </a:solidFill>
                <a:latin typeface="Tahoma"/>
                <a:cs typeface="Tahoma"/>
              </a:rPr>
              <a:t>o</a:t>
            </a:r>
            <a:r>
              <a:rPr sz="6600" spc="-30" dirty="0">
                <a:solidFill>
                  <a:srgbClr val="5E5E5E"/>
                </a:solidFill>
                <a:latin typeface="Tahoma"/>
                <a:cs typeface="Tahoma"/>
              </a:rPr>
              <a:t>pp</a:t>
            </a:r>
            <a:r>
              <a:rPr sz="6600" spc="-85" dirty="0">
                <a:solidFill>
                  <a:srgbClr val="5E5E5E"/>
                </a:solidFill>
                <a:latin typeface="Tahoma"/>
                <a:cs typeface="Tahoma"/>
              </a:rPr>
              <a:t>o</a:t>
            </a:r>
            <a:r>
              <a:rPr sz="6600" spc="-710" dirty="0">
                <a:solidFill>
                  <a:srgbClr val="5E5E5E"/>
                </a:solidFill>
                <a:latin typeface="Tahoma"/>
                <a:cs typeface="Tahoma"/>
              </a:rPr>
              <a:t> </a:t>
            </a:r>
            <a:r>
              <a:rPr sz="6600" spc="-30" dirty="0">
                <a:solidFill>
                  <a:srgbClr val="5E5E5E"/>
                </a:solidFill>
                <a:latin typeface="Tahoma"/>
                <a:cs typeface="Tahoma"/>
              </a:rPr>
              <a:t>p</a:t>
            </a:r>
            <a:r>
              <a:rPr sz="6600" spc="-150" dirty="0">
                <a:solidFill>
                  <a:srgbClr val="5E5E5E"/>
                </a:solidFill>
                <a:latin typeface="Tahoma"/>
                <a:cs typeface="Tahoma"/>
              </a:rPr>
              <a:t>i</a:t>
            </a:r>
            <a:r>
              <a:rPr sz="6600" spc="135" dirty="0">
                <a:solidFill>
                  <a:srgbClr val="5E5E5E"/>
                </a:solidFill>
                <a:latin typeface="Tahoma"/>
                <a:cs typeface="Tahoma"/>
              </a:rPr>
              <a:t>cc</a:t>
            </a:r>
            <a:r>
              <a:rPr sz="6600" spc="155" dirty="0">
                <a:solidFill>
                  <a:srgbClr val="5E5E5E"/>
                </a:solidFill>
                <a:latin typeface="Tahoma"/>
                <a:cs typeface="Tahoma"/>
              </a:rPr>
              <a:t>o</a:t>
            </a:r>
            <a:r>
              <a:rPr sz="6600" spc="-165" dirty="0">
                <a:solidFill>
                  <a:srgbClr val="5E5E5E"/>
                </a:solidFill>
                <a:latin typeface="Tahoma"/>
                <a:cs typeface="Tahoma"/>
              </a:rPr>
              <a:t>l</a:t>
            </a:r>
            <a:r>
              <a:rPr sz="6600" spc="-280" dirty="0">
                <a:solidFill>
                  <a:srgbClr val="5E5E5E"/>
                </a:solidFill>
                <a:latin typeface="Tahoma"/>
                <a:cs typeface="Tahoma"/>
              </a:rPr>
              <a:t>o</a:t>
            </a:r>
            <a:r>
              <a:rPr sz="6600" spc="-595" dirty="0">
                <a:solidFill>
                  <a:srgbClr val="5E5E5E"/>
                </a:solidFill>
                <a:latin typeface="Tahoma"/>
                <a:cs typeface="Tahoma"/>
              </a:rPr>
              <a:t>.  </a:t>
            </a:r>
            <a:r>
              <a:rPr sz="6600" spc="-190" dirty="0">
                <a:solidFill>
                  <a:srgbClr val="5E5E5E"/>
                </a:solidFill>
                <a:latin typeface="Tahoma"/>
                <a:cs typeface="Tahoma"/>
              </a:rPr>
              <a:t>at</a:t>
            </a:r>
            <a:r>
              <a:rPr sz="6600" spc="-290" dirty="0">
                <a:solidFill>
                  <a:srgbClr val="5E5E5E"/>
                </a:solidFill>
                <a:latin typeface="Tahoma"/>
                <a:cs typeface="Tahoma"/>
              </a:rPr>
              <a:t>t</a:t>
            </a:r>
            <a:r>
              <a:rPr sz="6600" spc="70" dirty="0">
                <a:solidFill>
                  <a:srgbClr val="5E5E5E"/>
                </a:solidFill>
                <a:latin typeface="Tahoma"/>
                <a:cs typeface="Tahoma"/>
              </a:rPr>
              <a:t>acco</a:t>
            </a:r>
            <a:r>
              <a:rPr sz="6600" spc="-715" dirty="0">
                <a:solidFill>
                  <a:srgbClr val="5E5E5E"/>
                </a:solidFill>
                <a:latin typeface="Tahoma"/>
                <a:cs typeface="Tahoma"/>
              </a:rPr>
              <a:t> </a:t>
            </a:r>
            <a:r>
              <a:rPr sz="6600" spc="-5" dirty="0">
                <a:solidFill>
                  <a:srgbClr val="5E5E5E"/>
                </a:solidFill>
                <a:latin typeface="Tahoma"/>
                <a:cs typeface="Tahoma"/>
              </a:rPr>
              <a:t>b</a:t>
            </a:r>
            <a:r>
              <a:rPr sz="6600" spc="-350" dirty="0">
                <a:solidFill>
                  <a:srgbClr val="5E5E5E"/>
                </a:solidFill>
                <a:latin typeface="Tahoma"/>
                <a:cs typeface="Tahoma"/>
              </a:rPr>
              <a:t>r</a:t>
            </a:r>
            <a:r>
              <a:rPr sz="6600" spc="-210" dirty="0">
                <a:solidFill>
                  <a:srgbClr val="5E5E5E"/>
                </a:solidFill>
                <a:latin typeface="Tahoma"/>
                <a:cs typeface="Tahoma"/>
              </a:rPr>
              <a:t>u</a:t>
            </a:r>
            <a:r>
              <a:rPr sz="6600" spc="-325" dirty="0">
                <a:solidFill>
                  <a:srgbClr val="5E5E5E"/>
                </a:solidFill>
                <a:latin typeface="Tahoma"/>
                <a:cs typeface="Tahoma"/>
              </a:rPr>
              <a:t>t</a:t>
            </a:r>
            <a:r>
              <a:rPr sz="6600" spc="-100" dirty="0">
                <a:solidFill>
                  <a:srgbClr val="5E5E5E"/>
                </a:solidFill>
                <a:latin typeface="Tahoma"/>
                <a:cs typeface="Tahoma"/>
              </a:rPr>
              <a:t>e</a:t>
            </a:r>
            <a:r>
              <a:rPr sz="6600" spc="-710" dirty="0">
                <a:solidFill>
                  <a:srgbClr val="5E5E5E"/>
                </a:solidFill>
                <a:latin typeface="Tahoma"/>
                <a:cs typeface="Tahoma"/>
              </a:rPr>
              <a:t> </a:t>
            </a:r>
            <a:r>
              <a:rPr sz="6600" spc="-425" dirty="0">
                <a:solidFill>
                  <a:srgbClr val="5E5E5E"/>
                </a:solidFill>
                <a:latin typeface="Tahoma"/>
                <a:cs typeface="Tahoma"/>
              </a:rPr>
              <a:t>f</a:t>
            </a:r>
            <a:r>
              <a:rPr sz="6600" spc="-85" dirty="0">
                <a:solidFill>
                  <a:srgbClr val="5E5E5E"/>
                </a:solidFill>
                <a:latin typeface="Tahoma"/>
                <a:cs typeface="Tahoma"/>
              </a:rPr>
              <a:t>o</a:t>
            </a:r>
            <a:r>
              <a:rPr sz="6600" spc="-515" dirty="0">
                <a:solidFill>
                  <a:srgbClr val="5E5E5E"/>
                </a:solidFill>
                <a:latin typeface="Tahoma"/>
                <a:cs typeface="Tahoma"/>
              </a:rPr>
              <a:t>r</a:t>
            </a:r>
            <a:r>
              <a:rPr sz="6600" spc="80" dirty="0">
                <a:solidFill>
                  <a:srgbClr val="5E5E5E"/>
                </a:solidFill>
                <a:latin typeface="Tahoma"/>
                <a:cs typeface="Tahoma"/>
              </a:rPr>
              <a:t>ce</a:t>
            </a:r>
            <a:r>
              <a:rPr sz="6600" spc="-585" dirty="0">
                <a:solidFill>
                  <a:srgbClr val="5E5E5E"/>
                </a:solidFill>
                <a:latin typeface="Tahoma"/>
                <a:cs typeface="Tahoma"/>
              </a:rPr>
              <a:t>.</a:t>
            </a:r>
            <a:endParaRPr sz="6600" dirty="0">
              <a:latin typeface="Tahoma"/>
              <a:cs typeface="Tahoma"/>
            </a:endParaRPr>
          </a:p>
          <a:p>
            <a:pPr marL="6139180">
              <a:lnSpc>
                <a:spcPct val="100000"/>
              </a:lnSpc>
              <a:spcBef>
                <a:spcPts val="3920"/>
              </a:spcBef>
            </a:pPr>
            <a:r>
              <a:rPr sz="6600" spc="-1689" dirty="0">
                <a:solidFill>
                  <a:srgbClr val="5E5E5E"/>
                </a:solidFill>
                <a:latin typeface="Tahoma"/>
                <a:cs typeface="Tahoma"/>
              </a:rPr>
              <a:t>…</a:t>
            </a:r>
            <a:r>
              <a:rPr lang="it-IT" sz="6600" spc="-1689" dirty="0">
                <a:solidFill>
                  <a:srgbClr val="5E5E5E"/>
                </a:solidFill>
                <a:latin typeface="Tahoma"/>
                <a:cs typeface="Tahoma"/>
              </a:rPr>
              <a:t>     </a:t>
            </a:r>
            <a:r>
              <a:rPr sz="6600" spc="50" dirty="0">
                <a:solidFill>
                  <a:srgbClr val="5E5E5E"/>
                </a:solidFill>
                <a:latin typeface="Tahoma"/>
                <a:cs typeface="Tahoma"/>
              </a:rPr>
              <a:t>ci</a:t>
            </a:r>
            <a:r>
              <a:rPr sz="6600" spc="-105" dirty="0">
                <a:solidFill>
                  <a:srgbClr val="5E5E5E"/>
                </a:solidFill>
                <a:latin typeface="Tahoma"/>
                <a:cs typeface="Tahoma"/>
              </a:rPr>
              <a:t>f</a:t>
            </a:r>
            <a:r>
              <a:rPr sz="6600" spc="-350" dirty="0">
                <a:solidFill>
                  <a:srgbClr val="5E5E5E"/>
                </a:solidFill>
                <a:latin typeface="Tahoma"/>
                <a:cs typeface="Tahoma"/>
              </a:rPr>
              <a:t>r</a:t>
            </a:r>
            <a:r>
              <a:rPr sz="6600" spc="-150" dirty="0">
                <a:solidFill>
                  <a:srgbClr val="5E5E5E"/>
                </a:solidFill>
                <a:latin typeface="Tahoma"/>
                <a:cs typeface="Tahoma"/>
              </a:rPr>
              <a:t>i</a:t>
            </a:r>
            <a:r>
              <a:rPr sz="6600" spc="-200" dirty="0">
                <a:solidFill>
                  <a:srgbClr val="5E5E5E"/>
                </a:solidFill>
                <a:latin typeface="Tahoma"/>
                <a:cs typeface="Tahoma"/>
              </a:rPr>
              <a:t>am</a:t>
            </a:r>
            <a:r>
              <a:rPr sz="6600" spc="-85" dirty="0">
                <a:solidFill>
                  <a:srgbClr val="5E5E5E"/>
                </a:solidFill>
                <a:latin typeface="Tahoma"/>
                <a:cs typeface="Tahoma"/>
              </a:rPr>
              <a:t>o</a:t>
            </a:r>
            <a:r>
              <a:rPr sz="6600" spc="-710" dirty="0">
                <a:solidFill>
                  <a:srgbClr val="5E5E5E"/>
                </a:solidFill>
                <a:latin typeface="Tahoma"/>
                <a:cs typeface="Tahoma"/>
              </a:rPr>
              <a:t> </a:t>
            </a:r>
            <a:r>
              <a:rPr sz="6600" spc="-25" dirty="0">
                <a:solidFill>
                  <a:srgbClr val="5E5E5E"/>
                </a:solidFill>
                <a:latin typeface="Tahoma"/>
                <a:cs typeface="Tahoma"/>
              </a:rPr>
              <a:t>T</a:t>
            </a:r>
            <a:r>
              <a:rPr sz="6600" spc="-150" dirty="0">
                <a:solidFill>
                  <a:srgbClr val="5E5E5E"/>
                </a:solidFill>
                <a:latin typeface="Tahoma"/>
                <a:cs typeface="Tahoma"/>
              </a:rPr>
              <a:t>R</a:t>
            </a:r>
            <a:r>
              <a:rPr sz="6600" spc="-65" dirty="0">
                <a:solidFill>
                  <a:srgbClr val="5E5E5E"/>
                </a:solidFill>
                <a:latin typeface="Tahoma"/>
                <a:cs typeface="Tahoma"/>
              </a:rPr>
              <a:t>E</a:t>
            </a:r>
            <a:r>
              <a:rPr sz="6600" spc="-710" dirty="0">
                <a:solidFill>
                  <a:srgbClr val="5E5E5E"/>
                </a:solidFill>
                <a:latin typeface="Tahoma"/>
                <a:cs typeface="Tahoma"/>
              </a:rPr>
              <a:t> </a:t>
            </a:r>
            <a:r>
              <a:rPr sz="6600" spc="-235" dirty="0">
                <a:solidFill>
                  <a:srgbClr val="5E5E5E"/>
                </a:solidFill>
                <a:latin typeface="Tahoma"/>
                <a:cs typeface="Tahoma"/>
              </a:rPr>
              <a:t>v</a:t>
            </a:r>
            <a:r>
              <a:rPr sz="6600" spc="-85" dirty="0">
                <a:solidFill>
                  <a:srgbClr val="5E5E5E"/>
                </a:solidFill>
                <a:latin typeface="Tahoma"/>
                <a:cs typeface="Tahoma"/>
              </a:rPr>
              <a:t>o</a:t>
            </a:r>
            <a:r>
              <a:rPr sz="6600" spc="-165" dirty="0">
                <a:solidFill>
                  <a:srgbClr val="5E5E5E"/>
                </a:solidFill>
                <a:latin typeface="Tahoma"/>
                <a:cs typeface="Tahoma"/>
              </a:rPr>
              <a:t>l</a:t>
            </a:r>
            <a:r>
              <a:rPr sz="6600" spc="-325" dirty="0">
                <a:solidFill>
                  <a:srgbClr val="5E5E5E"/>
                </a:solidFill>
                <a:latin typeface="Tahoma"/>
                <a:cs typeface="Tahoma"/>
              </a:rPr>
              <a:t>t</a:t>
            </a:r>
            <a:r>
              <a:rPr sz="6600" spc="-100" dirty="0">
                <a:solidFill>
                  <a:srgbClr val="5E5E5E"/>
                </a:solidFill>
                <a:latin typeface="Tahoma"/>
                <a:cs typeface="Tahoma"/>
              </a:rPr>
              <a:t>e</a:t>
            </a:r>
            <a:r>
              <a:rPr sz="6600" spc="-585" dirty="0">
                <a:solidFill>
                  <a:srgbClr val="5E5E5E"/>
                </a:solidFill>
                <a:latin typeface="Tahoma"/>
                <a:cs typeface="Tahoma"/>
              </a:rPr>
              <a:t>.</a:t>
            </a:r>
            <a:r>
              <a:rPr sz="6600" spc="-1035" dirty="0">
                <a:solidFill>
                  <a:srgbClr val="5E5E5E"/>
                </a:solidFill>
                <a:latin typeface="Tahoma"/>
                <a:cs typeface="Tahoma"/>
              </a:rPr>
              <a:t> </a:t>
            </a:r>
            <a:r>
              <a:rPr sz="6600" spc="-405" dirty="0">
                <a:solidFill>
                  <a:srgbClr val="5E5E5E"/>
                </a:solidFill>
                <a:latin typeface="Tahoma"/>
                <a:cs typeface="Tahoma"/>
              </a:rPr>
              <a:t>(</a:t>
            </a:r>
            <a:r>
              <a:rPr sz="6600" spc="114" dirty="0">
                <a:solidFill>
                  <a:srgbClr val="5E5E5E"/>
                </a:solidFill>
                <a:latin typeface="Tahoma"/>
                <a:cs typeface="Tahoma"/>
              </a:rPr>
              <a:t>s</a:t>
            </a:r>
            <a:r>
              <a:rPr sz="6600" spc="-150" dirty="0">
                <a:solidFill>
                  <a:srgbClr val="5E5E5E"/>
                </a:solidFill>
                <a:latin typeface="Tahoma"/>
                <a:cs typeface="Tahoma"/>
              </a:rPr>
              <a:t>i</a:t>
            </a:r>
            <a:r>
              <a:rPr sz="6600" spc="-35" dirty="0">
                <a:solidFill>
                  <a:srgbClr val="5E5E5E"/>
                </a:solidFill>
                <a:latin typeface="Tahoma"/>
                <a:cs typeface="Tahoma"/>
              </a:rPr>
              <a:t>g</a:t>
            </a:r>
            <a:r>
              <a:rPr sz="6600" spc="-125" dirty="0">
                <a:solidFill>
                  <a:srgbClr val="5E5E5E"/>
                </a:solidFill>
                <a:latin typeface="Tahoma"/>
                <a:cs typeface="Tahoma"/>
              </a:rPr>
              <a:t>h</a:t>
            </a:r>
            <a:r>
              <a:rPr sz="6600" spc="-80" dirty="0">
                <a:solidFill>
                  <a:srgbClr val="5E5E5E"/>
                </a:solidFill>
                <a:latin typeface="Microsoft Sans Serif"/>
                <a:cs typeface="Microsoft Sans Serif"/>
              </a:rPr>
              <a:t>!</a:t>
            </a:r>
            <a:r>
              <a:rPr sz="6600" spc="-405" dirty="0">
                <a:solidFill>
                  <a:srgbClr val="5E5E5E"/>
                </a:solidFill>
                <a:latin typeface="Tahoma"/>
                <a:cs typeface="Tahoma"/>
              </a:rPr>
              <a:t>)</a:t>
            </a:r>
            <a:endParaRPr sz="6600" dirty="0">
              <a:latin typeface="Tahoma"/>
              <a:cs typeface="Tahoma"/>
            </a:endParaRPr>
          </a:p>
        </p:txBody>
      </p:sp>
    </p:spTree>
    <p:extLst>
      <p:ext uri="{BB962C8B-B14F-4D97-AF65-F5344CB8AC3E}">
        <p14:creationId xmlns:p14="http://schemas.microsoft.com/office/powerpoint/2010/main" val="2619130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20104100" cy="11308715"/>
            <a:chOff x="0" y="0"/>
            <a:chExt cx="20104100" cy="11308715"/>
          </a:xfrm>
        </p:grpSpPr>
        <p:pic>
          <p:nvPicPr>
            <p:cNvPr id="3" name="object 3"/>
            <p:cNvPicPr/>
            <p:nvPr/>
          </p:nvPicPr>
          <p:blipFill>
            <a:blip r:embed="rId2" cstate="print"/>
            <a:stretch>
              <a:fillRect/>
            </a:stretch>
          </p:blipFill>
          <p:spPr>
            <a:xfrm>
              <a:off x="0" y="0"/>
              <a:ext cx="20104098" cy="11308555"/>
            </a:xfrm>
            <a:prstGeom prst="rect">
              <a:avLst/>
            </a:prstGeom>
          </p:spPr>
        </p:pic>
        <p:pic>
          <p:nvPicPr>
            <p:cNvPr id="4" name="object 4"/>
            <p:cNvPicPr/>
            <p:nvPr/>
          </p:nvPicPr>
          <p:blipFill>
            <a:blip r:embed="rId3" cstate="print"/>
            <a:stretch>
              <a:fillRect/>
            </a:stretch>
          </p:blipFill>
          <p:spPr>
            <a:xfrm>
              <a:off x="13502322" y="1296587"/>
              <a:ext cx="5450179" cy="7531100"/>
            </a:xfrm>
            <a:prstGeom prst="rect">
              <a:avLst/>
            </a:prstGeom>
          </p:spPr>
        </p:pic>
      </p:grpSp>
      <p:sp>
        <p:nvSpPr>
          <p:cNvPr id="5" name="object 5"/>
          <p:cNvSpPr txBox="1"/>
          <p:nvPr/>
        </p:nvSpPr>
        <p:spPr>
          <a:xfrm>
            <a:off x="7004050" y="7109619"/>
            <a:ext cx="12350722" cy="2958502"/>
          </a:xfrm>
          <a:prstGeom prst="rect">
            <a:avLst/>
          </a:prstGeom>
        </p:spPr>
        <p:txBody>
          <a:bodyPr vert="horz" wrap="square" lIns="0" tIns="11430" rIns="0" bIns="0" rtlCol="0">
            <a:spAutoFit/>
          </a:bodyPr>
          <a:lstStyle/>
          <a:p>
            <a:pPr marL="25400">
              <a:lnSpc>
                <a:spcPts val="11245"/>
              </a:lnSpc>
              <a:spcBef>
                <a:spcPts val="90"/>
              </a:spcBef>
              <a:tabLst>
                <a:tab pos="5548630" algn="l"/>
              </a:tabLst>
            </a:pPr>
            <a:r>
              <a:rPr lang="it-IT" sz="14850" b="1" spc="-794" baseline="-59483" dirty="0">
                <a:solidFill>
                  <a:srgbClr val="FFFFFF"/>
                </a:solidFill>
                <a:latin typeface="Arial"/>
                <a:cs typeface="Arial"/>
              </a:rPr>
              <a:t>Advanced Encryption Standard</a:t>
            </a:r>
            <a:endParaRPr sz="9900" dirty="0">
              <a:latin typeface="Arial"/>
              <a:cs typeface="Arial"/>
            </a:endParaRPr>
          </a:p>
        </p:txBody>
      </p:sp>
    </p:spTree>
    <p:extLst>
      <p:ext uri="{BB962C8B-B14F-4D97-AF65-F5344CB8AC3E}">
        <p14:creationId xmlns:p14="http://schemas.microsoft.com/office/powerpoint/2010/main" val="1796023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500006" y="236202"/>
            <a:ext cx="9100820" cy="1282065"/>
          </a:xfrm>
          <a:prstGeom prst="rect">
            <a:avLst/>
          </a:prstGeom>
        </p:spPr>
        <p:txBody>
          <a:bodyPr vert="horz" wrap="square" lIns="0" tIns="12065" rIns="0" bIns="0" rtlCol="0">
            <a:spAutoFit/>
          </a:bodyPr>
          <a:lstStyle/>
          <a:p>
            <a:pPr marL="12700">
              <a:lnSpc>
                <a:spcPct val="100000"/>
              </a:lnSpc>
              <a:spcBef>
                <a:spcPts val="95"/>
              </a:spcBef>
            </a:pPr>
            <a:r>
              <a:rPr spc="-220" dirty="0"/>
              <a:t>C</a:t>
            </a:r>
            <a:r>
              <a:rPr spc="-195" dirty="0"/>
              <a:t>o</a:t>
            </a:r>
            <a:r>
              <a:rPr spc="-130" dirty="0"/>
              <a:t>st</a:t>
            </a:r>
            <a:r>
              <a:rPr spc="-125" dirty="0"/>
              <a:t>r</a:t>
            </a:r>
            <a:r>
              <a:rPr spc="-229" dirty="0"/>
              <a:t>uz</a:t>
            </a:r>
            <a:r>
              <a:rPr spc="-125" dirty="0"/>
              <a:t>i</a:t>
            </a:r>
            <a:r>
              <a:rPr spc="-325" dirty="0"/>
              <a:t>o</a:t>
            </a:r>
            <a:r>
              <a:rPr spc="-150" dirty="0"/>
              <a:t>ne</a:t>
            </a:r>
            <a:r>
              <a:rPr spc="-665" dirty="0"/>
              <a:t> </a:t>
            </a:r>
            <a:r>
              <a:rPr spc="-135" dirty="0"/>
              <a:t>d</a:t>
            </a:r>
            <a:r>
              <a:rPr spc="-320" dirty="0"/>
              <a:t>i</a:t>
            </a:r>
            <a:r>
              <a:rPr spc="-670" dirty="0"/>
              <a:t> </a:t>
            </a:r>
            <a:r>
              <a:rPr spc="-275" dirty="0"/>
              <a:t>A</a:t>
            </a:r>
            <a:r>
              <a:rPr spc="-540" dirty="0"/>
              <a:t>ES</a:t>
            </a:r>
          </a:p>
        </p:txBody>
      </p:sp>
      <p:pic>
        <p:nvPicPr>
          <p:cNvPr id="4" name="object 4"/>
          <p:cNvPicPr/>
          <p:nvPr/>
        </p:nvPicPr>
        <p:blipFill>
          <a:blip r:embed="rId2" cstate="print"/>
          <a:stretch>
            <a:fillRect/>
          </a:stretch>
        </p:blipFill>
        <p:spPr>
          <a:xfrm>
            <a:off x="2022877" y="1743851"/>
            <a:ext cx="1935672" cy="647639"/>
          </a:xfrm>
          <a:prstGeom prst="rect">
            <a:avLst/>
          </a:prstGeom>
        </p:spPr>
      </p:pic>
      <p:pic>
        <p:nvPicPr>
          <p:cNvPr id="5" name="object 5"/>
          <p:cNvPicPr/>
          <p:nvPr/>
        </p:nvPicPr>
        <p:blipFill>
          <a:blip r:embed="rId3" cstate="print"/>
          <a:stretch>
            <a:fillRect/>
          </a:stretch>
        </p:blipFill>
        <p:spPr>
          <a:xfrm>
            <a:off x="774554" y="4455718"/>
            <a:ext cx="4418592" cy="3350036"/>
          </a:xfrm>
          <a:prstGeom prst="rect">
            <a:avLst/>
          </a:prstGeom>
        </p:spPr>
      </p:pic>
      <p:grpSp>
        <p:nvGrpSpPr>
          <p:cNvPr id="6" name="object 6"/>
          <p:cNvGrpSpPr/>
          <p:nvPr/>
        </p:nvGrpSpPr>
        <p:grpSpPr>
          <a:xfrm>
            <a:off x="833160" y="2813420"/>
            <a:ext cx="18496915" cy="1151890"/>
            <a:chOff x="833160" y="2813420"/>
            <a:chExt cx="18496915" cy="1151890"/>
          </a:xfrm>
        </p:grpSpPr>
        <p:sp>
          <p:nvSpPr>
            <p:cNvPr id="7" name="object 7"/>
            <p:cNvSpPr/>
            <p:nvPr/>
          </p:nvSpPr>
          <p:spPr>
            <a:xfrm>
              <a:off x="833160" y="3389318"/>
              <a:ext cx="18496915" cy="0"/>
            </a:xfrm>
            <a:custGeom>
              <a:avLst/>
              <a:gdLst/>
              <a:ahLst/>
              <a:cxnLst/>
              <a:rect l="l" t="t" r="r" b="b"/>
              <a:pathLst>
                <a:path w="18496915">
                  <a:moveTo>
                    <a:pt x="0" y="0"/>
                  </a:moveTo>
                  <a:lnTo>
                    <a:pt x="18496379" y="0"/>
                  </a:lnTo>
                </a:path>
              </a:pathLst>
            </a:custGeom>
            <a:ln w="104708">
              <a:solidFill>
                <a:srgbClr val="5E5E5E"/>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460306" y="2865775"/>
              <a:ext cx="1047088" cy="1047088"/>
            </a:xfrm>
            <a:prstGeom prst="rect">
              <a:avLst/>
            </a:prstGeom>
          </p:spPr>
        </p:pic>
        <p:sp>
          <p:nvSpPr>
            <p:cNvPr id="9" name="object 9"/>
            <p:cNvSpPr/>
            <p:nvPr/>
          </p:nvSpPr>
          <p:spPr>
            <a:xfrm>
              <a:off x="2460307" y="2865774"/>
              <a:ext cx="1047115" cy="1047115"/>
            </a:xfrm>
            <a:custGeom>
              <a:avLst/>
              <a:gdLst/>
              <a:ahLst/>
              <a:cxnLst/>
              <a:rect l="l" t="t" r="r" b="b"/>
              <a:pathLst>
                <a:path w="1047114" h="1047114">
                  <a:moveTo>
                    <a:pt x="893745" y="153342"/>
                  </a:moveTo>
                  <a:lnTo>
                    <a:pt x="925929" y="188551"/>
                  </a:lnTo>
                  <a:lnTo>
                    <a:pt x="954325" y="225851"/>
                  </a:lnTo>
                  <a:lnTo>
                    <a:pt x="978936" y="264980"/>
                  </a:lnTo>
                  <a:lnTo>
                    <a:pt x="999760" y="305678"/>
                  </a:lnTo>
                  <a:lnTo>
                    <a:pt x="1016798" y="347683"/>
                  </a:lnTo>
                  <a:lnTo>
                    <a:pt x="1030050" y="390733"/>
                  </a:lnTo>
                  <a:lnTo>
                    <a:pt x="1039516" y="434568"/>
                  </a:lnTo>
                  <a:lnTo>
                    <a:pt x="1045195" y="478925"/>
                  </a:lnTo>
                  <a:lnTo>
                    <a:pt x="1047088" y="523544"/>
                  </a:lnTo>
                  <a:lnTo>
                    <a:pt x="1045195" y="568162"/>
                  </a:lnTo>
                  <a:lnTo>
                    <a:pt x="1039516" y="612520"/>
                  </a:lnTo>
                  <a:lnTo>
                    <a:pt x="1030050" y="656354"/>
                  </a:lnTo>
                  <a:lnTo>
                    <a:pt x="1016798" y="699405"/>
                  </a:lnTo>
                  <a:lnTo>
                    <a:pt x="999760" y="741409"/>
                  </a:lnTo>
                  <a:lnTo>
                    <a:pt x="978936" y="782107"/>
                  </a:lnTo>
                  <a:lnTo>
                    <a:pt x="954325" y="821237"/>
                  </a:lnTo>
                  <a:lnTo>
                    <a:pt x="925929" y="858537"/>
                  </a:lnTo>
                  <a:lnTo>
                    <a:pt x="893745" y="893745"/>
                  </a:lnTo>
                  <a:lnTo>
                    <a:pt x="858537" y="925929"/>
                  </a:lnTo>
                  <a:lnTo>
                    <a:pt x="821237" y="954325"/>
                  </a:lnTo>
                  <a:lnTo>
                    <a:pt x="782107" y="978936"/>
                  </a:lnTo>
                  <a:lnTo>
                    <a:pt x="741409" y="999760"/>
                  </a:lnTo>
                  <a:lnTo>
                    <a:pt x="699405" y="1016798"/>
                  </a:lnTo>
                  <a:lnTo>
                    <a:pt x="656354" y="1030050"/>
                  </a:lnTo>
                  <a:lnTo>
                    <a:pt x="612520" y="1039516"/>
                  </a:lnTo>
                  <a:lnTo>
                    <a:pt x="568162" y="1045195"/>
                  </a:lnTo>
                  <a:lnTo>
                    <a:pt x="523544" y="1047088"/>
                  </a:lnTo>
                  <a:lnTo>
                    <a:pt x="478925" y="1045195"/>
                  </a:lnTo>
                  <a:lnTo>
                    <a:pt x="434568" y="1039516"/>
                  </a:lnTo>
                  <a:lnTo>
                    <a:pt x="390733" y="1030050"/>
                  </a:lnTo>
                  <a:lnTo>
                    <a:pt x="347683" y="1016798"/>
                  </a:lnTo>
                  <a:lnTo>
                    <a:pt x="305678" y="999760"/>
                  </a:lnTo>
                  <a:lnTo>
                    <a:pt x="264980" y="978936"/>
                  </a:lnTo>
                  <a:lnTo>
                    <a:pt x="225851" y="954325"/>
                  </a:lnTo>
                  <a:lnTo>
                    <a:pt x="188551" y="925929"/>
                  </a:lnTo>
                  <a:lnTo>
                    <a:pt x="153342" y="893745"/>
                  </a:lnTo>
                  <a:lnTo>
                    <a:pt x="121159" y="858537"/>
                  </a:lnTo>
                  <a:lnTo>
                    <a:pt x="92762" y="821237"/>
                  </a:lnTo>
                  <a:lnTo>
                    <a:pt x="68152" y="782107"/>
                  </a:lnTo>
                  <a:lnTo>
                    <a:pt x="47327" y="741409"/>
                  </a:lnTo>
                  <a:lnTo>
                    <a:pt x="30289" y="699405"/>
                  </a:lnTo>
                  <a:lnTo>
                    <a:pt x="17038" y="656354"/>
                  </a:lnTo>
                  <a:lnTo>
                    <a:pt x="7572" y="612520"/>
                  </a:lnTo>
                  <a:lnTo>
                    <a:pt x="1893" y="568162"/>
                  </a:lnTo>
                  <a:lnTo>
                    <a:pt x="0" y="523544"/>
                  </a:lnTo>
                  <a:lnTo>
                    <a:pt x="1893" y="478925"/>
                  </a:lnTo>
                  <a:lnTo>
                    <a:pt x="7572" y="434568"/>
                  </a:lnTo>
                  <a:lnTo>
                    <a:pt x="17038" y="390733"/>
                  </a:lnTo>
                  <a:lnTo>
                    <a:pt x="30289" y="347683"/>
                  </a:lnTo>
                  <a:lnTo>
                    <a:pt x="47327" y="305678"/>
                  </a:lnTo>
                  <a:lnTo>
                    <a:pt x="68152" y="264980"/>
                  </a:lnTo>
                  <a:lnTo>
                    <a:pt x="92762" y="225851"/>
                  </a:lnTo>
                  <a:lnTo>
                    <a:pt x="121159" y="188551"/>
                  </a:lnTo>
                  <a:lnTo>
                    <a:pt x="153342" y="153342"/>
                  </a:lnTo>
                  <a:lnTo>
                    <a:pt x="188551" y="121159"/>
                  </a:lnTo>
                  <a:lnTo>
                    <a:pt x="225851" y="92762"/>
                  </a:lnTo>
                  <a:lnTo>
                    <a:pt x="264980" y="68152"/>
                  </a:lnTo>
                  <a:lnTo>
                    <a:pt x="305678" y="47327"/>
                  </a:lnTo>
                  <a:lnTo>
                    <a:pt x="347683" y="30289"/>
                  </a:lnTo>
                  <a:lnTo>
                    <a:pt x="390733" y="17038"/>
                  </a:lnTo>
                  <a:lnTo>
                    <a:pt x="434568" y="7572"/>
                  </a:lnTo>
                  <a:lnTo>
                    <a:pt x="478925" y="1893"/>
                  </a:lnTo>
                  <a:lnTo>
                    <a:pt x="523544" y="0"/>
                  </a:lnTo>
                  <a:lnTo>
                    <a:pt x="568162" y="1893"/>
                  </a:lnTo>
                  <a:lnTo>
                    <a:pt x="612520" y="7572"/>
                  </a:lnTo>
                  <a:lnTo>
                    <a:pt x="656354" y="17038"/>
                  </a:lnTo>
                  <a:lnTo>
                    <a:pt x="699405" y="30289"/>
                  </a:lnTo>
                  <a:lnTo>
                    <a:pt x="741409" y="47327"/>
                  </a:lnTo>
                  <a:lnTo>
                    <a:pt x="782107" y="68152"/>
                  </a:lnTo>
                  <a:lnTo>
                    <a:pt x="821237" y="92762"/>
                  </a:lnTo>
                  <a:lnTo>
                    <a:pt x="858537" y="121159"/>
                  </a:lnTo>
                  <a:lnTo>
                    <a:pt x="893745" y="153342"/>
                  </a:lnTo>
                  <a:close/>
                </a:path>
              </a:pathLst>
            </a:custGeom>
            <a:ln w="104708">
              <a:solidFill>
                <a:srgbClr val="5E5E5E"/>
              </a:solidFill>
            </a:ln>
          </p:spPr>
          <p:txBody>
            <a:bodyPr wrap="square" lIns="0" tIns="0" rIns="0" bIns="0" rtlCol="0"/>
            <a:lstStyle/>
            <a:p>
              <a:endParaRPr/>
            </a:p>
          </p:txBody>
        </p:sp>
        <p:pic>
          <p:nvPicPr>
            <p:cNvPr id="10" name="object 10"/>
            <p:cNvPicPr/>
            <p:nvPr/>
          </p:nvPicPr>
          <p:blipFill>
            <a:blip r:embed="rId5" cstate="print"/>
            <a:stretch>
              <a:fillRect/>
            </a:stretch>
          </p:blipFill>
          <p:spPr>
            <a:xfrm>
              <a:off x="9052667" y="2865775"/>
              <a:ext cx="1047088" cy="1047088"/>
            </a:xfrm>
            <a:prstGeom prst="rect">
              <a:avLst/>
            </a:prstGeom>
          </p:spPr>
        </p:pic>
        <p:sp>
          <p:nvSpPr>
            <p:cNvPr id="11" name="object 11"/>
            <p:cNvSpPr/>
            <p:nvPr/>
          </p:nvSpPr>
          <p:spPr>
            <a:xfrm>
              <a:off x="9052667" y="2865774"/>
              <a:ext cx="1047115" cy="1047115"/>
            </a:xfrm>
            <a:custGeom>
              <a:avLst/>
              <a:gdLst/>
              <a:ahLst/>
              <a:cxnLst/>
              <a:rect l="l" t="t" r="r" b="b"/>
              <a:pathLst>
                <a:path w="1047115" h="1047114">
                  <a:moveTo>
                    <a:pt x="893745" y="153342"/>
                  </a:moveTo>
                  <a:lnTo>
                    <a:pt x="925929" y="188551"/>
                  </a:lnTo>
                  <a:lnTo>
                    <a:pt x="954325" y="225851"/>
                  </a:lnTo>
                  <a:lnTo>
                    <a:pt x="978936" y="264980"/>
                  </a:lnTo>
                  <a:lnTo>
                    <a:pt x="999760" y="305678"/>
                  </a:lnTo>
                  <a:lnTo>
                    <a:pt x="1016798" y="347683"/>
                  </a:lnTo>
                  <a:lnTo>
                    <a:pt x="1030050" y="390733"/>
                  </a:lnTo>
                  <a:lnTo>
                    <a:pt x="1039516" y="434568"/>
                  </a:lnTo>
                  <a:lnTo>
                    <a:pt x="1045195" y="478925"/>
                  </a:lnTo>
                  <a:lnTo>
                    <a:pt x="1047088" y="523544"/>
                  </a:lnTo>
                  <a:lnTo>
                    <a:pt x="1045195" y="568162"/>
                  </a:lnTo>
                  <a:lnTo>
                    <a:pt x="1039516" y="612520"/>
                  </a:lnTo>
                  <a:lnTo>
                    <a:pt x="1030050" y="656354"/>
                  </a:lnTo>
                  <a:lnTo>
                    <a:pt x="1016798" y="699405"/>
                  </a:lnTo>
                  <a:lnTo>
                    <a:pt x="999760" y="741409"/>
                  </a:lnTo>
                  <a:lnTo>
                    <a:pt x="978936" y="782107"/>
                  </a:lnTo>
                  <a:lnTo>
                    <a:pt x="954325" y="821237"/>
                  </a:lnTo>
                  <a:lnTo>
                    <a:pt x="925929" y="858537"/>
                  </a:lnTo>
                  <a:lnTo>
                    <a:pt x="893745" y="893745"/>
                  </a:lnTo>
                  <a:lnTo>
                    <a:pt x="858537" y="925929"/>
                  </a:lnTo>
                  <a:lnTo>
                    <a:pt x="821237" y="954325"/>
                  </a:lnTo>
                  <a:lnTo>
                    <a:pt x="782107" y="978936"/>
                  </a:lnTo>
                  <a:lnTo>
                    <a:pt x="741409" y="999760"/>
                  </a:lnTo>
                  <a:lnTo>
                    <a:pt x="699405" y="1016798"/>
                  </a:lnTo>
                  <a:lnTo>
                    <a:pt x="656354" y="1030050"/>
                  </a:lnTo>
                  <a:lnTo>
                    <a:pt x="612520" y="1039516"/>
                  </a:lnTo>
                  <a:lnTo>
                    <a:pt x="568162" y="1045195"/>
                  </a:lnTo>
                  <a:lnTo>
                    <a:pt x="523544" y="1047088"/>
                  </a:lnTo>
                  <a:lnTo>
                    <a:pt x="478925" y="1045195"/>
                  </a:lnTo>
                  <a:lnTo>
                    <a:pt x="434568" y="1039516"/>
                  </a:lnTo>
                  <a:lnTo>
                    <a:pt x="390733" y="1030050"/>
                  </a:lnTo>
                  <a:lnTo>
                    <a:pt x="347683" y="1016798"/>
                  </a:lnTo>
                  <a:lnTo>
                    <a:pt x="305678" y="999760"/>
                  </a:lnTo>
                  <a:lnTo>
                    <a:pt x="264980" y="978936"/>
                  </a:lnTo>
                  <a:lnTo>
                    <a:pt x="225851" y="954325"/>
                  </a:lnTo>
                  <a:lnTo>
                    <a:pt x="188551" y="925929"/>
                  </a:lnTo>
                  <a:lnTo>
                    <a:pt x="153342" y="893745"/>
                  </a:lnTo>
                  <a:lnTo>
                    <a:pt x="121159" y="858537"/>
                  </a:lnTo>
                  <a:lnTo>
                    <a:pt x="92762" y="821237"/>
                  </a:lnTo>
                  <a:lnTo>
                    <a:pt x="68152" y="782107"/>
                  </a:lnTo>
                  <a:lnTo>
                    <a:pt x="47327" y="741409"/>
                  </a:lnTo>
                  <a:lnTo>
                    <a:pt x="30289" y="699405"/>
                  </a:lnTo>
                  <a:lnTo>
                    <a:pt x="17038" y="656354"/>
                  </a:lnTo>
                  <a:lnTo>
                    <a:pt x="7572" y="612520"/>
                  </a:lnTo>
                  <a:lnTo>
                    <a:pt x="1893" y="568162"/>
                  </a:lnTo>
                  <a:lnTo>
                    <a:pt x="0" y="523544"/>
                  </a:lnTo>
                  <a:lnTo>
                    <a:pt x="1893" y="478925"/>
                  </a:lnTo>
                  <a:lnTo>
                    <a:pt x="7572" y="434568"/>
                  </a:lnTo>
                  <a:lnTo>
                    <a:pt x="17038" y="390733"/>
                  </a:lnTo>
                  <a:lnTo>
                    <a:pt x="30289" y="347683"/>
                  </a:lnTo>
                  <a:lnTo>
                    <a:pt x="47327" y="305678"/>
                  </a:lnTo>
                  <a:lnTo>
                    <a:pt x="68152" y="264980"/>
                  </a:lnTo>
                  <a:lnTo>
                    <a:pt x="92762" y="225851"/>
                  </a:lnTo>
                  <a:lnTo>
                    <a:pt x="121159" y="188551"/>
                  </a:lnTo>
                  <a:lnTo>
                    <a:pt x="153342" y="153342"/>
                  </a:lnTo>
                  <a:lnTo>
                    <a:pt x="188551" y="121159"/>
                  </a:lnTo>
                  <a:lnTo>
                    <a:pt x="225851" y="92762"/>
                  </a:lnTo>
                  <a:lnTo>
                    <a:pt x="264980" y="68152"/>
                  </a:lnTo>
                  <a:lnTo>
                    <a:pt x="305678" y="47327"/>
                  </a:lnTo>
                  <a:lnTo>
                    <a:pt x="347683" y="30289"/>
                  </a:lnTo>
                  <a:lnTo>
                    <a:pt x="390733" y="17038"/>
                  </a:lnTo>
                  <a:lnTo>
                    <a:pt x="434568" y="7572"/>
                  </a:lnTo>
                  <a:lnTo>
                    <a:pt x="478925" y="1893"/>
                  </a:lnTo>
                  <a:lnTo>
                    <a:pt x="523544" y="0"/>
                  </a:lnTo>
                  <a:lnTo>
                    <a:pt x="568162" y="1893"/>
                  </a:lnTo>
                  <a:lnTo>
                    <a:pt x="612520" y="7572"/>
                  </a:lnTo>
                  <a:lnTo>
                    <a:pt x="656354" y="17038"/>
                  </a:lnTo>
                  <a:lnTo>
                    <a:pt x="699405" y="30289"/>
                  </a:lnTo>
                  <a:lnTo>
                    <a:pt x="741409" y="47327"/>
                  </a:lnTo>
                  <a:lnTo>
                    <a:pt x="782107" y="68152"/>
                  </a:lnTo>
                  <a:lnTo>
                    <a:pt x="821237" y="92762"/>
                  </a:lnTo>
                  <a:lnTo>
                    <a:pt x="858537" y="121159"/>
                  </a:lnTo>
                  <a:lnTo>
                    <a:pt x="893745" y="153342"/>
                  </a:lnTo>
                  <a:close/>
                </a:path>
              </a:pathLst>
            </a:custGeom>
            <a:ln w="104708">
              <a:solidFill>
                <a:srgbClr val="5E5E5E"/>
              </a:solidFill>
            </a:ln>
          </p:spPr>
          <p:txBody>
            <a:bodyPr wrap="square" lIns="0" tIns="0" rIns="0" bIns="0" rtlCol="0"/>
            <a:lstStyle/>
            <a:p>
              <a:endParaRPr/>
            </a:p>
          </p:txBody>
        </p:sp>
        <p:pic>
          <p:nvPicPr>
            <p:cNvPr id="12" name="object 12"/>
            <p:cNvPicPr/>
            <p:nvPr/>
          </p:nvPicPr>
          <p:blipFill>
            <a:blip r:embed="rId6" cstate="print"/>
            <a:stretch>
              <a:fillRect/>
            </a:stretch>
          </p:blipFill>
          <p:spPr>
            <a:xfrm>
              <a:off x="16119272" y="2865776"/>
              <a:ext cx="1047088" cy="1047088"/>
            </a:xfrm>
            <a:prstGeom prst="rect">
              <a:avLst/>
            </a:prstGeom>
          </p:spPr>
        </p:pic>
        <p:sp>
          <p:nvSpPr>
            <p:cNvPr id="13" name="object 13"/>
            <p:cNvSpPr/>
            <p:nvPr/>
          </p:nvSpPr>
          <p:spPr>
            <a:xfrm>
              <a:off x="16119268" y="2865774"/>
              <a:ext cx="1047115" cy="1047115"/>
            </a:xfrm>
            <a:custGeom>
              <a:avLst/>
              <a:gdLst/>
              <a:ahLst/>
              <a:cxnLst/>
              <a:rect l="l" t="t" r="r" b="b"/>
              <a:pathLst>
                <a:path w="1047115" h="1047114">
                  <a:moveTo>
                    <a:pt x="893745" y="153342"/>
                  </a:moveTo>
                  <a:lnTo>
                    <a:pt x="925929" y="188551"/>
                  </a:lnTo>
                  <a:lnTo>
                    <a:pt x="954325" y="225851"/>
                  </a:lnTo>
                  <a:lnTo>
                    <a:pt x="978936" y="264980"/>
                  </a:lnTo>
                  <a:lnTo>
                    <a:pt x="999760" y="305678"/>
                  </a:lnTo>
                  <a:lnTo>
                    <a:pt x="1016798" y="347683"/>
                  </a:lnTo>
                  <a:lnTo>
                    <a:pt x="1030050" y="390733"/>
                  </a:lnTo>
                  <a:lnTo>
                    <a:pt x="1039516" y="434568"/>
                  </a:lnTo>
                  <a:lnTo>
                    <a:pt x="1045195" y="478925"/>
                  </a:lnTo>
                  <a:lnTo>
                    <a:pt x="1047088" y="523544"/>
                  </a:lnTo>
                  <a:lnTo>
                    <a:pt x="1045195" y="568162"/>
                  </a:lnTo>
                  <a:lnTo>
                    <a:pt x="1039516" y="612520"/>
                  </a:lnTo>
                  <a:lnTo>
                    <a:pt x="1030050" y="656354"/>
                  </a:lnTo>
                  <a:lnTo>
                    <a:pt x="1016798" y="699405"/>
                  </a:lnTo>
                  <a:lnTo>
                    <a:pt x="999760" y="741409"/>
                  </a:lnTo>
                  <a:lnTo>
                    <a:pt x="978936" y="782107"/>
                  </a:lnTo>
                  <a:lnTo>
                    <a:pt x="954325" y="821237"/>
                  </a:lnTo>
                  <a:lnTo>
                    <a:pt x="925929" y="858537"/>
                  </a:lnTo>
                  <a:lnTo>
                    <a:pt x="893745" y="893745"/>
                  </a:lnTo>
                  <a:lnTo>
                    <a:pt x="858537" y="925929"/>
                  </a:lnTo>
                  <a:lnTo>
                    <a:pt x="821237" y="954325"/>
                  </a:lnTo>
                  <a:lnTo>
                    <a:pt x="782107" y="978936"/>
                  </a:lnTo>
                  <a:lnTo>
                    <a:pt x="741409" y="999760"/>
                  </a:lnTo>
                  <a:lnTo>
                    <a:pt x="699405" y="1016798"/>
                  </a:lnTo>
                  <a:lnTo>
                    <a:pt x="656354" y="1030050"/>
                  </a:lnTo>
                  <a:lnTo>
                    <a:pt x="612520" y="1039516"/>
                  </a:lnTo>
                  <a:lnTo>
                    <a:pt x="568162" y="1045195"/>
                  </a:lnTo>
                  <a:lnTo>
                    <a:pt x="523544" y="1047088"/>
                  </a:lnTo>
                  <a:lnTo>
                    <a:pt x="478925" y="1045195"/>
                  </a:lnTo>
                  <a:lnTo>
                    <a:pt x="434568" y="1039516"/>
                  </a:lnTo>
                  <a:lnTo>
                    <a:pt x="390733" y="1030050"/>
                  </a:lnTo>
                  <a:lnTo>
                    <a:pt x="347683" y="1016798"/>
                  </a:lnTo>
                  <a:lnTo>
                    <a:pt x="305678" y="999760"/>
                  </a:lnTo>
                  <a:lnTo>
                    <a:pt x="264980" y="978936"/>
                  </a:lnTo>
                  <a:lnTo>
                    <a:pt x="225851" y="954325"/>
                  </a:lnTo>
                  <a:lnTo>
                    <a:pt x="188551" y="925929"/>
                  </a:lnTo>
                  <a:lnTo>
                    <a:pt x="153342" y="893745"/>
                  </a:lnTo>
                  <a:lnTo>
                    <a:pt x="121159" y="858537"/>
                  </a:lnTo>
                  <a:lnTo>
                    <a:pt x="92762" y="821237"/>
                  </a:lnTo>
                  <a:lnTo>
                    <a:pt x="68152" y="782107"/>
                  </a:lnTo>
                  <a:lnTo>
                    <a:pt x="47327" y="741409"/>
                  </a:lnTo>
                  <a:lnTo>
                    <a:pt x="30289" y="699405"/>
                  </a:lnTo>
                  <a:lnTo>
                    <a:pt x="17038" y="656354"/>
                  </a:lnTo>
                  <a:lnTo>
                    <a:pt x="7572" y="612520"/>
                  </a:lnTo>
                  <a:lnTo>
                    <a:pt x="1893" y="568162"/>
                  </a:lnTo>
                  <a:lnTo>
                    <a:pt x="0" y="523544"/>
                  </a:lnTo>
                  <a:lnTo>
                    <a:pt x="1893" y="478925"/>
                  </a:lnTo>
                  <a:lnTo>
                    <a:pt x="7572" y="434568"/>
                  </a:lnTo>
                  <a:lnTo>
                    <a:pt x="17038" y="390733"/>
                  </a:lnTo>
                  <a:lnTo>
                    <a:pt x="30289" y="347683"/>
                  </a:lnTo>
                  <a:lnTo>
                    <a:pt x="47327" y="305678"/>
                  </a:lnTo>
                  <a:lnTo>
                    <a:pt x="68152" y="264980"/>
                  </a:lnTo>
                  <a:lnTo>
                    <a:pt x="92762" y="225851"/>
                  </a:lnTo>
                  <a:lnTo>
                    <a:pt x="121159" y="188551"/>
                  </a:lnTo>
                  <a:lnTo>
                    <a:pt x="153342" y="153342"/>
                  </a:lnTo>
                  <a:lnTo>
                    <a:pt x="188551" y="121159"/>
                  </a:lnTo>
                  <a:lnTo>
                    <a:pt x="225851" y="92762"/>
                  </a:lnTo>
                  <a:lnTo>
                    <a:pt x="264980" y="68152"/>
                  </a:lnTo>
                  <a:lnTo>
                    <a:pt x="305678" y="47327"/>
                  </a:lnTo>
                  <a:lnTo>
                    <a:pt x="347683" y="30289"/>
                  </a:lnTo>
                  <a:lnTo>
                    <a:pt x="390733" y="17038"/>
                  </a:lnTo>
                  <a:lnTo>
                    <a:pt x="434568" y="7572"/>
                  </a:lnTo>
                  <a:lnTo>
                    <a:pt x="478925" y="1893"/>
                  </a:lnTo>
                  <a:lnTo>
                    <a:pt x="523544" y="0"/>
                  </a:lnTo>
                  <a:lnTo>
                    <a:pt x="568162" y="1893"/>
                  </a:lnTo>
                  <a:lnTo>
                    <a:pt x="612520" y="7572"/>
                  </a:lnTo>
                  <a:lnTo>
                    <a:pt x="656354" y="17038"/>
                  </a:lnTo>
                  <a:lnTo>
                    <a:pt x="699405" y="30289"/>
                  </a:lnTo>
                  <a:lnTo>
                    <a:pt x="741409" y="47327"/>
                  </a:lnTo>
                  <a:lnTo>
                    <a:pt x="782107" y="68152"/>
                  </a:lnTo>
                  <a:lnTo>
                    <a:pt x="821237" y="92762"/>
                  </a:lnTo>
                  <a:lnTo>
                    <a:pt x="858537" y="121159"/>
                  </a:lnTo>
                  <a:lnTo>
                    <a:pt x="893745" y="153342"/>
                  </a:lnTo>
                  <a:close/>
                </a:path>
              </a:pathLst>
            </a:custGeom>
            <a:ln w="104708">
              <a:solidFill>
                <a:srgbClr val="5E5E5E"/>
              </a:solidFill>
            </a:ln>
          </p:spPr>
          <p:txBody>
            <a:bodyPr wrap="square" lIns="0" tIns="0" rIns="0" bIns="0" rtlCol="0"/>
            <a:lstStyle/>
            <a:p>
              <a:endParaRPr/>
            </a:p>
          </p:txBody>
        </p:sp>
      </p:grpSp>
      <p:sp>
        <p:nvSpPr>
          <p:cNvPr id="14" name="object 14"/>
          <p:cNvSpPr txBox="1"/>
          <p:nvPr/>
        </p:nvSpPr>
        <p:spPr>
          <a:xfrm>
            <a:off x="1024600" y="4840278"/>
            <a:ext cx="3420745" cy="654050"/>
          </a:xfrm>
          <a:prstGeom prst="rect">
            <a:avLst/>
          </a:prstGeom>
        </p:spPr>
        <p:txBody>
          <a:bodyPr vert="horz" wrap="square" lIns="0" tIns="15240" rIns="0" bIns="0" rtlCol="0">
            <a:spAutoFit/>
          </a:bodyPr>
          <a:lstStyle/>
          <a:p>
            <a:pPr marL="12700">
              <a:lnSpc>
                <a:spcPct val="100000"/>
              </a:lnSpc>
              <a:spcBef>
                <a:spcPts val="120"/>
              </a:spcBef>
            </a:pPr>
            <a:r>
              <a:rPr sz="4100" spc="-300" dirty="0">
                <a:latin typeface="Lucida Sans Unicode"/>
                <a:cs typeface="Lucida Sans Unicode"/>
              </a:rPr>
              <a:t>Il</a:t>
            </a:r>
            <a:r>
              <a:rPr sz="4100" spc="-450" dirty="0">
                <a:latin typeface="Lucida Sans Unicode"/>
                <a:cs typeface="Lucida Sans Unicode"/>
              </a:rPr>
              <a:t> </a:t>
            </a:r>
            <a:r>
              <a:rPr sz="4100" spc="-150" dirty="0">
                <a:latin typeface="Lucida Sans Unicode"/>
                <a:cs typeface="Lucida Sans Unicode"/>
              </a:rPr>
              <a:t>N</a:t>
            </a:r>
            <a:r>
              <a:rPr sz="4100" spc="-75" dirty="0">
                <a:latin typeface="Lucida Sans Unicode"/>
                <a:cs typeface="Lucida Sans Unicode"/>
              </a:rPr>
              <a:t>IST</a:t>
            </a:r>
            <a:r>
              <a:rPr sz="4100" spc="-450" dirty="0">
                <a:latin typeface="Lucida Sans Unicode"/>
                <a:cs typeface="Lucida Sans Unicode"/>
              </a:rPr>
              <a:t> </a:t>
            </a:r>
            <a:r>
              <a:rPr sz="4100" spc="-175" dirty="0">
                <a:latin typeface="Lucida Sans Unicode"/>
                <a:cs typeface="Lucida Sans Unicode"/>
              </a:rPr>
              <a:t>e</a:t>
            </a:r>
            <a:r>
              <a:rPr sz="4100" spc="-520" dirty="0">
                <a:latin typeface="Lucida Sans Unicode"/>
                <a:cs typeface="Lucida Sans Unicode"/>
              </a:rPr>
              <a:t>m</a:t>
            </a:r>
            <a:r>
              <a:rPr sz="4100" spc="-175" dirty="0">
                <a:latin typeface="Lucida Sans Unicode"/>
                <a:cs typeface="Lucida Sans Unicode"/>
              </a:rPr>
              <a:t>e</a:t>
            </a:r>
            <a:r>
              <a:rPr sz="4100" spc="-295" dirty="0">
                <a:latin typeface="Lucida Sans Unicode"/>
                <a:cs typeface="Lucida Sans Unicode"/>
              </a:rPr>
              <a:t>t</a:t>
            </a:r>
            <a:r>
              <a:rPr sz="4100" spc="-360" dirty="0">
                <a:latin typeface="Lucida Sans Unicode"/>
                <a:cs typeface="Lucida Sans Unicode"/>
              </a:rPr>
              <a:t>t</a:t>
            </a:r>
            <a:r>
              <a:rPr sz="4100" spc="-175" dirty="0">
                <a:latin typeface="Lucida Sans Unicode"/>
                <a:cs typeface="Lucida Sans Unicode"/>
              </a:rPr>
              <a:t>e</a:t>
            </a:r>
            <a:r>
              <a:rPr sz="4100" spc="-450" dirty="0">
                <a:latin typeface="Lucida Sans Unicode"/>
                <a:cs typeface="Lucida Sans Unicode"/>
              </a:rPr>
              <a:t> </a:t>
            </a:r>
            <a:r>
              <a:rPr sz="4100" spc="-345" dirty="0">
                <a:latin typeface="Lucida Sans Unicode"/>
                <a:cs typeface="Lucida Sans Unicode"/>
              </a:rPr>
              <a:t>il</a:t>
            </a:r>
            <a:endParaRPr sz="4100">
              <a:latin typeface="Lucida Sans Unicode"/>
              <a:cs typeface="Lucida Sans Unicode"/>
            </a:endParaRPr>
          </a:p>
        </p:txBody>
      </p:sp>
      <p:sp>
        <p:nvSpPr>
          <p:cNvPr id="15" name="object 15"/>
          <p:cNvSpPr txBox="1"/>
          <p:nvPr/>
        </p:nvSpPr>
        <p:spPr>
          <a:xfrm>
            <a:off x="1023627" y="5468532"/>
            <a:ext cx="2723515" cy="654050"/>
          </a:xfrm>
          <a:prstGeom prst="rect">
            <a:avLst/>
          </a:prstGeom>
        </p:spPr>
        <p:txBody>
          <a:bodyPr vert="horz" wrap="square" lIns="0" tIns="15240" rIns="0" bIns="0" rtlCol="0">
            <a:spAutoFit/>
          </a:bodyPr>
          <a:lstStyle/>
          <a:p>
            <a:pPr marL="12700">
              <a:lnSpc>
                <a:spcPct val="100000"/>
              </a:lnSpc>
              <a:spcBef>
                <a:spcPts val="120"/>
              </a:spcBef>
            </a:pPr>
            <a:r>
              <a:rPr sz="4100" spc="-300" dirty="0">
                <a:latin typeface="Lucida Sans Unicode"/>
                <a:cs typeface="Lucida Sans Unicode"/>
              </a:rPr>
              <a:t>b</a:t>
            </a:r>
            <a:r>
              <a:rPr sz="4100" spc="-270" dirty="0">
                <a:latin typeface="Lucida Sans Unicode"/>
                <a:cs typeface="Lucida Sans Unicode"/>
              </a:rPr>
              <a:t>a</a:t>
            </a:r>
            <a:r>
              <a:rPr sz="4100" spc="-310" dirty="0">
                <a:latin typeface="Lucida Sans Unicode"/>
                <a:cs typeface="Lucida Sans Unicode"/>
              </a:rPr>
              <a:t>n</a:t>
            </a:r>
            <a:r>
              <a:rPr sz="4100" spc="-300" dirty="0">
                <a:latin typeface="Lucida Sans Unicode"/>
                <a:cs typeface="Lucida Sans Unicode"/>
              </a:rPr>
              <a:t>d</a:t>
            </a:r>
            <a:r>
              <a:rPr sz="4100" spc="-335" dirty="0">
                <a:latin typeface="Lucida Sans Unicode"/>
                <a:cs typeface="Lucida Sans Unicode"/>
              </a:rPr>
              <a:t>o</a:t>
            </a:r>
            <a:r>
              <a:rPr sz="4100" spc="-455" dirty="0">
                <a:latin typeface="Lucida Sans Unicode"/>
                <a:cs typeface="Lucida Sans Unicode"/>
              </a:rPr>
              <a:t> </a:t>
            </a:r>
            <a:r>
              <a:rPr sz="4100" spc="-325" dirty="0">
                <a:latin typeface="Lucida Sans Unicode"/>
                <a:cs typeface="Lucida Sans Unicode"/>
              </a:rPr>
              <a:t>p</a:t>
            </a:r>
            <a:r>
              <a:rPr sz="4100" spc="-175" dirty="0">
                <a:latin typeface="Lucida Sans Unicode"/>
                <a:cs typeface="Lucida Sans Unicode"/>
              </a:rPr>
              <a:t>e</a:t>
            </a:r>
            <a:r>
              <a:rPr sz="4100" spc="-409" dirty="0">
                <a:latin typeface="Lucida Sans Unicode"/>
                <a:cs typeface="Lucida Sans Unicode"/>
              </a:rPr>
              <a:t>r</a:t>
            </a:r>
            <a:r>
              <a:rPr sz="4100" spc="-455" dirty="0">
                <a:latin typeface="Lucida Sans Unicode"/>
                <a:cs typeface="Lucida Sans Unicode"/>
              </a:rPr>
              <a:t> </a:t>
            </a:r>
            <a:r>
              <a:rPr sz="4100" spc="-345" dirty="0">
                <a:latin typeface="Lucida Sans Unicode"/>
                <a:cs typeface="Lucida Sans Unicode"/>
              </a:rPr>
              <a:t>l</a:t>
            </a:r>
            <a:r>
              <a:rPr sz="4100" spc="-195" dirty="0">
                <a:latin typeface="Lucida Sans Unicode"/>
                <a:cs typeface="Lucida Sans Unicode"/>
              </a:rPr>
              <a:t>a</a:t>
            </a:r>
            <a:endParaRPr sz="4100">
              <a:latin typeface="Lucida Sans Unicode"/>
              <a:cs typeface="Lucida Sans Unicode"/>
            </a:endParaRPr>
          </a:p>
        </p:txBody>
      </p:sp>
      <p:sp>
        <p:nvSpPr>
          <p:cNvPr id="16" name="object 16"/>
          <p:cNvSpPr txBox="1"/>
          <p:nvPr/>
        </p:nvSpPr>
        <p:spPr>
          <a:xfrm>
            <a:off x="1023627" y="6096785"/>
            <a:ext cx="3082290" cy="654050"/>
          </a:xfrm>
          <a:prstGeom prst="rect">
            <a:avLst/>
          </a:prstGeom>
        </p:spPr>
        <p:txBody>
          <a:bodyPr vert="horz" wrap="square" lIns="0" tIns="15240" rIns="0" bIns="0" rtlCol="0">
            <a:spAutoFit/>
          </a:bodyPr>
          <a:lstStyle/>
          <a:p>
            <a:pPr marL="12700">
              <a:lnSpc>
                <a:spcPct val="100000"/>
              </a:lnSpc>
              <a:spcBef>
                <a:spcPts val="120"/>
              </a:spcBef>
            </a:pPr>
            <a:r>
              <a:rPr sz="4100" spc="-170" dirty="0">
                <a:latin typeface="Lucida Sans Unicode"/>
                <a:cs typeface="Lucida Sans Unicode"/>
              </a:rPr>
              <a:t>c</a:t>
            </a:r>
            <a:r>
              <a:rPr sz="4100" spc="-204" dirty="0">
                <a:latin typeface="Lucida Sans Unicode"/>
                <a:cs typeface="Lucida Sans Unicode"/>
              </a:rPr>
              <a:t>o</a:t>
            </a:r>
            <a:r>
              <a:rPr sz="4100" spc="-180" dirty="0">
                <a:latin typeface="Lucida Sans Unicode"/>
                <a:cs typeface="Lucida Sans Unicode"/>
              </a:rPr>
              <a:t>s</a:t>
            </a:r>
            <a:r>
              <a:rPr sz="4100" spc="-295" dirty="0">
                <a:latin typeface="Lucida Sans Unicode"/>
                <a:cs typeface="Lucida Sans Unicode"/>
              </a:rPr>
              <a:t>t</a:t>
            </a:r>
            <a:r>
              <a:rPr sz="4100" spc="-409" dirty="0">
                <a:latin typeface="Lucida Sans Unicode"/>
                <a:cs typeface="Lucida Sans Unicode"/>
              </a:rPr>
              <a:t>r</a:t>
            </a:r>
            <a:r>
              <a:rPr sz="4100" spc="-375" dirty="0">
                <a:latin typeface="Lucida Sans Unicode"/>
                <a:cs typeface="Lucida Sans Unicode"/>
              </a:rPr>
              <a:t>u</a:t>
            </a:r>
            <a:r>
              <a:rPr sz="4100" spc="-425" dirty="0">
                <a:latin typeface="Lucida Sans Unicode"/>
                <a:cs typeface="Lucida Sans Unicode"/>
              </a:rPr>
              <a:t>z</a:t>
            </a:r>
            <a:r>
              <a:rPr sz="4100" spc="-345" dirty="0">
                <a:latin typeface="Lucida Sans Unicode"/>
                <a:cs typeface="Lucida Sans Unicode"/>
              </a:rPr>
              <a:t>i</a:t>
            </a:r>
            <a:r>
              <a:rPr sz="4100" spc="-335" dirty="0">
                <a:latin typeface="Lucida Sans Unicode"/>
                <a:cs typeface="Lucida Sans Unicode"/>
              </a:rPr>
              <a:t>o</a:t>
            </a:r>
            <a:r>
              <a:rPr sz="4100" spc="-375" dirty="0">
                <a:latin typeface="Lucida Sans Unicode"/>
                <a:cs typeface="Lucida Sans Unicode"/>
              </a:rPr>
              <a:t>n</a:t>
            </a:r>
            <a:r>
              <a:rPr sz="4100" spc="-175" dirty="0">
                <a:latin typeface="Lucida Sans Unicode"/>
                <a:cs typeface="Lucida Sans Unicode"/>
              </a:rPr>
              <a:t>e</a:t>
            </a:r>
            <a:r>
              <a:rPr sz="4100" spc="-455" dirty="0">
                <a:latin typeface="Lucida Sans Unicode"/>
                <a:cs typeface="Lucida Sans Unicode"/>
              </a:rPr>
              <a:t> </a:t>
            </a:r>
            <a:r>
              <a:rPr sz="4100" spc="-300" dirty="0">
                <a:latin typeface="Lucida Sans Unicode"/>
                <a:cs typeface="Lucida Sans Unicode"/>
              </a:rPr>
              <a:t>d</a:t>
            </a:r>
            <a:r>
              <a:rPr sz="4100" spc="-345" dirty="0">
                <a:latin typeface="Lucida Sans Unicode"/>
                <a:cs typeface="Lucida Sans Unicode"/>
              </a:rPr>
              <a:t>i</a:t>
            </a:r>
            <a:endParaRPr sz="4100">
              <a:latin typeface="Lucida Sans Unicode"/>
              <a:cs typeface="Lucida Sans Unicode"/>
            </a:endParaRPr>
          </a:p>
        </p:txBody>
      </p:sp>
      <p:pic>
        <p:nvPicPr>
          <p:cNvPr id="17" name="object 17"/>
          <p:cNvPicPr/>
          <p:nvPr/>
        </p:nvPicPr>
        <p:blipFill>
          <a:blip r:embed="rId7" cstate="print"/>
          <a:stretch>
            <a:fillRect/>
          </a:stretch>
        </p:blipFill>
        <p:spPr>
          <a:xfrm>
            <a:off x="5770007" y="4455719"/>
            <a:ext cx="7612412" cy="3350036"/>
          </a:xfrm>
          <a:prstGeom prst="rect">
            <a:avLst/>
          </a:prstGeom>
        </p:spPr>
      </p:pic>
      <p:sp>
        <p:nvSpPr>
          <p:cNvPr id="18" name="object 18"/>
          <p:cNvSpPr txBox="1"/>
          <p:nvPr/>
        </p:nvSpPr>
        <p:spPr>
          <a:xfrm>
            <a:off x="6019078" y="4840278"/>
            <a:ext cx="6059170" cy="654050"/>
          </a:xfrm>
          <a:prstGeom prst="rect">
            <a:avLst/>
          </a:prstGeom>
        </p:spPr>
        <p:txBody>
          <a:bodyPr vert="horz" wrap="square" lIns="0" tIns="15240" rIns="0" bIns="0" rtlCol="0">
            <a:spAutoFit/>
          </a:bodyPr>
          <a:lstStyle/>
          <a:p>
            <a:pPr marL="12700">
              <a:lnSpc>
                <a:spcPct val="100000"/>
              </a:lnSpc>
              <a:spcBef>
                <a:spcPts val="120"/>
              </a:spcBef>
            </a:pPr>
            <a:r>
              <a:rPr sz="4100" spc="-130" dirty="0">
                <a:latin typeface="Lucida Sans Unicode"/>
                <a:cs typeface="Lucida Sans Unicode"/>
              </a:rPr>
              <a:t>R</a:t>
            </a:r>
            <a:r>
              <a:rPr sz="4100" spc="-345" dirty="0">
                <a:latin typeface="Lucida Sans Unicode"/>
                <a:cs typeface="Lucida Sans Unicode"/>
              </a:rPr>
              <a:t>i</a:t>
            </a:r>
            <a:r>
              <a:rPr sz="4100" spc="-180" dirty="0">
                <a:latin typeface="Lucida Sans Unicode"/>
                <a:cs typeface="Lucida Sans Unicode"/>
              </a:rPr>
              <a:t>ch</a:t>
            </a:r>
            <a:r>
              <a:rPr sz="4100" spc="-345" dirty="0">
                <a:latin typeface="Lucida Sans Unicode"/>
                <a:cs typeface="Lucida Sans Unicode"/>
              </a:rPr>
              <a:t>i</a:t>
            </a:r>
            <a:r>
              <a:rPr sz="4100" spc="-175" dirty="0">
                <a:latin typeface="Lucida Sans Unicode"/>
                <a:cs typeface="Lucida Sans Unicode"/>
              </a:rPr>
              <a:t>e</a:t>
            </a:r>
            <a:r>
              <a:rPr sz="4100" spc="-180" dirty="0">
                <a:latin typeface="Lucida Sans Unicode"/>
                <a:cs typeface="Lucida Sans Unicode"/>
              </a:rPr>
              <a:t>s</a:t>
            </a:r>
            <a:r>
              <a:rPr sz="4100" spc="-360" dirty="0">
                <a:latin typeface="Lucida Sans Unicode"/>
                <a:cs typeface="Lucida Sans Unicode"/>
              </a:rPr>
              <a:t>t</a:t>
            </a:r>
            <a:r>
              <a:rPr sz="4100" spc="-175" dirty="0">
                <a:latin typeface="Lucida Sans Unicode"/>
                <a:cs typeface="Lucida Sans Unicode"/>
              </a:rPr>
              <a:t>e</a:t>
            </a:r>
            <a:r>
              <a:rPr sz="4100" spc="-455" dirty="0">
                <a:latin typeface="Lucida Sans Unicode"/>
                <a:cs typeface="Lucida Sans Unicode"/>
              </a:rPr>
              <a:t> </a:t>
            </a:r>
            <a:r>
              <a:rPr sz="4100" spc="-295" dirty="0">
                <a:latin typeface="Lucida Sans Unicode"/>
                <a:cs typeface="Lucida Sans Unicode"/>
              </a:rPr>
              <a:t>t</a:t>
            </a:r>
            <a:r>
              <a:rPr sz="4100" spc="-515" dirty="0">
                <a:latin typeface="Lucida Sans Unicode"/>
                <a:cs typeface="Lucida Sans Unicode"/>
              </a:rPr>
              <a:t>r</a:t>
            </a:r>
            <a:r>
              <a:rPr sz="4100" spc="-175" dirty="0">
                <a:latin typeface="Lucida Sans Unicode"/>
                <a:cs typeface="Lucida Sans Unicode"/>
              </a:rPr>
              <a:t>e</a:t>
            </a:r>
            <a:r>
              <a:rPr sz="4100" spc="-455" dirty="0">
                <a:latin typeface="Lucida Sans Unicode"/>
                <a:cs typeface="Lucida Sans Unicode"/>
              </a:rPr>
              <a:t> </a:t>
            </a:r>
            <a:r>
              <a:rPr sz="4100" spc="-235" dirty="0">
                <a:latin typeface="Lucida Sans Unicode"/>
                <a:cs typeface="Lucida Sans Unicode"/>
              </a:rPr>
              <a:t>ca</a:t>
            </a:r>
            <a:r>
              <a:rPr sz="4100" spc="-220" dirty="0">
                <a:latin typeface="Lucida Sans Unicode"/>
                <a:cs typeface="Lucida Sans Unicode"/>
              </a:rPr>
              <a:t>r</a:t>
            </a:r>
            <a:r>
              <a:rPr sz="4100" spc="-245" dirty="0">
                <a:latin typeface="Lucida Sans Unicode"/>
                <a:cs typeface="Lucida Sans Unicode"/>
              </a:rPr>
              <a:t>at</a:t>
            </a:r>
            <a:r>
              <a:rPr sz="4100" spc="-360" dirty="0">
                <a:latin typeface="Lucida Sans Unicode"/>
                <a:cs typeface="Lucida Sans Unicode"/>
              </a:rPr>
              <a:t>t</a:t>
            </a:r>
            <a:r>
              <a:rPr sz="4100" spc="-175" dirty="0">
                <a:latin typeface="Lucida Sans Unicode"/>
                <a:cs typeface="Lucida Sans Unicode"/>
              </a:rPr>
              <a:t>e</a:t>
            </a:r>
            <a:r>
              <a:rPr sz="4100" spc="-409" dirty="0">
                <a:latin typeface="Lucida Sans Unicode"/>
                <a:cs typeface="Lucida Sans Unicode"/>
              </a:rPr>
              <a:t>r</a:t>
            </a:r>
            <a:r>
              <a:rPr sz="4100" spc="-345" dirty="0">
                <a:latin typeface="Lucida Sans Unicode"/>
                <a:cs typeface="Lucida Sans Unicode"/>
              </a:rPr>
              <a:t>i</a:t>
            </a:r>
            <a:r>
              <a:rPr sz="4100" spc="-180" dirty="0">
                <a:latin typeface="Lucida Sans Unicode"/>
                <a:cs typeface="Lucida Sans Unicode"/>
              </a:rPr>
              <a:t>s</a:t>
            </a:r>
            <a:r>
              <a:rPr sz="4100" spc="-295" dirty="0">
                <a:latin typeface="Lucida Sans Unicode"/>
                <a:cs typeface="Lucida Sans Unicode"/>
              </a:rPr>
              <a:t>t</a:t>
            </a:r>
            <a:r>
              <a:rPr sz="4100" spc="-345" dirty="0">
                <a:latin typeface="Lucida Sans Unicode"/>
                <a:cs typeface="Lucida Sans Unicode"/>
              </a:rPr>
              <a:t>i</a:t>
            </a:r>
            <a:r>
              <a:rPr sz="4100" spc="-180" dirty="0">
                <a:latin typeface="Lucida Sans Unicode"/>
                <a:cs typeface="Lucida Sans Unicode"/>
              </a:rPr>
              <a:t>ch</a:t>
            </a:r>
            <a:r>
              <a:rPr sz="4100" spc="-175" dirty="0">
                <a:latin typeface="Lucida Sans Unicode"/>
                <a:cs typeface="Lucida Sans Unicode"/>
              </a:rPr>
              <a:t>e</a:t>
            </a:r>
            <a:r>
              <a:rPr sz="4100" spc="-254" dirty="0">
                <a:latin typeface="Lucida Sans Unicode"/>
                <a:cs typeface="Lucida Sans Unicode"/>
              </a:rPr>
              <a:t>:</a:t>
            </a:r>
            <a:endParaRPr sz="4100">
              <a:latin typeface="Lucida Sans Unicode"/>
              <a:cs typeface="Lucida Sans Unicode"/>
            </a:endParaRPr>
          </a:p>
        </p:txBody>
      </p:sp>
      <p:sp>
        <p:nvSpPr>
          <p:cNvPr id="19" name="object 19"/>
          <p:cNvSpPr txBox="1"/>
          <p:nvPr/>
        </p:nvSpPr>
        <p:spPr>
          <a:xfrm>
            <a:off x="6019078" y="5468532"/>
            <a:ext cx="6817359" cy="654050"/>
          </a:xfrm>
          <a:prstGeom prst="rect">
            <a:avLst/>
          </a:prstGeom>
        </p:spPr>
        <p:txBody>
          <a:bodyPr vert="horz" wrap="square" lIns="0" tIns="15240" rIns="0" bIns="0" rtlCol="0">
            <a:spAutoFit/>
          </a:bodyPr>
          <a:lstStyle/>
          <a:p>
            <a:pPr marL="12700">
              <a:lnSpc>
                <a:spcPct val="100000"/>
              </a:lnSpc>
              <a:spcBef>
                <a:spcPts val="120"/>
              </a:spcBef>
            </a:pPr>
            <a:r>
              <a:rPr sz="4100" b="1" spc="-150" dirty="0">
                <a:latin typeface="Arial"/>
                <a:cs typeface="Arial"/>
              </a:rPr>
              <a:t>Si</a:t>
            </a:r>
            <a:r>
              <a:rPr sz="4100" b="1" spc="-100" dirty="0">
                <a:latin typeface="Arial"/>
                <a:cs typeface="Arial"/>
              </a:rPr>
              <a:t>cu</a:t>
            </a:r>
            <a:r>
              <a:rPr sz="4100" b="1" spc="-140" dirty="0">
                <a:latin typeface="Arial"/>
                <a:cs typeface="Arial"/>
              </a:rPr>
              <a:t>r</a:t>
            </a:r>
            <a:r>
              <a:rPr sz="4100" b="1" spc="10" dirty="0">
                <a:latin typeface="Arial"/>
                <a:cs typeface="Arial"/>
              </a:rPr>
              <a:t>ezza</a:t>
            </a:r>
            <a:r>
              <a:rPr sz="4100" b="1" spc="-295" dirty="0">
                <a:latin typeface="Arial"/>
                <a:cs typeface="Arial"/>
              </a:rPr>
              <a:t> </a:t>
            </a:r>
            <a:r>
              <a:rPr sz="4100" spc="-5" dirty="0">
                <a:latin typeface="Lucida Sans Unicode"/>
                <a:cs typeface="Lucida Sans Unicode"/>
              </a:rPr>
              <a:t>(</a:t>
            </a:r>
            <a:r>
              <a:rPr sz="4100" spc="-180" dirty="0">
                <a:latin typeface="Lucida Sans Unicode"/>
                <a:cs typeface="Lucida Sans Unicode"/>
              </a:rPr>
              <a:t>ch</a:t>
            </a:r>
            <a:r>
              <a:rPr sz="4100" spc="-345" dirty="0">
                <a:latin typeface="Lucida Sans Unicode"/>
                <a:cs typeface="Lucida Sans Unicode"/>
              </a:rPr>
              <a:t>i</a:t>
            </a:r>
            <a:r>
              <a:rPr sz="4100" spc="-170" dirty="0">
                <a:latin typeface="Lucida Sans Unicode"/>
                <a:cs typeface="Lucida Sans Unicode"/>
              </a:rPr>
              <a:t>a</a:t>
            </a:r>
            <a:r>
              <a:rPr sz="4100" spc="-225" dirty="0">
                <a:latin typeface="Lucida Sans Unicode"/>
                <a:cs typeface="Lucida Sans Unicode"/>
              </a:rPr>
              <a:t>v</a:t>
            </a:r>
            <a:r>
              <a:rPr sz="4100" spc="-175" dirty="0">
                <a:latin typeface="Lucida Sans Unicode"/>
                <a:cs typeface="Lucida Sans Unicode"/>
              </a:rPr>
              <a:t>e</a:t>
            </a:r>
            <a:r>
              <a:rPr sz="4100" spc="-455" dirty="0">
                <a:latin typeface="Lucida Sans Unicode"/>
                <a:cs typeface="Lucida Sans Unicode"/>
              </a:rPr>
              <a:t> </a:t>
            </a:r>
            <a:r>
              <a:rPr sz="4100" spc="-300" dirty="0">
                <a:latin typeface="Lucida Sans Unicode"/>
                <a:cs typeface="Lucida Sans Unicode"/>
              </a:rPr>
              <a:t>d</a:t>
            </a:r>
            <a:r>
              <a:rPr sz="4100" spc="-195" dirty="0">
                <a:latin typeface="Lucida Sans Unicode"/>
                <a:cs typeface="Lucida Sans Unicode"/>
              </a:rPr>
              <a:t>a</a:t>
            </a:r>
            <a:r>
              <a:rPr sz="4100" spc="-455" dirty="0">
                <a:latin typeface="Lucida Sans Unicode"/>
                <a:cs typeface="Lucida Sans Unicode"/>
              </a:rPr>
              <a:t> </a:t>
            </a:r>
            <a:r>
              <a:rPr sz="4100" spc="-765" dirty="0">
                <a:latin typeface="Lucida Sans Unicode"/>
                <a:cs typeface="Lucida Sans Unicode"/>
              </a:rPr>
              <a:t>1</a:t>
            </a:r>
            <a:r>
              <a:rPr sz="4100" spc="-265" dirty="0">
                <a:latin typeface="Lucida Sans Unicode"/>
                <a:cs typeface="Lucida Sans Unicode"/>
              </a:rPr>
              <a:t>2</a:t>
            </a:r>
            <a:r>
              <a:rPr sz="4100" spc="-130" dirty="0">
                <a:latin typeface="Lucida Sans Unicode"/>
                <a:cs typeface="Lucida Sans Unicode"/>
              </a:rPr>
              <a:t>8</a:t>
            </a:r>
            <a:r>
              <a:rPr sz="4100" spc="-770" dirty="0">
                <a:latin typeface="Lucida Sans Unicode"/>
                <a:cs typeface="Lucida Sans Unicode"/>
              </a:rPr>
              <a:t>+</a:t>
            </a:r>
            <a:r>
              <a:rPr sz="4100" spc="-455" dirty="0">
                <a:latin typeface="Lucida Sans Unicode"/>
                <a:cs typeface="Lucida Sans Unicode"/>
              </a:rPr>
              <a:t> </a:t>
            </a:r>
            <a:r>
              <a:rPr sz="4100" spc="-300" dirty="0">
                <a:latin typeface="Lucida Sans Unicode"/>
                <a:cs typeface="Lucida Sans Unicode"/>
              </a:rPr>
              <a:t>b</a:t>
            </a:r>
            <a:r>
              <a:rPr sz="4100" spc="-345" dirty="0">
                <a:latin typeface="Lucida Sans Unicode"/>
                <a:cs typeface="Lucida Sans Unicode"/>
              </a:rPr>
              <a:t>i</a:t>
            </a:r>
            <a:r>
              <a:rPr sz="4100" spc="-295" dirty="0">
                <a:latin typeface="Lucida Sans Unicode"/>
                <a:cs typeface="Lucida Sans Unicode"/>
              </a:rPr>
              <a:t>t</a:t>
            </a:r>
            <a:r>
              <a:rPr sz="4100" spc="-5" dirty="0">
                <a:latin typeface="Lucida Sans Unicode"/>
                <a:cs typeface="Lucida Sans Unicode"/>
              </a:rPr>
              <a:t>)</a:t>
            </a:r>
            <a:endParaRPr sz="4100">
              <a:latin typeface="Lucida Sans Unicode"/>
              <a:cs typeface="Lucida Sans Unicode"/>
            </a:endParaRPr>
          </a:p>
        </p:txBody>
      </p:sp>
      <p:sp>
        <p:nvSpPr>
          <p:cNvPr id="20" name="object 20"/>
          <p:cNvSpPr txBox="1"/>
          <p:nvPr/>
        </p:nvSpPr>
        <p:spPr>
          <a:xfrm>
            <a:off x="6019078" y="6096785"/>
            <a:ext cx="5964555" cy="654050"/>
          </a:xfrm>
          <a:prstGeom prst="rect">
            <a:avLst/>
          </a:prstGeom>
        </p:spPr>
        <p:txBody>
          <a:bodyPr vert="horz" wrap="square" lIns="0" tIns="15240" rIns="0" bIns="0" rtlCol="0">
            <a:spAutoFit/>
          </a:bodyPr>
          <a:lstStyle/>
          <a:p>
            <a:pPr marL="12700">
              <a:lnSpc>
                <a:spcPct val="100000"/>
              </a:lnSpc>
              <a:spcBef>
                <a:spcPts val="120"/>
              </a:spcBef>
            </a:pPr>
            <a:r>
              <a:rPr sz="4100" b="1" spc="-380" dirty="0">
                <a:latin typeface="Arial"/>
                <a:cs typeface="Arial"/>
              </a:rPr>
              <a:t>E</a:t>
            </a:r>
            <a:r>
              <a:rPr sz="4100" b="1" spc="15" dirty="0">
                <a:latin typeface="Arial"/>
                <a:cs typeface="Arial"/>
              </a:rPr>
              <a:t>ff</a:t>
            </a:r>
            <a:r>
              <a:rPr sz="4100" b="1" spc="10" dirty="0">
                <a:latin typeface="Arial"/>
                <a:cs typeface="Arial"/>
              </a:rPr>
              <a:t>i</a:t>
            </a:r>
            <a:r>
              <a:rPr sz="4100" b="1" spc="-40" dirty="0">
                <a:latin typeface="Arial"/>
                <a:cs typeface="Arial"/>
              </a:rPr>
              <a:t>c</a:t>
            </a:r>
            <a:r>
              <a:rPr sz="4100" b="1" spc="-160" dirty="0">
                <a:latin typeface="Arial"/>
                <a:cs typeface="Arial"/>
              </a:rPr>
              <a:t>i</a:t>
            </a:r>
            <a:r>
              <a:rPr sz="4100" b="1" spc="5" dirty="0">
                <a:latin typeface="Arial"/>
                <a:cs typeface="Arial"/>
              </a:rPr>
              <a:t>e</a:t>
            </a:r>
            <a:r>
              <a:rPr sz="4100" b="1" spc="-145" dirty="0">
                <a:latin typeface="Arial"/>
                <a:cs typeface="Arial"/>
              </a:rPr>
              <a:t>n</a:t>
            </a:r>
            <a:r>
              <a:rPr sz="4100" b="1" spc="30" dirty="0">
                <a:latin typeface="Arial"/>
                <a:cs typeface="Arial"/>
              </a:rPr>
              <a:t>z</a:t>
            </a:r>
            <a:r>
              <a:rPr sz="4100" b="1" spc="-25" dirty="0">
                <a:latin typeface="Arial"/>
                <a:cs typeface="Arial"/>
              </a:rPr>
              <a:t>a</a:t>
            </a:r>
            <a:r>
              <a:rPr sz="4100" b="1" spc="-295" dirty="0">
                <a:latin typeface="Arial"/>
                <a:cs typeface="Arial"/>
              </a:rPr>
              <a:t> </a:t>
            </a:r>
            <a:r>
              <a:rPr sz="4100" spc="-170" dirty="0">
                <a:latin typeface="Lucida Sans Unicode"/>
                <a:cs typeface="Lucida Sans Unicode"/>
              </a:rPr>
              <a:t>c</a:t>
            </a:r>
            <a:r>
              <a:rPr sz="4100" spc="-204" dirty="0">
                <a:latin typeface="Lucida Sans Unicode"/>
                <a:cs typeface="Lucida Sans Unicode"/>
              </a:rPr>
              <a:t>o</a:t>
            </a:r>
            <a:r>
              <a:rPr sz="4100" spc="-525" dirty="0">
                <a:latin typeface="Lucida Sans Unicode"/>
                <a:cs typeface="Lucida Sans Unicode"/>
              </a:rPr>
              <a:t>m</a:t>
            </a:r>
            <a:r>
              <a:rPr sz="4100" spc="-325" dirty="0">
                <a:latin typeface="Lucida Sans Unicode"/>
                <a:cs typeface="Lucida Sans Unicode"/>
              </a:rPr>
              <a:t>p</a:t>
            </a:r>
            <a:r>
              <a:rPr sz="4100" spc="-375" dirty="0">
                <a:latin typeface="Lucida Sans Unicode"/>
                <a:cs typeface="Lucida Sans Unicode"/>
              </a:rPr>
              <a:t>u</a:t>
            </a:r>
            <a:r>
              <a:rPr sz="4100" spc="-340" dirty="0">
                <a:latin typeface="Lucida Sans Unicode"/>
                <a:cs typeface="Lucida Sans Unicode"/>
              </a:rPr>
              <a:t>t</a:t>
            </a:r>
            <a:r>
              <a:rPr sz="4100" spc="-215" dirty="0">
                <a:latin typeface="Lucida Sans Unicode"/>
                <a:cs typeface="Lucida Sans Unicode"/>
              </a:rPr>
              <a:t>a</a:t>
            </a:r>
            <a:r>
              <a:rPr sz="4100" spc="-425" dirty="0">
                <a:latin typeface="Lucida Sans Unicode"/>
                <a:cs typeface="Lucida Sans Unicode"/>
              </a:rPr>
              <a:t>z</a:t>
            </a:r>
            <a:r>
              <a:rPr sz="4100" spc="-345" dirty="0">
                <a:latin typeface="Lucida Sans Unicode"/>
                <a:cs typeface="Lucida Sans Unicode"/>
              </a:rPr>
              <a:t>i</a:t>
            </a:r>
            <a:r>
              <a:rPr sz="4100" spc="-335" dirty="0">
                <a:latin typeface="Lucida Sans Unicode"/>
                <a:cs typeface="Lucida Sans Unicode"/>
              </a:rPr>
              <a:t>o</a:t>
            </a:r>
            <a:r>
              <a:rPr sz="4100" spc="-375" dirty="0">
                <a:latin typeface="Lucida Sans Unicode"/>
                <a:cs typeface="Lucida Sans Unicode"/>
              </a:rPr>
              <a:t>n</a:t>
            </a:r>
            <a:r>
              <a:rPr sz="4100" spc="-270" dirty="0">
                <a:latin typeface="Lucida Sans Unicode"/>
                <a:cs typeface="Lucida Sans Unicode"/>
              </a:rPr>
              <a:t>al</a:t>
            </a:r>
            <a:r>
              <a:rPr sz="4100" spc="-175" dirty="0">
                <a:latin typeface="Lucida Sans Unicode"/>
                <a:cs typeface="Lucida Sans Unicode"/>
              </a:rPr>
              <a:t>e</a:t>
            </a:r>
            <a:endParaRPr sz="4100">
              <a:latin typeface="Lucida Sans Unicode"/>
              <a:cs typeface="Lucida Sans Unicode"/>
            </a:endParaRPr>
          </a:p>
        </p:txBody>
      </p:sp>
      <p:pic>
        <p:nvPicPr>
          <p:cNvPr id="21" name="object 21"/>
          <p:cNvPicPr/>
          <p:nvPr/>
        </p:nvPicPr>
        <p:blipFill>
          <a:blip r:embed="rId8" cstate="print"/>
          <a:stretch>
            <a:fillRect/>
          </a:stretch>
        </p:blipFill>
        <p:spPr>
          <a:xfrm>
            <a:off x="13948799" y="4434776"/>
            <a:ext cx="5388022" cy="3381448"/>
          </a:xfrm>
          <a:prstGeom prst="rect">
            <a:avLst/>
          </a:prstGeom>
        </p:spPr>
      </p:pic>
      <p:pic>
        <p:nvPicPr>
          <p:cNvPr id="22" name="object 22"/>
          <p:cNvPicPr/>
          <p:nvPr/>
        </p:nvPicPr>
        <p:blipFill>
          <a:blip r:embed="rId9" cstate="print"/>
          <a:stretch>
            <a:fillRect/>
          </a:stretch>
        </p:blipFill>
        <p:spPr>
          <a:xfrm>
            <a:off x="15642330" y="1743851"/>
            <a:ext cx="2007780" cy="647639"/>
          </a:xfrm>
          <a:prstGeom prst="rect">
            <a:avLst/>
          </a:prstGeom>
        </p:spPr>
      </p:pic>
      <p:sp>
        <p:nvSpPr>
          <p:cNvPr id="31" name="object 31"/>
          <p:cNvSpPr txBox="1"/>
          <p:nvPr/>
        </p:nvSpPr>
        <p:spPr>
          <a:xfrm>
            <a:off x="983290" y="6754554"/>
            <a:ext cx="18158460" cy="3480435"/>
          </a:xfrm>
          <a:prstGeom prst="rect">
            <a:avLst/>
          </a:prstGeom>
        </p:spPr>
        <p:txBody>
          <a:bodyPr vert="horz" wrap="square" lIns="0" tIns="15240" rIns="0" bIns="0" rtlCol="0">
            <a:spAutoFit/>
          </a:bodyPr>
          <a:lstStyle/>
          <a:p>
            <a:pPr marL="89535">
              <a:lnSpc>
                <a:spcPct val="100000"/>
              </a:lnSpc>
              <a:spcBef>
                <a:spcPts val="120"/>
              </a:spcBef>
              <a:tabLst>
                <a:tab pos="5084445" algn="l"/>
              </a:tabLst>
            </a:pPr>
            <a:r>
              <a:rPr sz="4100" spc="20" dirty="0">
                <a:latin typeface="Lucida Sans Unicode"/>
                <a:cs typeface="Lucida Sans Unicode"/>
              </a:rPr>
              <a:t>AES	</a:t>
            </a:r>
            <a:r>
              <a:rPr sz="4100" b="1" spc="-100" dirty="0">
                <a:latin typeface="Arial"/>
                <a:cs typeface="Arial"/>
              </a:rPr>
              <a:t>Sempli</a:t>
            </a:r>
            <a:r>
              <a:rPr sz="4100" b="1" spc="-125" dirty="0">
                <a:latin typeface="Arial"/>
                <a:cs typeface="Arial"/>
              </a:rPr>
              <a:t>c</a:t>
            </a:r>
            <a:r>
              <a:rPr sz="4100" b="1" spc="-70" dirty="0">
                <a:latin typeface="Arial"/>
                <a:cs typeface="Arial"/>
              </a:rPr>
              <a:t>i</a:t>
            </a:r>
            <a:r>
              <a:rPr sz="4100" b="1" spc="90" dirty="0">
                <a:latin typeface="Arial"/>
                <a:cs typeface="Arial"/>
              </a:rPr>
              <a:t>t</a:t>
            </a:r>
            <a:r>
              <a:rPr sz="4100" b="1" spc="-25" dirty="0">
                <a:latin typeface="Arial"/>
                <a:cs typeface="Arial"/>
              </a:rPr>
              <a:t>à</a:t>
            </a:r>
            <a:r>
              <a:rPr sz="4100" b="1" spc="-290" dirty="0">
                <a:latin typeface="Arial"/>
                <a:cs typeface="Arial"/>
              </a:rPr>
              <a:t> </a:t>
            </a:r>
            <a:r>
              <a:rPr sz="4100" spc="-325" dirty="0">
                <a:latin typeface="Lucida Sans Unicode"/>
                <a:cs typeface="Lucida Sans Unicode"/>
              </a:rPr>
              <a:t>di</a:t>
            </a:r>
            <a:r>
              <a:rPr sz="4100" spc="-450" dirty="0">
                <a:latin typeface="Lucida Sans Unicode"/>
                <a:cs typeface="Lucida Sans Unicode"/>
              </a:rPr>
              <a:t> </a:t>
            </a:r>
            <a:r>
              <a:rPr sz="4100" spc="-355" dirty="0">
                <a:latin typeface="Lucida Sans Unicode"/>
                <a:cs typeface="Lucida Sans Unicode"/>
              </a:rPr>
              <a:t>implemen</a:t>
            </a:r>
            <a:r>
              <a:rPr sz="4100" spc="-265" dirty="0">
                <a:latin typeface="Lucida Sans Unicode"/>
                <a:cs typeface="Lucida Sans Unicode"/>
              </a:rPr>
              <a:t>t</a:t>
            </a:r>
            <a:r>
              <a:rPr sz="4100" spc="-215" dirty="0">
                <a:latin typeface="Lucida Sans Unicode"/>
                <a:cs typeface="Lucida Sans Unicode"/>
              </a:rPr>
              <a:t>a</a:t>
            </a:r>
            <a:r>
              <a:rPr sz="4100" spc="-330" dirty="0">
                <a:latin typeface="Lucida Sans Unicode"/>
                <a:cs typeface="Lucida Sans Unicode"/>
              </a:rPr>
              <a:t>zione</a:t>
            </a:r>
            <a:endParaRPr sz="4100" dirty="0">
              <a:latin typeface="Lucida Sans Unicode"/>
              <a:cs typeface="Lucida Sans Unicode"/>
            </a:endParaRPr>
          </a:p>
          <a:p>
            <a:pPr>
              <a:lnSpc>
                <a:spcPct val="100000"/>
              </a:lnSpc>
              <a:spcBef>
                <a:spcPts val="40"/>
              </a:spcBef>
            </a:pPr>
            <a:endParaRPr sz="4800" dirty="0">
              <a:latin typeface="Lucida Sans Unicode"/>
              <a:cs typeface="Lucida Sans Unicode"/>
            </a:endParaRPr>
          </a:p>
          <a:p>
            <a:pPr marL="12700" marR="5080">
              <a:lnSpc>
                <a:spcPct val="100499"/>
              </a:lnSpc>
            </a:pPr>
            <a:r>
              <a:rPr sz="4100" spc="-70" dirty="0">
                <a:solidFill>
                  <a:srgbClr val="5E5E5E"/>
                </a:solidFill>
                <a:latin typeface="Tahoma"/>
                <a:cs typeface="Tahoma"/>
              </a:rPr>
              <a:t>L'algoritmo</a:t>
            </a:r>
            <a:r>
              <a:rPr sz="4100" spc="-440" dirty="0">
                <a:solidFill>
                  <a:srgbClr val="5E5E5E"/>
                </a:solidFill>
                <a:latin typeface="Tahoma"/>
                <a:cs typeface="Tahoma"/>
              </a:rPr>
              <a:t> </a:t>
            </a:r>
            <a:r>
              <a:rPr sz="4100" spc="-20" dirty="0">
                <a:solidFill>
                  <a:srgbClr val="5E5E5E"/>
                </a:solidFill>
                <a:latin typeface="Tahoma"/>
                <a:cs typeface="Tahoma"/>
              </a:rPr>
              <a:t>scelto</a:t>
            </a:r>
            <a:r>
              <a:rPr sz="4100" spc="-434" dirty="0">
                <a:solidFill>
                  <a:srgbClr val="5E5E5E"/>
                </a:solidFill>
                <a:latin typeface="Tahoma"/>
                <a:cs typeface="Tahoma"/>
              </a:rPr>
              <a:t> </a:t>
            </a:r>
            <a:r>
              <a:rPr sz="4100" spc="-50" dirty="0">
                <a:solidFill>
                  <a:srgbClr val="5E5E5E"/>
                </a:solidFill>
                <a:latin typeface="Tahoma"/>
                <a:cs typeface="Tahoma"/>
              </a:rPr>
              <a:t>è</a:t>
            </a:r>
            <a:r>
              <a:rPr sz="4100" spc="-440" dirty="0">
                <a:solidFill>
                  <a:srgbClr val="5E5E5E"/>
                </a:solidFill>
                <a:latin typeface="Tahoma"/>
                <a:cs typeface="Tahoma"/>
              </a:rPr>
              <a:t> </a:t>
            </a:r>
            <a:r>
              <a:rPr sz="4100" spc="-85" dirty="0">
                <a:solidFill>
                  <a:srgbClr val="5E5E5E"/>
                </a:solidFill>
                <a:latin typeface="Tahoma"/>
                <a:cs typeface="Tahoma"/>
              </a:rPr>
              <a:t>stato</a:t>
            </a:r>
            <a:r>
              <a:rPr sz="4100" spc="-434" dirty="0">
                <a:solidFill>
                  <a:srgbClr val="5E5E5E"/>
                </a:solidFill>
                <a:latin typeface="Tahoma"/>
                <a:cs typeface="Tahoma"/>
              </a:rPr>
              <a:t> </a:t>
            </a:r>
            <a:r>
              <a:rPr sz="4100" spc="-60" dirty="0">
                <a:solidFill>
                  <a:srgbClr val="5E5E5E"/>
                </a:solidFill>
                <a:latin typeface="Tahoma"/>
                <a:cs typeface="Tahoma"/>
              </a:rPr>
              <a:t>sviluppato</a:t>
            </a:r>
            <a:r>
              <a:rPr sz="4100" spc="-440" dirty="0">
                <a:solidFill>
                  <a:srgbClr val="5E5E5E"/>
                </a:solidFill>
                <a:latin typeface="Tahoma"/>
                <a:cs typeface="Tahoma"/>
              </a:rPr>
              <a:t> </a:t>
            </a:r>
            <a:r>
              <a:rPr sz="4100" spc="-35" dirty="0">
                <a:solidFill>
                  <a:srgbClr val="5E5E5E"/>
                </a:solidFill>
                <a:latin typeface="Tahoma"/>
                <a:cs typeface="Tahoma"/>
              </a:rPr>
              <a:t>da</a:t>
            </a:r>
            <a:r>
              <a:rPr sz="4100" spc="-434" dirty="0">
                <a:solidFill>
                  <a:srgbClr val="5E5E5E"/>
                </a:solidFill>
                <a:latin typeface="Tahoma"/>
                <a:cs typeface="Tahoma"/>
              </a:rPr>
              <a:t> </a:t>
            </a:r>
            <a:r>
              <a:rPr sz="4100" spc="-50" dirty="0">
                <a:solidFill>
                  <a:srgbClr val="5E5E5E"/>
                </a:solidFill>
                <a:latin typeface="Tahoma"/>
                <a:cs typeface="Tahoma"/>
              </a:rPr>
              <a:t>due</a:t>
            </a:r>
            <a:r>
              <a:rPr sz="4100" spc="-434" dirty="0">
                <a:solidFill>
                  <a:srgbClr val="5E5E5E"/>
                </a:solidFill>
                <a:latin typeface="Tahoma"/>
                <a:cs typeface="Tahoma"/>
              </a:rPr>
              <a:t> </a:t>
            </a:r>
            <a:r>
              <a:rPr sz="4100" spc="-90" dirty="0">
                <a:solidFill>
                  <a:srgbClr val="5E5E5E"/>
                </a:solidFill>
                <a:latin typeface="Tahoma"/>
                <a:cs typeface="Tahoma"/>
              </a:rPr>
              <a:t>crittografi</a:t>
            </a:r>
            <a:r>
              <a:rPr sz="4100" spc="-440" dirty="0">
                <a:solidFill>
                  <a:srgbClr val="5E5E5E"/>
                </a:solidFill>
                <a:latin typeface="Tahoma"/>
                <a:cs typeface="Tahoma"/>
              </a:rPr>
              <a:t> </a:t>
            </a:r>
            <a:r>
              <a:rPr sz="4100" spc="-100" dirty="0">
                <a:solidFill>
                  <a:srgbClr val="5E5E5E"/>
                </a:solidFill>
                <a:latin typeface="Tahoma"/>
                <a:cs typeface="Tahoma"/>
              </a:rPr>
              <a:t>belgi,</a:t>
            </a:r>
            <a:r>
              <a:rPr sz="4100" spc="-635" dirty="0">
                <a:solidFill>
                  <a:srgbClr val="5E5E5E"/>
                </a:solidFill>
                <a:latin typeface="Tahoma"/>
                <a:cs typeface="Tahoma"/>
              </a:rPr>
              <a:t> </a:t>
            </a:r>
            <a:r>
              <a:rPr sz="4100" spc="20" dirty="0">
                <a:solidFill>
                  <a:srgbClr val="5E5E5E"/>
                </a:solidFill>
                <a:latin typeface="Tahoma"/>
                <a:cs typeface="Tahoma"/>
              </a:rPr>
              <a:t>Joan</a:t>
            </a:r>
            <a:r>
              <a:rPr sz="4100" spc="-440" dirty="0">
                <a:solidFill>
                  <a:srgbClr val="5E5E5E"/>
                </a:solidFill>
                <a:latin typeface="Tahoma"/>
                <a:cs typeface="Tahoma"/>
              </a:rPr>
              <a:t> </a:t>
            </a:r>
            <a:r>
              <a:rPr sz="4100" spc="-70" dirty="0">
                <a:solidFill>
                  <a:srgbClr val="5E5E5E"/>
                </a:solidFill>
                <a:latin typeface="Tahoma"/>
                <a:cs typeface="Tahoma"/>
              </a:rPr>
              <a:t>Daemen</a:t>
            </a:r>
            <a:r>
              <a:rPr sz="4100" spc="-434" dirty="0">
                <a:solidFill>
                  <a:srgbClr val="5E5E5E"/>
                </a:solidFill>
                <a:latin typeface="Tahoma"/>
                <a:cs typeface="Tahoma"/>
              </a:rPr>
              <a:t> </a:t>
            </a:r>
            <a:r>
              <a:rPr sz="4100" spc="-50" dirty="0">
                <a:solidFill>
                  <a:srgbClr val="5E5E5E"/>
                </a:solidFill>
                <a:latin typeface="Tahoma"/>
                <a:cs typeface="Tahoma"/>
              </a:rPr>
              <a:t>e</a:t>
            </a:r>
            <a:r>
              <a:rPr sz="4100" spc="-440" dirty="0">
                <a:solidFill>
                  <a:srgbClr val="5E5E5E"/>
                </a:solidFill>
                <a:latin typeface="Tahoma"/>
                <a:cs typeface="Tahoma"/>
              </a:rPr>
              <a:t> </a:t>
            </a:r>
            <a:r>
              <a:rPr sz="4100" spc="-35" dirty="0">
                <a:solidFill>
                  <a:srgbClr val="5E5E5E"/>
                </a:solidFill>
                <a:latin typeface="Tahoma"/>
                <a:cs typeface="Tahoma"/>
              </a:rPr>
              <a:t>Vincent </a:t>
            </a:r>
            <a:r>
              <a:rPr sz="4100" spc="-1265" dirty="0">
                <a:solidFill>
                  <a:srgbClr val="5E5E5E"/>
                </a:solidFill>
                <a:latin typeface="Tahoma"/>
                <a:cs typeface="Tahoma"/>
              </a:rPr>
              <a:t> </a:t>
            </a:r>
            <a:r>
              <a:rPr sz="4100" spc="-165" dirty="0">
                <a:solidFill>
                  <a:srgbClr val="5E5E5E"/>
                </a:solidFill>
                <a:latin typeface="Tahoma"/>
                <a:cs typeface="Tahoma"/>
              </a:rPr>
              <a:t>Rijmen,</a:t>
            </a:r>
            <a:r>
              <a:rPr sz="4100" spc="-640" dirty="0">
                <a:solidFill>
                  <a:srgbClr val="5E5E5E"/>
                </a:solidFill>
                <a:latin typeface="Tahoma"/>
                <a:cs typeface="Tahoma"/>
              </a:rPr>
              <a:t> </a:t>
            </a:r>
            <a:r>
              <a:rPr sz="4100" spc="20" dirty="0">
                <a:solidFill>
                  <a:srgbClr val="5E5E5E"/>
                </a:solidFill>
                <a:latin typeface="Tahoma"/>
                <a:cs typeface="Tahoma"/>
              </a:rPr>
              <a:t>che</a:t>
            </a:r>
            <a:r>
              <a:rPr sz="4100" spc="-434" dirty="0">
                <a:solidFill>
                  <a:srgbClr val="5E5E5E"/>
                </a:solidFill>
                <a:latin typeface="Tahoma"/>
                <a:cs typeface="Tahoma"/>
              </a:rPr>
              <a:t> </a:t>
            </a:r>
            <a:r>
              <a:rPr sz="4100" spc="-70" dirty="0">
                <a:solidFill>
                  <a:srgbClr val="5E5E5E"/>
                </a:solidFill>
                <a:latin typeface="Tahoma"/>
                <a:cs typeface="Tahoma"/>
              </a:rPr>
              <a:t>lo</a:t>
            </a:r>
            <a:r>
              <a:rPr sz="4100" spc="-440" dirty="0">
                <a:solidFill>
                  <a:srgbClr val="5E5E5E"/>
                </a:solidFill>
                <a:latin typeface="Tahoma"/>
                <a:cs typeface="Tahoma"/>
              </a:rPr>
              <a:t> </a:t>
            </a:r>
            <a:r>
              <a:rPr sz="4100" spc="-85" dirty="0">
                <a:solidFill>
                  <a:srgbClr val="5E5E5E"/>
                </a:solidFill>
                <a:latin typeface="Tahoma"/>
                <a:cs typeface="Tahoma"/>
              </a:rPr>
              <a:t>hanno</a:t>
            </a:r>
            <a:r>
              <a:rPr sz="4100" spc="-434" dirty="0">
                <a:solidFill>
                  <a:srgbClr val="5E5E5E"/>
                </a:solidFill>
                <a:latin typeface="Tahoma"/>
                <a:cs typeface="Tahoma"/>
              </a:rPr>
              <a:t> </a:t>
            </a:r>
            <a:r>
              <a:rPr sz="4100" spc="-95" dirty="0">
                <a:solidFill>
                  <a:srgbClr val="5E5E5E"/>
                </a:solidFill>
                <a:latin typeface="Tahoma"/>
                <a:cs typeface="Tahoma"/>
              </a:rPr>
              <a:t>presentato</a:t>
            </a:r>
            <a:r>
              <a:rPr sz="4100" spc="-440" dirty="0">
                <a:solidFill>
                  <a:srgbClr val="5E5E5E"/>
                </a:solidFill>
                <a:latin typeface="Tahoma"/>
                <a:cs typeface="Tahoma"/>
              </a:rPr>
              <a:t> </a:t>
            </a:r>
            <a:r>
              <a:rPr sz="4100" spc="5" dirty="0">
                <a:solidFill>
                  <a:srgbClr val="5E5E5E"/>
                </a:solidFill>
                <a:latin typeface="Tahoma"/>
                <a:cs typeface="Tahoma"/>
              </a:rPr>
              <a:t>con</a:t>
            </a:r>
            <a:r>
              <a:rPr sz="4100" spc="-434" dirty="0">
                <a:solidFill>
                  <a:srgbClr val="5E5E5E"/>
                </a:solidFill>
                <a:latin typeface="Tahoma"/>
                <a:cs typeface="Tahoma"/>
              </a:rPr>
              <a:t> </a:t>
            </a:r>
            <a:r>
              <a:rPr sz="4100" spc="-95" dirty="0">
                <a:solidFill>
                  <a:srgbClr val="5E5E5E"/>
                </a:solidFill>
                <a:latin typeface="Tahoma"/>
                <a:cs typeface="Tahoma"/>
              </a:rPr>
              <a:t>il</a:t>
            </a:r>
            <a:r>
              <a:rPr sz="4100" spc="-440" dirty="0">
                <a:solidFill>
                  <a:srgbClr val="5E5E5E"/>
                </a:solidFill>
                <a:latin typeface="Tahoma"/>
                <a:cs typeface="Tahoma"/>
              </a:rPr>
              <a:t> </a:t>
            </a:r>
            <a:r>
              <a:rPr sz="4100" spc="-85" dirty="0">
                <a:solidFill>
                  <a:srgbClr val="5E5E5E"/>
                </a:solidFill>
                <a:latin typeface="Tahoma"/>
                <a:cs typeface="Tahoma"/>
              </a:rPr>
              <a:t>nome</a:t>
            </a:r>
            <a:r>
              <a:rPr sz="4100" spc="-434" dirty="0">
                <a:solidFill>
                  <a:srgbClr val="5E5E5E"/>
                </a:solidFill>
                <a:latin typeface="Tahoma"/>
                <a:cs typeface="Tahoma"/>
              </a:rPr>
              <a:t> </a:t>
            </a:r>
            <a:r>
              <a:rPr sz="4100" spc="-40" dirty="0">
                <a:solidFill>
                  <a:srgbClr val="5E5E5E"/>
                </a:solidFill>
                <a:latin typeface="Tahoma"/>
                <a:cs typeface="Tahoma"/>
              </a:rPr>
              <a:t>di</a:t>
            </a:r>
            <a:r>
              <a:rPr sz="4100" spc="-434" dirty="0">
                <a:solidFill>
                  <a:srgbClr val="5E5E5E"/>
                </a:solidFill>
                <a:latin typeface="Tahoma"/>
                <a:cs typeface="Tahoma"/>
              </a:rPr>
              <a:t> </a:t>
            </a:r>
            <a:r>
              <a:rPr sz="4100" i="1" spc="-155" dirty="0">
                <a:solidFill>
                  <a:srgbClr val="5E5E5E"/>
                </a:solidFill>
                <a:latin typeface="Arial"/>
                <a:cs typeface="Arial"/>
              </a:rPr>
              <a:t>Rijndael</a:t>
            </a:r>
            <a:r>
              <a:rPr sz="4100" spc="-155" dirty="0">
                <a:solidFill>
                  <a:srgbClr val="5E5E5E"/>
                </a:solidFill>
                <a:latin typeface="Tahoma"/>
                <a:cs typeface="Tahoma"/>
              </a:rPr>
              <a:t>,</a:t>
            </a:r>
            <a:r>
              <a:rPr sz="4100" spc="-640" dirty="0">
                <a:solidFill>
                  <a:srgbClr val="5E5E5E"/>
                </a:solidFill>
                <a:latin typeface="Tahoma"/>
                <a:cs typeface="Tahoma"/>
              </a:rPr>
              <a:t> </a:t>
            </a:r>
            <a:r>
              <a:rPr sz="4100" spc="-95" dirty="0">
                <a:solidFill>
                  <a:srgbClr val="5E5E5E"/>
                </a:solidFill>
                <a:latin typeface="Tahoma"/>
                <a:cs typeface="Tahoma"/>
              </a:rPr>
              <a:t>derivato</a:t>
            </a:r>
            <a:r>
              <a:rPr sz="4100" spc="-434" dirty="0">
                <a:solidFill>
                  <a:srgbClr val="5E5E5E"/>
                </a:solidFill>
                <a:latin typeface="Tahoma"/>
                <a:cs typeface="Tahoma"/>
              </a:rPr>
              <a:t> </a:t>
            </a:r>
            <a:r>
              <a:rPr sz="4100" spc="-55" dirty="0">
                <a:solidFill>
                  <a:srgbClr val="5E5E5E"/>
                </a:solidFill>
                <a:latin typeface="Tahoma"/>
                <a:cs typeface="Tahoma"/>
              </a:rPr>
              <a:t>dai</a:t>
            </a:r>
            <a:r>
              <a:rPr sz="4100" spc="-440" dirty="0">
                <a:solidFill>
                  <a:srgbClr val="5E5E5E"/>
                </a:solidFill>
                <a:latin typeface="Tahoma"/>
                <a:cs typeface="Tahoma"/>
              </a:rPr>
              <a:t> </a:t>
            </a:r>
            <a:r>
              <a:rPr sz="4100" spc="-125" dirty="0">
                <a:solidFill>
                  <a:srgbClr val="5E5E5E"/>
                </a:solidFill>
                <a:latin typeface="Tahoma"/>
                <a:cs typeface="Tahoma"/>
              </a:rPr>
              <a:t>loro</a:t>
            </a:r>
            <a:r>
              <a:rPr sz="4100" spc="-434" dirty="0">
                <a:solidFill>
                  <a:srgbClr val="5E5E5E"/>
                </a:solidFill>
                <a:latin typeface="Tahoma"/>
                <a:cs typeface="Tahoma"/>
              </a:rPr>
              <a:t> </a:t>
            </a:r>
            <a:r>
              <a:rPr sz="4100" spc="-150" dirty="0">
                <a:solidFill>
                  <a:srgbClr val="5E5E5E"/>
                </a:solidFill>
                <a:latin typeface="Tahoma"/>
                <a:cs typeface="Tahoma"/>
              </a:rPr>
              <a:t>nomi.</a:t>
            </a:r>
            <a:endParaRPr sz="4100" dirty="0">
              <a:latin typeface="Tahoma"/>
              <a:cs typeface="Tahoma"/>
            </a:endParaRPr>
          </a:p>
          <a:p>
            <a:pPr marL="12700">
              <a:lnSpc>
                <a:spcPct val="100000"/>
              </a:lnSpc>
              <a:spcBef>
                <a:spcPts val="30"/>
              </a:spcBef>
            </a:pPr>
            <a:r>
              <a:rPr sz="4100" i="1" spc="-155" dirty="0">
                <a:solidFill>
                  <a:srgbClr val="5E5E5E"/>
                </a:solidFill>
                <a:latin typeface="Arial"/>
                <a:cs typeface="Arial"/>
              </a:rPr>
              <a:t>Rijndael</a:t>
            </a:r>
            <a:r>
              <a:rPr sz="4100" spc="-155" dirty="0">
                <a:solidFill>
                  <a:srgbClr val="5E5E5E"/>
                </a:solidFill>
                <a:latin typeface="Tahoma"/>
                <a:cs typeface="Tahoma"/>
              </a:rPr>
              <a:t>,</a:t>
            </a:r>
            <a:r>
              <a:rPr sz="4100" spc="-635" dirty="0">
                <a:solidFill>
                  <a:srgbClr val="5E5E5E"/>
                </a:solidFill>
                <a:latin typeface="Tahoma"/>
                <a:cs typeface="Tahoma"/>
              </a:rPr>
              <a:t> </a:t>
            </a:r>
            <a:r>
              <a:rPr sz="4100" spc="-105" dirty="0">
                <a:solidFill>
                  <a:srgbClr val="5E5E5E"/>
                </a:solidFill>
                <a:latin typeface="Tahoma"/>
                <a:cs typeface="Tahoma"/>
              </a:rPr>
              <a:t>in</a:t>
            </a:r>
            <a:r>
              <a:rPr sz="4100" spc="-430" dirty="0">
                <a:solidFill>
                  <a:srgbClr val="5E5E5E"/>
                </a:solidFill>
                <a:latin typeface="Tahoma"/>
                <a:cs typeface="Tahoma"/>
              </a:rPr>
              <a:t> </a:t>
            </a:r>
            <a:r>
              <a:rPr sz="4100" spc="-125" dirty="0">
                <a:solidFill>
                  <a:srgbClr val="5E5E5E"/>
                </a:solidFill>
                <a:latin typeface="Tahoma"/>
                <a:cs typeface="Tahoma"/>
              </a:rPr>
              <a:t>fiammingo,</a:t>
            </a:r>
            <a:r>
              <a:rPr sz="4100" spc="-635" dirty="0">
                <a:solidFill>
                  <a:srgbClr val="5E5E5E"/>
                </a:solidFill>
                <a:latin typeface="Tahoma"/>
                <a:cs typeface="Tahoma"/>
              </a:rPr>
              <a:t> </a:t>
            </a:r>
            <a:r>
              <a:rPr sz="4100" spc="-5" dirty="0">
                <a:solidFill>
                  <a:srgbClr val="5E5E5E"/>
                </a:solidFill>
                <a:latin typeface="Tahoma"/>
                <a:cs typeface="Tahoma"/>
              </a:rPr>
              <a:t>si</a:t>
            </a:r>
            <a:r>
              <a:rPr sz="4100" spc="-430" dirty="0">
                <a:solidFill>
                  <a:srgbClr val="5E5E5E"/>
                </a:solidFill>
                <a:latin typeface="Tahoma"/>
                <a:cs typeface="Tahoma"/>
              </a:rPr>
              <a:t> </a:t>
            </a:r>
            <a:r>
              <a:rPr sz="4100" spc="-80" dirty="0">
                <a:solidFill>
                  <a:srgbClr val="5E5E5E"/>
                </a:solidFill>
                <a:latin typeface="Tahoma"/>
                <a:cs typeface="Tahoma"/>
              </a:rPr>
              <a:t>pronuncia</a:t>
            </a:r>
            <a:r>
              <a:rPr sz="4100" spc="-430" dirty="0">
                <a:solidFill>
                  <a:srgbClr val="5E5E5E"/>
                </a:solidFill>
                <a:latin typeface="Tahoma"/>
                <a:cs typeface="Tahoma"/>
              </a:rPr>
              <a:t> </a:t>
            </a:r>
            <a:r>
              <a:rPr sz="4100" spc="-180" dirty="0">
                <a:solidFill>
                  <a:srgbClr val="5E5E5E"/>
                </a:solidFill>
                <a:latin typeface="Tahoma"/>
                <a:cs typeface="Tahoma"/>
              </a:rPr>
              <a:t>[</a:t>
            </a:r>
            <a:r>
              <a:rPr sz="4100" spc="-180" dirty="0">
                <a:solidFill>
                  <a:srgbClr val="5E5E5E"/>
                </a:solidFill>
                <a:latin typeface="Microsoft Sans Serif"/>
                <a:cs typeface="Microsoft Sans Serif"/>
              </a:rPr>
              <a:t>ˈ</a:t>
            </a:r>
            <a:r>
              <a:rPr sz="4100" spc="-180" dirty="0">
                <a:solidFill>
                  <a:srgbClr val="5E5E5E"/>
                </a:solidFill>
                <a:latin typeface="Tahoma"/>
                <a:cs typeface="Tahoma"/>
              </a:rPr>
              <a:t>r</a:t>
            </a:r>
            <a:r>
              <a:rPr sz="4100" spc="-180" dirty="0">
                <a:solidFill>
                  <a:srgbClr val="5E5E5E"/>
                </a:solidFill>
                <a:latin typeface="Microsoft Sans Serif"/>
                <a:cs typeface="Microsoft Sans Serif"/>
              </a:rPr>
              <a:t>ɛ</a:t>
            </a:r>
            <a:r>
              <a:rPr sz="4100" spc="-180" dirty="0">
                <a:solidFill>
                  <a:srgbClr val="5E5E5E"/>
                </a:solidFill>
                <a:latin typeface="Tahoma"/>
                <a:cs typeface="Tahoma"/>
              </a:rPr>
              <a:t>inda</a:t>
            </a:r>
            <a:r>
              <a:rPr sz="4100" spc="-180" dirty="0">
                <a:solidFill>
                  <a:srgbClr val="5E5E5E"/>
                </a:solidFill>
                <a:latin typeface="Microsoft Sans Serif"/>
                <a:cs typeface="Microsoft Sans Serif"/>
              </a:rPr>
              <a:t>ː</a:t>
            </a:r>
            <a:r>
              <a:rPr sz="4100" spc="-180" dirty="0">
                <a:solidFill>
                  <a:srgbClr val="5E5E5E"/>
                </a:solidFill>
                <a:latin typeface="Tahoma"/>
                <a:cs typeface="Tahoma"/>
              </a:rPr>
              <a:t>l]</a:t>
            </a:r>
            <a:r>
              <a:rPr sz="4100" spc="-430" dirty="0">
                <a:solidFill>
                  <a:srgbClr val="5E5E5E"/>
                </a:solidFill>
                <a:latin typeface="Tahoma"/>
                <a:cs typeface="Tahoma"/>
              </a:rPr>
              <a:t> </a:t>
            </a:r>
            <a:r>
              <a:rPr sz="4100" spc="-130" dirty="0">
                <a:solidFill>
                  <a:srgbClr val="5E5E5E"/>
                </a:solidFill>
                <a:latin typeface="Tahoma"/>
                <a:cs typeface="Tahoma"/>
              </a:rPr>
              <a:t>(“rèin-daal”).</a:t>
            </a:r>
            <a:endParaRPr sz="4100" dirty="0">
              <a:latin typeface="Tahoma"/>
              <a:cs typeface="Tahoma"/>
            </a:endParaRPr>
          </a:p>
        </p:txBody>
      </p:sp>
    </p:spTree>
    <p:extLst>
      <p:ext uri="{BB962C8B-B14F-4D97-AF65-F5344CB8AC3E}">
        <p14:creationId xmlns:p14="http://schemas.microsoft.com/office/powerpoint/2010/main" val="1773871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p:nvPr/>
        </p:nvSpPr>
        <p:spPr>
          <a:xfrm>
            <a:off x="11659360" y="9956950"/>
            <a:ext cx="4876660" cy="493725"/>
          </a:xfrm>
          <a:prstGeom prst="rect">
            <a:avLst/>
          </a:prstGeom>
        </p:spPr>
        <p:txBody>
          <a:bodyPr vert="horz" wrap="square" lIns="0" tIns="16510" rIns="0" bIns="0" rtlCol="0">
            <a:spAutoFit/>
          </a:bodyPr>
          <a:lstStyle/>
          <a:p>
            <a:pPr marL="12700">
              <a:lnSpc>
                <a:spcPct val="100000"/>
              </a:lnSpc>
              <a:spcBef>
                <a:spcPts val="130"/>
              </a:spcBef>
            </a:pPr>
            <a:r>
              <a:rPr sz="3100" spc="-380" dirty="0">
                <a:solidFill>
                  <a:srgbClr val="535353"/>
                </a:solidFill>
                <a:latin typeface="Tahoma"/>
                <a:cs typeface="Tahoma"/>
              </a:rPr>
              <a:t>=</a:t>
            </a:r>
            <a:r>
              <a:rPr sz="3100" spc="-100" dirty="0">
                <a:solidFill>
                  <a:srgbClr val="535353"/>
                </a:solidFill>
                <a:latin typeface="Tahoma"/>
                <a:cs typeface="Tahoma"/>
              </a:rPr>
              <a:t> </a:t>
            </a:r>
            <a:r>
              <a:rPr sz="3100" spc="45" dirty="0">
                <a:solidFill>
                  <a:srgbClr val="535353"/>
                </a:solidFill>
                <a:latin typeface="Tahoma"/>
                <a:cs typeface="Tahoma"/>
              </a:rPr>
              <a:t>0011</a:t>
            </a:r>
            <a:r>
              <a:rPr sz="3100" spc="-100" dirty="0">
                <a:solidFill>
                  <a:srgbClr val="535353"/>
                </a:solidFill>
                <a:latin typeface="Tahoma"/>
                <a:cs typeface="Tahoma"/>
              </a:rPr>
              <a:t> </a:t>
            </a:r>
            <a:r>
              <a:rPr sz="3100" spc="45" dirty="0">
                <a:solidFill>
                  <a:srgbClr val="535353"/>
                </a:solidFill>
                <a:latin typeface="Tahoma"/>
                <a:cs typeface="Tahoma"/>
              </a:rPr>
              <a:t>0010</a:t>
            </a:r>
            <a:r>
              <a:rPr sz="3100" spc="-100" dirty="0">
                <a:solidFill>
                  <a:srgbClr val="535353"/>
                </a:solidFill>
                <a:latin typeface="Tahoma"/>
                <a:cs typeface="Tahoma"/>
              </a:rPr>
              <a:t> </a:t>
            </a:r>
            <a:r>
              <a:rPr sz="3100" spc="-135" dirty="0">
                <a:solidFill>
                  <a:srgbClr val="535353"/>
                </a:solidFill>
                <a:latin typeface="Tahoma"/>
                <a:cs typeface="Tahoma"/>
              </a:rPr>
              <a:t>(1</a:t>
            </a:r>
            <a:r>
              <a:rPr sz="3100" spc="-100" dirty="0">
                <a:solidFill>
                  <a:srgbClr val="535353"/>
                </a:solidFill>
                <a:latin typeface="Tahoma"/>
                <a:cs typeface="Tahoma"/>
              </a:rPr>
              <a:t> </a:t>
            </a:r>
            <a:r>
              <a:rPr sz="3100" spc="15" dirty="0">
                <a:solidFill>
                  <a:srgbClr val="535353"/>
                </a:solidFill>
                <a:latin typeface="Tahoma"/>
                <a:cs typeface="Tahoma"/>
              </a:rPr>
              <a:t>byte</a:t>
            </a:r>
            <a:r>
              <a:rPr lang="it-IT" sz="3100" spc="15" dirty="0">
                <a:solidFill>
                  <a:srgbClr val="535353"/>
                </a:solidFill>
                <a:latin typeface="Tahoma"/>
                <a:cs typeface="Tahoma"/>
              </a:rPr>
              <a:t>, 8 bit</a:t>
            </a:r>
            <a:r>
              <a:rPr sz="3100" spc="15" dirty="0">
                <a:solidFill>
                  <a:srgbClr val="535353"/>
                </a:solidFill>
                <a:latin typeface="Tahoma"/>
                <a:cs typeface="Tahoma"/>
              </a:rPr>
              <a:t>)</a:t>
            </a:r>
            <a:endParaRPr sz="3100" dirty="0">
              <a:latin typeface="Tahoma"/>
              <a:cs typeface="Tahoma"/>
            </a:endParaRPr>
          </a:p>
        </p:txBody>
      </p:sp>
      <p:sp>
        <p:nvSpPr>
          <p:cNvPr id="19" name="object 19"/>
          <p:cNvSpPr txBox="1"/>
          <p:nvPr/>
        </p:nvSpPr>
        <p:spPr>
          <a:xfrm>
            <a:off x="4488165" y="7343693"/>
            <a:ext cx="12047855" cy="2197735"/>
          </a:xfrm>
          <a:prstGeom prst="rect">
            <a:avLst/>
          </a:prstGeom>
        </p:spPr>
        <p:txBody>
          <a:bodyPr vert="horz" wrap="square" lIns="0" tIns="5080" rIns="0" bIns="0" rtlCol="0">
            <a:spAutoFit/>
          </a:bodyPr>
          <a:lstStyle/>
          <a:p>
            <a:pPr marL="12700" marR="7947659">
              <a:lnSpc>
                <a:spcPct val="103099"/>
              </a:lnSpc>
              <a:spcBef>
                <a:spcPts val="40"/>
              </a:spcBef>
            </a:pPr>
            <a:r>
              <a:rPr sz="2600" spc="114" dirty="0">
                <a:solidFill>
                  <a:srgbClr val="535353"/>
                </a:solidFill>
                <a:latin typeface="Tahoma"/>
                <a:cs typeface="Tahoma"/>
              </a:rPr>
              <a:t>Questo</a:t>
            </a:r>
            <a:r>
              <a:rPr sz="2600" spc="-95" dirty="0">
                <a:solidFill>
                  <a:srgbClr val="535353"/>
                </a:solidFill>
                <a:latin typeface="Tahoma"/>
                <a:cs typeface="Tahoma"/>
              </a:rPr>
              <a:t> </a:t>
            </a:r>
            <a:r>
              <a:rPr sz="2600" spc="95" dirty="0">
                <a:solidFill>
                  <a:srgbClr val="535353"/>
                </a:solidFill>
                <a:latin typeface="Tahoma"/>
                <a:cs typeface="Tahoma"/>
              </a:rPr>
              <a:t>è</a:t>
            </a:r>
            <a:r>
              <a:rPr sz="2600" spc="-90" dirty="0">
                <a:solidFill>
                  <a:srgbClr val="535353"/>
                </a:solidFill>
                <a:latin typeface="Tahoma"/>
                <a:cs typeface="Tahoma"/>
              </a:rPr>
              <a:t> </a:t>
            </a:r>
            <a:r>
              <a:rPr sz="2600" spc="60" dirty="0">
                <a:solidFill>
                  <a:srgbClr val="535353"/>
                </a:solidFill>
                <a:latin typeface="Tahoma"/>
                <a:cs typeface="Tahoma"/>
              </a:rPr>
              <a:t>un</a:t>
            </a:r>
            <a:r>
              <a:rPr sz="2600" spc="-90" dirty="0">
                <a:solidFill>
                  <a:srgbClr val="535353"/>
                </a:solidFill>
                <a:latin typeface="Tahoma"/>
                <a:cs typeface="Tahoma"/>
              </a:rPr>
              <a:t> </a:t>
            </a:r>
            <a:r>
              <a:rPr sz="2600" spc="175" dirty="0">
                <a:solidFill>
                  <a:srgbClr val="535353"/>
                </a:solidFill>
                <a:latin typeface="Tahoma"/>
                <a:cs typeface="Tahoma"/>
              </a:rPr>
              <a:t>blocco</a:t>
            </a:r>
            <a:r>
              <a:rPr sz="2600" spc="-90" dirty="0">
                <a:solidFill>
                  <a:srgbClr val="535353"/>
                </a:solidFill>
                <a:latin typeface="Tahoma"/>
                <a:cs typeface="Tahoma"/>
              </a:rPr>
              <a:t> </a:t>
            </a:r>
            <a:r>
              <a:rPr sz="2600" spc="105" dirty="0">
                <a:solidFill>
                  <a:srgbClr val="535353"/>
                </a:solidFill>
                <a:latin typeface="Tahoma"/>
                <a:cs typeface="Tahoma"/>
              </a:rPr>
              <a:t>di</a:t>
            </a:r>
            <a:r>
              <a:rPr sz="2600" spc="-90" dirty="0">
                <a:solidFill>
                  <a:srgbClr val="535353"/>
                </a:solidFill>
                <a:latin typeface="Tahoma"/>
                <a:cs typeface="Tahoma"/>
              </a:rPr>
              <a:t> </a:t>
            </a:r>
            <a:r>
              <a:rPr sz="2600" spc="45" dirty="0">
                <a:solidFill>
                  <a:srgbClr val="535353"/>
                </a:solidFill>
                <a:latin typeface="Tahoma"/>
                <a:cs typeface="Tahoma"/>
              </a:rPr>
              <a:t>128 </a:t>
            </a:r>
            <a:r>
              <a:rPr sz="2600" spc="-800" dirty="0">
                <a:solidFill>
                  <a:srgbClr val="535353"/>
                </a:solidFill>
                <a:latin typeface="Tahoma"/>
                <a:cs typeface="Tahoma"/>
              </a:rPr>
              <a:t> </a:t>
            </a:r>
            <a:r>
              <a:rPr sz="2600" spc="75" dirty="0">
                <a:solidFill>
                  <a:srgbClr val="535353"/>
                </a:solidFill>
                <a:latin typeface="Tahoma"/>
                <a:cs typeface="Tahoma"/>
              </a:rPr>
              <a:t>bit</a:t>
            </a:r>
            <a:r>
              <a:rPr sz="2600" spc="-100" dirty="0">
                <a:solidFill>
                  <a:srgbClr val="535353"/>
                </a:solidFill>
                <a:latin typeface="Tahoma"/>
                <a:cs typeface="Tahoma"/>
              </a:rPr>
              <a:t> </a:t>
            </a:r>
            <a:r>
              <a:rPr sz="2600" spc="114" dirty="0">
                <a:solidFill>
                  <a:srgbClr val="535353"/>
                </a:solidFill>
                <a:latin typeface="Tahoma"/>
                <a:cs typeface="Tahoma"/>
              </a:rPr>
              <a:t>preso</a:t>
            </a:r>
            <a:r>
              <a:rPr sz="2600" spc="-100" dirty="0">
                <a:solidFill>
                  <a:srgbClr val="535353"/>
                </a:solidFill>
                <a:latin typeface="Tahoma"/>
                <a:cs typeface="Tahoma"/>
              </a:rPr>
              <a:t> </a:t>
            </a:r>
            <a:r>
              <a:rPr sz="2600" spc="105" dirty="0">
                <a:solidFill>
                  <a:srgbClr val="535353"/>
                </a:solidFill>
                <a:latin typeface="Tahoma"/>
                <a:cs typeface="Tahoma"/>
              </a:rPr>
              <a:t>dal</a:t>
            </a:r>
            <a:r>
              <a:rPr sz="2600" spc="-100" dirty="0">
                <a:solidFill>
                  <a:srgbClr val="535353"/>
                </a:solidFill>
                <a:latin typeface="Tahoma"/>
                <a:cs typeface="Tahoma"/>
              </a:rPr>
              <a:t> </a:t>
            </a:r>
            <a:r>
              <a:rPr sz="2600" spc="130" dirty="0">
                <a:solidFill>
                  <a:srgbClr val="535353"/>
                </a:solidFill>
                <a:latin typeface="Tahoma"/>
                <a:cs typeface="Tahoma"/>
              </a:rPr>
              <a:t>messaggio</a:t>
            </a:r>
            <a:r>
              <a:rPr sz="2600" spc="-100" dirty="0">
                <a:solidFill>
                  <a:srgbClr val="535353"/>
                </a:solidFill>
                <a:latin typeface="Tahoma"/>
                <a:cs typeface="Tahoma"/>
              </a:rPr>
              <a:t> </a:t>
            </a:r>
            <a:r>
              <a:rPr sz="2600" spc="50" dirty="0">
                <a:solidFill>
                  <a:srgbClr val="535353"/>
                </a:solidFill>
                <a:latin typeface="Tahoma"/>
                <a:cs typeface="Tahoma"/>
              </a:rPr>
              <a:t>in </a:t>
            </a:r>
            <a:r>
              <a:rPr sz="2600" spc="-795" dirty="0">
                <a:solidFill>
                  <a:srgbClr val="535353"/>
                </a:solidFill>
                <a:latin typeface="Tahoma"/>
                <a:cs typeface="Tahoma"/>
              </a:rPr>
              <a:t> </a:t>
            </a:r>
            <a:r>
              <a:rPr sz="2600" spc="95" dirty="0">
                <a:solidFill>
                  <a:srgbClr val="535353"/>
                </a:solidFill>
                <a:latin typeface="Tahoma"/>
                <a:cs typeface="Tahoma"/>
              </a:rPr>
              <a:t>chiaro </a:t>
            </a:r>
            <a:r>
              <a:rPr sz="2600" spc="140" dirty="0">
                <a:solidFill>
                  <a:srgbClr val="535353"/>
                </a:solidFill>
                <a:latin typeface="Tahoma"/>
                <a:cs typeface="Tahoma"/>
              </a:rPr>
              <a:t>che </a:t>
            </a:r>
            <a:r>
              <a:rPr sz="2600" spc="110" dirty="0">
                <a:solidFill>
                  <a:srgbClr val="535353"/>
                </a:solidFill>
                <a:latin typeface="Tahoma"/>
                <a:cs typeface="Tahoma"/>
              </a:rPr>
              <a:t>deve </a:t>
            </a:r>
            <a:r>
              <a:rPr sz="2600" spc="105" dirty="0">
                <a:solidFill>
                  <a:srgbClr val="535353"/>
                </a:solidFill>
                <a:latin typeface="Tahoma"/>
                <a:cs typeface="Tahoma"/>
              </a:rPr>
              <a:t>essere </a:t>
            </a:r>
            <a:r>
              <a:rPr sz="2600" spc="110" dirty="0">
                <a:solidFill>
                  <a:srgbClr val="535353"/>
                </a:solidFill>
                <a:latin typeface="Tahoma"/>
                <a:cs typeface="Tahoma"/>
              </a:rPr>
              <a:t> </a:t>
            </a:r>
            <a:r>
              <a:rPr sz="2600" spc="60" dirty="0" err="1">
                <a:solidFill>
                  <a:srgbClr val="535353"/>
                </a:solidFill>
                <a:latin typeface="Tahoma"/>
                <a:cs typeface="Tahoma"/>
              </a:rPr>
              <a:t>cifrato</a:t>
            </a:r>
            <a:r>
              <a:rPr sz="2600" spc="60" dirty="0">
                <a:solidFill>
                  <a:srgbClr val="535353"/>
                </a:solidFill>
                <a:latin typeface="Tahoma"/>
                <a:cs typeface="Tahoma"/>
              </a:rPr>
              <a:t>.</a:t>
            </a:r>
            <a:endParaRPr lang="it-IT" sz="2600" spc="60" dirty="0">
              <a:solidFill>
                <a:srgbClr val="535353"/>
              </a:solidFill>
              <a:latin typeface="Tahoma"/>
              <a:cs typeface="Tahoma"/>
            </a:endParaRPr>
          </a:p>
          <a:p>
            <a:pPr marL="6069965">
              <a:lnSpc>
                <a:spcPct val="100000"/>
              </a:lnSpc>
              <a:spcBef>
                <a:spcPts val="755"/>
              </a:spcBef>
            </a:pPr>
            <a:r>
              <a:rPr lang="it-IT" sz="2950" spc="105" dirty="0">
                <a:solidFill>
                  <a:srgbClr val="535353"/>
                </a:solidFill>
                <a:latin typeface="Tahoma"/>
                <a:cs typeface="Tahoma"/>
              </a:rPr>
              <a:t>Notazione</a:t>
            </a:r>
            <a:r>
              <a:rPr lang="it-IT" sz="2950" spc="-125" dirty="0">
                <a:solidFill>
                  <a:srgbClr val="535353"/>
                </a:solidFill>
                <a:latin typeface="Tahoma"/>
                <a:cs typeface="Tahoma"/>
              </a:rPr>
              <a:t> </a:t>
            </a:r>
            <a:r>
              <a:rPr lang="it-IT" sz="2950" spc="125" dirty="0">
                <a:solidFill>
                  <a:srgbClr val="535353"/>
                </a:solidFill>
                <a:latin typeface="Tahoma"/>
                <a:cs typeface="Tahoma"/>
              </a:rPr>
              <a:t>esadecimale</a:t>
            </a:r>
            <a:r>
              <a:rPr lang="it-IT" sz="2950" spc="-120" dirty="0">
                <a:solidFill>
                  <a:srgbClr val="535353"/>
                </a:solidFill>
                <a:latin typeface="Tahoma"/>
                <a:cs typeface="Tahoma"/>
              </a:rPr>
              <a:t> </a:t>
            </a:r>
            <a:r>
              <a:rPr lang="it-IT" sz="2950" spc="5" dirty="0">
                <a:solidFill>
                  <a:srgbClr val="535353"/>
                </a:solidFill>
                <a:latin typeface="Tahoma"/>
                <a:cs typeface="Tahoma"/>
              </a:rPr>
              <a:t>(esempio):</a:t>
            </a:r>
            <a:endParaRPr lang="it-IT" sz="2950" dirty="0">
              <a:latin typeface="Tahoma"/>
              <a:cs typeface="Tahoma"/>
            </a:endParaRPr>
          </a:p>
        </p:txBody>
      </p:sp>
      <p:sp>
        <p:nvSpPr>
          <p:cNvPr id="9" name="object 9"/>
          <p:cNvSpPr txBox="1"/>
          <p:nvPr/>
        </p:nvSpPr>
        <p:spPr>
          <a:xfrm>
            <a:off x="12104343" y="1969447"/>
            <a:ext cx="2265680" cy="553720"/>
          </a:xfrm>
          <a:prstGeom prst="rect">
            <a:avLst/>
          </a:prstGeom>
        </p:spPr>
        <p:txBody>
          <a:bodyPr vert="horz" wrap="square" lIns="0" tIns="13970" rIns="0" bIns="0" rtlCol="0">
            <a:spAutoFit/>
          </a:bodyPr>
          <a:lstStyle/>
          <a:p>
            <a:pPr marL="12700">
              <a:lnSpc>
                <a:spcPct val="100000"/>
              </a:lnSpc>
              <a:spcBef>
                <a:spcPts val="110"/>
              </a:spcBef>
            </a:pPr>
            <a:r>
              <a:rPr sz="3450" spc="135" dirty="0">
                <a:solidFill>
                  <a:srgbClr val="535353"/>
                </a:solidFill>
                <a:latin typeface="Tahoma"/>
                <a:cs typeface="Tahoma"/>
              </a:rPr>
              <a:t>Cipher</a:t>
            </a:r>
            <a:r>
              <a:rPr sz="3450" spc="-185" dirty="0">
                <a:solidFill>
                  <a:srgbClr val="535353"/>
                </a:solidFill>
                <a:latin typeface="Tahoma"/>
                <a:cs typeface="Tahoma"/>
              </a:rPr>
              <a:t> </a:t>
            </a:r>
            <a:r>
              <a:rPr sz="3450" spc="175" dirty="0">
                <a:solidFill>
                  <a:srgbClr val="535353"/>
                </a:solidFill>
                <a:latin typeface="Tahoma"/>
                <a:cs typeface="Tahoma"/>
              </a:rPr>
              <a:t>Key</a:t>
            </a:r>
            <a:endParaRPr sz="3450" dirty="0">
              <a:latin typeface="Tahoma"/>
              <a:cs typeface="Tahoma"/>
            </a:endParaRPr>
          </a:p>
        </p:txBody>
      </p:sp>
      <p:sp>
        <p:nvSpPr>
          <p:cNvPr id="7" name="object 7"/>
          <p:cNvSpPr txBox="1"/>
          <p:nvPr/>
        </p:nvSpPr>
        <p:spPr>
          <a:xfrm>
            <a:off x="6003600" y="1969447"/>
            <a:ext cx="1092835" cy="553720"/>
          </a:xfrm>
          <a:prstGeom prst="rect">
            <a:avLst/>
          </a:prstGeom>
        </p:spPr>
        <p:txBody>
          <a:bodyPr vert="horz" wrap="square" lIns="0" tIns="13970" rIns="0" bIns="0" rtlCol="0">
            <a:spAutoFit/>
          </a:bodyPr>
          <a:lstStyle/>
          <a:p>
            <a:pPr marL="12700">
              <a:lnSpc>
                <a:spcPct val="100000"/>
              </a:lnSpc>
              <a:spcBef>
                <a:spcPts val="110"/>
              </a:spcBef>
            </a:pPr>
            <a:r>
              <a:rPr sz="3450" spc="105" dirty="0">
                <a:solidFill>
                  <a:srgbClr val="535353"/>
                </a:solidFill>
                <a:latin typeface="Tahoma"/>
                <a:cs typeface="Tahoma"/>
              </a:rPr>
              <a:t>State</a:t>
            </a:r>
            <a:endParaRPr sz="3450" dirty="0">
              <a:latin typeface="Tahoma"/>
              <a:cs typeface="Tahoma"/>
            </a:endParaRPr>
          </a:p>
        </p:txBody>
      </p:sp>
      <p:sp>
        <p:nvSpPr>
          <p:cNvPr id="3" name="object 3"/>
          <p:cNvSpPr txBox="1">
            <a:spLocks noGrp="1"/>
          </p:cNvSpPr>
          <p:nvPr>
            <p:ph type="title"/>
          </p:nvPr>
        </p:nvSpPr>
        <p:spPr>
          <a:xfrm>
            <a:off x="8799830" y="246683"/>
            <a:ext cx="2504440" cy="1282065"/>
          </a:xfrm>
          <a:prstGeom prst="rect">
            <a:avLst/>
          </a:prstGeom>
        </p:spPr>
        <p:txBody>
          <a:bodyPr vert="horz" wrap="square" lIns="0" tIns="12065" rIns="0" bIns="0" rtlCol="0">
            <a:spAutoFit/>
          </a:bodyPr>
          <a:lstStyle/>
          <a:p>
            <a:pPr marL="12700">
              <a:lnSpc>
                <a:spcPct val="100000"/>
              </a:lnSpc>
              <a:spcBef>
                <a:spcPts val="95"/>
              </a:spcBef>
            </a:pPr>
            <a:r>
              <a:rPr spc="-130" dirty="0"/>
              <a:t>I</a:t>
            </a:r>
            <a:r>
              <a:rPr spc="-270" dirty="0"/>
              <a:t>n</a:t>
            </a:r>
            <a:r>
              <a:rPr spc="-150" dirty="0"/>
              <a:t>p</a:t>
            </a:r>
            <a:r>
              <a:rPr spc="-290" dirty="0"/>
              <a:t>u</a:t>
            </a:r>
            <a:r>
              <a:rPr spc="180" dirty="0"/>
              <a:t>t</a:t>
            </a:r>
          </a:p>
        </p:txBody>
      </p:sp>
      <p:graphicFrame>
        <p:nvGraphicFramePr>
          <p:cNvPr id="4" name="object 4"/>
          <p:cNvGraphicFramePr>
            <a:graphicFrameLocks noGrp="1"/>
          </p:cNvGraphicFramePr>
          <p:nvPr/>
        </p:nvGraphicFramePr>
        <p:xfrm>
          <a:off x="4456946" y="2850698"/>
          <a:ext cx="4203699" cy="4179048"/>
        </p:xfrm>
        <a:graphic>
          <a:graphicData uri="http://schemas.openxmlformats.org/drawingml/2006/table">
            <a:tbl>
              <a:tblPr firstRow="1" bandRow="1">
                <a:tableStyleId>{2D5ABB26-0587-4C30-8999-92F81FD0307C}</a:tableStyleId>
              </a:tblPr>
              <a:tblGrid>
                <a:gridCol w="1046480">
                  <a:extLst>
                    <a:ext uri="{9D8B030D-6E8A-4147-A177-3AD203B41FA5}">
                      <a16:colId xmlns:a16="http://schemas.microsoft.com/office/drawing/2014/main" val="20000"/>
                    </a:ext>
                  </a:extLst>
                </a:gridCol>
                <a:gridCol w="1062990">
                  <a:extLst>
                    <a:ext uri="{9D8B030D-6E8A-4147-A177-3AD203B41FA5}">
                      <a16:colId xmlns:a16="http://schemas.microsoft.com/office/drawing/2014/main" val="20001"/>
                    </a:ext>
                  </a:extLst>
                </a:gridCol>
                <a:gridCol w="1055370">
                  <a:extLst>
                    <a:ext uri="{9D8B030D-6E8A-4147-A177-3AD203B41FA5}">
                      <a16:colId xmlns:a16="http://schemas.microsoft.com/office/drawing/2014/main" val="20002"/>
                    </a:ext>
                  </a:extLst>
                </a:gridCol>
                <a:gridCol w="1038859">
                  <a:extLst>
                    <a:ext uri="{9D8B030D-6E8A-4147-A177-3AD203B41FA5}">
                      <a16:colId xmlns:a16="http://schemas.microsoft.com/office/drawing/2014/main" val="20003"/>
                    </a:ext>
                  </a:extLst>
                </a:gridCol>
              </a:tblGrid>
              <a:tr h="1039991">
                <a:tc>
                  <a:txBody>
                    <a:bodyPr/>
                    <a:lstStyle/>
                    <a:p>
                      <a:pPr marR="8255" algn="ctr">
                        <a:lnSpc>
                          <a:spcPct val="100000"/>
                        </a:lnSpc>
                        <a:spcBef>
                          <a:spcPts val="1325"/>
                        </a:spcBef>
                      </a:pPr>
                      <a:r>
                        <a:rPr sz="4100" spc="20" dirty="0">
                          <a:solidFill>
                            <a:srgbClr val="424242"/>
                          </a:solidFill>
                          <a:latin typeface="Courier New"/>
                          <a:cs typeface="Courier New"/>
                        </a:rPr>
                        <a:t>32</a:t>
                      </a:r>
                      <a:endParaRPr sz="4100">
                        <a:latin typeface="Courier New"/>
                        <a:cs typeface="Courier New"/>
                      </a:endParaRPr>
                    </a:p>
                  </a:txBody>
                  <a:tcPr marL="0" marR="0" marT="168275" marB="0">
                    <a:lnR w="38100">
                      <a:solidFill>
                        <a:srgbClr val="FFFFFF"/>
                      </a:solidFill>
                      <a:prstDash val="solid"/>
                    </a:lnR>
                    <a:lnB w="28575">
                      <a:solidFill>
                        <a:srgbClr val="FFFFFF"/>
                      </a:solidFill>
                      <a:prstDash val="solid"/>
                    </a:lnB>
                    <a:solidFill>
                      <a:srgbClr val="FEBC67"/>
                    </a:solidFill>
                  </a:tcPr>
                </a:tc>
                <a:tc>
                  <a:txBody>
                    <a:bodyPr/>
                    <a:lstStyle/>
                    <a:p>
                      <a:pPr marR="208279" algn="r">
                        <a:lnSpc>
                          <a:spcPct val="100000"/>
                        </a:lnSpc>
                        <a:spcBef>
                          <a:spcPts val="1325"/>
                        </a:spcBef>
                      </a:pPr>
                      <a:r>
                        <a:rPr sz="4100" spc="20" dirty="0">
                          <a:solidFill>
                            <a:srgbClr val="424242"/>
                          </a:solidFill>
                          <a:latin typeface="Courier New"/>
                          <a:cs typeface="Courier New"/>
                        </a:rPr>
                        <a:t>88</a:t>
                      </a:r>
                      <a:endParaRPr sz="4100">
                        <a:latin typeface="Courier New"/>
                        <a:cs typeface="Courier New"/>
                      </a:endParaRPr>
                    </a:p>
                  </a:txBody>
                  <a:tcPr marL="0" marR="0" marT="168275" marB="0">
                    <a:lnL w="38100">
                      <a:solidFill>
                        <a:srgbClr val="FFFFFF"/>
                      </a:solidFill>
                      <a:prstDash val="solid"/>
                    </a:lnL>
                    <a:lnR w="38100">
                      <a:solidFill>
                        <a:srgbClr val="FFFFFF"/>
                      </a:solidFill>
                      <a:prstDash val="solid"/>
                    </a:lnR>
                    <a:lnB w="28575">
                      <a:solidFill>
                        <a:srgbClr val="FFFFFF"/>
                      </a:solidFill>
                      <a:prstDash val="solid"/>
                    </a:lnB>
                    <a:solidFill>
                      <a:srgbClr val="FEBC67"/>
                    </a:solidFill>
                  </a:tcPr>
                </a:tc>
                <a:tc>
                  <a:txBody>
                    <a:bodyPr/>
                    <a:lstStyle/>
                    <a:p>
                      <a:pPr marR="201295" algn="r">
                        <a:lnSpc>
                          <a:spcPct val="100000"/>
                        </a:lnSpc>
                        <a:spcBef>
                          <a:spcPts val="1325"/>
                        </a:spcBef>
                      </a:pPr>
                      <a:r>
                        <a:rPr sz="4100" spc="20" dirty="0">
                          <a:solidFill>
                            <a:srgbClr val="424242"/>
                          </a:solidFill>
                          <a:latin typeface="Courier New"/>
                          <a:cs typeface="Courier New"/>
                        </a:rPr>
                        <a:t>31</a:t>
                      </a:r>
                      <a:endParaRPr sz="4100">
                        <a:latin typeface="Courier New"/>
                        <a:cs typeface="Courier New"/>
                      </a:endParaRPr>
                    </a:p>
                  </a:txBody>
                  <a:tcPr marL="0" marR="0" marT="168275" marB="0">
                    <a:lnL w="38100">
                      <a:solidFill>
                        <a:srgbClr val="FFFFFF"/>
                      </a:solidFill>
                      <a:prstDash val="solid"/>
                    </a:lnL>
                    <a:lnR w="19050">
                      <a:solidFill>
                        <a:srgbClr val="FFFFFF"/>
                      </a:solidFill>
                      <a:prstDash val="solid"/>
                    </a:lnR>
                    <a:lnB w="28575">
                      <a:solidFill>
                        <a:srgbClr val="FFFFFF"/>
                      </a:solidFill>
                      <a:prstDash val="solid"/>
                    </a:lnB>
                    <a:solidFill>
                      <a:srgbClr val="FEBC67"/>
                    </a:solidFill>
                  </a:tcPr>
                </a:tc>
                <a:tc>
                  <a:txBody>
                    <a:bodyPr/>
                    <a:lstStyle/>
                    <a:p>
                      <a:pPr marL="8890" algn="ctr">
                        <a:lnSpc>
                          <a:spcPct val="100000"/>
                        </a:lnSpc>
                        <a:spcBef>
                          <a:spcPts val="1325"/>
                        </a:spcBef>
                      </a:pPr>
                      <a:r>
                        <a:rPr sz="4100" spc="20" dirty="0">
                          <a:solidFill>
                            <a:srgbClr val="424242"/>
                          </a:solidFill>
                          <a:latin typeface="Courier New"/>
                          <a:cs typeface="Courier New"/>
                        </a:rPr>
                        <a:t>e0</a:t>
                      </a:r>
                      <a:endParaRPr sz="4100">
                        <a:latin typeface="Courier New"/>
                        <a:cs typeface="Courier New"/>
                      </a:endParaRPr>
                    </a:p>
                  </a:txBody>
                  <a:tcPr marL="0" marR="0" marT="168275" marB="0">
                    <a:lnL w="19050">
                      <a:solidFill>
                        <a:srgbClr val="FFFFFF"/>
                      </a:solidFill>
                      <a:prstDash val="solid"/>
                    </a:lnL>
                    <a:lnB w="28575">
                      <a:solidFill>
                        <a:srgbClr val="FFFFFF"/>
                      </a:solidFill>
                      <a:prstDash val="solid"/>
                    </a:lnB>
                    <a:solidFill>
                      <a:srgbClr val="FEBC67"/>
                    </a:solidFill>
                  </a:tcPr>
                </a:tc>
                <a:extLst>
                  <a:ext uri="{0D108BD9-81ED-4DB2-BD59-A6C34878D82A}">
                    <a16:rowId xmlns:a16="http://schemas.microsoft.com/office/drawing/2014/main" val="10000"/>
                  </a:ext>
                </a:extLst>
              </a:tr>
              <a:tr h="1049532">
                <a:tc>
                  <a:txBody>
                    <a:bodyPr/>
                    <a:lstStyle/>
                    <a:p>
                      <a:pPr marR="8255" algn="ctr">
                        <a:lnSpc>
                          <a:spcPct val="100000"/>
                        </a:lnSpc>
                        <a:spcBef>
                          <a:spcPts val="1400"/>
                        </a:spcBef>
                      </a:pPr>
                      <a:r>
                        <a:rPr sz="4100" spc="20" dirty="0">
                          <a:solidFill>
                            <a:srgbClr val="424242"/>
                          </a:solidFill>
                          <a:latin typeface="Courier New"/>
                          <a:cs typeface="Courier New"/>
                        </a:rPr>
                        <a:t>43</a:t>
                      </a:r>
                      <a:endParaRPr sz="4100">
                        <a:latin typeface="Courier New"/>
                        <a:cs typeface="Courier New"/>
                      </a:endParaRPr>
                    </a:p>
                  </a:txBody>
                  <a:tcPr marL="0" marR="0" marT="177800" marB="0">
                    <a:lnR w="38100">
                      <a:solidFill>
                        <a:srgbClr val="FFFFFF"/>
                      </a:solidFill>
                      <a:prstDash val="solid"/>
                    </a:lnR>
                    <a:lnT w="28575">
                      <a:solidFill>
                        <a:srgbClr val="FFFFFF"/>
                      </a:solidFill>
                      <a:prstDash val="solid"/>
                    </a:lnT>
                    <a:lnB w="28575">
                      <a:solidFill>
                        <a:srgbClr val="FFFFFF"/>
                      </a:solidFill>
                      <a:prstDash val="solid"/>
                    </a:lnB>
                    <a:solidFill>
                      <a:srgbClr val="FEBC67"/>
                    </a:solidFill>
                  </a:tcPr>
                </a:tc>
                <a:tc>
                  <a:txBody>
                    <a:bodyPr/>
                    <a:lstStyle/>
                    <a:p>
                      <a:pPr marR="208279" algn="r">
                        <a:lnSpc>
                          <a:spcPct val="100000"/>
                        </a:lnSpc>
                        <a:spcBef>
                          <a:spcPts val="1400"/>
                        </a:spcBef>
                      </a:pPr>
                      <a:r>
                        <a:rPr sz="4100" spc="20" dirty="0">
                          <a:solidFill>
                            <a:srgbClr val="424242"/>
                          </a:solidFill>
                          <a:latin typeface="Courier New"/>
                          <a:cs typeface="Courier New"/>
                        </a:rPr>
                        <a:t>5a</a:t>
                      </a:r>
                      <a:endParaRPr sz="4100">
                        <a:latin typeface="Courier New"/>
                        <a:cs typeface="Courier New"/>
                      </a:endParaRPr>
                    </a:p>
                  </a:txBody>
                  <a:tcPr marL="0" marR="0" marT="177800" marB="0">
                    <a:lnL w="38100">
                      <a:solidFill>
                        <a:srgbClr val="FFFFFF"/>
                      </a:solidFill>
                      <a:prstDash val="solid"/>
                    </a:lnL>
                    <a:lnR w="38100">
                      <a:solidFill>
                        <a:srgbClr val="FFFFFF"/>
                      </a:solidFill>
                      <a:prstDash val="solid"/>
                    </a:lnR>
                    <a:lnT w="28575">
                      <a:solidFill>
                        <a:srgbClr val="FFFFFF"/>
                      </a:solidFill>
                      <a:prstDash val="solid"/>
                    </a:lnT>
                    <a:lnB w="28575">
                      <a:solidFill>
                        <a:srgbClr val="FFFFFF"/>
                      </a:solidFill>
                      <a:prstDash val="solid"/>
                    </a:lnB>
                    <a:solidFill>
                      <a:srgbClr val="FEBC67"/>
                    </a:solidFill>
                  </a:tcPr>
                </a:tc>
                <a:tc>
                  <a:txBody>
                    <a:bodyPr/>
                    <a:lstStyle/>
                    <a:p>
                      <a:pPr marR="201295" algn="r">
                        <a:lnSpc>
                          <a:spcPct val="100000"/>
                        </a:lnSpc>
                        <a:spcBef>
                          <a:spcPts val="1400"/>
                        </a:spcBef>
                      </a:pPr>
                      <a:r>
                        <a:rPr sz="4100" spc="20" dirty="0">
                          <a:solidFill>
                            <a:srgbClr val="424242"/>
                          </a:solidFill>
                          <a:latin typeface="Courier New"/>
                          <a:cs typeface="Courier New"/>
                        </a:rPr>
                        <a:t>31</a:t>
                      </a:r>
                      <a:endParaRPr sz="4100">
                        <a:latin typeface="Courier New"/>
                        <a:cs typeface="Courier New"/>
                      </a:endParaRPr>
                    </a:p>
                  </a:txBody>
                  <a:tcPr marL="0" marR="0" marT="177800" marB="0">
                    <a:lnL w="38100">
                      <a:solidFill>
                        <a:srgbClr val="FFFFFF"/>
                      </a:solidFill>
                      <a:prstDash val="solid"/>
                    </a:lnL>
                    <a:lnR w="19050">
                      <a:solidFill>
                        <a:srgbClr val="FFFFFF"/>
                      </a:solidFill>
                      <a:prstDash val="solid"/>
                    </a:lnR>
                    <a:lnT w="28575">
                      <a:solidFill>
                        <a:srgbClr val="FFFFFF"/>
                      </a:solidFill>
                      <a:prstDash val="solid"/>
                    </a:lnT>
                    <a:lnB w="28575">
                      <a:solidFill>
                        <a:srgbClr val="FFFFFF"/>
                      </a:solidFill>
                      <a:prstDash val="solid"/>
                    </a:lnB>
                    <a:solidFill>
                      <a:srgbClr val="FEBC67"/>
                    </a:solidFill>
                  </a:tcPr>
                </a:tc>
                <a:tc>
                  <a:txBody>
                    <a:bodyPr/>
                    <a:lstStyle/>
                    <a:p>
                      <a:pPr marL="8890" algn="ctr">
                        <a:lnSpc>
                          <a:spcPct val="100000"/>
                        </a:lnSpc>
                        <a:spcBef>
                          <a:spcPts val="1400"/>
                        </a:spcBef>
                      </a:pPr>
                      <a:r>
                        <a:rPr sz="4100" spc="20" dirty="0">
                          <a:solidFill>
                            <a:srgbClr val="424242"/>
                          </a:solidFill>
                          <a:latin typeface="Courier New"/>
                          <a:cs typeface="Courier New"/>
                        </a:rPr>
                        <a:t>37</a:t>
                      </a:r>
                      <a:endParaRPr sz="4100">
                        <a:latin typeface="Courier New"/>
                        <a:cs typeface="Courier New"/>
                      </a:endParaRPr>
                    </a:p>
                  </a:txBody>
                  <a:tcPr marL="0" marR="0" marT="177800" marB="0">
                    <a:lnL w="19050">
                      <a:solidFill>
                        <a:srgbClr val="FFFFFF"/>
                      </a:solidFill>
                      <a:prstDash val="solid"/>
                    </a:lnL>
                    <a:lnT w="28575">
                      <a:solidFill>
                        <a:srgbClr val="FFFFFF"/>
                      </a:solidFill>
                      <a:prstDash val="solid"/>
                    </a:lnT>
                    <a:lnB w="28575">
                      <a:solidFill>
                        <a:srgbClr val="FFFFFF"/>
                      </a:solidFill>
                      <a:prstDash val="solid"/>
                    </a:lnB>
                    <a:solidFill>
                      <a:srgbClr val="FEBC67"/>
                    </a:solidFill>
                  </a:tcPr>
                </a:tc>
                <a:extLst>
                  <a:ext uri="{0D108BD9-81ED-4DB2-BD59-A6C34878D82A}">
                    <a16:rowId xmlns:a16="http://schemas.microsoft.com/office/drawing/2014/main" val="10001"/>
                  </a:ext>
                </a:extLst>
              </a:tr>
              <a:tr h="1049533">
                <a:tc>
                  <a:txBody>
                    <a:bodyPr/>
                    <a:lstStyle/>
                    <a:p>
                      <a:pPr marR="8255" algn="ctr">
                        <a:lnSpc>
                          <a:spcPct val="100000"/>
                        </a:lnSpc>
                        <a:spcBef>
                          <a:spcPts val="1400"/>
                        </a:spcBef>
                      </a:pPr>
                      <a:r>
                        <a:rPr sz="4100" spc="20" dirty="0">
                          <a:solidFill>
                            <a:srgbClr val="424242"/>
                          </a:solidFill>
                          <a:latin typeface="Courier New"/>
                          <a:cs typeface="Courier New"/>
                        </a:rPr>
                        <a:t>f6</a:t>
                      </a:r>
                      <a:endParaRPr sz="4100">
                        <a:latin typeface="Courier New"/>
                        <a:cs typeface="Courier New"/>
                      </a:endParaRPr>
                    </a:p>
                  </a:txBody>
                  <a:tcPr marL="0" marR="0" marT="177800" marB="0">
                    <a:lnR w="38100">
                      <a:solidFill>
                        <a:srgbClr val="FFFFFF"/>
                      </a:solidFill>
                      <a:prstDash val="solid"/>
                    </a:lnR>
                    <a:lnT w="28575">
                      <a:solidFill>
                        <a:srgbClr val="FFFFFF"/>
                      </a:solidFill>
                      <a:prstDash val="solid"/>
                    </a:lnT>
                    <a:lnB w="28575">
                      <a:solidFill>
                        <a:srgbClr val="FFFFFF"/>
                      </a:solidFill>
                      <a:prstDash val="solid"/>
                    </a:lnB>
                    <a:solidFill>
                      <a:srgbClr val="FEBC67"/>
                    </a:solidFill>
                  </a:tcPr>
                </a:tc>
                <a:tc>
                  <a:txBody>
                    <a:bodyPr/>
                    <a:lstStyle/>
                    <a:p>
                      <a:pPr marR="208279" algn="r">
                        <a:lnSpc>
                          <a:spcPct val="100000"/>
                        </a:lnSpc>
                        <a:spcBef>
                          <a:spcPts val="1400"/>
                        </a:spcBef>
                      </a:pPr>
                      <a:r>
                        <a:rPr sz="4100" spc="20" dirty="0">
                          <a:solidFill>
                            <a:srgbClr val="424242"/>
                          </a:solidFill>
                          <a:latin typeface="Courier New"/>
                          <a:cs typeface="Courier New"/>
                        </a:rPr>
                        <a:t>30</a:t>
                      </a:r>
                      <a:endParaRPr sz="4100">
                        <a:latin typeface="Courier New"/>
                        <a:cs typeface="Courier New"/>
                      </a:endParaRPr>
                    </a:p>
                  </a:txBody>
                  <a:tcPr marL="0" marR="0" marT="177800" marB="0">
                    <a:lnL w="38100">
                      <a:solidFill>
                        <a:srgbClr val="FFFFFF"/>
                      </a:solidFill>
                      <a:prstDash val="solid"/>
                    </a:lnL>
                    <a:lnR w="38100">
                      <a:solidFill>
                        <a:srgbClr val="FFFFFF"/>
                      </a:solidFill>
                      <a:prstDash val="solid"/>
                    </a:lnR>
                    <a:lnT w="28575">
                      <a:solidFill>
                        <a:srgbClr val="FFFFFF"/>
                      </a:solidFill>
                      <a:prstDash val="solid"/>
                    </a:lnT>
                    <a:lnB w="28575">
                      <a:solidFill>
                        <a:srgbClr val="FFFFFF"/>
                      </a:solidFill>
                      <a:prstDash val="solid"/>
                    </a:lnB>
                    <a:solidFill>
                      <a:srgbClr val="FEBC67"/>
                    </a:solidFill>
                  </a:tcPr>
                </a:tc>
                <a:tc>
                  <a:txBody>
                    <a:bodyPr/>
                    <a:lstStyle/>
                    <a:p>
                      <a:pPr marR="201295" algn="r">
                        <a:lnSpc>
                          <a:spcPct val="100000"/>
                        </a:lnSpc>
                        <a:spcBef>
                          <a:spcPts val="1400"/>
                        </a:spcBef>
                      </a:pPr>
                      <a:r>
                        <a:rPr sz="4100" spc="20" dirty="0">
                          <a:solidFill>
                            <a:srgbClr val="424242"/>
                          </a:solidFill>
                          <a:latin typeface="Courier New"/>
                          <a:cs typeface="Courier New"/>
                        </a:rPr>
                        <a:t>98</a:t>
                      </a:r>
                      <a:endParaRPr sz="4100">
                        <a:latin typeface="Courier New"/>
                        <a:cs typeface="Courier New"/>
                      </a:endParaRPr>
                    </a:p>
                  </a:txBody>
                  <a:tcPr marL="0" marR="0" marT="177800" marB="0">
                    <a:lnL w="38100">
                      <a:solidFill>
                        <a:srgbClr val="FFFFFF"/>
                      </a:solidFill>
                      <a:prstDash val="solid"/>
                    </a:lnL>
                    <a:lnR w="19050">
                      <a:solidFill>
                        <a:srgbClr val="FFFFFF"/>
                      </a:solidFill>
                      <a:prstDash val="solid"/>
                    </a:lnR>
                    <a:lnT w="28575">
                      <a:solidFill>
                        <a:srgbClr val="FFFFFF"/>
                      </a:solidFill>
                      <a:prstDash val="solid"/>
                    </a:lnT>
                    <a:lnB w="28575">
                      <a:solidFill>
                        <a:srgbClr val="FFFFFF"/>
                      </a:solidFill>
                      <a:prstDash val="solid"/>
                    </a:lnB>
                    <a:solidFill>
                      <a:srgbClr val="FEBC67"/>
                    </a:solidFill>
                  </a:tcPr>
                </a:tc>
                <a:tc>
                  <a:txBody>
                    <a:bodyPr/>
                    <a:lstStyle/>
                    <a:p>
                      <a:pPr marL="8890" algn="ctr">
                        <a:lnSpc>
                          <a:spcPct val="100000"/>
                        </a:lnSpc>
                        <a:spcBef>
                          <a:spcPts val="1400"/>
                        </a:spcBef>
                      </a:pPr>
                      <a:r>
                        <a:rPr sz="4100" spc="20" dirty="0">
                          <a:solidFill>
                            <a:srgbClr val="424242"/>
                          </a:solidFill>
                          <a:latin typeface="Courier New"/>
                          <a:cs typeface="Courier New"/>
                        </a:rPr>
                        <a:t>07</a:t>
                      </a:r>
                      <a:endParaRPr sz="4100">
                        <a:latin typeface="Courier New"/>
                        <a:cs typeface="Courier New"/>
                      </a:endParaRPr>
                    </a:p>
                  </a:txBody>
                  <a:tcPr marL="0" marR="0" marT="177800" marB="0">
                    <a:lnL w="19050">
                      <a:solidFill>
                        <a:srgbClr val="FFFFFF"/>
                      </a:solidFill>
                      <a:prstDash val="solid"/>
                    </a:lnL>
                    <a:lnT w="28575">
                      <a:solidFill>
                        <a:srgbClr val="FFFFFF"/>
                      </a:solidFill>
                      <a:prstDash val="solid"/>
                    </a:lnT>
                    <a:lnB w="28575">
                      <a:solidFill>
                        <a:srgbClr val="FFFFFF"/>
                      </a:solidFill>
                      <a:prstDash val="solid"/>
                    </a:lnB>
                    <a:solidFill>
                      <a:srgbClr val="FEBC67"/>
                    </a:solidFill>
                  </a:tcPr>
                </a:tc>
                <a:extLst>
                  <a:ext uri="{0D108BD9-81ED-4DB2-BD59-A6C34878D82A}">
                    <a16:rowId xmlns:a16="http://schemas.microsoft.com/office/drawing/2014/main" val="10002"/>
                  </a:ext>
                </a:extLst>
              </a:tr>
              <a:tr h="1039992">
                <a:tc>
                  <a:txBody>
                    <a:bodyPr/>
                    <a:lstStyle/>
                    <a:p>
                      <a:pPr marR="8255" algn="ctr">
                        <a:lnSpc>
                          <a:spcPct val="100000"/>
                        </a:lnSpc>
                        <a:spcBef>
                          <a:spcPts val="1400"/>
                        </a:spcBef>
                      </a:pPr>
                      <a:r>
                        <a:rPr sz="4100" spc="20" dirty="0">
                          <a:solidFill>
                            <a:srgbClr val="424242"/>
                          </a:solidFill>
                          <a:latin typeface="Courier New"/>
                          <a:cs typeface="Courier New"/>
                        </a:rPr>
                        <a:t>a8</a:t>
                      </a:r>
                      <a:endParaRPr sz="4100">
                        <a:latin typeface="Courier New"/>
                        <a:cs typeface="Courier New"/>
                      </a:endParaRPr>
                    </a:p>
                  </a:txBody>
                  <a:tcPr marL="0" marR="0" marT="177800" marB="0">
                    <a:lnR w="38100">
                      <a:solidFill>
                        <a:srgbClr val="FFFFFF"/>
                      </a:solidFill>
                      <a:prstDash val="solid"/>
                    </a:lnR>
                    <a:lnT w="28575">
                      <a:solidFill>
                        <a:srgbClr val="FFFFFF"/>
                      </a:solidFill>
                      <a:prstDash val="solid"/>
                    </a:lnT>
                    <a:solidFill>
                      <a:srgbClr val="FEBC67"/>
                    </a:solidFill>
                  </a:tcPr>
                </a:tc>
                <a:tc>
                  <a:txBody>
                    <a:bodyPr/>
                    <a:lstStyle/>
                    <a:p>
                      <a:pPr marR="208279" algn="r">
                        <a:lnSpc>
                          <a:spcPct val="100000"/>
                        </a:lnSpc>
                        <a:spcBef>
                          <a:spcPts val="1400"/>
                        </a:spcBef>
                      </a:pPr>
                      <a:r>
                        <a:rPr sz="4100" spc="20" dirty="0">
                          <a:solidFill>
                            <a:srgbClr val="424242"/>
                          </a:solidFill>
                          <a:latin typeface="Courier New"/>
                          <a:cs typeface="Courier New"/>
                        </a:rPr>
                        <a:t>8d</a:t>
                      </a:r>
                      <a:endParaRPr sz="4100">
                        <a:latin typeface="Courier New"/>
                        <a:cs typeface="Courier New"/>
                      </a:endParaRPr>
                    </a:p>
                  </a:txBody>
                  <a:tcPr marL="0" marR="0" marT="177800" marB="0">
                    <a:lnL w="38100">
                      <a:solidFill>
                        <a:srgbClr val="FFFFFF"/>
                      </a:solidFill>
                      <a:prstDash val="solid"/>
                    </a:lnL>
                    <a:lnR w="38100">
                      <a:solidFill>
                        <a:srgbClr val="FFFFFF"/>
                      </a:solidFill>
                      <a:prstDash val="solid"/>
                    </a:lnR>
                    <a:lnT w="28575">
                      <a:solidFill>
                        <a:srgbClr val="FFFFFF"/>
                      </a:solidFill>
                      <a:prstDash val="solid"/>
                    </a:lnT>
                    <a:solidFill>
                      <a:srgbClr val="FEBC67"/>
                    </a:solidFill>
                  </a:tcPr>
                </a:tc>
                <a:tc>
                  <a:txBody>
                    <a:bodyPr/>
                    <a:lstStyle/>
                    <a:p>
                      <a:pPr marR="201295" algn="r">
                        <a:lnSpc>
                          <a:spcPct val="100000"/>
                        </a:lnSpc>
                        <a:spcBef>
                          <a:spcPts val="1400"/>
                        </a:spcBef>
                      </a:pPr>
                      <a:r>
                        <a:rPr sz="4100" spc="20" dirty="0">
                          <a:solidFill>
                            <a:srgbClr val="424242"/>
                          </a:solidFill>
                          <a:latin typeface="Courier New"/>
                          <a:cs typeface="Courier New"/>
                        </a:rPr>
                        <a:t>a2</a:t>
                      </a:r>
                      <a:endParaRPr sz="4100">
                        <a:latin typeface="Courier New"/>
                        <a:cs typeface="Courier New"/>
                      </a:endParaRPr>
                    </a:p>
                  </a:txBody>
                  <a:tcPr marL="0" marR="0" marT="177800" marB="0">
                    <a:lnL w="38100">
                      <a:solidFill>
                        <a:srgbClr val="FFFFFF"/>
                      </a:solidFill>
                      <a:prstDash val="solid"/>
                    </a:lnL>
                    <a:lnR w="19050">
                      <a:solidFill>
                        <a:srgbClr val="FFFFFF"/>
                      </a:solidFill>
                      <a:prstDash val="solid"/>
                    </a:lnR>
                    <a:lnT w="28575">
                      <a:solidFill>
                        <a:srgbClr val="FFFFFF"/>
                      </a:solidFill>
                      <a:prstDash val="solid"/>
                    </a:lnT>
                    <a:solidFill>
                      <a:srgbClr val="FEBC67"/>
                    </a:solidFill>
                  </a:tcPr>
                </a:tc>
                <a:tc>
                  <a:txBody>
                    <a:bodyPr/>
                    <a:lstStyle/>
                    <a:p>
                      <a:pPr marL="8890" algn="ctr">
                        <a:lnSpc>
                          <a:spcPct val="100000"/>
                        </a:lnSpc>
                        <a:spcBef>
                          <a:spcPts val="1400"/>
                        </a:spcBef>
                      </a:pPr>
                      <a:r>
                        <a:rPr sz="4100" spc="20" dirty="0">
                          <a:solidFill>
                            <a:srgbClr val="424242"/>
                          </a:solidFill>
                          <a:latin typeface="Courier New"/>
                          <a:cs typeface="Courier New"/>
                        </a:rPr>
                        <a:t>34</a:t>
                      </a:r>
                      <a:endParaRPr sz="4100">
                        <a:latin typeface="Courier New"/>
                        <a:cs typeface="Courier New"/>
                      </a:endParaRPr>
                    </a:p>
                  </a:txBody>
                  <a:tcPr marL="0" marR="0" marT="177800" marB="0">
                    <a:lnL w="19050">
                      <a:solidFill>
                        <a:srgbClr val="FFFFFF"/>
                      </a:solidFill>
                      <a:prstDash val="solid"/>
                    </a:lnL>
                    <a:lnT w="28575">
                      <a:solidFill>
                        <a:srgbClr val="FFFFFF"/>
                      </a:solidFill>
                      <a:prstDash val="solid"/>
                    </a:lnT>
                    <a:solidFill>
                      <a:srgbClr val="FEBC67"/>
                    </a:solidFill>
                  </a:tcPr>
                </a:tc>
                <a:extLst>
                  <a:ext uri="{0D108BD9-81ED-4DB2-BD59-A6C34878D82A}">
                    <a16:rowId xmlns:a16="http://schemas.microsoft.com/office/drawing/2014/main" val="10003"/>
                  </a:ext>
                </a:extLst>
              </a:tr>
            </a:tbl>
          </a:graphicData>
        </a:graphic>
      </p:graphicFrame>
      <p:graphicFrame>
        <p:nvGraphicFramePr>
          <p:cNvPr id="5" name="object 5"/>
          <p:cNvGraphicFramePr>
            <a:graphicFrameLocks noGrp="1"/>
          </p:cNvGraphicFramePr>
          <p:nvPr/>
        </p:nvGraphicFramePr>
        <p:xfrm>
          <a:off x="11141954" y="2835974"/>
          <a:ext cx="4203699" cy="4179046"/>
        </p:xfrm>
        <a:graphic>
          <a:graphicData uri="http://schemas.openxmlformats.org/drawingml/2006/table">
            <a:tbl>
              <a:tblPr firstRow="1" bandRow="1">
                <a:tableStyleId>{2D5ABB26-0587-4C30-8999-92F81FD0307C}</a:tableStyleId>
              </a:tblPr>
              <a:tblGrid>
                <a:gridCol w="1046480">
                  <a:extLst>
                    <a:ext uri="{9D8B030D-6E8A-4147-A177-3AD203B41FA5}">
                      <a16:colId xmlns:a16="http://schemas.microsoft.com/office/drawing/2014/main" val="20000"/>
                    </a:ext>
                  </a:extLst>
                </a:gridCol>
                <a:gridCol w="1062990">
                  <a:extLst>
                    <a:ext uri="{9D8B030D-6E8A-4147-A177-3AD203B41FA5}">
                      <a16:colId xmlns:a16="http://schemas.microsoft.com/office/drawing/2014/main" val="20001"/>
                    </a:ext>
                  </a:extLst>
                </a:gridCol>
                <a:gridCol w="1055370">
                  <a:extLst>
                    <a:ext uri="{9D8B030D-6E8A-4147-A177-3AD203B41FA5}">
                      <a16:colId xmlns:a16="http://schemas.microsoft.com/office/drawing/2014/main" val="20002"/>
                    </a:ext>
                  </a:extLst>
                </a:gridCol>
                <a:gridCol w="1038859">
                  <a:extLst>
                    <a:ext uri="{9D8B030D-6E8A-4147-A177-3AD203B41FA5}">
                      <a16:colId xmlns:a16="http://schemas.microsoft.com/office/drawing/2014/main" val="20003"/>
                    </a:ext>
                  </a:extLst>
                </a:gridCol>
              </a:tblGrid>
              <a:tr h="1039991">
                <a:tc>
                  <a:txBody>
                    <a:bodyPr/>
                    <a:lstStyle/>
                    <a:p>
                      <a:pPr marR="8255" algn="ctr">
                        <a:lnSpc>
                          <a:spcPct val="100000"/>
                        </a:lnSpc>
                        <a:spcBef>
                          <a:spcPts val="1325"/>
                        </a:spcBef>
                      </a:pPr>
                      <a:r>
                        <a:rPr sz="4100" spc="20" dirty="0">
                          <a:solidFill>
                            <a:srgbClr val="EBEBEB"/>
                          </a:solidFill>
                          <a:latin typeface="Courier New"/>
                          <a:cs typeface="Courier New"/>
                        </a:rPr>
                        <a:t>2b</a:t>
                      </a:r>
                      <a:endParaRPr sz="4100">
                        <a:latin typeface="Courier New"/>
                        <a:cs typeface="Courier New"/>
                      </a:endParaRPr>
                    </a:p>
                  </a:txBody>
                  <a:tcPr marL="0" marR="0" marT="168275" marB="0">
                    <a:lnR w="38100">
                      <a:solidFill>
                        <a:srgbClr val="FFFFFF"/>
                      </a:solidFill>
                      <a:prstDash val="solid"/>
                    </a:lnR>
                    <a:lnB w="28575">
                      <a:solidFill>
                        <a:srgbClr val="FFFFFF"/>
                      </a:solidFill>
                      <a:prstDash val="solid"/>
                    </a:lnB>
                    <a:solidFill>
                      <a:srgbClr val="6B283B"/>
                    </a:solidFill>
                  </a:tcPr>
                </a:tc>
                <a:tc>
                  <a:txBody>
                    <a:bodyPr/>
                    <a:lstStyle/>
                    <a:p>
                      <a:pPr algn="ctr">
                        <a:lnSpc>
                          <a:spcPct val="100000"/>
                        </a:lnSpc>
                        <a:spcBef>
                          <a:spcPts val="1325"/>
                        </a:spcBef>
                      </a:pPr>
                      <a:r>
                        <a:rPr sz="4100" spc="20" dirty="0">
                          <a:solidFill>
                            <a:srgbClr val="EBEBEB"/>
                          </a:solidFill>
                          <a:latin typeface="Courier New"/>
                          <a:cs typeface="Courier New"/>
                        </a:rPr>
                        <a:t>28</a:t>
                      </a:r>
                      <a:endParaRPr sz="4100">
                        <a:latin typeface="Courier New"/>
                        <a:cs typeface="Courier New"/>
                      </a:endParaRPr>
                    </a:p>
                  </a:txBody>
                  <a:tcPr marL="0" marR="0" marT="168275" marB="0">
                    <a:lnL w="38100">
                      <a:solidFill>
                        <a:srgbClr val="FFFFFF"/>
                      </a:solidFill>
                      <a:prstDash val="solid"/>
                    </a:lnL>
                    <a:lnR w="38100">
                      <a:solidFill>
                        <a:srgbClr val="FFFFFF"/>
                      </a:solidFill>
                      <a:prstDash val="solid"/>
                    </a:lnR>
                    <a:lnB w="28575">
                      <a:solidFill>
                        <a:srgbClr val="FFFFFF"/>
                      </a:solidFill>
                      <a:prstDash val="solid"/>
                    </a:lnB>
                    <a:solidFill>
                      <a:srgbClr val="6B283B"/>
                    </a:solidFill>
                  </a:tcPr>
                </a:tc>
                <a:tc>
                  <a:txBody>
                    <a:bodyPr/>
                    <a:lstStyle/>
                    <a:p>
                      <a:pPr marL="6985" algn="ctr">
                        <a:lnSpc>
                          <a:spcPct val="100000"/>
                        </a:lnSpc>
                        <a:spcBef>
                          <a:spcPts val="1325"/>
                        </a:spcBef>
                      </a:pPr>
                      <a:r>
                        <a:rPr sz="4100" spc="20" dirty="0">
                          <a:solidFill>
                            <a:srgbClr val="EBEBEB"/>
                          </a:solidFill>
                          <a:latin typeface="Courier New"/>
                          <a:cs typeface="Courier New"/>
                        </a:rPr>
                        <a:t>ab</a:t>
                      </a:r>
                      <a:endParaRPr sz="4100">
                        <a:latin typeface="Courier New"/>
                        <a:cs typeface="Courier New"/>
                      </a:endParaRPr>
                    </a:p>
                  </a:txBody>
                  <a:tcPr marL="0" marR="0" marT="168275" marB="0">
                    <a:lnL w="38100">
                      <a:solidFill>
                        <a:srgbClr val="FFFFFF"/>
                      </a:solidFill>
                      <a:prstDash val="solid"/>
                    </a:lnL>
                    <a:lnR w="19050">
                      <a:solidFill>
                        <a:srgbClr val="FFFFFF"/>
                      </a:solidFill>
                      <a:prstDash val="solid"/>
                    </a:lnR>
                    <a:lnB w="28575">
                      <a:solidFill>
                        <a:srgbClr val="FFFFFF"/>
                      </a:solidFill>
                      <a:prstDash val="solid"/>
                    </a:lnB>
                    <a:solidFill>
                      <a:srgbClr val="6B283B"/>
                    </a:solidFill>
                  </a:tcPr>
                </a:tc>
                <a:tc>
                  <a:txBody>
                    <a:bodyPr/>
                    <a:lstStyle/>
                    <a:p>
                      <a:pPr marL="8890" algn="ctr">
                        <a:lnSpc>
                          <a:spcPct val="100000"/>
                        </a:lnSpc>
                        <a:spcBef>
                          <a:spcPts val="1325"/>
                        </a:spcBef>
                      </a:pPr>
                      <a:r>
                        <a:rPr sz="4100" spc="20" dirty="0">
                          <a:solidFill>
                            <a:srgbClr val="EBEBEB"/>
                          </a:solidFill>
                          <a:latin typeface="Courier New"/>
                          <a:cs typeface="Courier New"/>
                        </a:rPr>
                        <a:t>09</a:t>
                      </a:r>
                      <a:endParaRPr sz="4100">
                        <a:latin typeface="Courier New"/>
                        <a:cs typeface="Courier New"/>
                      </a:endParaRPr>
                    </a:p>
                  </a:txBody>
                  <a:tcPr marL="0" marR="0" marT="168275" marB="0">
                    <a:lnL w="19050">
                      <a:solidFill>
                        <a:srgbClr val="FFFFFF"/>
                      </a:solidFill>
                      <a:prstDash val="solid"/>
                    </a:lnL>
                    <a:lnB w="28575">
                      <a:solidFill>
                        <a:srgbClr val="FFFFFF"/>
                      </a:solidFill>
                      <a:prstDash val="solid"/>
                    </a:lnB>
                    <a:solidFill>
                      <a:srgbClr val="6B283B"/>
                    </a:solidFill>
                  </a:tcPr>
                </a:tc>
                <a:extLst>
                  <a:ext uri="{0D108BD9-81ED-4DB2-BD59-A6C34878D82A}">
                    <a16:rowId xmlns:a16="http://schemas.microsoft.com/office/drawing/2014/main" val="10000"/>
                  </a:ext>
                </a:extLst>
              </a:tr>
              <a:tr h="1049532">
                <a:tc>
                  <a:txBody>
                    <a:bodyPr/>
                    <a:lstStyle/>
                    <a:p>
                      <a:pPr marR="8255" algn="ctr">
                        <a:lnSpc>
                          <a:spcPct val="100000"/>
                        </a:lnSpc>
                        <a:spcBef>
                          <a:spcPts val="1400"/>
                        </a:spcBef>
                      </a:pPr>
                      <a:r>
                        <a:rPr sz="4100" spc="20" dirty="0">
                          <a:solidFill>
                            <a:srgbClr val="EBEBEB"/>
                          </a:solidFill>
                          <a:latin typeface="Courier New"/>
                          <a:cs typeface="Courier New"/>
                        </a:rPr>
                        <a:t>7e</a:t>
                      </a:r>
                      <a:endParaRPr sz="4100">
                        <a:latin typeface="Courier New"/>
                        <a:cs typeface="Courier New"/>
                      </a:endParaRPr>
                    </a:p>
                  </a:txBody>
                  <a:tcPr marL="0" marR="0" marT="177800" marB="0">
                    <a:lnR w="38100">
                      <a:solidFill>
                        <a:srgbClr val="FFFFFF"/>
                      </a:solidFill>
                      <a:prstDash val="solid"/>
                    </a:lnR>
                    <a:lnT w="28575">
                      <a:solidFill>
                        <a:srgbClr val="FFFFFF"/>
                      </a:solidFill>
                      <a:prstDash val="solid"/>
                    </a:lnT>
                    <a:lnB w="28575">
                      <a:solidFill>
                        <a:srgbClr val="FFFFFF"/>
                      </a:solidFill>
                      <a:prstDash val="solid"/>
                    </a:lnB>
                    <a:solidFill>
                      <a:srgbClr val="6B283B"/>
                    </a:solidFill>
                  </a:tcPr>
                </a:tc>
                <a:tc>
                  <a:txBody>
                    <a:bodyPr/>
                    <a:lstStyle/>
                    <a:p>
                      <a:pPr algn="ctr">
                        <a:lnSpc>
                          <a:spcPct val="100000"/>
                        </a:lnSpc>
                        <a:spcBef>
                          <a:spcPts val="1400"/>
                        </a:spcBef>
                      </a:pPr>
                      <a:r>
                        <a:rPr sz="4100" spc="20" dirty="0">
                          <a:solidFill>
                            <a:srgbClr val="EBEBEB"/>
                          </a:solidFill>
                          <a:latin typeface="Courier New"/>
                          <a:cs typeface="Courier New"/>
                        </a:rPr>
                        <a:t>ae</a:t>
                      </a:r>
                      <a:endParaRPr sz="4100">
                        <a:latin typeface="Courier New"/>
                        <a:cs typeface="Courier New"/>
                      </a:endParaRPr>
                    </a:p>
                  </a:txBody>
                  <a:tcPr marL="0" marR="0" marT="177800" marB="0">
                    <a:lnL w="38100">
                      <a:solidFill>
                        <a:srgbClr val="FFFFFF"/>
                      </a:solidFill>
                      <a:prstDash val="solid"/>
                    </a:lnL>
                    <a:lnR w="38100">
                      <a:solidFill>
                        <a:srgbClr val="FFFFFF"/>
                      </a:solidFill>
                      <a:prstDash val="solid"/>
                    </a:lnR>
                    <a:lnT w="28575">
                      <a:solidFill>
                        <a:srgbClr val="FFFFFF"/>
                      </a:solidFill>
                      <a:prstDash val="solid"/>
                    </a:lnT>
                    <a:lnB w="28575">
                      <a:solidFill>
                        <a:srgbClr val="FFFFFF"/>
                      </a:solidFill>
                      <a:prstDash val="solid"/>
                    </a:lnB>
                    <a:solidFill>
                      <a:srgbClr val="6B283B"/>
                    </a:solidFill>
                  </a:tcPr>
                </a:tc>
                <a:tc>
                  <a:txBody>
                    <a:bodyPr/>
                    <a:lstStyle/>
                    <a:p>
                      <a:pPr marL="6985" algn="ctr">
                        <a:lnSpc>
                          <a:spcPct val="100000"/>
                        </a:lnSpc>
                        <a:spcBef>
                          <a:spcPts val="1400"/>
                        </a:spcBef>
                      </a:pPr>
                      <a:r>
                        <a:rPr sz="4100" spc="20" dirty="0">
                          <a:solidFill>
                            <a:srgbClr val="EBEBEB"/>
                          </a:solidFill>
                          <a:latin typeface="Courier New"/>
                          <a:cs typeface="Courier New"/>
                        </a:rPr>
                        <a:t>f7</a:t>
                      </a:r>
                      <a:endParaRPr sz="4100">
                        <a:latin typeface="Courier New"/>
                        <a:cs typeface="Courier New"/>
                      </a:endParaRPr>
                    </a:p>
                  </a:txBody>
                  <a:tcPr marL="0" marR="0" marT="177800" marB="0">
                    <a:lnL w="38100">
                      <a:solidFill>
                        <a:srgbClr val="FFFFFF"/>
                      </a:solidFill>
                      <a:prstDash val="solid"/>
                    </a:lnL>
                    <a:lnR w="19050">
                      <a:solidFill>
                        <a:srgbClr val="FFFFFF"/>
                      </a:solidFill>
                      <a:prstDash val="solid"/>
                    </a:lnR>
                    <a:lnT w="28575">
                      <a:solidFill>
                        <a:srgbClr val="FFFFFF"/>
                      </a:solidFill>
                      <a:prstDash val="solid"/>
                    </a:lnT>
                    <a:lnB w="28575">
                      <a:solidFill>
                        <a:srgbClr val="FFFFFF"/>
                      </a:solidFill>
                      <a:prstDash val="solid"/>
                    </a:lnB>
                    <a:solidFill>
                      <a:srgbClr val="6B283B"/>
                    </a:solidFill>
                  </a:tcPr>
                </a:tc>
                <a:tc>
                  <a:txBody>
                    <a:bodyPr/>
                    <a:lstStyle/>
                    <a:p>
                      <a:pPr marL="8890" algn="ctr">
                        <a:lnSpc>
                          <a:spcPct val="100000"/>
                        </a:lnSpc>
                        <a:spcBef>
                          <a:spcPts val="1400"/>
                        </a:spcBef>
                      </a:pPr>
                      <a:r>
                        <a:rPr sz="4100" spc="20" dirty="0">
                          <a:solidFill>
                            <a:srgbClr val="EBEBEB"/>
                          </a:solidFill>
                          <a:latin typeface="Courier New"/>
                          <a:cs typeface="Courier New"/>
                        </a:rPr>
                        <a:t>cf</a:t>
                      </a:r>
                      <a:endParaRPr sz="4100">
                        <a:latin typeface="Courier New"/>
                        <a:cs typeface="Courier New"/>
                      </a:endParaRPr>
                    </a:p>
                  </a:txBody>
                  <a:tcPr marL="0" marR="0" marT="177800" marB="0">
                    <a:lnL w="19050">
                      <a:solidFill>
                        <a:srgbClr val="FFFFFF"/>
                      </a:solidFill>
                      <a:prstDash val="solid"/>
                    </a:lnL>
                    <a:lnT w="28575">
                      <a:solidFill>
                        <a:srgbClr val="FFFFFF"/>
                      </a:solidFill>
                      <a:prstDash val="solid"/>
                    </a:lnT>
                    <a:lnB w="28575">
                      <a:solidFill>
                        <a:srgbClr val="FFFFFF"/>
                      </a:solidFill>
                      <a:prstDash val="solid"/>
                    </a:lnB>
                    <a:solidFill>
                      <a:srgbClr val="6B283B"/>
                    </a:solidFill>
                  </a:tcPr>
                </a:tc>
                <a:extLst>
                  <a:ext uri="{0D108BD9-81ED-4DB2-BD59-A6C34878D82A}">
                    <a16:rowId xmlns:a16="http://schemas.microsoft.com/office/drawing/2014/main" val="10001"/>
                  </a:ext>
                </a:extLst>
              </a:tr>
              <a:tr h="1049532">
                <a:tc>
                  <a:txBody>
                    <a:bodyPr/>
                    <a:lstStyle/>
                    <a:p>
                      <a:pPr marR="8255" algn="ctr">
                        <a:lnSpc>
                          <a:spcPct val="100000"/>
                        </a:lnSpc>
                        <a:spcBef>
                          <a:spcPts val="1400"/>
                        </a:spcBef>
                      </a:pPr>
                      <a:r>
                        <a:rPr sz="4100" spc="20" dirty="0">
                          <a:solidFill>
                            <a:srgbClr val="EBEBEB"/>
                          </a:solidFill>
                          <a:latin typeface="Courier New"/>
                          <a:cs typeface="Courier New"/>
                        </a:rPr>
                        <a:t>15</a:t>
                      </a:r>
                      <a:endParaRPr sz="4100">
                        <a:latin typeface="Courier New"/>
                        <a:cs typeface="Courier New"/>
                      </a:endParaRPr>
                    </a:p>
                  </a:txBody>
                  <a:tcPr marL="0" marR="0" marT="177800" marB="0">
                    <a:lnR w="38100">
                      <a:solidFill>
                        <a:srgbClr val="FFFFFF"/>
                      </a:solidFill>
                      <a:prstDash val="solid"/>
                    </a:lnR>
                    <a:lnT w="28575">
                      <a:solidFill>
                        <a:srgbClr val="FFFFFF"/>
                      </a:solidFill>
                      <a:prstDash val="solid"/>
                    </a:lnT>
                    <a:lnB w="28575">
                      <a:solidFill>
                        <a:srgbClr val="FFFFFF"/>
                      </a:solidFill>
                      <a:prstDash val="solid"/>
                    </a:lnB>
                    <a:solidFill>
                      <a:srgbClr val="6B283B"/>
                    </a:solidFill>
                  </a:tcPr>
                </a:tc>
                <a:tc>
                  <a:txBody>
                    <a:bodyPr/>
                    <a:lstStyle/>
                    <a:p>
                      <a:pPr algn="ctr">
                        <a:lnSpc>
                          <a:spcPct val="100000"/>
                        </a:lnSpc>
                        <a:spcBef>
                          <a:spcPts val="1400"/>
                        </a:spcBef>
                      </a:pPr>
                      <a:r>
                        <a:rPr sz="4100" spc="20" dirty="0">
                          <a:solidFill>
                            <a:srgbClr val="EBEBEB"/>
                          </a:solidFill>
                          <a:latin typeface="Courier New"/>
                          <a:cs typeface="Courier New"/>
                        </a:rPr>
                        <a:t>d2</a:t>
                      </a:r>
                      <a:endParaRPr sz="4100">
                        <a:latin typeface="Courier New"/>
                        <a:cs typeface="Courier New"/>
                      </a:endParaRPr>
                    </a:p>
                  </a:txBody>
                  <a:tcPr marL="0" marR="0" marT="177800" marB="0">
                    <a:lnL w="38100">
                      <a:solidFill>
                        <a:srgbClr val="FFFFFF"/>
                      </a:solidFill>
                      <a:prstDash val="solid"/>
                    </a:lnL>
                    <a:lnR w="38100">
                      <a:solidFill>
                        <a:srgbClr val="FFFFFF"/>
                      </a:solidFill>
                      <a:prstDash val="solid"/>
                    </a:lnR>
                    <a:lnT w="28575">
                      <a:solidFill>
                        <a:srgbClr val="FFFFFF"/>
                      </a:solidFill>
                      <a:prstDash val="solid"/>
                    </a:lnT>
                    <a:lnB w="28575">
                      <a:solidFill>
                        <a:srgbClr val="FFFFFF"/>
                      </a:solidFill>
                      <a:prstDash val="solid"/>
                    </a:lnB>
                    <a:solidFill>
                      <a:srgbClr val="6B283B"/>
                    </a:solidFill>
                  </a:tcPr>
                </a:tc>
                <a:tc>
                  <a:txBody>
                    <a:bodyPr/>
                    <a:lstStyle/>
                    <a:p>
                      <a:pPr marL="6985" algn="ctr">
                        <a:lnSpc>
                          <a:spcPct val="100000"/>
                        </a:lnSpc>
                        <a:spcBef>
                          <a:spcPts val="1400"/>
                        </a:spcBef>
                      </a:pPr>
                      <a:r>
                        <a:rPr sz="4100" spc="20" dirty="0">
                          <a:solidFill>
                            <a:srgbClr val="EBEBEB"/>
                          </a:solidFill>
                          <a:latin typeface="Courier New"/>
                          <a:cs typeface="Courier New"/>
                        </a:rPr>
                        <a:t>15</a:t>
                      </a:r>
                      <a:endParaRPr sz="4100">
                        <a:latin typeface="Courier New"/>
                        <a:cs typeface="Courier New"/>
                      </a:endParaRPr>
                    </a:p>
                  </a:txBody>
                  <a:tcPr marL="0" marR="0" marT="177800" marB="0">
                    <a:lnL w="38100">
                      <a:solidFill>
                        <a:srgbClr val="FFFFFF"/>
                      </a:solidFill>
                      <a:prstDash val="solid"/>
                    </a:lnL>
                    <a:lnR w="19050">
                      <a:solidFill>
                        <a:srgbClr val="FFFFFF"/>
                      </a:solidFill>
                      <a:prstDash val="solid"/>
                    </a:lnR>
                    <a:lnT w="28575">
                      <a:solidFill>
                        <a:srgbClr val="FFFFFF"/>
                      </a:solidFill>
                      <a:prstDash val="solid"/>
                    </a:lnT>
                    <a:lnB w="28575">
                      <a:solidFill>
                        <a:srgbClr val="FFFFFF"/>
                      </a:solidFill>
                      <a:prstDash val="solid"/>
                    </a:lnB>
                    <a:solidFill>
                      <a:srgbClr val="6B283B"/>
                    </a:solidFill>
                  </a:tcPr>
                </a:tc>
                <a:tc>
                  <a:txBody>
                    <a:bodyPr/>
                    <a:lstStyle/>
                    <a:p>
                      <a:pPr marL="8890" algn="ctr">
                        <a:lnSpc>
                          <a:spcPct val="100000"/>
                        </a:lnSpc>
                        <a:spcBef>
                          <a:spcPts val="1400"/>
                        </a:spcBef>
                      </a:pPr>
                      <a:r>
                        <a:rPr sz="4100" spc="20" dirty="0">
                          <a:solidFill>
                            <a:srgbClr val="EBEBEB"/>
                          </a:solidFill>
                          <a:latin typeface="Courier New"/>
                          <a:cs typeface="Courier New"/>
                        </a:rPr>
                        <a:t>4f</a:t>
                      </a:r>
                      <a:endParaRPr sz="4100">
                        <a:latin typeface="Courier New"/>
                        <a:cs typeface="Courier New"/>
                      </a:endParaRPr>
                    </a:p>
                  </a:txBody>
                  <a:tcPr marL="0" marR="0" marT="177800" marB="0">
                    <a:lnL w="19050">
                      <a:solidFill>
                        <a:srgbClr val="FFFFFF"/>
                      </a:solidFill>
                      <a:prstDash val="solid"/>
                    </a:lnL>
                    <a:lnT w="28575">
                      <a:solidFill>
                        <a:srgbClr val="FFFFFF"/>
                      </a:solidFill>
                      <a:prstDash val="solid"/>
                    </a:lnT>
                    <a:lnB w="28575">
                      <a:solidFill>
                        <a:srgbClr val="FFFFFF"/>
                      </a:solidFill>
                      <a:prstDash val="solid"/>
                    </a:lnB>
                    <a:solidFill>
                      <a:srgbClr val="6B283B"/>
                    </a:solidFill>
                  </a:tcPr>
                </a:tc>
                <a:extLst>
                  <a:ext uri="{0D108BD9-81ED-4DB2-BD59-A6C34878D82A}">
                    <a16:rowId xmlns:a16="http://schemas.microsoft.com/office/drawing/2014/main" val="10002"/>
                  </a:ext>
                </a:extLst>
              </a:tr>
              <a:tr h="1039991">
                <a:tc>
                  <a:txBody>
                    <a:bodyPr/>
                    <a:lstStyle/>
                    <a:p>
                      <a:pPr marR="8255" algn="ctr">
                        <a:lnSpc>
                          <a:spcPct val="100000"/>
                        </a:lnSpc>
                        <a:spcBef>
                          <a:spcPts val="1400"/>
                        </a:spcBef>
                      </a:pPr>
                      <a:r>
                        <a:rPr sz="4100" spc="20" dirty="0">
                          <a:solidFill>
                            <a:srgbClr val="EBEBEB"/>
                          </a:solidFill>
                          <a:latin typeface="Courier New"/>
                          <a:cs typeface="Courier New"/>
                        </a:rPr>
                        <a:t>16</a:t>
                      </a:r>
                      <a:endParaRPr sz="4100">
                        <a:latin typeface="Courier New"/>
                        <a:cs typeface="Courier New"/>
                      </a:endParaRPr>
                    </a:p>
                  </a:txBody>
                  <a:tcPr marL="0" marR="0" marT="177800" marB="0">
                    <a:lnR w="38100">
                      <a:solidFill>
                        <a:srgbClr val="FFFFFF"/>
                      </a:solidFill>
                      <a:prstDash val="solid"/>
                    </a:lnR>
                    <a:lnT w="28575">
                      <a:solidFill>
                        <a:srgbClr val="FFFFFF"/>
                      </a:solidFill>
                      <a:prstDash val="solid"/>
                    </a:lnT>
                    <a:solidFill>
                      <a:srgbClr val="6B283B"/>
                    </a:solidFill>
                  </a:tcPr>
                </a:tc>
                <a:tc>
                  <a:txBody>
                    <a:bodyPr/>
                    <a:lstStyle/>
                    <a:p>
                      <a:pPr algn="ctr">
                        <a:lnSpc>
                          <a:spcPct val="100000"/>
                        </a:lnSpc>
                        <a:spcBef>
                          <a:spcPts val="1400"/>
                        </a:spcBef>
                      </a:pPr>
                      <a:r>
                        <a:rPr sz="4100" spc="20" dirty="0">
                          <a:solidFill>
                            <a:srgbClr val="EBEBEB"/>
                          </a:solidFill>
                          <a:latin typeface="Courier New"/>
                          <a:cs typeface="Courier New"/>
                        </a:rPr>
                        <a:t>a6</a:t>
                      </a:r>
                      <a:endParaRPr sz="4100">
                        <a:latin typeface="Courier New"/>
                        <a:cs typeface="Courier New"/>
                      </a:endParaRPr>
                    </a:p>
                  </a:txBody>
                  <a:tcPr marL="0" marR="0" marT="177800" marB="0">
                    <a:lnL w="38100">
                      <a:solidFill>
                        <a:srgbClr val="FFFFFF"/>
                      </a:solidFill>
                      <a:prstDash val="solid"/>
                    </a:lnL>
                    <a:lnR w="38100">
                      <a:solidFill>
                        <a:srgbClr val="FFFFFF"/>
                      </a:solidFill>
                      <a:prstDash val="solid"/>
                    </a:lnR>
                    <a:lnT w="28575">
                      <a:solidFill>
                        <a:srgbClr val="FFFFFF"/>
                      </a:solidFill>
                      <a:prstDash val="solid"/>
                    </a:lnT>
                    <a:solidFill>
                      <a:srgbClr val="6B283B"/>
                    </a:solidFill>
                  </a:tcPr>
                </a:tc>
                <a:tc>
                  <a:txBody>
                    <a:bodyPr/>
                    <a:lstStyle/>
                    <a:p>
                      <a:pPr marL="6985" algn="ctr">
                        <a:lnSpc>
                          <a:spcPct val="100000"/>
                        </a:lnSpc>
                        <a:spcBef>
                          <a:spcPts val="1400"/>
                        </a:spcBef>
                      </a:pPr>
                      <a:r>
                        <a:rPr sz="4100" spc="20" dirty="0">
                          <a:solidFill>
                            <a:srgbClr val="EBEBEB"/>
                          </a:solidFill>
                          <a:latin typeface="Courier New"/>
                          <a:cs typeface="Courier New"/>
                        </a:rPr>
                        <a:t>88</a:t>
                      </a:r>
                      <a:endParaRPr sz="4100">
                        <a:latin typeface="Courier New"/>
                        <a:cs typeface="Courier New"/>
                      </a:endParaRPr>
                    </a:p>
                  </a:txBody>
                  <a:tcPr marL="0" marR="0" marT="177800" marB="0">
                    <a:lnL w="38100">
                      <a:solidFill>
                        <a:srgbClr val="FFFFFF"/>
                      </a:solidFill>
                      <a:prstDash val="solid"/>
                    </a:lnL>
                    <a:lnR w="19050">
                      <a:solidFill>
                        <a:srgbClr val="FFFFFF"/>
                      </a:solidFill>
                      <a:prstDash val="solid"/>
                    </a:lnR>
                    <a:lnT w="28575">
                      <a:solidFill>
                        <a:srgbClr val="FFFFFF"/>
                      </a:solidFill>
                      <a:prstDash val="solid"/>
                    </a:lnT>
                    <a:solidFill>
                      <a:srgbClr val="6B283B"/>
                    </a:solidFill>
                  </a:tcPr>
                </a:tc>
                <a:tc>
                  <a:txBody>
                    <a:bodyPr/>
                    <a:lstStyle/>
                    <a:p>
                      <a:pPr marL="8890" algn="ctr">
                        <a:lnSpc>
                          <a:spcPct val="100000"/>
                        </a:lnSpc>
                        <a:spcBef>
                          <a:spcPts val="1400"/>
                        </a:spcBef>
                      </a:pPr>
                      <a:r>
                        <a:rPr sz="4100" spc="20" dirty="0">
                          <a:solidFill>
                            <a:srgbClr val="EBEBEB"/>
                          </a:solidFill>
                          <a:latin typeface="Courier New"/>
                          <a:cs typeface="Courier New"/>
                        </a:rPr>
                        <a:t>3c</a:t>
                      </a:r>
                      <a:endParaRPr sz="4100">
                        <a:latin typeface="Courier New"/>
                        <a:cs typeface="Courier New"/>
                      </a:endParaRPr>
                    </a:p>
                  </a:txBody>
                  <a:tcPr marL="0" marR="0" marT="177800" marB="0">
                    <a:lnL w="19050">
                      <a:solidFill>
                        <a:srgbClr val="FFFFFF"/>
                      </a:solidFill>
                      <a:prstDash val="solid"/>
                    </a:lnL>
                    <a:lnT w="28575">
                      <a:solidFill>
                        <a:srgbClr val="FFFFFF"/>
                      </a:solidFill>
                      <a:prstDash val="solid"/>
                    </a:lnT>
                    <a:solidFill>
                      <a:srgbClr val="6B283B"/>
                    </a:solidFill>
                  </a:tcPr>
                </a:tc>
                <a:extLst>
                  <a:ext uri="{0D108BD9-81ED-4DB2-BD59-A6C34878D82A}">
                    <a16:rowId xmlns:a16="http://schemas.microsoft.com/office/drawing/2014/main" val="10003"/>
                  </a:ext>
                </a:extLst>
              </a:tr>
            </a:tbl>
          </a:graphicData>
        </a:graphic>
      </p:graphicFrame>
      <p:sp>
        <p:nvSpPr>
          <p:cNvPr id="10" name="object 10"/>
          <p:cNvSpPr txBox="1"/>
          <p:nvPr/>
        </p:nvSpPr>
        <p:spPr>
          <a:xfrm>
            <a:off x="10508925" y="9693108"/>
            <a:ext cx="1030605" cy="1030605"/>
          </a:xfrm>
          <a:prstGeom prst="rect">
            <a:avLst/>
          </a:prstGeom>
          <a:solidFill>
            <a:srgbClr val="FEBC67"/>
          </a:solidFill>
        </p:spPr>
        <p:txBody>
          <a:bodyPr vert="horz" wrap="square" lIns="0" tIns="168275" rIns="0" bIns="0" rtlCol="0">
            <a:spAutoFit/>
          </a:bodyPr>
          <a:lstStyle/>
          <a:p>
            <a:pPr marL="200025">
              <a:lnSpc>
                <a:spcPct val="100000"/>
              </a:lnSpc>
              <a:spcBef>
                <a:spcPts val="1325"/>
              </a:spcBef>
            </a:pPr>
            <a:r>
              <a:rPr sz="4100" spc="20" dirty="0">
                <a:solidFill>
                  <a:srgbClr val="424242"/>
                </a:solidFill>
                <a:latin typeface="Courier New"/>
                <a:cs typeface="Courier New"/>
              </a:rPr>
              <a:t>32</a:t>
            </a:r>
            <a:endParaRPr sz="4100" dirty="0">
              <a:latin typeface="Courier New"/>
              <a:cs typeface="Courier New"/>
            </a:endParaRPr>
          </a:p>
        </p:txBody>
      </p:sp>
    </p:spTree>
    <p:extLst>
      <p:ext uri="{BB962C8B-B14F-4D97-AF65-F5344CB8AC3E}">
        <p14:creationId xmlns:p14="http://schemas.microsoft.com/office/powerpoint/2010/main" val="2180119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object 68"/>
          <p:cNvSpPr txBox="1"/>
          <p:nvPr/>
        </p:nvSpPr>
        <p:spPr>
          <a:xfrm>
            <a:off x="14358673" y="8863654"/>
            <a:ext cx="1488440" cy="1349375"/>
          </a:xfrm>
          <a:prstGeom prst="rect">
            <a:avLst/>
          </a:prstGeom>
        </p:spPr>
        <p:txBody>
          <a:bodyPr vert="horz" wrap="square" lIns="0" tIns="7620" rIns="0" bIns="0" rtlCol="0">
            <a:spAutoFit/>
          </a:bodyPr>
          <a:lstStyle/>
          <a:p>
            <a:pPr marL="12700" marR="5080" indent="206375">
              <a:lnSpc>
                <a:spcPts val="5280"/>
              </a:lnSpc>
              <a:spcBef>
                <a:spcPts val="60"/>
              </a:spcBef>
            </a:pPr>
            <a:r>
              <a:rPr sz="4250" spc="70" dirty="0">
                <a:solidFill>
                  <a:srgbClr val="535353"/>
                </a:solidFill>
                <a:latin typeface="Tahoma"/>
                <a:cs typeface="Tahoma"/>
              </a:rPr>
              <a:t>final </a:t>
            </a:r>
            <a:r>
              <a:rPr sz="4250" spc="75" dirty="0">
                <a:solidFill>
                  <a:srgbClr val="535353"/>
                </a:solidFill>
                <a:latin typeface="Tahoma"/>
                <a:cs typeface="Tahoma"/>
              </a:rPr>
              <a:t> </a:t>
            </a:r>
            <a:r>
              <a:rPr sz="4250" spc="-105" dirty="0">
                <a:solidFill>
                  <a:srgbClr val="535353"/>
                </a:solidFill>
                <a:latin typeface="Tahoma"/>
                <a:cs typeface="Tahoma"/>
              </a:rPr>
              <a:t>r</a:t>
            </a:r>
            <a:r>
              <a:rPr sz="4250" spc="170" dirty="0">
                <a:solidFill>
                  <a:srgbClr val="535353"/>
                </a:solidFill>
                <a:latin typeface="Tahoma"/>
                <a:cs typeface="Tahoma"/>
              </a:rPr>
              <a:t>ound</a:t>
            </a:r>
            <a:endParaRPr sz="4250" dirty="0">
              <a:latin typeface="Tahoma"/>
              <a:cs typeface="Tahoma"/>
            </a:endParaRPr>
          </a:p>
        </p:txBody>
      </p:sp>
      <p:sp>
        <p:nvSpPr>
          <p:cNvPr id="87" name="object 87"/>
          <p:cNvSpPr txBox="1"/>
          <p:nvPr/>
        </p:nvSpPr>
        <p:spPr>
          <a:xfrm>
            <a:off x="11656369" y="9871271"/>
            <a:ext cx="1241425" cy="984885"/>
          </a:xfrm>
          <a:prstGeom prst="rect">
            <a:avLst/>
          </a:prstGeom>
        </p:spPr>
        <p:txBody>
          <a:bodyPr vert="horz" wrap="square" lIns="0" tIns="6985" rIns="0" bIns="0" rtlCol="0">
            <a:spAutoFit/>
          </a:bodyPr>
          <a:lstStyle/>
          <a:p>
            <a:pPr marL="12700" marR="5080">
              <a:lnSpc>
                <a:spcPct val="102000"/>
              </a:lnSpc>
              <a:spcBef>
                <a:spcPts val="55"/>
              </a:spcBef>
            </a:pPr>
            <a:r>
              <a:rPr sz="3100" spc="135" dirty="0">
                <a:solidFill>
                  <a:srgbClr val="535353"/>
                </a:solidFill>
                <a:latin typeface="Tahoma"/>
                <a:cs typeface="Tahoma"/>
              </a:rPr>
              <a:t>Round  </a:t>
            </a:r>
            <a:r>
              <a:rPr sz="3100" spc="110" dirty="0">
                <a:solidFill>
                  <a:srgbClr val="535353"/>
                </a:solidFill>
                <a:latin typeface="Tahoma"/>
                <a:cs typeface="Tahoma"/>
              </a:rPr>
              <a:t>key</a:t>
            </a:r>
            <a:r>
              <a:rPr sz="3100" spc="-175" dirty="0">
                <a:solidFill>
                  <a:srgbClr val="535353"/>
                </a:solidFill>
                <a:latin typeface="Tahoma"/>
                <a:cs typeface="Tahoma"/>
              </a:rPr>
              <a:t> </a:t>
            </a:r>
            <a:r>
              <a:rPr sz="3100" spc="45" dirty="0">
                <a:solidFill>
                  <a:srgbClr val="535353"/>
                </a:solidFill>
                <a:latin typeface="Tahoma"/>
                <a:cs typeface="Tahoma"/>
              </a:rPr>
              <a:t>10</a:t>
            </a:r>
            <a:endParaRPr sz="3100" dirty="0">
              <a:latin typeface="Tahoma"/>
              <a:cs typeface="Tahoma"/>
            </a:endParaRPr>
          </a:p>
        </p:txBody>
      </p:sp>
      <p:sp>
        <p:nvSpPr>
          <p:cNvPr id="80" name="object 80"/>
          <p:cNvSpPr txBox="1"/>
          <p:nvPr/>
        </p:nvSpPr>
        <p:spPr>
          <a:xfrm>
            <a:off x="11656369" y="6366798"/>
            <a:ext cx="1374775" cy="984885"/>
          </a:xfrm>
          <a:prstGeom prst="rect">
            <a:avLst/>
          </a:prstGeom>
        </p:spPr>
        <p:txBody>
          <a:bodyPr vert="horz" wrap="square" lIns="0" tIns="6985" rIns="0" bIns="0" rtlCol="0">
            <a:spAutoFit/>
          </a:bodyPr>
          <a:lstStyle/>
          <a:p>
            <a:pPr marL="12700" marR="5080">
              <a:lnSpc>
                <a:spcPct val="102000"/>
              </a:lnSpc>
              <a:spcBef>
                <a:spcPts val="55"/>
              </a:spcBef>
            </a:pPr>
            <a:r>
              <a:rPr sz="3100" spc="155" dirty="0">
                <a:solidFill>
                  <a:srgbClr val="535353"/>
                </a:solidFill>
                <a:latin typeface="Tahoma"/>
                <a:cs typeface="Tahoma"/>
              </a:rPr>
              <a:t>Round </a:t>
            </a:r>
            <a:r>
              <a:rPr sz="3100" spc="-955" dirty="0">
                <a:solidFill>
                  <a:srgbClr val="535353"/>
                </a:solidFill>
                <a:latin typeface="Tahoma"/>
                <a:cs typeface="Tahoma"/>
              </a:rPr>
              <a:t> </a:t>
            </a:r>
            <a:r>
              <a:rPr sz="3100" spc="110" dirty="0">
                <a:solidFill>
                  <a:srgbClr val="535353"/>
                </a:solidFill>
                <a:latin typeface="Tahoma"/>
                <a:cs typeface="Tahoma"/>
              </a:rPr>
              <a:t>key</a:t>
            </a:r>
            <a:r>
              <a:rPr sz="3100" spc="-190" dirty="0">
                <a:solidFill>
                  <a:srgbClr val="535353"/>
                </a:solidFill>
                <a:latin typeface="Tahoma"/>
                <a:cs typeface="Tahoma"/>
              </a:rPr>
              <a:t> </a:t>
            </a:r>
            <a:r>
              <a:rPr sz="3100" spc="60" dirty="0">
                <a:solidFill>
                  <a:srgbClr val="535353"/>
                </a:solidFill>
                <a:latin typeface="Tahoma"/>
                <a:cs typeface="Tahoma"/>
              </a:rPr>
              <a:t>1-9</a:t>
            </a:r>
            <a:endParaRPr sz="3100" dirty="0">
              <a:latin typeface="Tahoma"/>
              <a:cs typeface="Tahoma"/>
            </a:endParaRPr>
          </a:p>
        </p:txBody>
      </p:sp>
      <p:sp>
        <p:nvSpPr>
          <p:cNvPr id="63" name="object 63"/>
          <p:cNvSpPr txBox="1"/>
          <p:nvPr/>
        </p:nvSpPr>
        <p:spPr>
          <a:xfrm>
            <a:off x="14139557" y="4430561"/>
            <a:ext cx="1922780" cy="2019300"/>
          </a:xfrm>
          <a:prstGeom prst="rect">
            <a:avLst/>
          </a:prstGeom>
        </p:spPr>
        <p:txBody>
          <a:bodyPr vert="horz" wrap="square" lIns="0" tIns="17145" rIns="0" bIns="0" rtlCol="0">
            <a:spAutoFit/>
          </a:bodyPr>
          <a:lstStyle/>
          <a:p>
            <a:pPr algn="ctr">
              <a:lnSpc>
                <a:spcPct val="100000"/>
              </a:lnSpc>
              <a:spcBef>
                <a:spcPts val="135"/>
              </a:spcBef>
            </a:pPr>
            <a:r>
              <a:rPr sz="4250" spc="10" dirty="0">
                <a:solidFill>
                  <a:srgbClr val="535353"/>
                </a:solidFill>
                <a:latin typeface="Tahoma"/>
                <a:cs typeface="Tahoma"/>
              </a:rPr>
              <a:t>9/11/13</a:t>
            </a:r>
            <a:endParaRPr sz="4250" dirty="0">
              <a:latin typeface="Tahoma"/>
              <a:cs typeface="Tahoma"/>
            </a:endParaRPr>
          </a:p>
          <a:p>
            <a:pPr marL="88265" marR="80645" algn="ctr">
              <a:lnSpc>
                <a:spcPts val="5280"/>
              </a:lnSpc>
              <a:spcBef>
                <a:spcPts val="100"/>
              </a:spcBef>
            </a:pPr>
            <a:r>
              <a:rPr sz="4250" spc="114" dirty="0">
                <a:solidFill>
                  <a:srgbClr val="535353"/>
                </a:solidFill>
                <a:latin typeface="Tahoma"/>
                <a:cs typeface="Tahoma"/>
              </a:rPr>
              <a:t>main </a:t>
            </a:r>
            <a:r>
              <a:rPr sz="4250" spc="120" dirty="0">
                <a:solidFill>
                  <a:srgbClr val="535353"/>
                </a:solidFill>
                <a:latin typeface="Tahoma"/>
                <a:cs typeface="Tahoma"/>
              </a:rPr>
              <a:t> </a:t>
            </a:r>
            <a:r>
              <a:rPr sz="4250" spc="-105" dirty="0">
                <a:solidFill>
                  <a:srgbClr val="535353"/>
                </a:solidFill>
                <a:latin typeface="Tahoma"/>
                <a:cs typeface="Tahoma"/>
              </a:rPr>
              <a:t>r</a:t>
            </a:r>
            <a:r>
              <a:rPr sz="4250" spc="200" dirty="0">
                <a:solidFill>
                  <a:srgbClr val="535353"/>
                </a:solidFill>
                <a:latin typeface="Tahoma"/>
                <a:cs typeface="Tahoma"/>
              </a:rPr>
              <a:t>ounds</a:t>
            </a:r>
            <a:endParaRPr sz="4250" dirty="0">
              <a:latin typeface="Tahoma"/>
              <a:cs typeface="Tahoma"/>
            </a:endParaRPr>
          </a:p>
        </p:txBody>
      </p:sp>
      <p:sp>
        <p:nvSpPr>
          <p:cNvPr id="57" name="object 57"/>
          <p:cNvSpPr txBox="1"/>
          <p:nvPr/>
        </p:nvSpPr>
        <p:spPr>
          <a:xfrm>
            <a:off x="14419112" y="1542971"/>
            <a:ext cx="1367155" cy="678815"/>
          </a:xfrm>
          <a:prstGeom prst="rect">
            <a:avLst/>
          </a:prstGeom>
        </p:spPr>
        <p:txBody>
          <a:bodyPr vert="horz" wrap="square" lIns="0" tIns="17145" rIns="0" bIns="0" rtlCol="0">
            <a:spAutoFit/>
          </a:bodyPr>
          <a:lstStyle/>
          <a:p>
            <a:pPr marL="12700">
              <a:lnSpc>
                <a:spcPct val="100000"/>
              </a:lnSpc>
              <a:spcBef>
                <a:spcPts val="135"/>
              </a:spcBef>
            </a:pPr>
            <a:r>
              <a:rPr sz="4250" spc="5" dirty="0">
                <a:solidFill>
                  <a:srgbClr val="535353"/>
                </a:solidFill>
                <a:latin typeface="Tahoma"/>
                <a:cs typeface="Tahoma"/>
              </a:rPr>
              <a:t>Initial</a:t>
            </a:r>
            <a:endParaRPr sz="4250" dirty="0">
              <a:latin typeface="Tahoma"/>
              <a:cs typeface="Tahoma"/>
            </a:endParaRPr>
          </a:p>
        </p:txBody>
      </p:sp>
      <p:sp>
        <p:nvSpPr>
          <p:cNvPr id="58" name="object 58"/>
          <p:cNvSpPr txBox="1"/>
          <p:nvPr/>
        </p:nvSpPr>
        <p:spPr>
          <a:xfrm>
            <a:off x="14358673" y="2215161"/>
            <a:ext cx="1488440" cy="678815"/>
          </a:xfrm>
          <a:prstGeom prst="rect">
            <a:avLst/>
          </a:prstGeom>
        </p:spPr>
        <p:txBody>
          <a:bodyPr vert="horz" wrap="square" lIns="0" tIns="17145" rIns="0" bIns="0" rtlCol="0">
            <a:spAutoFit/>
          </a:bodyPr>
          <a:lstStyle/>
          <a:p>
            <a:pPr marL="12700">
              <a:lnSpc>
                <a:spcPct val="100000"/>
              </a:lnSpc>
              <a:spcBef>
                <a:spcPts val="135"/>
              </a:spcBef>
            </a:pPr>
            <a:r>
              <a:rPr sz="4250" spc="-105" dirty="0">
                <a:solidFill>
                  <a:srgbClr val="535353"/>
                </a:solidFill>
                <a:latin typeface="Tahoma"/>
                <a:cs typeface="Tahoma"/>
              </a:rPr>
              <a:t>r</a:t>
            </a:r>
            <a:r>
              <a:rPr sz="4250" spc="170" dirty="0">
                <a:solidFill>
                  <a:srgbClr val="535353"/>
                </a:solidFill>
                <a:latin typeface="Tahoma"/>
                <a:cs typeface="Tahoma"/>
              </a:rPr>
              <a:t>ound</a:t>
            </a:r>
            <a:endParaRPr sz="4250" dirty="0">
              <a:latin typeface="Tahoma"/>
              <a:cs typeface="Tahoma"/>
            </a:endParaRPr>
          </a:p>
        </p:txBody>
      </p:sp>
      <p:sp>
        <p:nvSpPr>
          <p:cNvPr id="73" name="object 73"/>
          <p:cNvSpPr txBox="1"/>
          <p:nvPr/>
        </p:nvSpPr>
        <p:spPr>
          <a:xfrm>
            <a:off x="11700563" y="1999655"/>
            <a:ext cx="1241425" cy="984885"/>
          </a:xfrm>
          <a:prstGeom prst="rect">
            <a:avLst/>
          </a:prstGeom>
        </p:spPr>
        <p:txBody>
          <a:bodyPr vert="horz" wrap="square" lIns="0" tIns="6985" rIns="0" bIns="0" rtlCol="0">
            <a:spAutoFit/>
          </a:bodyPr>
          <a:lstStyle/>
          <a:p>
            <a:pPr marL="12700" marR="5080">
              <a:lnSpc>
                <a:spcPct val="102000"/>
              </a:lnSpc>
              <a:spcBef>
                <a:spcPts val="55"/>
              </a:spcBef>
            </a:pPr>
            <a:r>
              <a:rPr sz="3100" spc="120" dirty="0">
                <a:solidFill>
                  <a:srgbClr val="535353"/>
                </a:solidFill>
                <a:latin typeface="Tahoma"/>
                <a:cs typeface="Tahoma"/>
              </a:rPr>
              <a:t>Cipher  </a:t>
            </a:r>
            <a:r>
              <a:rPr sz="3100" spc="110" dirty="0">
                <a:solidFill>
                  <a:srgbClr val="535353"/>
                </a:solidFill>
                <a:latin typeface="Tahoma"/>
                <a:cs typeface="Tahoma"/>
              </a:rPr>
              <a:t>key</a:t>
            </a:r>
            <a:endParaRPr sz="3100" dirty="0">
              <a:latin typeface="Tahoma"/>
              <a:cs typeface="Tahoma"/>
            </a:endParaRPr>
          </a:p>
        </p:txBody>
      </p:sp>
      <p:sp>
        <p:nvSpPr>
          <p:cNvPr id="15" name="object 15"/>
          <p:cNvSpPr txBox="1"/>
          <p:nvPr/>
        </p:nvSpPr>
        <p:spPr>
          <a:xfrm>
            <a:off x="5799872" y="1382642"/>
            <a:ext cx="1092835" cy="553720"/>
          </a:xfrm>
          <a:prstGeom prst="rect">
            <a:avLst/>
          </a:prstGeom>
        </p:spPr>
        <p:txBody>
          <a:bodyPr vert="horz" wrap="square" lIns="0" tIns="13970" rIns="0" bIns="0" rtlCol="0">
            <a:spAutoFit/>
          </a:bodyPr>
          <a:lstStyle/>
          <a:p>
            <a:pPr marL="12700">
              <a:lnSpc>
                <a:spcPct val="100000"/>
              </a:lnSpc>
              <a:spcBef>
                <a:spcPts val="110"/>
              </a:spcBef>
            </a:pPr>
            <a:r>
              <a:rPr sz="3450" spc="105" dirty="0">
                <a:solidFill>
                  <a:srgbClr val="535353"/>
                </a:solidFill>
                <a:latin typeface="Tahoma"/>
                <a:cs typeface="Tahoma"/>
              </a:rPr>
              <a:t>State</a:t>
            </a:r>
            <a:endParaRPr sz="3450" dirty="0">
              <a:latin typeface="Tahoma"/>
              <a:cs typeface="Tahoma"/>
            </a:endParaRPr>
          </a:p>
        </p:txBody>
      </p:sp>
      <p:sp>
        <p:nvSpPr>
          <p:cNvPr id="3" name="object 3"/>
          <p:cNvSpPr txBox="1">
            <a:spLocks noGrp="1"/>
          </p:cNvSpPr>
          <p:nvPr>
            <p:ph type="title"/>
          </p:nvPr>
        </p:nvSpPr>
        <p:spPr>
          <a:xfrm>
            <a:off x="5148761" y="236202"/>
            <a:ext cx="9806940" cy="1282065"/>
          </a:xfrm>
          <a:prstGeom prst="rect">
            <a:avLst/>
          </a:prstGeom>
        </p:spPr>
        <p:txBody>
          <a:bodyPr vert="horz" wrap="square" lIns="0" tIns="12065" rIns="0" bIns="0" rtlCol="0">
            <a:spAutoFit/>
          </a:bodyPr>
          <a:lstStyle/>
          <a:p>
            <a:pPr marL="12700">
              <a:lnSpc>
                <a:spcPct val="100000"/>
              </a:lnSpc>
              <a:spcBef>
                <a:spcPts val="95"/>
              </a:spcBef>
            </a:pPr>
            <a:r>
              <a:rPr spc="-415" dirty="0"/>
              <a:t>P</a:t>
            </a:r>
            <a:r>
              <a:rPr spc="-360" dirty="0"/>
              <a:t>r</a:t>
            </a:r>
            <a:r>
              <a:rPr spc="-320" dirty="0"/>
              <a:t>o</a:t>
            </a:r>
            <a:r>
              <a:rPr spc="-105" dirty="0"/>
              <a:t>c</a:t>
            </a:r>
            <a:r>
              <a:rPr spc="-15" dirty="0"/>
              <a:t>e</a:t>
            </a:r>
            <a:r>
              <a:rPr spc="-350" dirty="0"/>
              <a:t>ss</a:t>
            </a:r>
            <a:r>
              <a:rPr spc="-320" dirty="0"/>
              <a:t>o</a:t>
            </a:r>
            <a:r>
              <a:rPr spc="-665" dirty="0"/>
              <a:t> </a:t>
            </a:r>
            <a:r>
              <a:rPr spc="-130" dirty="0"/>
              <a:t>d</a:t>
            </a:r>
            <a:r>
              <a:rPr spc="-320" dirty="0"/>
              <a:t>i</a:t>
            </a:r>
            <a:r>
              <a:rPr spc="-665" dirty="0"/>
              <a:t> </a:t>
            </a:r>
            <a:r>
              <a:rPr spc="-105" dirty="0"/>
              <a:t>c</a:t>
            </a:r>
            <a:r>
              <a:rPr spc="-325" dirty="0"/>
              <a:t>i</a:t>
            </a:r>
            <a:r>
              <a:rPr spc="185" dirty="0"/>
              <a:t>f</a:t>
            </a:r>
            <a:r>
              <a:rPr spc="-320" dirty="0"/>
              <a:t>r</a:t>
            </a:r>
            <a:r>
              <a:rPr spc="-80" dirty="0"/>
              <a:t>a</a:t>
            </a:r>
            <a:r>
              <a:rPr spc="180" dirty="0"/>
              <a:t>t</a:t>
            </a:r>
            <a:r>
              <a:rPr spc="-290" dirty="0"/>
              <a:t>u</a:t>
            </a:r>
            <a:r>
              <a:rPr spc="-320" dirty="0"/>
              <a:t>r</a:t>
            </a:r>
            <a:r>
              <a:rPr spc="-80" dirty="0"/>
              <a:t>a</a:t>
            </a:r>
          </a:p>
        </p:txBody>
      </p:sp>
      <p:grpSp>
        <p:nvGrpSpPr>
          <p:cNvPr id="5" name="object 5"/>
          <p:cNvGrpSpPr/>
          <p:nvPr/>
        </p:nvGrpSpPr>
        <p:grpSpPr>
          <a:xfrm>
            <a:off x="5580924" y="2309811"/>
            <a:ext cx="3487420" cy="7922259"/>
            <a:chOff x="5580924" y="2309811"/>
            <a:chExt cx="3487420" cy="7922259"/>
          </a:xfrm>
        </p:grpSpPr>
        <p:sp>
          <p:nvSpPr>
            <p:cNvPr id="6" name="object 6"/>
            <p:cNvSpPr/>
            <p:nvPr/>
          </p:nvSpPr>
          <p:spPr>
            <a:xfrm>
              <a:off x="7324604" y="8863654"/>
              <a:ext cx="0" cy="1233805"/>
            </a:xfrm>
            <a:custGeom>
              <a:avLst/>
              <a:gdLst/>
              <a:ahLst/>
              <a:cxnLst/>
              <a:rect l="l" t="t" r="r" b="b"/>
              <a:pathLst>
                <a:path h="1233804">
                  <a:moveTo>
                    <a:pt x="0" y="0"/>
                  </a:moveTo>
                  <a:lnTo>
                    <a:pt x="0" y="1233810"/>
                  </a:lnTo>
                </a:path>
              </a:pathLst>
            </a:custGeom>
            <a:ln w="52354">
              <a:solidFill>
                <a:srgbClr val="6B788D"/>
              </a:solidFill>
            </a:ln>
          </p:spPr>
          <p:txBody>
            <a:bodyPr wrap="square" lIns="0" tIns="0" rIns="0" bIns="0" rtlCol="0"/>
            <a:lstStyle/>
            <a:p>
              <a:endParaRPr/>
            </a:p>
          </p:txBody>
        </p:sp>
        <p:sp>
          <p:nvSpPr>
            <p:cNvPr id="7" name="object 7"/>
            <p:cNvSpPr/>
            <p:nvPr/>
          </p:nvSpPr>
          <p:spPr>
            <a:xfrm>
              <a:off x="7217801" y="10017886"/>
              <a:ext cx="213995" cy="213995"/>
            </a:xfrm>
            <a:custGeom>
              <a:avLst/>
              <a:gdLst/>
              <a:ahLst/>
              <a:cxnLst/>
              <a:rect l="l" t="t" r="r" b="b"/>
              <a:pathLst>
                <a:path w="213995" h="213995">
                  <a:moveTo>
                    <a:pt x="213606" y="0"/>
                  </a:moveTo>
                  <a:lnTo>
                    <a:pt x="106803" y="53401"/>
                  </a:lnTo>
                  <a:lnTo>
                    <a:pt x="0" y="0"/>
                  </a:lnTo>
                  <a:lnTo>
                    <a:pt x="106803" y="213606"/>
                  </a:lnTo>
                  <a:lnTo>
                    <a:pt x="213606" y="0"/>
                  </a:lnTo>
                  <a:close/>
                </a:path>
              </a:pathLst>
            </a:custGeom>
            <a:solidFill>
              <a:srgbClr val="6B788D"/>
            </a:solidFill>
          </p:spPr>
          <p:txBody>
            <a:bodyPr wrap="square" lIns="0" tIns="0" rIns="0" bIns="0" rtlCol="0"/>
            <a:lstStyle/>
            <a:p>
              <a:endParaRPr/>
            </a:p>
          </p:txBody>
        </p:sp>
        <p:sp>
          <p:nvSpPr>
            <p:cNvPr id="8" name="object 8"/>
            <p:cNvSpPr/>
            <p:nvPr/>
          </p:nvSpPr>
          <p:spPr>
            <a:xfrm>
              <a:off x="7324604" y="4444234"/>
              <a:ext cx="0" cy="3684904"/>
            </a:xfrm>
            <a:custGeom>
              <a:avLst/>
              <a:gdLst/>
              <a:ahLst/>
              <a:cxnLst/>
              <a:rect l="l" t="t" r="r" b="b"/>
              <a:pathLst>
                <a:path h="3684904">
                  <a:moveTo>
                    <a:pt x="0" y="0"/>
                  </a:moveTo>
                  <a:lnTo>
                    <a:pt x="0" y="3684904"/>
                  </a:lnTo>
                </a:path>
              </a:pathLst>
            </a:custGeom>
            <a:ln w="52354">
              <a:solidFill>
                <a:srgbClr val="6B788D"/>
              </a:solidFill>
            </a:ln>
          </p:spPr>
          <p:txBody>
            <a:bodyPr wrap="square" lIns="0" tIns="0" rIns="0" bIns="0" rtlCol="0"/>
            <a:lstStyle/>
            <a:p>
              <a:endParaRPr/>
            </a:p>
          </p:txBody>
        </p:sp>
        <p:sp>
          <p:nvSpPr>
            <p:cNvPr id="9" name="object 9"/>
            <p:cNvSpPr/>
            <p:nvPr/>
          </p:nvSpPr>
          <p:spPr>
            <a:xfrm>
              <a:off x="7217801" y="8049560"/>
              <a:ext cx="213995" cy="213995"/>
            </a:xfrm>
            <a:custGeom>
              <a:avLst/>
              <a:gdLst/>
              <a:ahLst/>
              <a:cxnLst/>
              <a:rect l="l" t="t" r="r" b="b"/>
              <a:pathLst>
                <a:path w="213995" h="213995">
                  <a:moveTo>
                    <a:pt x="213606" y="0"/>
                  </a:moveTo>
                  <a:lnTo>
                    <a:pt x="106803" y="53401"/>
                  </a:lnTo>
                  <a:lnTo>
                    <a:pt x="0" y="0"/>
                  </a:lnTo>
                  <a:lnTo>
                    <a:pt x="106803" y="213606"/>
                  </a:lnTo>
                  <a:lnTo>
                    <a:pt x="213606" y="0"/>
                  </a:lnTo>
                  <a:close/>
                </a:path>
              </a:pathLst>
            </a:custGeom>
            <a:solidFill>
              <a:srgbClr val="6B788D"/>
            </a:solidFill>
          </p:spPr>
          <p:txBody>
            <a:bodyPr wrap="square" lIns="0" tIns="0" rIns="0" bIns="0" rtlCol="0"/>
            <a:lstStyle/>
            <a:p>
              <a:endParaRPr/>
            </a:p>
          </p:txBody>
        </p:sp>
        <p:sp>
          <p:nvSpPr>
            <p:cNvPr id="10" name="object 10"/>
            <p:cNvSpPr/>
            <p:nvPr/>
          </p:nvSpPr>
          <p:spPr>
            <a:xfrm>
              <a:off x="7324604" y="2985712"/>
              <a:ext cx="0" cy="680085"/>
            </a:xfrm>
            <a:custGeom>
              <a:avLst/>
              <a:gdLst/>
              <a:ahLst/>
              <a:cxnLst/>
              <a:rect l="l" t="t" r="r" b="b"/>
              <a:pathLst>
                <a:path h="680085">
                  <a:moveTo>
                    <a:pt x="0" y="0"/>
                  </a:moveTo>
                  <a:lnTo>
                    <a:pt x="0" y="680007"/>
                  </a:lnTo>
                </a:path>
              </a:pathLst>
            </a:custGeom>
            <a:ln w="52354">
              <a:solidFill>
                <a:srgbClr val="6B788D"/>
              </a:solidFill>
            </a:ln>
          </p:spPr>
          <p:txBody>
            <a:bodyPr wrap="square" lIns="0" tIns="0" rIns="0" bIns="0" rtlCol="0"/>
            <a:lstStyle/>
            <a:p>
              <a:endParaRPr/>
            </a:p>
          </p:txBody>
        </p:sp>
        <p:sp>
          <p:nvSpPr>
            <p:cNvPr id="11" name="object 11"/>
            <p:cNvSpPr/>
            <p:nvPr/>
          </p:nvSpPr>
          <p:spPr>
            <a:xfrm>
              <a:off x="7217801" y="3586141"/>
              <a:ext cx="213995" cy="213995"/>
            </a:xfrm>
            <a:custGeom>
              <a:avLst/>
              <a:gdLst/>
              <a:ahLst/>
              <a:cxnLst/>
              <a:rect l="l" t="t" r="r" b="b"/>
              <a:pathLst>
                <a:path w="213995" h="213995">
                  <a:moveTo>
                    <a:pt x="213606" y="0"/>
                  </a:moveTo>
                  <a:lnTo>
                    <a:pt x="106803" y="53401"/>
                  </a:lnTo>
                  <a:lnTo>
                    <a:pt x="0" y="0"/>
                  </a:lnTo>
                  <a:lnTo>
                    <a:pt x="106803" y="213606"/>
                  </a:lnTo>
                  <a:lnTo>
                    <a:pt x="213606" y="0"/>
                  </a:lnTo>
                  <a:close/>
                </a:path>
              </a:pathLst>
            </a:custGeom>
            <a:solidFill>
              <a:srgbClr val="6B788D"/>
            </a:solidFill>
          </p:spPr>
          <p:txBody>
            <a:bodyPr wrap="square" lIns="0" tIns="0" rIns="0" bIns="0" rtlCol="0"/>
            <a:lstStyle/>
            <a:p>
              <a:endParaRPr/>
            </a:p>
          </p:txBody>
        </p:sp>
        <p:pic>
          <p:nvPicPr>
            <p:cNvPr id="12" name="object 12"/>
            <p:cNvPicPr/>
            <p:nvPr/>
          </p:nvPicPr>
          <p:blipFill>
            <a:blip r:embed="rId2" cstate="print"/>
            <a:stretch>
              <a:fillRect/>
            </a:stretch>
          </p:blipFill>
          <p:spPr>
            <a:xfrm>
              <a:off x="5580924" y="2309811"/>
              <a:ext cx="3487359" cy="716387"/>
            </a:xfrm>
            <a:prstGeom prst="rect">
              <a:avLst/>
            </a:prstGeom>
          </p:spPr>
        </p:pic>
        <p:sp>
          <p:nvSpPr>
            <p:cNvPr id="13" name="object 13"/>
            <p:cNvSpPr/>
            <p:nvPr/>
          </p:nvSpPr>
          <p:spPr>
            <a:xfrm>
              <a:off x="5633278" y="2341225"/>
              <a:ext cx="3382645" cy="612140"/>
            </a:xfrm>
            <a:custGeom>
              <a:avLst/>
              <a:gdLst/>
              <a:ahLst/>
              <a:cxnLst/>
              <a:rect l="l" t="t" r="r" b="b"/>
              <a:pathLst>
                <a:path w="3382645" h="612139">
                  <a:moveTo>
                    <a:pt x="3045014" y="0"/>
                  </a:moveTo>
                  <a:lnTo>
                    <a:pt x="337636" y="0"/>
                  </a:lnTo>
                  <a:lnTo>
                    <a:pt x="270988" y="244"/>
                  </a:lnTo>
                  <a:lnTo>
                    <a:pt x="217240" y="1958"/>
                  </a:lnTo>
                  <a:lnTo>
                    <a:pt x="174548" y="6609"/>
                  </a:lnTo>
                  <a:lnTo>
                    <a:pt x="99872" y="36014"/>
                  </a:lnTo>
                  <a:lnTo>
                    <a:pt x="64468" y="64467"/>
                  </a:lnTo>
                  <a:lnTo>
                    <a:pt x="36014" y="99871"/>
                  </a:lnTo>
                  <a:lnTo>
                    <a:pt x="15667" y="141071"/>
                  </a:lnTo>
                  <a:lnTo>
                    <a:pt x="2658" y="209807"/>
                  </a:lnTo>
                  <a:lnTo>
                    <a:pt x="507" y="256142"/>
                  </a:lnTo>
                  <a:lnTo>
                    <a:pt x="0" y="305838"/>
                  </a:lnTo>
                  <a:lnTo>
                    <a:pt x="507" y="355535"/>
                  </a:lnTo>
                  <a:lnTo>
                    <a:pt x="2658" y="401869"/>
                  </a:lnTo>
                  <a:lnTo>
                    <a:pt x="7397" y="441380"/>
                  </a:lnTo>
                  <a:lnTo>
                    <a:pt x="36014" y="511805"/>
                  </a:lnTo>
                  <a:lnTo>
                    <a:pt x="64468" y="547209"/>
                  </a:lnTo>
                  <a:lnTo>
                    <a:pt x="99872" y="575662"/>
                  </a:lnTo>
                  <a:lnTo>
                    <a:pt x="141071" y="596010"/>
                  </a:lnTo>
                  <a:lnTo>
                    <a:pt x="217240" y="609719"/>
                  </a:lnTo>
                  <a:lnTo>
                    <a:pt x="270988" y="611432"/>
                  </a:lnTo>
                  <a:lnTo>
                    <a:pt x="337636" y="611677"/>
                  </a:lnTo>
                  <a:lnTo>
                    <a:pt x="3045014" y="611677"/>
                  </a:lnTo>
                  <a:lnTo>
                    <a:pt x="3111662" y="611432"/>
                  </a:lnTo>
                  <a:lnTo>
                    <a:pt x="3165410" y="609719"/>
                  </a:lnTo>
                  <a:lnTo>
                    <a:pt x="3208102" y="605067"/>
                  </a:lnTo>
                  <a:lnTo>
                    <a:pt x="3282778" y="575662"/>
                  </a:lnTo>
                  <a:lnTo>
                    <a:pt x="3318182" y="547209"/>
                  </a:lnTo>
                  <a:lnTo>
                    <a:pt x="3346635" y="511805"/>
                  </a:lnTo>
                  <a:lnTo>
                    <a:pt x="3366983" y="470606"/>
                  </a:lnTo>
                  <a:lnTo>
                    <a:pt x="3379992" y="401869"/>
                  </a:lnTo>
                  <a:lnTo>
                    <a:pt x="3382143" y="355535"/>
                  </a:lnTo>
                  <a:lnTo>
                    <a:pt x="3382650" y="305838"/>
                  </a:lnTo>
                  <a:lnTo>
                    <a:pt x="3382143" y="256142"/>
                  </a:lnTo>
                  <a:lnTo>
                    <a:pt x="3379992" y="209807"/>
                  </a:lnTo>
                  <a:lnTo>
                    <a:pt x="3375253" y="170296"/>
                  </a:lnTo>
                  <a:lnTo>
                    <a:pt x="3346635" y="99871"/>
                  </a:lnTo>
                  <a:lnTo>
                    <a:pt x="3318182" y="64467"/>
                  </a:lnTo>
                  <a:lnTo>
                    <a:pt x="3282778" y="36014"/>
                  </a:lnTo>
                  <a:lnTo>
                    <a:pt x="3241579" y="15666"/>
                  </a:lnTo>
                  <a:lnTo>
                    <a:pt x="3165410" y="1958"/>
                  </a:lnTo>
                  <a:lnTo>
                    <a:pt x="3111662" y="244"/>
                  </a:lnTo>
                  <a:lnTo>
                    <a:pt x="3045014" y="0"/>
                  </a:lnTo>
                  <a:close/>
                </a:path>
              </a:pathLst>
            </a:custGeom>
            <a:solidFill>
              <a:srgbClr val="455C7A"/>
            </a:solidFill>
          </p:spPr>
          <p:txBody>
            <a:bodyPr wrap="square" lIns="0" tIns="0" rIns="0" bIns="0" rtlCol="0"/>
            <a:lstStyle/>
            <a:p>
              <a:endParaRPr/>
            </a:p>
          </p:txBody>
        </p:sp>
        <p:pic>
          <p:nvPicPr>
            <p:cNvPr id="14" name="object 14"/>
            <p:cNvPicPr/>
            <p:nvPr/>
          </p:nvPicPr>
          <p:blipFill>
            <a:blip r:embed="rId3" cstate="print"/>
            <a:stretch>
              <a:fillRect/>
            </a:stretch>
          </p:blipFill>
          <p:spPr>
            <a:xfrm>
              <a:off x="6177822" y="2513012"/>
              <a:ext cx="2293123" cy="345539"/>
            </a:xfrm>
            <a:prstGeom prst="rect">
              <a:avLst/>
            </a:prstGeom>
          </p:spPr>
        </p:pic>
      </p:grpSp>
      <p:sp>
        <p:nvSpPr>
          <p:cNvPr id="16" name="object 16"/>
          <p:cNvSpPr txBox="1"/>
          <p:nvPr/>
        </p:nvSpPr>
        <p:spPr>
          <a:xfrm>
            <a:off x="6189128" y="2418866"/>
            <a:ext cx="2272030" cy="427990"/>
          </a:xfrm>
          <a:prstGeom prst="rect">
            <a:avLst/>
          </a:prstGeom>
        </p:spPr>
        <p:txBody>
          <a:bodyPr vert="horz" wrap="square" lIns="0" tIns="17145" rIns="0" bIns="0" rtlCol="0">
            <a:spAutoFit/>
          </a:bodyPr>
          <a:lstStyle/>
          <a:p>
            <a:pPr marL="12700">
              <a:lnSpc>
                <a:spcPct val="100000"/>
              </a:lnSpc>
              <a:spcBef>
                <a:spcPts val="135"/>
              </a:spcBef>
            </a:pPr>
            <a:r>
              <a:rPr sz="2600" spc="150" dirty="0">
                <a:solidFill>
                  <a:srgbClr val="FFFFFF"/>
                </a:solidFill>
                <a:latin typeface="Tahoma"/>
                <a:cs typeface="Tahoma"/>
              </a:rPr>
              <a:t>AddRoundKey</a:t>
            </a:r>
            <a:endParaRPr sz="2600">
              <a:latin typeface="Tahoma"/>
              <a:cs typeface="Tahoma"/>
            </a:endParaRPr>
          </a:p>
        </p:txBody>
      </p:sp>
      <p:grpSp>
        <p:nvGrpSpPr>
          <p:cNvPr id="17" name="object 17"/>
          <p:cNvGrpSpPr/>
          <p:nvPr/>
        </p:nvGrpSpPr>
        <p:grpSpPr>
          <a:xfrm>
            <a:off x="5580924" y="3782279"/>
            <a:ext cx="3487420" cy="716915"/>
            <a:chOff x="5580924" y="3782279"/>
            <a:chExt cx="3487420" cy="716915"/>
          </a:xfrm>
        </p:grpSpPr>
        <p:pic>
          <p:nvPicPr>
            <p:cNvPr id="18" name="object 18"/>
            <p:cNvPicPr/>
            <p:nvPr/>
          </p:nvPicPr>
          <p:blipFill>
            <a:blip r:embed="rId2" cstate="print"/>
            <a:stretch>
              <a:fillRect/>
            </a:stretch>
          </p:blipFill>
          <p:spPr>
            <a:xfrm>
              <a:off x="5580924" y="3782279"/>
              <a:ext cx="3487359" cy="716387"/>
            </a:xfrm>
            <a:prstGeom prst="rect">
              <a:avLst/>
            </a:prstGeom>
          </p:spPr>
        </p:pic>
        <p:sp>
          <p:nvSpPr>
            <p:cNvPr id="19" name="object 19"/>
            <p:cNvSpPr/>
            <p:nvPr/>
          </p:nvSpPr>
          <p:spPr>
            <a:xfrm>
              <a:off x="5633278" y="3813693"/>
              <a:ext cx="3382645" cy="612140"/>
            </a:xfrm>
            <a:custGeom>
              <a:avLst/>
              <a:gdLst/>
              <a:ahLst/>
              <a:cxnLst/>
              <a:rect l="l" t="t" r="r" b="b"/>
              <a:pathLst>
                <a:path w="3382645" h="612139">
                  <a:moveTo>
                    <a:pt x="3045014" y="0"/>
                  </a:moveTo>
                  <a:lnTo>
                    <a:pt x="337636" y="0"/>
                  </a:lnTo>
                  <a:lnTo>
                    <a:pt x="270988" y="244"/>
                  </a:lnTo>
                  <a:lnTo>
                    <a:pt x="217240" y="1958"/>
                  </a:lnTo>
                  <a:lnTo>
                    <a:pt x="174548" y="6609"/>
                  </a:lnTo>
                  <a:lnTo>
                    <a:pt x="99872" y="36014"/>
                  </a:lnTo>
                  <a:lnTo>
                    <a:pt x="64468" y="64467"/>
                  </a:lnTo>
                  <a:lnTo>
                    <a:pt x="36014" y="99871"/>
                  </a:lnTo>
                  <a:lnTo>
                    <a:pt x="15667" y="141071"/>
                  </a:lnTo>
                  <a:lnTo>
                    <a:pt x="2658" y="209807"/>
                  </a:lnTo>
                  <a:lnTo>
                    <a:pt x="507" y="256142"/>
                  </a:lnTo>
                  <a:lnTo>
                    <a:pt x="0" y="305838"/>
                  </a:lnTo>
                  <a:lnTo>
                    <a:pt x="507" y="355535"/>
                  </a:lnTo>
                  <a:lnTo>
                    <a:pt x="2658" y="401869"/>
                  </a:lnTo>
                  <a:lnTo>
                    <a:pt x="7397" y="441380"/>
                  </a:lnTo>
                  <a:lnTo>
                    <a:pt x="36014" y="511805"/>
                  </a:lnTo>
                  <a:lnTo>
                    <a:pt x="64468" y="547209"/>
                  </a:lnTo>
                  <a:lnTo>
                    <a:pt x="99872" y="575662"/>
                  </a:lnTo>
                  <a:lnTo>
                    <a:pt x="141071" y="596010"/>
                  </a:lnTo>
                  <a:lnTo>
                    <a:pt x="217240" y="609719"/>
                  </a:lnTo>
                  <a:lnTo>
                    <a:pt x="270988" y="611432"/>
                  </a:lnTo>
                  <a:lnTo>
                    <a:pt x="337636" y="611677"/>
                  </a:lnTo>
                  <a:lnTo>
                    <a:pt x="3045014" y="611677"/>
                  </a:lnTo>
                  <a:lnTo>
                    <a:pt x="3111662" y="611432"/>
                  </a:lnTo>
                  <a:lnTo>
                    <a:pt x="3165410" y="609719"/>
                  </a:lnTo>
                  <a:lnTo>
                    <a:pt x="3208102" y="605067"/>
                  </a:lnTo>
                  <a:lnTo>
                    <a:pt x="3282778" y="575662"/>
                  </a:lnTo>
                  <a:lnTo>
                    <a:pt x="3318182" y="547209"/>
                  </a:lnTo>
                  <a:lnTo>
                    <a:pt x="3346635" y="511805"/>
                  </a:lnTo>
                  <a:lnTo>
                    <a:pt x="3366983" y="470606"/>
                  </a:lnTo>
                  <a:lnTo>
                    <a:pt x="3379992" y="401869"/>
                  </a:lnTo>
                  <a:lnTo>
                    <a:pt x="3382143" y="355535"/>
                  </a:lnTo>
                  <a:lnTo>
                    <a:pt x="3382650" y="305838"/>
                  </a:lnTo>
                  <a:lnTo>
                    <a:pt x="3382143" y="256142"/>
                  </a:lnTo>
                  <a:lnTo>
                    <a:pt x="3379992" y="209807"/>
                  </a:lnTo>
                  <a:lnTo>
                    <a:pt x="3375253" y="170296"/>
                  </a:lnTo>
                  <a:lnTo>
                    <a:pt x="3346635" y="99871"/>
                  </a:lnTo>
                  <a:lnTo>
                    <a:pt x="3318182" y="64467"/>
                  </a:lnTo>
                  <a:lnTo>
                    <a:pt x="3282778" y="36014"/>
                  </a:lnTo>
                  <a:lnTo>
                    <a:pt x="3241579" y="15666"/>
                  </a:lnTo>
                  <a:lnTo>
                    <a:pt x="3165410" y="1958"/>
                  </a:lnTo>
                  <a:lnTo>
                    <a:pt x="3111662" y="244"/>
                  </a:lnTo>
                  <a:lnTo>
                    <a:pt x="3045014" y="0"/>
                  </a:lnTo>
                  <a:close/>
                </a:path>
              </a:pathLst>
            </a:custGeom>
            <a:solidFill>
              <a:srgbClr val="DA727E"/>
            </a:solidFill>
          </p:spPr>
          <p:txBody>
            <a:bodyPr wrap="square" lIns="0" tIns="0" rIns="0" bIns="0" rtlCol="0"/>
            <a:lstStyle/>
            <a:p>
              <a:endParaRPr/>
            </a:p>
          </p:txBody>
        </p:sp>
        <p:pic>
          <p:nvPicPr>
            <p:cNvPr id="20" name="object 20"/>
            <p:cNvPicPr/>
            <p:nvPr/>
          </p:nvPicPr>
          <p:blipFill>
            <a:blip r:embed="rId4" cstate="print"/>
            <a:stretch>
              <a:fillRect/>
            </a:stretch>
          </p:blipFill>
          <p:spPr>
            <a:xfrm>
              <a:off x="6565245" y="3978936"/>
              <a:ext cx="1518278" cy="356010"/>
            </a:xfrm>
            <a:prstGeom prst="rect">
              <a:avLst/>
            </a:prstGeom>
          </p:spPr>
        </p:pic>
      </p:grpSp>
      <p:sp>
        <p:nvSpPr>
          <p:cNvPr id="21" name="object 21"/>
          <p:cNvSpPr txBox="1"/>
          <p:nvPr/>
        </p:nvSpPr>
        <p:spPr>
          <a:xfrm>
            <a:off x="6564572" y="3891334"/>
            <a:ext cx="1521460" cy="427990"/>
          </a:xfrm>
          <a:prstGeom prst="rect">
            <a:avLst/>
          </a:prstGeom>
        </p:spPr>
        <p:txBody>
          <a:bodyPr vert="horz" wrap="square" lIns="0" tIns="17145" rIns="0" bIns="0" rtlCol="0">
            <a:spAutoFit/>
          </a:bodyPr>
          <a:lstStyle/>
          <a:p>
            <a:pPr marL="12700">
              <a:lnSpc>
                <a:spcPct val="100000"/>
              </a:lnSpc>
              <a:spcBef>
                <a:spcPts val="135"/>
              </a:spcBef>
            </a:pPr>
            <a:r>
              <a:rPr sz="2600" spc="150" dirty="0">
                <a:solidFill>
                  <a:srgbClr val="FFFFFF"/>
                </a:solidFill>
                <a:latin typeface="Tahoma"/>
                <a:cs typeface="Tahoma"/>
              </a:rPr>
              <a:t>SubBytes</a:t>
            </a:r>
            <a:endParaRPr sz="2600">
              <a:latin typeface="Tahoma"/>
              <a:cs typeface="Tahoma"/>
            </a:endParaRPr>
          </a:p>
        </p:txBody>
      </p:sp>
      <p:grpSp>
        <p:nvGrpSpPr>
          <p:cNvPr id="22" name="object 22"/>
          <p:cNvGrpSpPr/>
          <p:nvPr/>
        </p:nvGrpSpPr>
        <p:grpSpPr>
          <a:xfrm>
            <a:off x="5580924" y="4728038"/>
            <a:ext cx="3487420" cy="716915"/>
            <a:chOff x="5580924" y="4728038"/>
            <a:chExt cx="3487420" cy="716915"/>
          </a:xfrm>
        </p:grpSpPr>
        <p:pic>
          <p:nvPicPr>
            <p:cNvPr id="23" name="object 23"/>
            <p:cNvPicPr/>
            <p:nvPr/>
          </p:nvPicPr>
          <p:blipFill>
            <a:blip r:embed="rId2" cstate="print"/>
            <a:stretch>
              <a:fillRect/>
            </a:stretch>
          </p:blipFill>
          <p:spPr>
            <a:xfrm>
              <a:off x="5580924" y="4728038"/>
              <a:ext cx="3487359" cy="716387"/>
            </a:xfrm>
            <a:prstGeom prst="rect">
              <a:avLst/>
            </a:prstGeom>
          </p:spPr>
        </p:pic>
        <p:sp>
          <p:nvSpPr>
            <p:cNvPr id="24" name="object 24"/>
            <p:cNvSpPr/>
            <p:nvPr/>
          </p:nvSpPr>
          <p:spPr>
            <a:xfrm>
              <a:off x="5633278" y="4759452"/>
              <a:ext cx="3382645" cy="612140"/>
            </a:xfrm>
            <a:custGeom>
              <a:avLst/>
              <a:gdLst/>
              <a:ahLst/>
              <a:cxnLst/>
              <a:rect l="l" t="t" r="r" b="b"/>
              <a:pathLst>
                <a:path w="3382645" h="612139">
                  <a:moveTo>
                    <a:pt x="3045014" y="0"/>
                  </a:moveTo>
                  <a:lnTo>
                    <a:pt x="337636" y="0"/>
                  </a:lnTo>
                  <a:lnTo>
                    <a:pt x="270988" y="244"/>
                  </a:lnTo>
                  <a:lnTo>
                    <a:pt x="217240" y="1958"/>
                  </a:lnTo>
                  <a:lnTo>
                    <a:pt x="174548" y="6609"/>
                  </a:lnTo>
                  <a:lnTo>
                    <a:pt x="141071" y="15666"/>
                  </a:lnTo>
                  <a:lnTo>
                    <a:pt x="99872" y="36014"/>
                  </a:lnTo>
                  <a:lnTo>
                    <a:pt x="64468" y="64468"/>
                  </a:lnTo>
                  <a:lnTo>
                    <a:pt x="36014" y="99872"/>
                  </a:lnTo>
                  <a:lnTo>
                    <a:pt x="15667" y="141071"/>
                  </a:lnTo>
                  <a:lnTo>
                    <a:pt x="2658" y="209807"/>
                  </a:lnTo>
                  <a:lnTo>
                    <a:pt x="507" y="256142"/>
                  </a:lnTo>
                  <a:lnTo>
                    <a:pt x="0" y="305838"/>
                  </a:lnTo>
                  <a:lnTo>
                    <a:pt x="507" y="355535"/>
                  </a:lnTo>
                  <a:lnTo>
                    <a:pt x="2658" y="401869"/>
                  </a:lnTo>
                  <a:lnTo>
                    <a:pt x="7397" y="441380"/>
                  </a:lnTo>
                  <a:lnTo>
                    <a:pt x="36014" y="511805"/>
                  </a:lnTo>
                  <a:lnTo>
                    <a:pt x="64468" y="547209"/>
                  </a:lnTo>
                  <a:lnTo>
                    <a:pt x="99872" y="575663"/>
                  </a:lnTo>
                  <a:lnTo>
                    <a:pt x="141071" y="596011"/>
                  </a:lnTo>
                  <a:lnTo>
                    <a:pt x="217240" y="609719"/>
                  </a:lnTo>
                  <a:lnTo>
                    <a:pt x="270988" y="611432"/>
                  </a:lnTo>
                  <a:lnTo>
                    <a:pt x="337636" y="611677"/>
                  </a:lnTo>
                  <a:lnTo>
                    <a:pt x="3045014" y="611677"/>
                  </a:lnTo>
                  <a:lnTo>
                    <a:pt x="3111662" y="611432"/>
                  </a:lnTo>
                  <a:lnTo>
                    <a:pt x="3165410" y="609719"/>
                  </a:lnTo>
                  <a:lnTo>
                    <a:pt x="3208102" y="605068"/>
                  </a:lnTo>
                  <a:lnTo>
                    <a:pt x="3282778" y="575663"/>
                  </a:lnTo>
                  <a:lnTo>
                    <a:pt x="3318182" y="547209"/>
                  </a:lnTo>
                  <a:lnTo>
                    <a:pt x="3346635" y="511805"/>
                  </a:lnTo>
                  <a:lnTo>
                    <a:pt x="3366983" y="470606"/>
                  </a:lnTo>
                  <a:lnTo>
                    <a:pt x="3379992" y="401869"/>
                  </a:lnTo>
                  <a:lnTo>
                    <a:pt x="3382143" y="355535"/>
                  </a:lnTo>
                  <a:lnTo>
                    <a:pt x="3382650" y="305838"/>
                  </a:lnTo>
                  <a:lnTo>
                    <a:pt x="3382143" y="256142"/>
                  </a:lnTo>
                  <a:lnTo>
                    <a:pt x="3379992" y="209807"/>
                  </a:lnTo>
                  <a:lnTo>
                    <a:pt x="3375253" y="170296"/>
                  </a:lnTo>
                  <a:lnTo>
                    <a:pt x="3346635" y="99872"/>
                  </a:lnTo>
                  <a:lnTo>
                    <a:pt x="3318182" y="64468"/>
                  </a:lnTo>
                  <a:lnTo>
                    <a:pt x="3282778" y="36014"/>
                  </a:lnTo>
                  <a:lnTo>
                    <a:pt x="3241579" y="15666"/>
                  </a:lnTo>
                  <a:lnTo>
                    <a:pt x="3165410" y="1958"/>
                  </a:lnTo>
                  <a:lnTo>
                    <a:pt x="3111662" y="244"/>
                  </a:lnTo>
                  <a:lnTo>
                    <a:pt x="3045014" y="0"/>
                  </a:lnTo>
                  <a:close/>
                </a:path>
              </a:pathLst>
            </a:custGeom>
            <a:solidFill>
              <a:srgbClr val="AC6C82"/>
            </a:solidFill>
          </p:spPr>
          <p:txBody>
            <a:bodyPr wrap="square" lIns="0" tIns="0" rIns="0" bIns="0" rtlCol="0"/>
            <a:lstStyle/>
            <a:p>
              <a:endParaRPr/>
            </a:p>
          </p:txBody>
        </p:sp>
        <p:pic>
          <p:nvPicPr>
            <p:cNvPr id="25" name="object 25"/>
            <p:cNvPicPr/>
            <p:nvPr/>
          </p:nvPicPr>
          <p:blipFill>
            <a:blip r:embed="rId5" cstate="print"/>
            <a:stretch>
              <a:fillRect/>
            </a:stretch>
          </p:blipFill>
          <p:spPr>
            <a:xfrm>
              <a:off x="6533832" y="4931787"/>
              <a:ext cx="1591574" cy="282713"/>
            </a:xfrm>
            <a:prstGeom prst="rect">
              <a:avLst/>
            </a:prstGeom>
          </p:spPr>
        </p:pic>
      </p:grpSp>
      <p:sp>
        <p:nvSpPr>
          <p:cNvPr id="26" name="object 26"/>
          <p:cNvSpPr txBox="1"/>
          <p:nvPr/>
        </p:nvSpPr>
        <p:spPr>
          <a:xfrm>
            <a:off x="6524196" y="4837093"/>
            <a:ext cx="1602105" cy="427990"/>
          </a:xfrm>
          <a:prstGeom prst="rect">
            <a:avLst/>
          </a:prstGeom>
        </p:spPr>
        <p:txBody>
          <a:bodyPr vert="horz" wrap="square" lIns="0" tIns="17145" rIns="0" bIns="0" rtlCol="0">
            <a:spAutoFit/>
          </a:bodyPr>
          <a:lstStyle/>
          <a:p>
            <a:pPr marL="12700">
              <a:lnSpc>
                <a:spcPct val="100000"/>
              </a:lnSpc>
              <a:spcBef>
                <a:spcPts val="135"/>
              </a:spcBef>
            </a:pPr>
            <a:r>
              <a:rPr sz="2600" spc="120" dirty="0">
                <a:solidFill>
                  <a:srgbClr val="FFFFFF"/>
                </a:solidFill>
                <a:latin typeface="Tahoma"/>
                <a:cs typeface="Tahoma"/>
              </a:rPr>
              <a:t>ShiftRows</a:t>
            </a:r>
            <a:endParaRPr sz="2600">
              <a:latin typeface="Tahoma"/>
              <a:cs typeface="Tahoma"/>
            </a:endParaRPr>
          </a:p>
        </p:txBody>
      </p:sp>
      <p:grpSp>
        <p:nvGrpSpPr>
          <p:cNvPr id="27" name="object 27"/>
          <p:cNvGrpSpPr/>
          <p:nvPr/>
        </p:nvGrpSpPr>
        <p:grpSpPr>
          <a:xfrm>
            <a:off x="5580924" y="5685143"/>
            <a:ext cx="3487420" cy="716915"/>
            <a:chOff x="5580924" y="5685143"/>
            <a:chExt cx="3487420" cy="716915"/>
          </a:xfrm>
        </p:grpSpPr>
        <p:pic>
          <p:nvPicPr>
            <p:cNvPr id="28" name="object 28"/>
            <p:cNvPicPr/>
            <p:nvPr/>
          </p:nvPicPr>
          <p:blipFill>
            <a:blip r:embed="rId2" cstate="print"/>
            <a:stretch>
              <a:fillRect/>
            </a:stretch>
          </p:blipFill>
          <p:spPr>
            <a:xfrm>
              <a:off x="5580924" y="5685143"/>
              <a:ext cx="3487359" cy="716387"/>
            </a:xfrm>
            <a:prstGeom prst="rect">
              <a:avLst/>
            </a:prstGeom>
          </p:spPr>
        </p:pic>
        <p:sp>
          <p:nvSpPr>
            <p:cNvPr id="29" name="object 29"/>
            <p:cNvSpPr/>
            <p:nvPr/>
          </p:nvSpPr>
          <p:spPr>
            <a:xfrm>
              <a:off x="5633278" y="5716556"/>
              <a:ext cx="3382645" cy="612140"/>
            </a:xfrm>
            <a:custGeom>
              <a:avLst/>
              <a:gdLst/>
              <a:ahLst/>
              <a:cxnLst/>
              <a:rect l="l" t="t" r="r" b="b"/>
              <a:pathLst>
                <a:path w="3382645" h="612139">
                  <a:moveTo>
                    <a:pt x="3045014" y="0"/>
                  </a:moveTo>
                  <a:lnTo>
                    <a:pt x="337636" y="0"/>
                  </a:lnTo>
                  <a:lnTo>
                    <a:pt x="270988" y="244"/>
                  </a:lnTo>
                  <a:lnTo>
                    <a:pt x="217240" y="1958"/>
                  </a:lnTo>
                  <a:lnTo>
                    <a:pt x="174548" y="6609"/>
                  </a:lnTo>
                  <a:lnTo>
                    <a:pt x="99872" y="36014"/>
                  </a:lnTo>
                  <a:lnTo>
                    <a:pt x="64468" y="64468"/>
                  </a:lnTo>
                  <a:lnTo>
                    <a:pt x="36014" y="99872"/>
                  </a:lnTo>
                  <a:lnTo>
                    <a:pt x="15667" y="141071"/>
                  </a:lnTo>
                  <a:lnTo>
                    <a:pt x="2658" y="209807"/>
                  </a:lnTo>
                  <a:lnTo>
                    <a:pt x="507" y="256142"/>
                  </a:lnTo>
                  <a:lnTo>
                    <a:pt x="0" y="305838"/>
                  </a:lnTo>
                  <a:lnTo>
                    <a:pt x="507" y="355535"/>
                  </a:lnTo>
                  <a:lnTo>
                    <a:pt x="2658" y="401869"/>
                  </a:lnTo>
                  <a:lnTo>
                    <a:pt x="7397" y="441380"/>
                  </a:lnTo>
                  <a:lnTo>
                    <a:pt x="36014" y="511805"/>
                  </a:lnTo>
                  <a:lnTo>
                    <a:pt x="64468" y="547209"/>
                  </a:lnTo>
                  <a:lnTo>
                    <a:pt x="99872" y="575662"/>
                  </a:lnTo>
                  <a:lnTo>
                    <a:pt x="141071" y="596010"/>
                  </a:lnTo>
                  <a:lnTo>
                    <a:pt x="217240" y="609719"/>
                  </a:lnTo>
                  <a:lnTo>
                    <a:pt x="270988" y="611432"/>
                  </a:lnTo>
                  <a:lnTo>
                    <a:pt x="337636" y="611677"/>
                  </a:lnTo>
                  <a:lnTo>
                    <a:pt x="3045014" y="611677"/>
                  </a:lnTo>
                  <a:lnTo>
                    <a:pt x="3111662" y="611432"/>
                  </a:lnTo>
                  <a:lnTo>
                    <a:pt x="3165410" y="609719"/>
                  </a:lnTo>
                  <a:lnTo>
                    <a:pt x="3208102" y="605067"/>
                  </a:lnTo>
                  <a:lnTo>
                    <a:pt x="3282778" y="575662"/>
                  </a:lnTo>
                  <a:lnTo>
                    <a:pt x="3318182" y="547209"/>
                  </a:lnTo>
                  <a:lnTo>
                    <a:pt x="3346635" y="511805"/>
                  </a:lnTo>
                  <a:lnTo>
                    <a:pt x="3366983" y="470606"/>
                  </a:lnTo>
                  <a:lnTo>
                    <a:pt x="3379992" y="401869"/>
                  </a:lnTo>
                  <a:lnTo>
                    <a:pt x="3382143" y="355535"/>
                  </a:lnTo>
                  <a:lnTo>
                    <a:pt x="3382650" y="305838"/>
                  </a:lnTo>
                  <a:lnTo>
                    <a:pt x="3382143" y="256142"/>
                  </a:lnTo>
                  <a:lnTo>
                    <a:pt x="3379992" y="209807"/>
                  </a:lnTo>
                  <a:lnTo>
                    <a:pt x="3375253" y="170296"/>
                  </a:lnTo>
                  <a:lnTo>
                    <a:pt x="3346635" y="99872"/>
                  </a:lnTo>
                  <a:lnTo>
                    <a:pt x="3318182" y="64468"/>
                  </a:lnTo>
                  <a:lnTo>
                    <a:pt x="3282778" y="36014"/>
                  </a:lnTo>
                  <a:lnTo>
                    <a:pt x="3241579" y="15666"/>
                  </a:lnTo>
                  <a:lnTo>
                    <a:pt x="3165410" y="1958"/>
                  </a:lnTo>
                  <a:lnTo>
                    <a:pt x="3111662" y="244"/>
                  </a:lnTo>
                  <a:lnTo>
                    <a:pt x="3045014" y="0"/>
                  </a:lnTo>
                  <a:close/>
                </a:path>
              </a:pathLst>
            </a:custGeom>
            <a:solidFill>
              <a:srgbClr val="685C79"/>
            </a:solidFill>
          </p:spPr>
          <p:txBody>
            <a:bodyPr wrap="square" lIns="0" tIns="0" rIns="0" bIns="0" rtlCol="0"/>
            <a:lstStyle/>
            <a:p>
              <a:endParaRPr/>
            </a:p>
          </p:txBody>
        </p:sp>
        <p:pic>
          <p:nvPicPr>
            <p:cNvPr id="30" name="object 30"/>
            <p:cNvPicPr/>
            <p:nvPr/>
          </p:nvPicPr>
          <p:blipFill>
            <a:blip r:embed="rId6" cstate="print"/>
            <a:stretch>
              <a:fillRect/>
            </a:stretch>
          </p:blipFill>
          <p:spPr>
            <a:xfrm>
              <a:off x="6366298" y="5884637"/>
              <a:ext cx="1937113" cy="293184"/>
            </a:xfrm>
            <a:prstGeom prst="rect">
              <a:avLst/>
            </a:prstGeom>
          </p:spPr>
        </p:pic>
      </p:grpSp>
      <p:sp>
        <p:nvSpPr>
          <p:cNvPr id="31" name="object 31"/>
          <p:cNvSpPr txBox="1"/>
          <p:nvPr/>
        </p:nvSpPr>
        <p:spPr>
          <a:xfrm>
            <a:off x="6347447" y="5794198"/>
            <a:ext cx="1955800" cy="427990"/>
          </a:xfrm>
          <a:prstGeom prst="rect">
            <a:avLst/>
          </a:prstGeom>
        </p:spPr>
        <p:txBody>
          <a:bodyPr vert="horz" wrap="square" lIns="0" tIns="17145" rIns="0" bIns="0" rtlCol="0">
            <a:spAutoFit/>
          </a:bodyPr>
          <a:lstStyle/>
          <a:p>
            <a:pPr marL="12700">
              <a:lnSpc>
                <a:spcPct val="100000"/>
              </a:lnSpc>
              <a:spcBef>
                <a:spcPts val="135"/>
              </a:spcBef>
            </a:pPr>
            <a:r>
              <a:rPr sz="2600" spc="150" dirty="0">
                <a:solidFill>
                  <a:srgbClr val="FFFFFF"/>
                </a:solidFill>
                <a:latin typeface="Tahoma"/>
                <a:cs typeface="Tahoma"/>
              </a:rPr>
              <a:t>MixColumns</a:t>
            </a:r>
            <a:endParaRPr sz="2600">
              <a:latin typeface="Tahoma"/>
              <a:cs typeface="Tahoma"/>
            </a:endParaRPr>
          </a:p>
        </p:txBody>
      </p:sp>
      <p:grpSp>
        <p:nvGrpSpPr>
          <p:cNvPr id="32" name="object 32"/>
          <p:cNvGrpSpPr/>
          <p:nvPr/>
        </p:nvGrpSpPr>
        <p:grpSpPr>
          <a:xfrm>
            <a:off x="5580924" y="6642248"/>
            <a:ext cx="3487420" cy="716915"/>
            <a:chOff x="5580924" y="6642248"/>
            <a:chExt cx="3487420" cy="716915"/>
          </a:xfrm>
        </p:grpSpPr>
        <p:pic>
          <p:nvPicPr>
            <p:cNvPr id="33" name="object 33"/>
            <p:cNvPicPr/>
            <p:nvPr/>
          </p:nvPicPr>
          <p:blipFill>
            <a:blip r:embed="rId2" cstate="print"/>
            <a:stretch>
              <a:fillRect/>
            </a:stretch>
          </p:blipFill>
          <p:spPr>
            <a:xfrm>
              <a:off x="5580924" y="6642248"/>
              <a:ext cx="3487359" cy="716387"/>
            </a:xfrm>
            <a:prstGeom prst="rect">
              <a:avLst/>
            </a:prstGeom>
          </p:spPr>
        </p:pic>
        <p:sp>
          <p:nvSpPr>
            <p:cNvPr id="34" name="object 34"/>
            <p:cNvSpPr/>
            <p:nvPr/>
          </p:nvSpPr>
          <p:spPr>
            <a:xfrm>
              <a:off x="5633278" y="6673660"/>
              <a:ext cx="3382645" cy="612140"/>
            </a:xfrm>
            <a:custGeom>
              <a:avLst/>
              <a:gdLst/>
              <a:ahLst/>
              <a:cxnLst/>
              <a:rect l="l" t="t" r="r" b="b"/>
              <a:pathLst>
                <a:path w="3382645" h="612140">
                  <a:moveTo>
                    <a:pt x="3045014" y="0"/>
                  </a:moveTo>
                  <a:lnTo>
                    <a:pt x="337636" y="0"/>
                  </a:lnTo>
                  <a:lnTo>
                    <a:pt x="270988" y="244"/>
                  </a:lnTo>
                  <a:lnTo>
                    <a:pt x="217240" y="1958"/>
                  </a:lnTo>
                  <a:lnTo>
                    <a:pt x="174548" y="6609"/>
                  </a:lnTo>
                  <a:lnTo>
                    <a:pt x="99872" y="36014"/>
                  </a:lnTo>
                  <a:lnTo>
                    <a:pt x="64468" y="64468"/>
                  </a:lnTo>
                  <a:lnTo>
                    <a:pt x="36014" y="99872"/>
                  </a:lnTo>
                  <a:lnTo>
                    <a:pt x="15667" y="141071"/>
                  </a:lnTo>
                  <a:lnTo>
                    <a:pt x="2658" y="209807"/>
                  </a:lnTo>
                  <a:lnTo>
                    <a:pt x="507" y="256142"/>
                  </a:lnTo>
                  <a:lnTo>
                    <a:pt x="0" y="305838"/>
                  </a:lnTo>
                  <a:lnTo>
                    <a:pt x="507" y="355535"/>
                  </a:lnTo>
                  <a:lnTo>
                    <a:pt x="2658" y="401869"/>
                  </a:lnTo>
                  <a:lnTo>
                    <a:pt x="7397" y="441380"/>
                  </a:lnTo>
                  <a:lnTo>
                    <a:pt x="36014" y="511805"/>
                  </a:lnTo>
                  <a:lnTo>
                    <a:pt x="64468" y="547209"/>
                  </a:lnTo>
                  <a:lnTo>
                    <a:pt x="99872" y="575663"/>
                  </a:lnTo>
                  <a:lnTo>
                    <a:pt x="141071" y="596011"/>
                  </a:lnTo>
                  <a:lnTo>
                    <a:pt x="217240" y="609720"/>
                  </a:lnTo>
                  <a:lnTo>
                    <a:pt x="270988" y="611433"/>
                  </a:lnTo>
                  <a:lnTo>
                    <a:pt x="337636" y="611678"/>
                  </a:lnTo>
                  <a:lnTo>
                    <a:pt x="3045014" y="611678"/>
                  </a:lnTo>
                  <a:lnTo>
                    <a:pt x="3111662" y="611433"/>
                  </a:lnTo>
                  <a:lnTo>
                    <a:pt x="3165410" y="609720"/>
                  </a:lnTo>
                  <a:lnTo>
                    <a:pt x="3208102" y="605068"/>
                  </a:lnTo>
                  <a:lnTo>
                    <a:pt x="3282778" y="575663"/>
                  </a:lnTo>
                  <a:lnTo>
                    <a:pt x="3318182" y="547209"/>
                  </a:lnTo>
                  <a:lnTo>
                    <a:pt x="3346635" y="511805"/>
                  </a:lnTo>
                  <a:lnTo>
                    <a:pt x="3366983" y="470606"/>
                  </a:lnTo>
                  <a:lnTo>
                    <a:pt x="3379992" y="401869"/>
                  </a:lnTo>
                  <a:lnTo>
                    <a:pt x="3382143" y="355535"/>
                  </a:lnTo>
                  <a:lnTo>
                    <a:pt x="3382650" y="305838"/>
                  </a:lnTo>
                  <a:lnTo>
                    <a:pt x="3382143" y="256142"/>
                  </a:lnTo>
                  <a:lnTo>
                    <a:pt x="3379992" y="209807"/>
                  </a:lnTo>
                  <a:lnTo>
                    <a:pt x="3375253" y="170296"/>
                  </a:lnTo>
                  <a:lnTo>
                    <a:pt x="3346635" y="99872"/>
                  </a:lnTo>
                  <a:lnTo>
                    <a:pt x="3318182" y="64468"/>
                  </a:lnTo>
                  <a:lnTo>
                    <a:pt x="3282778" y="36014"/>
                  </a:lnTo>
                  <a:lnTo>
                    <a:pt x="3241579" y="15667"/>
                  </a:lnTo>
                  <a:lnTo>
                    <a:pt x="3165410" y="1958"/>
                  </a:lnTo>
                  <a:lnTo>
                    <a:pt x="3111662" y="244"/>
                  </a:lnTo>
                  <a:lnTo>
                    <a:pt x="3045014" y="0"/>
                  </a:lnTo>
                  <a:close/>
                </a:path>
              </a:pathLst>
            </a:custGeom>
            <a:solidFill>
              <a:srgbClr val="455C7A"/>
            </a:solidFill>
          </p:spPr>
          <p:txBody>
            <a:bodyPr wrap="square" lIns="0" tIns="0" rIns="0" bIns="0" rtlCol="0"/>
            <a:lstStyle/>
            <a:p>
              <a:endParaRPr/>
            </a:p>
          </p:txBody>
        </p:sp>
        <p:pic>
          <p:nvPicPr>
            <p:cNvPr id="35" name="object 35"/>
            <p:cNvPicPr/>
            <p:nvPr/>
          </p:nvPicPr>
          <p:blipFill>
            <a:blip r:embed="rId7" cstate="print"/>
            <a:stretch>
              <a:fillRect/>
            </a:stretch>
          </p:blipFill>
          <p:spPr>
            <a:xfrm>
              <a:off x="6177822" y="6847959"/>
              <a:ext cx="2293123" cy="345539"/>
            </a:xfrm>
            <a:prstGeom prst="rect">
              <a:avLst/>
            </a:prstGeom>
          </p:spPr>
        </p:pic>
      </p:grpSp>
      <p:sp>
        <p:nvSpPr>
          <p:cNvPr id="36" name="object 36"/>
          <p:cNvSpPr txBox="1"/>
          <p:nvPr/>
        </p:nvSpPr>
        <p:spPr>
          <a:xfrm>
            <a:off x="6189128" y="6751302"/>
            <a:ext cx="2272030" cy="427990"/>
          </a:xfrm>
          <a:prstGeom prst="rect">
            <a:avLst/>
          </a:prstGeom>
        </p:spPr>
        <p:txBody>
          <a:bodyPr vert="horz" wrap="square" lIns="0" tIns="17145" rIns="0" bIns="0" rtlCol="0">
            <a:spAutoFit/>
          </a:bodyPr>
          <a:lstStyle/>
          <a:p>
            <a:pPr marL="12700">
              <a:lnSpc>
                <a:spcPct val="100000"/>
              </a:lnSpc>
              <a:spcBef>
                <a:spcPts val="135"/>
              </a:spcBef>
            </a:pPr>
            <a:r>
              <a:rPr sz="2600" spc="150" dirty="0">
                <a:solidFill>
                  <a:srgbClr val="FFFFFF"/>
                </a:solidFill>
                <a:latin typeface="Tahoma"/>
                <a:cs typeface="Tahoma"/>
              </a:rPr>
              <a:t>AddRoundKey</a:t>
            </a:r>
            <a:endParaRPr sz="2600">
              <a:latin typeface="Tahoma"/>
              <a:cs typeface="Tahoma"/>
            </a:endParaRPr>
          </a:p>
        </p:txBody>
      </p:sp>
      <p:grpSp>
        <p:nvGrpSpPr>
          <p:cNvPr id="37" name="object 37"/>
          <p:cNvGrpSpPr/>
          <p:nvPr/>
        </p:nvGrpSpPr>
        <p:grpSpPr>
          <a:xfrm>
            <a:off x="5580924" y="8250617"/>
            <a:ext cx="3487420" cy="716915"/>
            <a:chOff x="5580924" y="8250617"/>
            <a:chExt cx="3487420" cy="716915"/>
          </a:xfrm>
        </p:grpSpPr>
        <p:pic>
          <p:nvPicPr>
            <p:cNvPr id="38" name="object 38"/>
            <p:cNvPicPr/>
            <p:nvPr/>
          </p:nvPicPr>
          <p:blipFill>
            <a:blip r:embed="rId2" cstate="print"/>
            <a:stretch>
              <a:fillRect/>
            </a:stretch>
          </p:blipFill>
          <p:spPr>
            <a:xfrm>
              <a:off x="5580924" y="8250617"/>
              <a:ext cx="3487359" cy="716387"/>
            </a:xfrm>
            <a:prstGeom prst="rect">
              <a:avLst/>
            </a:prstGeom>
          </p:spPr>
        </p:pic>
        <p:sp>
          <p:nvSpPr>
            <p:cNvPr id="39" name="object 39"/>
            <p:cNvSpPr/>
            <p:nvPr/>
          </p:nvSpPr>
          <p:spPr>
            <a:xfrm>
              <a:off x="5633278" y="8282029"/>
              <a:ext cx="3382645" cy="612140"/>
            </a:xfrm>
            <a:custGeom>
              <a:avLst/>
              <a:gdLst/>
              <a:ahLst/>
              <a:cxnLst/>
              <a:rect l="l" t="t" r="r" b="b"/>
              <a:pathLst>
                <a:path w="3382645" h="612140">
                  <a:moveTo>
                    <a:pt x="3045014" y="0"/>
                  </a:moveTo>
                  <a:lnTo>
                    <a:pt x="337636" y="0"/>
                  </a:lnTo>
                  <a:lnTo>
                    <a:pt x="270988" y="244"/>
                  </a:lnTo>
                  <a:lnTo>
                    <a:pt x="217240" y="1958"/>
                  </a:lnTo>
                  <a:lnTo>
                    <a:pt x="174548" y="6609"/>
                  </a:lnTo>
                  <a:lnTo>
                    <a:pt x="99872" y="36015"/>
                  </a:lnTo>
                  <a:lnTo>
                    <a:pt x="64468" y="64468"/>
                  </a:lnTo>
                  <a:lnTo>
                    <a:pt x="36014" y="99873"/>
                  </a:lnTo>
                  <a:lnTo>
                    <a:pt x="15667" y="141072"/>
                  </a:lnTo>
                  <a:lnTo>
                    <a:pt x="2658" y="209808"/>
                  </a:lnTo>
                  <a:lnTo>
                    <a:pt x="507" y="256143"/>
                  </a:lnTo>
                  <a:lnTo>
                    <a:pt x="0" y="305839"/>
                  </a:lnTo>
                  <a:lnTo>
                    <a:pt x="507" y="355536"/>
                  </a:lnTo>
                  <a:lnTo>
                    <a:pt x="2658" y="401871"/>
                  </a:lnTo>
                  <a:lnTo>
                    <a:pt x="7397" y="441381"/>
                  </a:lnTo>
                  <a:lnTo>
                    <a:pt x="36014" y="511806"/>
                  </a:lnTo>
                  <a:lnTo>
                    <a:pt x="64468" y="547210"/>
                  </a:lnTo>
                  <a:lnTo>
                    <a:pt x="99872" y="575663"/>
                  </a:lnTo>
                  <a:lnTo>
                    <a:pt x="141071" y="596011"/>
                  </a:lnTo>
                  <a:lnTo>
                    <a:pt x="217240" y="609720"/>
                  </a:lnTo>
                  <a:lnTo>
                    <a:pt x="270988" y="611433"/>
                  </a:lnTo>
                  <a:lnTo>
                    <a:pt x="337636" y="611678"/>
                  </a:lnTo>
                  <a:lnTo>
                    <a:pt x="3045014" y="611678"/>
                  </a:lnTo>
                  <a:lnTo>
                    <a:pt x="3111662" y="611433"/>
                  </a:lnTo>
                  <a:lnTo>
                    <a:pt x="3165410" y="609720"/>
                  </a:lnTo>
                  <a:lnTo>
                    <a:pt x="3208102" y="605068"/>
                  </a:lnTo>
                  <a:lnTo>
                    <a:pt x="3282778" y="575663"/>
                  </a:lnTo>
                  <a:lnTo>
                    <a:pt x="3318182" y="547210"/>
                  </a:lnTo>
                  <a:lnTo>
                    <a:pt x="3346635" y="511806"/>
                  </a:lnTo>
                  <a:lnTo>
                    <a:pt x="3366983" y="470607"/>
                  </a:lnTo>
                  <a:lnTo>
                    <a:pt x="3379992" y="401871"/>
                  </a:lnTo>
                  <a:lnTo>
                    <a:pt x="3382143" y="355536"/>
                  </a:lnTo>
                  <a:lnTo>
                    <a:pt x="3382650" y="305839"/>
                  </a:lnTo>
                  <a:lnTo>
                    <a:pt x="3382143" y="256143"/>
                  </a:lnTo>
                  <a:lnTo>
                    <a:pt x="3379992" y="209808"/>
                  </a:lnTo>
                  <a:lnTo>
                    <a:pt x="3375253" y="170298"/>
                  </a:lnTo>
                  <a:lnTo>
                    <a:pt x="3346635" y="99873"/>
                  </a:lnTo>
                  <a:lnTo>
                    <a:pt x="3318182" y="64468"/>
                  </a:lnTo>
                  <a:lnTo>
                    <a:pt x="3282778" y="36015"/>
                  </a:lnTo>
                  <a:lnTo>
                    <a:pt x="3241579" y="15667"/>
                  </a:lnTo>
                  <a:lnTo>
                    <a:pt x="3165410" y="1958"/>
                  </a:lnTo>
                  <a:lnTo>
                    <a:pt x="3111662" y="244"/>
                  </a:lnTo>
                  <a:lnTo>
                    <a:pt x="3045014" y="0"/>
                  </a:lnTo>
                  <a:close/>
                </a:path>
              </a:pathLst>
            </a:custGeom>
            <a:solidFill>
              <a:srgbClr val="DA727E"/>
            </a:solidFill>
          </p:spPr>
          <p:txBody>
            <a:bodyPr wrap="square" lIns="0" tIns="0" rIns="0" bIns="0" rtlCol="0"/>
            <a:lstStyle/>
            <a:p>
              <a:endParaRPr/>
            </a:p>
          </p:txBody>
        </p:sp>
        <p:pic>
          <p:nvPicPr>
            <p:cNvPr id="40" name="object 40"/>
            <p:cNvPicPr/>
            <p:nvPr/>
          </p:nvPicPr>
          <p:blipFill>
            <a:blip r:embed="rId8" cstate="print"/>
            <a:stretch>
              <a:fillRect/>
            </a:stretch>
          </p:blipFill>
          <p:spPr>
            <a:xfrm>
              <a:off x="6565245" y="8450004"/>
              <a:ext cx="1518278" cy="356010"/>
            </a:xfrm>
            <a:prstGeom prst="rect">
              <a:avLst/>
            </a:prstGeom>
          </p:spPr>
        </p:pic>
      </p:grpSp>
      <p:sp>
        <p:nvSpPr>
          <p:cNvPr id="41" name="object 41"/>
          <p:cNvSpPr txBox="1"/>
          <p:nvPr/>
        </p:nvSpPr>
        <p:spPr>
          <a:xfrm>
            <a:off x="6564572" y="8359671"/>
            <a:ext cx="1521460" cy="427990"/>
          </a:xfrm>
          <a:prstGeom prst="rect">
            <a:avLst/>
          </a:prstGeom>
        </p:spPr>
        <p:txBody>
          <a:bodyPr vert="horz" wrap="square" lIns="0" tIns="17145" rIns="0" bIns="0" rtlCol="0">
            <a:spAutoFit/>
          </a:bodyPr>
          <a:lstStyle/>
          <a:p>
            <a:pPr marL="12700">
              <a:lnSpc>
                <a:spcPct val="100000"/>
              </a:lnSpc>
              <a:spcBef>
                <a:spcPts val="135"/>
              </a:spcBef>
            </a:pPr>
            <a:r>
              <a:rPr sz="2600" spc="150" dirty="0">
                <a:solidFill>
                  <a:srgbClr val="FFFFFF"/>
                </a:solidFill>
                <a:latin typeface="Tahoma"/>
                <a:cs typeface="Tahoma"/>
              </a:rPr>
              <a:t>SubBytes</a:t>
            </a:r>
            <a:endParaRPr sz="2600">
              <a:latin typeface="Tahoma"/>
              <a:cs typeface="Tahoma"/>
            </a:endParaRPr>
          </a:p>
        </p:txBody>
      </p:sp>
      <p:grpSp>
        <p:nvGrpSpPr>
          <p:cNvPr id="42" name="object 42"/>
          <p:cNvGrpSpPr/>
          <p:nvPr/>
        </p:nvGrpSpPr>
        <p:grpSpPr>
          <a:xfrm>
            <a:off x="5580924" y="9210321"/>
            <a:ext cx="3487420" cy="716915"/>
            <a:chOff x="5580924" y="9210321"/>
            <a:chExt cx="3487420" cy="716915"/>
          </a:xfrm>
        </p:grpSpPr>
        <p:pic>
          <p:nvPicPr>
            <p:cNvPr id="43" name="object 43"/>
            <p:cNvPicPr/>
            <p:nvPr/>
          </p:nvPicPr>
          <p:blipFill>
            <a:blip r:embed="rId2" cstate="print"/>
            <a:stretch>
              <a:fillRect/>
            </a:stretch>
          </p:blipFill>
          <p:spPr>
            <a:xfrm>
              <a:off x="5580924" y="9210321"/>
              <a:ext cx="3487359" cy="716387"/>
            </a:xfrm>
            <a:prstGeom prst="rect">
              <a:avLst/>
            </a:prstGeom>
          </p:spPr>
        </p:pic>
        <p:sp>
          <p:nvSpPr>
            <p:cNvPr id="44" name="object 44"/>
            <p:cNvSpPr/>
            <p:nvPr/>
          </p:nvSpPr>
          <p:spPr>
            <a:xfrm>
              <a:off x="5633278" y="9241734"/>
              <a:ext cx="3382645" cy="612140"/>
            </a:xfrm>
            <a:custGeom>
              <a:avLst/>
              <a:gdLst/>
              <a:ahLst/>
              <a:cxnLst/>
              <a:rect l="l" t="t" r="r" b="b"/>
              <a:pathLst>
                <a:path w="3382645" h="612140">
                  <a:moveTo>
                    <a:pt x="3045014" y="0"/>
                  </a:moveTo>
                  <a:lnTo>
                    <a:pt x="337636" y="0"/>
                  </a:lnTo>
                  <a:lnTo>
                    <a:pt x="270988" y="244"/>
                  </a:lnTo>
                  <a:lnTo>
                    <a:pt x="217240" y="1958"/>
                  </a:lnTo>
                  <a:lnTo>
                    <a:pt x="174548" y="6609"/>
                  </a:lnTo>
                  <a:lnTo>
                    <a:pt x="99872" y="36014"/>
                  </a:lnTo>
                  <a:lnTo>
                    <a:pt x="64468" y="64468"/>
                  </a:lnTo>
                  <a:lnTo>
                    <a:pt x="36014" y="99872"/>
                  </a:lnTo>
                  <a:lnTo>
                    <a:pt x="15667" y="141071"/>
                  </a:lnTo>
                  <a:lnTo>
                    <a:pt x="2658" y="209807"/>
                  </a:lnTo>
                  <a:lnTo>
                    <a:pt x="507" y="256142"/>
                  </a:lnTo>
                  <a:lnTo>
                    <a:pt x="0" y="305838"/>
                  </a:lnTo>
                  <a:lnTo>
                    <a:pt x="507" y="355535"/>
                  </a:lnTo>
                  <a:lnTo>
                    <a:pt x="2658" y="401869"/>
                  </a:lnTo>
                  <a:lnTo>
                    <a:pt x="7397" y="441380"/>
                  </a:lnTo>
                  <a:lnTo>
                    <a:pt x="36014" y="511805"/>
                  </a:lnTo>
                  <a:lnTo>
                    <a:pt x="64468" y="547209"/>
                  </a:lnTo>
                  <a:lnTo>
                    <a:pt x="99872" y="575663"/>
                  </a:lnTo>
                  <a:lnTo>
                    <a:pt x="141071" y="596011"/>
                  </a:lnTo>
                  <a:lnTo>
                    <a:pt x="217240" y="609719"/>
                  </a:lnTo>
                  <a:lnTo>
                    <a:pt x="270988" y="611432"/>
                  </a:lnTo>
                  <a:lnTo>
                    <a:pt x="337636" y="611677"/>
                  </a:lnTo>
                  <a:lnTo>
                    <a:pt x="3045014" y="611677"/>
                  </a:lnTo>
                  <a:lnTo>
                    <a:pt x="3111662" y="611432"/>
                  </a:lnTo>
                  <a:lnTo>
                    <a:pt x="3165410" y="609719"/>
                  </a:lnTo>
                  <a:lnTo>
                    <a:pt x="3208102" y="605068"/>
                  </a:lnTo>
                  <a:lnTo>
                    <a:pt x="3282778" y="575663"/>
                  </a:lnTo>
                  <a:lnTo>
                    <a:pt x="3318182" y="547209"/>
                  </a:lnTo>
                  <a:lnTo>
                    <a:pt x="3346635" y="511805"/>
                  </a:lnTo>
                  <a:lnTo>
                    <a:pt x="3366983" y="470606"/>
                  </a:lnTo>
                  <a:lnTo>
                    <a:pt x="3379992" y="401869"/>
                  </a:lnTo>
                  <a:lnTo>
                    <a:pt x="3382143" y="355535"/>
                  </a:lnTo>
                  <a:lnTo>
                    <a:pt x="3382650" y="305838"/>
                  </a:lnTo>
                  <a:lnTo>
                    <a:pt x="3382143" y="256142"/>
                  </a:lnTo>
                  <a:lnTo>
                    <a:pt x="3379992" y="209807"/>
                  </a:lnTo>
                  <a:lnTo>
                    <a:pt x="3375253" y="170296"/>
                  </a:lnTo>
                  <a:lnTo>
                    <a:pt x="3346635" y="99872"/>
                  </a:lnTo>
                  <a:lnTo>
                    <a:pt x="3318182" y="64468"/>
                  </a:lnTo>
                  <a:lnTo>
                    <a:pt x="3282778" y="36014"/>
                  </a:lnTo>
                  <a:lnTo>
                    <a:pt x="3241579" y="15667"/>
                  </a:lnTo>
                  <a:lnTo>
                    <a:pt x="3165410" y="1958"/>
                  </a:lnTo>
                  <a:lnTo>
                    <a:pt x="3111662" y="244"/>
                  </a:lnTo>
                  <a:lnTo>
                    <a:pt x="3045014" y="0"/>
                  </a:lnTo>
                  <a:close/>
                </a:path>
              </a:pathLst>
            </a:custGeom>
            <a:solidFill>
              <a:srgbClr val="AC6C82"/>
            </a:solidFill>
          </p:spPr>
          <p:txBody>
            <a:bodyPr wrap="square" lIns="0" tIns="0" rIns="0" bIns="0" rtlCol="0"/>
            <a:lstStyle/>
            <a:p>
              <a:endParaRPr/>
            </a:p>
          </p:txBody>
        </p:sp>
        <p:pic>
          <p:nvPicPr>
            <p:cNvPr id="45" name="object 45"/>
            <p:cNvPicPr/>
            <p:nvPr/>
          </p:nvPicPr>
          <p:blipFill>
            <a:blip r:embed="rId9" cstate="print"/>
            <a:stretch>
              <a:fillRect/>
            </a:stretch>
          </p:blipFill>
          <p:spPr>
            <a:xfrm>
              <a:off x="6533832" y="9413326"/>
              <a:ext cx="1591574" cy="282713"/>
            </a:xfrm>
            <a:prstGeom prst="rect">
              <a:avLst/>
            </a:prstGeom>
          </p:spPr>
        </p:pic>
      </p:grpSp>
      <p:sp>
        <p:nvSpPr>
          <p:cNvPr id="46" name="object 46"/>
          <p:cNvSpPr txBox="1"/>
          <p:nvPr/>
        </p:nvSpPr>
        <p:spPr>
          <a:xfrm>
            <a:off x="6524196" y="9319376"/>
            <a:ext cx="1602105" cy="427990"/>
          </a:xfrm>
          <a:prstGeom prst="rect">
            <a:avLst/>
          </a:prstGeom>
        </p:spPr>
        <p:txBody>
          <a:bodyPr vert="horz" wrap="square" lIns="0" tIns="17145" rIns="0" bIns="0" rtlCol="0">
            <a:spAutoFit/>
          </a:bodyPr>
          <a:lstStyle/>
          <a:p>
            <a:pPr marL="12700">
              <a:lnSpc>
                <a:spcPct val="100000"/>
              </a:lnSpc>
              <a:spcBef>
                <a:spcPts val="135"/>
              </a:spcBef>
            </a:pPr>
            <a:r>
              <a:rPr sz="2600" spc="120" dirty="0">
                <a:solidFill>
                  <a:srgbClr val="FFFFFF"/>
                </a:solidFill>
                <a:latin typeface="Tahoma"/>
                <a:cs typeface="Tahoma"/>
              </a:rPr>
              <a:t>ShiftRows</a:t>
            </a:r>
            <a:endParaRPr sz="2600">
              <a:latin typeface="Tahoma"/>
              <a:cs typeface="Tahoma"/>
            </a:endParaRPr>
          </a:p>
        </p:txBody>
      </p:sp>
      <p:grpSp>
        <p:nvGrpSpPr>
          <p:cNvPr id="47" name="object 47"/>
          <p:cNvGrpSpPr/>
          <p:nvPr/>
        </p:nvGrpSpPr>
        <p:grpSpPr>
          <a:xfrm>
            <a:off x="5580924" y="10170027"/>
            <a:ext cx="3487420" cy="716915"/>
            <a:chOff x="5580924" y="10170027"/>
            <a:chExt cx="3487420" cy="716915"/>
          </a:xfrm>
        </p:grpSpPr>
        <p:pic>
          <p:nvPicPr>
            <p:cNvPr id="48" name="object 48"/>
            <p:cNvPicPr/>
            <p:nvPr/>
          </p:nvPicPr>
          <p:blipFill>
            <a:blip r:embed="rId2" cstate="print"/>
            <a:stretch>
              <a:fillRect/>
            </a:stretch>
          </p:blipFill>
          <p:spPr>
            <a:xfrm>
              <a:off x="5580924" y="10170027"/>
              <a:ext cx="3487359" cy="716387"/>
            </a:xfrm>
            <a:prstGeom prst="rect">
              <a:avLst/>
            </a:prstGeom>
          </p:spPr>
        </p:pic>
        <p:sp>
          <p:nvSpPr>
            <p:cNvPr id="49" name="object 49"/>
            <p:cNvSpPr/>
            <p:nvPr/>
          </p:nvSpPr>
          <p:spPr>
            <a:xfrm>
              <a:off x="5633278" y="10201440"/>
              <a:ext cx="3382645" cy="612140"/>
            </a:xfrm>
            <a:custGeom>
              <a:avLst/>
              <a:gdLst/>
              <a:ahLst/>
              <a:cxnLst/>
              <a:rect l="l" t="t" r="r" b="b"/>
              <a:pathLst>
                <a:path w="3382645" h="612140">
                  <a:moveTo>
                    <a:pt x="3045014" y="0"/>
                  </a:moveTo>
                  <a:lnTo>
                    <a:pt x="337636" y="0"/>
                  </a:lnTo>
                  <a:lnTo>
                    <a:pt x="270988" y="244"/>
                  </a:lnTo>
                  <a:lnTo>
                    <a:pt x="217240" y="1958"/>
                  </a:lnTo>
                  <a:lnTo>
                    <a:pt x="174548" y="6609"/>
                  </a:lnTo>
                  <a:lnTo>
                    <a:pt x="99872" y="36014"/>
                  </a:lnTo>
                  <a:lnTo>
                    <a:pt x="64468" y="64468"/>
                  </a:lnTo>
                  <a:lnTo>
                    <a:pt x="36014" y="99872"/>
                  </a:lnTo>
                  <a:lnTo>
                    <a:pt x="15667" y="141070"/>
                  </a:lnTo>
                  <a:lnTo>
                    <a:pt x="2658" y="209807"/>
                  </a:lnTo>
                  <a:lnTo>
                    <a:pt x="507" y="256141"/>
                  </a:lnTo>
                  <a:lnTo>
                    <a:pt x="0" y="305838"/>
                  </a:lnTo>
                  <a:lnTo>
                    <a:pt x="507" y="355535"/>
                  </a:lnTo>
                  <a:lnTo>
                    <a:pt x="2658" y="401869"/>
                  </a:lnTo>
                  <a:lnTo>
                    <a:pt x="7397" y="441380"/>
                  </a:lnTo>
                  <a:lnTo>
                    <a:pt x="36014" y="511805"/>
                  </a:lnTo>
                  <a:lnTo>
                    <a:pt x="64468" y="547209"/>
                  </a:lnTo>
                  <a:lnTo>
                    <a:pt x="99872" y="575662"/>
                  </a:lnTo>
                  <a:lnTo>
                    <a:pt x="141071" y="596010"/>
                  </a:lnTo>
                  <a:lnTo>
                    <a:pt x="217240" y="609719"/>
                  </a:lnTo>
                  <a:lnTo>
                    <a:pt x="270988" y="611432"/>
                  </a:lnTo>
                  <a:lnTo>
                    <a:pt x="337636" y="611677"/>
                  </a:lnTo>
                  <a:lnTo>
                    <a:pt x="3045014" y="611677"/>
                  </a:lnTo>
                  <a:lnTo>
                    <a:pt x="3111662" y="611432"/>
                  </a:lnTo>
                  <a:lnTo>
                    <a:pt x="3165410" y="609719"/>
                  </a:lnTo>
                  <a:lnTo>
                    <a:pt x="3208102" y="605068"/>
                  </a:lnTo>
                  <a:lnTo>
                    <a:pt x="3282778" y="575662"/>
                  </a:lnTo>
                  <a:lnTo>
                    <a:pt x="3318182" y="547209"/>
                  </a:lnTo>
                  <a:lnTo>
                    <a:pt x="3346635" y="511805"/>
                  </a:lnTo>
                  <a:lnTo>
                    <a:pt x="3366983" y="470606"/>
                  </a:lnTo>
                  <a:lnTo>
                    <a:pt x="3379992" y="401869"/>
                  </a:lnTo>
                  <a:lnTo>
                    <a:pt x="3382143" y="355535"/>
                  </a:lnTo>
                  <a:lnTo>
                    <a:pt x="3382650" y="305838"/>
                  </a:lnTo>
                  <a:lnTo>
                    <a:pt x="3382143" y="256141"/>
                  </a:lnTo>
                  <a:lnTo>
                    <a:pt x="3379992" y="209807"/>
                  </a:lnTo>
                  <a:lnTo>
                    <a:pt x="3375253" y="170296"/>
                  </a:lnTo>
                  <a:lnTo>
                    <a:pt x="3346635" y="99872"/>
                  </a:lnTo>
                  <a:lnTo>
                    <a:pt x="3318182" y="64468"/>
                  </a:lnTo>
                  <a:lnTo>
                    <a:pt x="3282778" y="36014"/>
                  </a:lnTo>
                  <a:lnTo>
                    <a:pt x="3241579" y="15666"/>
                  </a:lnTo>
                  <a:lnTo>
                    <a:pt x="3165410" y="1958"/>
                  </a:lnTo>
                  <a:lnTo>
                    <a:pt x="3111662" y="244"/>
                  </a:lnTo>
                  <a:lnTo>
                    <a:pt x="3045014" y="0"/>
                  </a:lnTo>
                  <a:close/>
                </a:path>
              </a:pathLst>
            </a:custGeom>
            <a:solidFill>
              <a:srgbClr val="455C7A"/>
            </a:solidFill>
          </p:spPr>
          <p:txBody>
            <a:bodyPr wrap="square" lIns="0" tIns="0" rIns="0" bIns="0" rtlCol="0"/>
            <a:lstStyle/>
            <a:p>
              <a:endParaRPr/>
            </a:p>
          </p:txBody>
        </p:sp>
        <p:pic>
          <p:nvPicPr>
            <p:cNvPr id="50" name="object 50"/>
            <p:cNvPicPr/>
            <p:nvPr/>
          </p:nvPicPr>
          <p:blipFill>
            <a:blip r:embed="rId10" cstate="print"/>
            <a:stretch>
              <a:fillRect/>
            </a:stretch>
          </p:blipFill>
          <p:spPr>
            <a:xfrm>
              <a:off x="6177822" y="10376647"/>
              <a:ext cx="2293123" cy="345539"/>
            </a:xfrm>
            <a:prstGeom prst="rect">
              <a:avLst/>
            </a:prstGeom>
          </p:spPr>
        </p:pic>
      </p:grpSp>
      <p:sp>
        <p:nvSpPr>
          <p:cNvPr id="51" name="object 51"/>
          <p:cNvSpPr txBox="1"/>
          <p:nvPr/>
        </p:nvSpPr>
        <p:spPr>
          <a:xfrm>
            <a:off x="6189128" y="10279081"/>
            <a:ext cx="2272030" cy="427990"/>
          </a:xfrm>
          <a:prstGeom prst="rect">
            <a:avLst/>
          </a:prstGeom>
        </p:spPr>
        <p:txBody>
          <a:bodyPr vert="horz" wrap="square" lIns="0" tIns="17145" rIns="0" bIns="0" rtlCol="0">
            <a:spAutoFit/>
          </a:bodyPr>
          <a:lstStyle/>
          <a:p>
            <a:pPr marL="12700">
              <a:lnSpc>
                <a:spcPct val="100000"/>
              </a:lnSpc>
              <a:spcBef>
                <a:spcPts val="135"/>
              </a:spcBef>
            </a:pPr>
            <a:r>
              <a:rPr sz="2600" spc="150" dirty="0">
                <a:solidFill>
                  <a:srgbClr val="FFFFFF"/>
                </a:solidFill>
                <a:latin typeface="Tahoma"/>
                <a:cs typeface="Tahoma"/>
              </a:rPr>
              <a:t>AddRoundKey</a:t>
            </a:r>
            <a:endParaRPr sz="2600">
              <a:latin typeface="Tahoma"/>
              <a:cs typeface="Tahoma"/>
            </a:endParaRPr>
          </a:p>
        </p:txBody>
      </p:sp>
      <p:sp>
        <p:nvSpPr>
          <p:cNvPr id="70" name="object 70"/>
          <p:cNvSpPr/>
          <p:nvPr/>
        </p:nvSpPr>
        <p:spPr>
          <a:xfrm>
            <a:off x="10656041" y="2061378"/>
            <a:ext cx="880744" cy="880744"/>
          </a:xfrm>
          <a:custGeom>
            <a:avLst/>
            <a:gdLst/>
            <a:ahLst/>
            <a:cxnLst/>
            <a:rect l="l" t="t" r="r" b="b"/>
            <a:pathLst>
              <a:path w="880745" h="880744">
                <a:moveTo>
                  <a:pt x="880559" y="0"/>
                </a:moveTo>
                <a:lnTo>
                  <a:pt x="0" y="0"/>
                </a:lnTo>
                <a:lnTo>
                  <a:pt x="0" y="880559"/>
                </a:lnTo>
                <a:lnTo>
                  <a:pt x="880559" y="880559"/>
                </a:lnTo>
                <a:lnTo>
                  <a:pt x="880559" y="0"/>
                </a:lnTo>
                <a:close/>
              </a:path>
            </a:pathLst>
          </a:custGeom>
          <a:solidFill>
            <a:srgbClr val="6B283B"/>
          </a:solidFill>
        </p:spPr>
        <p:txBody>
          <a:bodyPr wrap="square" lIns="0" tIns="0" rIns="0" bIns="0" rtlCol="0"/>
          <a:lstStyle/>
          <a:p>
            <a:endParaRPr/>
          </a:p>
        </p:txBody>
      </p:sp>
      <p:grpSp>
        <p:nvGrpSpPr>
          <p:cNvPr id="74" name="object 74"/>
          <p:cNvGrpSpPr/>
          <p:nvPr/>
        </p:nvGrpSpPr>
        <p:grpSpPr>
          <a:xfrm>
            <a:off x="9119648" y="2559108"/>
            <a:ext cx="2372856" cy="4750859"/>
            <a:chOff x="9119648" y="2559108"/>
            <a:chExt cx="2372856" cy="4750859"/>
          </a:xfrm>
        </p:grpSpPr>
        <p:sp>
          <p:nvSpPr>
            <p:cNvPr id="75" name="object 75"/>
            <p:cNvSpPr/>
            <p:nvPr/>
          </p:nvSpPr>
          <p:spPr>
            <a:xfrm>
              <a:off x="9274616" y="2647063"/>
              <a:ext cx="1278255" cy="0"/>
            </a:xfrm>
            <a:custGeom>
              <a:avLst/>
              <a:gdLst/>
              <a:ahLst/>
              <a:cxnLst/>
              <a:rect l="l" t="t" r="r" b="b"/>
              <a:pathLst>
                <a:path w="1278254">
                  <a:moveTo>
                    <a:pt x="1277700" y="0"/>
                  </a:moveTo>
                  <a:lnTo>
                    <a:pt x="20941" y="0"/>
                  </a:lnTo>
                  <a:lnTo>
                    <a:pt x="0" y="0"/>
                  </a:lnTo>
                </a:path>
              </a:pathLst>
            </a:custGeom>
            <a:ln w="41883">
              <a:solidFill>
                <a:srgbClr val="6B788D"/>
              </a:solidFill>
              <a:prstDash val="dash"/>
            </a:ln>
          </p:spPr>
          <p:txBody>
            <a:bodyPr wrap="square" lIns="0" tIns="0" rIns="0" bIns="0" rtlCol="0"/>
            <a:lstStyle/>
            <a:p>
              <a:endParaRPr/>
            </a:p>
          </p:txBody>
        </p:sp>
        <p:sp>
          <p:nvSpPr>
            <p:cNvPr id="76" name="object 76"/>
            <p:cNvSpPr/>
            <p:nvPr/>
          </p:nvSpPr>
          <p:spPr>
            <a:xfrm>
              <a:off x="9119648" y="2559108"/>
              <a:ext cx="176530" cy="176530"/>
            </a:xfrm>
            <a:custGeom>
              <a:avLst/>
              <a:gdLst/>
              <a:ahLst/>
              <a:cxnLst/>
              <a:rect l="l" t="t" r="r" b="b"/>
              <a:pathLst>
                <a:path w="176529" h="176530">
                  <a:moveTo>
                    <a:pt x="175910" y="0"/>
                  </a:moveTo>
                  <a:lnTo>
                    <a:pt x="0" y="87955"/>
                  </a:lnTo>
                  <a:lnTo>
                    <a:pt x="175910" y="175910"/>
                  </a:lnTo>
                  <a:lnTo>
                    <a:pt x="175910" y="0"/>
                  </a:lnTo>
                  <a:close/>
                </a:path>
              </a:pathLst>
            </a:custGeom>
            <a:solidFill>
              <a:srgbClr val="6B788D"/>
            </a:solidFill>
          </p:spPr>
          <p:txBody>
            <a:bodyPr wrap="square" lIns="0" tIns="0" rIns="0" bIns="0" rtlCol="0"/>
            <a:lstStyle/>
            <a:p>
              <a:endParaRPr/>
            </a:p>
          </p:txBody>
        </p:sp>
        <p:sp>
          <p:nvSpPr>
            <p:cNvPr id="77" name="object 77"/>
            <p:cNvSpPr/>
            <p:nvPr/>
          </p:nvSpPr>
          <p:spPr>
            <a:xfrm>
              <a:off x="10611760" y="6429223"/>
              <a:ext cx="880744" cy="880744"/>
            </a:xfrm>
            <a:custGeom>
              <a:avLst/>
              <a:gdLst/>
              <a:ahLst/>
              <a:cxnLst/>
              <a:rect l="l" t="t" r="r" b="b"/>
              <a:pathLst>
                <a:path w="880745" h="880745">
                  <a:moveTo>
                    <a:pt x="880559" y="0"/>
                  </a:moveTo>
                  <a:lnTo>
                    <a:pt x="0" y="0"/>
                  </a:lnTo>
                  <a:lnTo>
                    <a:pt x="0" y="880559"/>
                  </a:lnTo>
                  <a:lnTo>
                    <a:pt x="880559" y="880559"/>
                  </a:lnTo>
                  <a:lnTo>
                    <a:pt x="880559" y="0"/>
                  </a:lnTo>
                  <a:close/>
                </a:path>
              </a:pathLst>
            </a:custGeom>
            <a:solidFill>
              <a:srgbClr val="C9C9C9"/>
            </a:solidFill>
          </p:spPr>
          <p:txBody>
            <a:bodyPr wrap="square" lIns="0" tIns="0" rIns="0" bIns="0" rtlCol="0"/>
            <a:lstStyle/>
            <a:p>
              <a:endParaRPr/>
            </a:p>
          </p:txBody>
        </p:sp>
      </p:grpSp>
      <p:grpSp>
        <p:nvGrpSpPr>
          <p:cNvPr id="81" name="object 81"/>
          <p:cNvGrpSpPr/>
          <p:nvPr/>
        </p:nvGrpSpPr>
        <p:grpSpPr>
          <a:xfrm>
            <a:off x="9075367" y="6926953"/>
            <a:ext cx="2417137" cy="3887489"/>
            <a:chOff x="9075367" y="6926953"/>
            <a:chExt cx="2417137" cy="3887489"/>
          </a:xfrm>
        </p:grpSpPr>
        <p:sp>
          <p:nvSpPr>
            <p:cNvPr id="82" name="object 82"/>
            <p:cNvSpPr/>
            <p:nvPr/>
          </p:nvSpPr>
          <p:spPr>
            <a:xfrm>
              <a:off x="9230335" y="7014908"/>
              <a:ext cx="1278255" cy="0"/>
            </a:xfrm>
            <a:custGeom>
              <a:avLst/>
              <a:gdLst/>
              <a:ahLst/>
              <a:cxnLst/>
              <a:rect l="l" t="t" r="r" b="b"/>
              <a:pathLst>
                <a:path w="1278254">
                  <a:moveTo>
                    <a:pt x="1277700" y="0"/>
                  </a:moveTo>
                  <a:lnTo>
                    <a:pt x="20941" y="0"/>
                  </a:lnTo>
                  <a:lnTo>
                    <a:pt x="0" y="0"/>
                  </a:lnTo>
                </a:path>
              </a:pathLst>
            </a:custGeom>
            <a:ln w="41883">
              <a:solidFill>
                <a:srgbClr val="6B788D"/>
              </a:solidFill>
              <a:prstDash val="dash"/>
            </a:ln>
          </p:spPr>
          <p:txBody>
            <a:bodyPr wrap="square" lIns="0" tIns="0" rIns="0" bIns="0" rtlCol="0"/>
            <a:lstStyle/>
            <a:p>
              <a:endParaRPr/>
            </a:p>
          </p:txBody>
        </p:sp>
        <p:sp>
          <p:nvSpPr>
            <p:cNvPr id="83" name="object 83"/>
            <p:cNvSpPr/>
            <p:nvPr/>
          </p:nvSpPr>
          <p:spPr>
            <a:xfrm>
              <a:off x="9075367" y="6926953"/>
              <a:ext cx="176530" cy="176530"/>
            </a:xfrm>
            <a:custGeom>
              <a:avLst/>
              <a:gdLst/>
              <a:ahLst/>
              <a:cxnLst/>
              <a:rect l="l" t="t" r="r" b="b"/>
              <a:pathLst>
                <a:path w="176529" h="176529">
                  <a:moveTo>
                    <a:pt x="175910" y="0"/>
                  </a:moveTo>
                  <a:lnTo>
                    <a:pt x="0" y="87955"/>
                  </a:lnTo>
                  <a:lnTo>
                    <a:pt x="175910" y="175910"/>
                  </a:lnTo>
                  <a:lnTo>
                    <a:pt x="175910" y="0"/>
                  </a:lnTo>
                  <a:close/>
                </a:path>
              </a:pathLst>
            </a:custGeom>
            <a:solidFill>
              <a:srgbClr val="6B788D"/>
            </a:solidFill>
          </p:spPr>
          <p:txBody>
            <a:bodyPr wrap="square" lIns="0" tIns="0" rIns="0" bIns="0" rtlCol="0"/>
            <a:lstStyle/>
            <a:p>
              <a:endParaRPr/>
            </a:p>
          </p:txBody>
        </p:sp>
        <p:sp>
          <p:nvSpPr>
            <p:cNvPr id="84" name="object 84"/>
            <p:cNvSpPr/>
            <p:nvPr/>
          </p:nvSpPr>
          <p:spPr>
            <a:xfrm>
              <a:off x="10611760" y="9933698"/>
              <a:ext cx="880744" cy="880744"/>
            </a:xfrm>
            <a:custGeom>
              <a:avLst/>
              <a:gdLst/>
              <a:ahLst/>
              <a:cxnLst/>
              <a:rect l="l" t="t" r="r" b="b"/>
              <a:pathLst>
                <a:path w="880745" h="880745">
                  <a:moveTo>
                    <a:pt x="880559" y="0"/>
                  </a:moveTo>
                  <a:lnTo>
                    <a:pt x="0" y="0"/>
                  </a:lnTo>
                  <a:lnTo>
                    <a:pt x="0" y="880559"/>
                  </a:lnTo>
                  <a:lnTo>
                    <a:pt x="880559" y="880559"/>
                  </a:lnTo>
                  <a:lnTo>
                    <a:pt x="880559" y="0"/>
                  </a:lnTo>
                  <a:close/>
                </a:path>
              </a:pathLst>
            </a:custGeom>
            <a:solidFill>
              <a:srgbClr val="C9C9C9"/>
            </a:solidFill>
          </p:spPr>
          <p:txBody>
            <a:bodyPr wrap="square" lIns="0" tIns="0" rIns="0" bIns="0" rtlCol="0"/>
            <a:lstStyle/>
            <a:p>
              <a:endParaRPr/>
            </a:p>
          </p:txBody>
        </p:sp>
      </p:grpSp>
      <p:grpSp>
        <p:nvGrpSpPr>
          <p:cNvPr id="88" name="object 88"/>
          <p:cNvGrpSpPr/>
          <p:nvPr/>
        </p:nvGrpSpPr>
        <p:grpSpPr>
          <a:xfrm>
            <a:off x="7320693" y="3285338"/>
            <a:ext cx="3187700" cy="7322184"/>
            <a:chOff x="7320693" y="3285338"/>
            <a:chExt cx="3187700" cy="7322184"/>
          </a:xfrm>
        </p:grpSpPr>
        <p:sp>
          <p:nvSpPr>
            <p:cNvPr id="89" name="object 89"/>
            <p:cNvSpPr/>
            <p:nvPr/>
          </p:nvSpPr>
          <p:spPr>
            <a:xfrm>
              <a:off x="9230335" y="10519383"/>
              <a:ext cx="1278255" cy="0"/>
            </a:xfrm>
            <a:custGeom>
              <a:avLst/>
              <a:gdLst/>
              <a:ahLst/>
              <a:cxnLst/>
              <a:rect l="l" t="t" r="r" b="b"/>
              <a:pathLst>
                <a:path w="1278254">
                  <a:moveTo>
                    <a:pt x="1277700" y="0"/>
                  </a:moveTo>
                  <a:lnTo>
                    <a:pt x="20941" y="0"/>
                  </a:lnTo>
                  <a:lnTo>
                    <a:pt x="0" y="0"/>
                  </a:lnTo>
                </a:path>
              </a:pathLst>
            </a:custGeom>
            <a:ln w="41883">
              <a:solidFill>
                <a:srgbClr val="6B788D"/>
              </a:solidFill>
              <a:prstDash val="dash"/>
            </a:ln>
          </p:spPr>
          <p:txBody>
            <a:bodyPr wrap="square" lIns="0" tIns="0" rIns="0" bIns="0" rtlCol="0"/>
            <a:lstStyle/>
            <a:p>
              <a:endParaRPr/>
            </a:p>
          </p:txBody>
        </p:sp>
        <p:sp>
          <p:nvSpPr>
            <p:cNvPr id="90" name="object 90"/>
            <p:cNvSpPr/>
            <p:nvPr/>
          </p:nvSpPr>
          <p:spPr>
            <a:xfrm>
              <a:off x="9075367" y="10431428"/>
              <a:ext cx="176530" cy="176530"/>
            </a:xfrm>
            <a:custGeom>
              <a:avLst/>
              <a:gdLst/>
              <a:ahLst/>
              <a:cxnLst/>
              <a:rect l="l" t="t" r="r" b="b"/>
              <a:pathLst>
                <a:path w="176529" h="176529">
                  <a:moveTo>
                    <a:pt x="175910" y="0"/>
                  </a:moveTo>
                  <a:lnTo>
                    <a:pt x="0" y="87955"/>
                  </a:lnTo>
                  <a:lnTo>
                    <a:pt x="175910" y="175910"/>
                  </a:lnTo>
                  <a:lnTo>
                    <a:pt x="175910" y="0"/>
                  </a:lnTo>
                  <a:close/>
                </a:path>
              </a:pathLst>
            </a:custGeom>
            <a:solidFill>
              <a:srgbClr val="6B788D"/>
            </a:solidFill>
          </p:spPr>
          <p:txBody>
            <a:bodyPr wrap="square" lIns="0" tIns="0" rIns="0" bIns="0" rtlCol="0"/>
            <a:lstStyle/>
            <a:p>
              <a:endParaRPr/>
            </a:p>
          </p:txBody>
        </p:sp>
        <p:sp>
          <p:nvSpPr>
            <p:cNvPr id="91" name="object 91"/>
            <p:cNvSpPr/>
            <p:nvPr/>
          </p:nvSpPr>
          <p:spPr>
            <a:xfrm>
              <a:off x="7346870" y="3392141"/>
              <a:ext cx="2401570" cy="4209415"/>
            </a:xfrm>
            <a:custGeom>
              <a:avLst/>
              <a:gdLst/>
              <a:ahLst/>
              <a:cxnLst/>
              <a:rect l="l" t="t" r="r" b="b"/>
              <a:pathLst>
                <a:path w="2401570" h="4209415">
                  <a:moveTo>
                    <a:pt x="179182" y="0"/>
                  </a:moveTo>
                  <a:lnTo>
                    <a:pt x="205359" y="0"/>
                  </a:lnTo>
                  <a:lnTo>
                    <a:pt x="2401483" y="0"/>
                  </a:lnTo>
                  <a:lnTo>
                    <a:pt x="2401483" y="4208826"/>
                  </a:lnTo>
                  <a:lnTo>
                    <a:pt x="0" y="4208826"/>
                  </a:lnTo>
                </a:path>
              </a:pathLst>
            </a:custGeom>
            <a:ln w="52354">
              <a:solidFill>
                <a:srgbClr val="6B788D"/>
              </a:solidFill>
            </a:ln>
          </p:spPr>
          <p:txBody>
            <a:bodyPr wrap="square" lIns="0" tIns="0" rIns="0" bIns="0" rtlCol="0"/>
            <a:lstStyle/>
            <a:p>
              <a:endParaRPr/>
            </a:p>
          </p:txBody>
        </p:sp>
        <p:sp>
          <p:nvSpPr>
            <p:cNvPr id="92" name="object 92"/>
            <p:cNvSpPr/>
            <p:nvPr/>
          </p:nvSpPr>
          <p:spPr>
            <a:xfrm>
              <a:off x="7338624" y="3285338"/>
              <a:ext cx="213995" cy="213995"/>
            </a:xfrm>
            <a:custGeom>
              <a:avLst/>
              <a:gdLst/>
              <a:ahLst/>
              <a:cxnLst/>
              <a:rect l="l" t="t" r="r" b="b"/>
              <a:pathLst>
                <a:path w="213995" h="213995">
                  <a:moveTo>
                    <a:pt x="213606" y="0"/>
                  </a:moveTo>
                  <a:lnTo>
                    <a:pt x="0" y="106803"/>
                  </a:lnTo>
                  <a:lnTo>
                    <a:pt x="213606" y="213606"/>
                  </a:lnTo>
                  <a:lnTo>
                    <a:pt x="213606" y="0"/>
                  </a:lnTo>
                  <a:close/>
                </a:path>
              </a:pathLst>
            </a:custGeom>
            <a:solidFill>
              <a:srgbClr val="6B788D"/>
            </a:solidFill>
          </p:spPr>
          <p:txBody>
            <a:bodyPr wrap="square" lIns="0" tIns="0" rIns="0" bIns="0" rtlCol="0"/>
            <a:lstStyle/>
            <a:p>
              <a:endParaRPr/>
            </a:p>
          </p:txBody>
        </p:sp>
      </p:grpSp>
      <p:grpSp>
        <p:nvGrpSpPr>
          <p:cNvPr id="93" name="object 93"/>
          <p:cNvGrpSpPr/>
          <p:nvPr/>
        </p:nvGrpSpPr>
        <p:grpSpPr>
          <a:xfrm>
            <a:off x="7018765" y="1384120"/>
            <a:ext cx="612140" cy="957580"/>
            <a:chOff x="7018765" y="1384120"/>
            <a:chExt cx="612140" cy="957580"/>
          </a:xfrm>
        </p:grpSpPr>
        <p:sp>
          <p:nvSpPr>
            <p:cNvPr id="94" name="object 94"/>
            <p:cNvSpPr/>
            <p:nvPr/>
          </p:nvSpPr>
          <p:spPr>
            <a:xfrm>
              <a:off x="7324604" y="1995798"/>
              <a:ext cx="0" cy="211454"/>
            </a:xfrm>
            <a:custGeom>
              <a:avLst/>
              <a:gdLst/>
              <a:ahLst/>
              <a:cxnLst/>
              <a:rect l="l" t="t" r="r" b="b"/>
              <a:pathLst>
                <a:path h="211455">
                  <a:moveTo>
                    <a:pt x="0" y="0"/>
                  </a:moveTo>
                  <a:lnTo>
                    <a:pt x="0" y="211398"/>
                  </a:lnTo>
                </a:path>
              </a:pathLst>
            </a:custGeom>
            <a:ln w="52354">
              <a:solidFill>
                <a:srgbClr val="6B788D"/>
              </a:solidFill>
            </a:ln>
          </p:spPr>
          <p:txBody>
            <a:bodyPr wrap="square" lIns="0" tIns="0" rIns="0" bIns="0" rtlCol="0"/>
            <a:lstStyle/>
            <a:p>
              <a:endParaRPr/>
            </a:p>
          </p:txBody>
        </p:sp>
        <p:sp>
          <p:nvSpPr>
            <p:cNvPr id="95" name="object 95"/>
            <p:cNvSpPr/>
            <p:nvPr/>
          </p:nvSpPr>
          <p:spPr>
            <a:xfrm>
              <a:off x="7217801" y="2127618"/>
              <a:ext cx="213995" cy="213995"/>
            </a:xfrm>
            <a:custGeom>
              <a:avLst/>
              <a:gdLst/>
              <a:ahLst/>
              <a:cxnLst/>
              <a:rect l="l" t="t" r="r" b="b"/>
              <a:pathLst>
                <a:path w="213995" h="213994">
                  <a:moveTo>
                    <a:pt x="213606" y="0"/>
                  </a:moveTo>
                  <a:lnTo>
                    <a:pt x="106803" y="53401"/>
                  </a:lnTo>
                  <a:lnTo>
                    <a:pt x="0" y="0"/>
                  </a:lnTo>
                  <a:lnTo>
                    <a:pt x="106803" y="213606"/>
                  </a:lnTo>
                  <a:lnTo>
                    <a:pt x="213606" y="0"/>
                  </a:lnTo>
                  <a:close/>
                </a:path>
              </a:pathLst>
            </a:custGeom>
            <a:solidFill>
              <a:srgbClr val="6B788D"/>
            </a:solidFill>
          </p:spPr>
          <p:txBody>
            <a:bodyPr wrap="square" lIns="0" tIns="0" rIns="0" bIns="0" rtlCol="0"/>
            <a:lstStyle/>
            <a:p>
              <a:endParaRPr/>
            </a:p>
          </p:txBody>
        </p:sp>
        <p:sp>
          <p:nvSpPr>
            <p:cNvPr id="96" name="object 96"/>
            <p:cNvSpPr/>
            <p:nvPr/>
          </p:nvSpPr>
          <p:spPr>
            <a:xfrm>
              <a:off x="7018765" y="1384120"/>
              <a:ext cx="612140" cy="612140"/>
            </a:xfrm>
            <a:custGeom>
              <a:avLst/>
              <a:gdLst/>
              <a:ahLst/>
              <a:cxnLst/>
              <a:rect l="l" t="t" r="r" b="b"/>
              <a:pathLst>
                <a:path w="612140" h="612139">
                  <a:moveTo>
                    <a:pt x="611678" y="0"/>
                  </a:moveTo>
                  <a:lnTo>
                    <a:pt x="0" y="0"/>
                  </a:lnTo>
                  <a:lnTo>
                    <a:pt x="0" y="611678"/>
                  </a:lnTo>
                  <a:lnTo>
                    <a:pt x="611678" y="611678"/>
                  </a:lnTo>
                  <a:lnTo>
                    <a:pt x="611678" y="0"/>
                  </a:lnTo>
                  <a:close/>
                </a:path>
              </a:pathLst>
            </a:custGeom>
            <a:solidFill>
              <a:srgbClr val="FEBC67"/>
            </a:solidFill>
          </p:spPr>
          <p:txBody>
            <a:bodyPr wrap="square" lIns="0" tIns="0" rIns="0" bIns="0" rtlCol="0"/>
            <a:lstStyle/>
            <a:p>
              <a:endParaRPr/>
            </a:p>
          </p:txBody>
        </p:sp>
      </p:grpSp>
    </p:spTree>
    <p:extLst>
      <p:ext uri="{BB962C8B-B14F-4D97-AF65-F5344CB8AC3E}">
        <p14:creationId xmlns:p14="http://schemas.microsoft.com/office/powerpoint/2010/main" val="2626741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46"/>
          <p:cNvSpPr txBox="1"/>
          <p:nvPr/>
        </p:nvSpPr>
        <p:spPr>
          <a:xfrm>
            <a:off x="3907563" y="2364331"/>
            <a:ext cx="12197080" cy="7064883"/>
          </a:xfrm>
          <a:prstGeom prst="rect">
            <a:avLst/>
          </a:prstGeom>
        </p:spPr>
        <p:txBody>
          <a:bodyPr vert="horz" wrap="square" lIns="0" tIns="5715" rIns="0" bIns="0" rtlCol="0">
            <a:spAutoFit/>
          </a:bodyPr>
          <a:lstStyle/>
          <a:p>
            <a:pPr marL="25400" marR="609600">
              <a:lnSpc>
                <a:spcPct val="101600"/>
              </a:lnSpc>
              <a:spcBef>
                <a:spcPts val="45"/>
              </a:spcBef>
            </a:pPr>
            <a:r>
              <a:rPr sz="3450" spc="-140" dirty="0">
                <a:solidFill>
                  <a:srgbClr val="535353"/>
                </a:solidFill>
                <a:latin typeface="Tahoma"/>
                <a:cs typeface="Tahoma"/>
              </a:rPr>
              <a:t>Il </a:t>
            </a:r>
            <a:r>
              <a:rPr sz="3450" spc="120" dirty="0">
                <a:solidFill>
                  <a:srgbClr val="535353"/>
                </a:solidFill>
                <a:latin typeface="Tahoma"/>
                <a:cs typeface="Tahoma"/>
              </a:rPr>
              <a:t>procedimento </a:t>
            </a:r>
            <a:r>
              <a:rPr sz="3450" spc="125" dirty="0">
                <a:solidFill>
                  <a:srgbClr val="535353"/>
                </a:solidFill>
                <a:latin typeface="Tahoma"/>
                <a:cs typeface="Tahoma"/>
              </a:rPr>
              <a:t>di </a:t>
            </a:r>
            <a:r>
              <a:rPr sz="3450" spc="65" dirty="0">
                <a:solidFill>
                  <a:srgbClr val="535353"/>
                </a:solidFill>
                <a:latin typeface="Tahoma"/>
                <a:cs typeface="Tahoma"/>
              </a:rPr>
              <a:t>cifratura </a:t>
            </a:r>
            <a:r>
              <a:rPr sz="3450" spc="120" dirty="0">
                <a:solidFill>
                  <a:srgbClr val="535353"/>
                </a:solidFill>
                <a:latin typeface="Tahoma"/>
                <a:cs typeface="Tahoma"/>
              </a:rPr>
              <a:t>del </a:t>
            </a:r>
            <a:r>
              <a:rPr sz="3450" spc="210" dirty="0">
                <a:solidFill>
                  <a:srgbClr val="535353"/>
                </a:solidFill>
                <a:latin typeface="Tahoma"/>
                <a:cs typeface="Tahoma"/>
              </a:rPr>
              <a:t>blocco </a:t>
            </a:r>
            <a:r>
              <a:rPr sz="3450" spc="80" dirty="0">
                <a:solidFill>
                  <a:srgbClr val="535353"/>
                </a:solidFill>
                <a:latin typeface="Tahoma"/>
                <a:cs typeface="Tahoma"/>
              </a:rPr>
              <a:t>plaintext </a:t>
            </a:r>
            <a:r>
              <a:rPr sz="3450" spc="85" dirty="0">
                <a:solidFill>
                  <a:srgbClr val="535353"/>
                </a:solidFill>
                <a:latin typeface="Tahoma"/>
                <a:cs typeface="Tahoma"/>
              </a:rPr>
              <a:t>avviene </a:t>
            </a:r>
            <a:r>
              <a:rPr sz="3450" spc="-1065" dirty="0">
                <a:solidFill>
                  <a:srgbClr val="535353"/>
                </a:solidFill>
                <a:latin typeface="Tahoma"/>
                <a:cs typeface="Tahoma"/>
              </a:rPr>
              <a:t> </a:t>
            </a:r>
            <a:r>
              <a:rPr sz="3450" spc="145" dirty="0">
                <a:solidFill>
                  <a:srgbClr val="535353"/>
                </a:solidFill>
                <a:latin typeface="Tahoma"/>
                <a:cs typeface="Tahoma"/>
              </a:rPr>
              <a:t>usando</a:t>
            </a:r>
            <a:r>
              <a:rPr sz="3450" spc="-125" dirty="0">
                <a:solidFill>
                  <a:srgbClr val="535353"/>
                </a:solidFill>
                <a:latin typeface="Tahoma"/>
                <a:cs typeface="Tahoma"/>
              </a:rPr>
              <a:t> </a:t>
            </a:r>
            <a:r>
              <a:rPr sz="3450" spc="40" dirty="0">
                <a:solidFill>
                  <a:srgbClr val="535353"/>
                </a:solidFill>
                <a:latin typeface="Tahoma"/>
                <a:cs typeface="Tahoma"/>
              </a:rPr>
              <a:t>4</a:t>
            </a:r>
            <a:r>
              <a:rPr sz="3450" spc="-125" dirty="0">
                <a:solidFill>
                  <a:srgbClr val="535353"/>
                </a:solidFill>
                <a:latin typeface="Tahoma"/>
                <a:cs typeface="Tahoma"/>
              </a:rPr>
              <a:t> </a:t>
            </a:r>
            <a:r>
              <a:rPr sz="3450" spc="40" dirty="0">
                <a:solidFill>
                  <a:srgbClr val="535353"/>
                </a:solidFill>
                <a:latin typeface="Tahoma"/>
                <a:cs typeface="Tahoma"/>
              </a:rPr>
              <a:t>differenti</a:t>
            </a:r>
            <a:r>
              <a:rPr sz="3450" spc="-125" dirty="0">
                <a:solidFill>
                  <a:srgbClr val="535353"/>
                </a:solidFill>
                <a:latin typeface="Tahoma"/>
                <a:cs typeface="Tahoma"/>
              </a:rPr>
              <a:t> </a:t>
            </a:r>
            <a:r>
              <a:rPr sz="3450" spc="90" dirty="0" err="1">
                <a:solidFill>
                  <a:srgbClr val="535353"/>
                </a:solidFill>
                <a:latin typeface="Tahoma"/>
                <a:cs typeface="Tahoma"/>
              </a:rPr>
              <a:t>trasformazioni</a:t>
            </a:r>
            <a:r>
              <a:rPr sz="3450" spc="-125" dirty="0">
                <a:solidFill>
                  <a:srgbClr val="535353"/>
                </a:solidFill>
                <a:latin typeface="Tahoma"/>
                <a:cs typeface="Tahoma"/>
              </a:rPr>
              <a:t> </a:t>
            </a:r>
            <a:endParaRPr lang="it-IT" sz="3450" spc="-125" dirty="0">
              <a:solidFill>
                <a:srgbClr val="535353"/>
              </a:solidFill>
              <a:latin typeface="Tahoma"/>
              <a:cs typeface="Tahoma"/>
            </a:endParaRPr>
          </a:p>
          <a:p>
            <a:pPr marL="25400" marR="609600">
              <a:lnSpc>
                <a:spcPct val="101600"/>
              </a:lnSpc>
              <a:spcBef>
                <a:spcPts val="45"/>
              </a:spcBef>
            </a:pPr>
            <a:endParaRPr lang="it-IT" sz="3450" spc="-125" dirty="0">
              <a:solidFill>
                <a:srgbClr val="535353"/>
              </a:solidFill>
              <a:latin typeface="Tahoma"/>
              <a:cs typeface="Tahoma"/>
            </a:endParaRPr>
          </a:p>
          <a:p>
            <a:pPr marL="25400" marR="609600">
              <a:lnSpc>
                <a:spcPct val="101600"/>
              </a:lnSpc>
              <a:spcBef>
                <a:spcPts val="45"/>
              </a:spcBef>
            </a:pPr>
            <a:r>
              <a:rPr sz="3450" spc="-135" dirty="0">
                <a:solidFill>
                  <a:srgbClr val="535353"/>
                </a:solidFill>
                <a:latin typeface="Tahoma"/>
                <a:cs typeface="Tahoma"/>
              </a:rPr>
              <a:t>In</a:t>
            </a:r>
            <a:r>
              <a:rPr sz="3450" spc="-120" dirty="0">
                <a:solidFill>
                  <a:srgbClr val="535353"/>
                </a:solidFill>
                <a:latin typeface="Tahoma"/>
                <a:cs typeface="Tahoma"/>
              </a:rPr>
              <a:t> </a:t>
            </a:r>
            <a:r>
              <a:rPr sz="3450" spc="90" dirty="0">
                <a:solidFill>
                  <a:srgbClr val="535353"/>
                </a:solidFill>
                <a:latin typeface="Tahoma"/>
                <a:cs typeface="Tahoma"/>
              </a:rPr>
              <a:t>particolare</a:t>
            </a:r>
            <a:r>
              <a:rPr sz="3450" spc="-114" dirty="0">
                <a:solidFill>
                  <a:srgbClr val="535353"/>
                </a:solidFill>
                <a:latin typeface="Tahoma"/>
                <a:cs typeface="Tahoma"/>
              </a:rPr>
              <a:t> </a:t>
            </a:r>
            <a:r>
              <a:rPr sz="3450" spc="114" dirty="0">
                <a:solidFill>
                  <a:srgbClr val="535353"/>
                </a:solidFill>
                <a:latin typeface="Tahoma"/>
                <a:cs typeface="Tahoma"/>
              </a:rPr>
              <a:t>vengono</a:t>
            </a:r>
            <a:r>
              <a:rPr sz="3450" spc="-114" dirty="0">
                <a:solidFill>
                  <a:srgbClr val="535353"/>
                </a:solidFill>
                <a:latin typeface="Tahoma"/>
                <a:cs typeface="Tahoma"/>
              </a:rPr>
              <a:t> </a:t>
            </a:r>
            <a:r>
              <a:rPr sz="3450" spc="105" dirty="0">
                <a:solidFill>
                  <a:srgbClr val="535353"/>
                </a:solidFill>
                <a:latin typeface="Tahoma"/>
                <a:cs typeface="Tahoma"/>
              </a:rPr>
              <a:t>usate</a:t>
            </a:r>
            <a:r>
              <a:rPr sz="3450" spc="-114" dirty="0">
                <a:solidFill>
                  <a:srgbClr val="535353"/>
                </a:solidFill>
                <a:latin typeface="Tahoma"/>
                <a:cs typeface="Tahoma"/>
              </a:rPr>
              <a:t> </a:t>
            </a:r>
            <a:r>
              <a:rPr sz="3450" spc="65" dirty="0">
                <a:solidFill>
                  <a:srgbClr val="535353"/>
                </a:solidFill>
                <a:latin typeface="Tahoma"/>
                <a:cs typeface="Tahoma"/>
              </a:rPr>
              <a:t>quattro</a:t>
            </a:r>
            <a:r>
              <a:rPr sz="3450" spc="-120" dirty="0">
                <a:solidFill>
                  <a:srgbClr val="535353"/>
                </a:solidFill>
                <a:latin typeface="Tahoma"/>
                <a:cs typeface="Tahoma"/>
              </a:rPr>
              <a:t> </a:t>
            </a:r>
            <a:r>
              <a:rPr sz="3450" spc="65" dirty="0">
                <a:solidFill>
                  <a:srgbClr val="535353"/>
                </a:solidFill>
                <a:latin typeface="Tahoma"/>
                <a:cs typeface="Tahoma"/>
              </a:rPr>
              <a:t>fasi,</a:t>
            </a:r>
            <a:r>
              <a:rPr sz="3450" spc="-114" dirty="0">
                <a:solidFill>
                  <a:srgbClr val="535353"/>
                </a:solidFill>
                <a:latin typeface="Tahoma"/>
                <a:cs typeface="Tahoma"/>
              </a:rPr>
              <a:t> </a:t>
            </a:r>
            <a:r>
              <a:rPr sz="3450" spc="80" dirty="0">
                <a:solidFill>
                  <a:srgbClr val="535353"/>
                </a:solidFill>
                <a:latin typeface="Tahoma"/>
                <a:cs typeface="Tahoma"/>
              </a:rPr>
              <a:t>una</a:t>
            </a:r>
            <a:r>
              <a:rPr sz="3450" spc="-114" dirty="0">
                <a:solidFill>
                  <a:srgbClr val="535353"/>
                </a:solidFill>
                <a:latin typeface="Tahoma"/>
                <a:cs typeface="Tahoma"/>
              </a:rPr>
              <a:t> </a:t>
            </a:r>
            <a:r>
              <a:rPr sz="3450" spc="125" dirty="0">
                <a:solidFill>
                  <a:srgbClr val="535353"/>
                </a:solidFill>
                <a:latin typeface="Tahoma"/>
                <a:cs typeface="Tahoma"/>
              </a:rPr>
              <a:t>di </a:t>
            </a:r>
            <a:r>
              <a:rPr sz="3450" spc="-1065" dirty="0">
                <a:solidFill>
                  <a:srgbClr val="535353"/>
                </a:solidFill>
                <a:latin typeface="Tahoma"/>
                <a:cs typeface="Tahoma"/>
              </a:rPr>
              <a:t> </a:t>
            </a:r>
            <a:r>
              <a:rPr sz="3450" spc="95" dirty="0">
                <a:solidFill>
                  <a:srgbClr val="535353"/>
                </a:solidFill>
                <a:latin typeface="Tahoma"/>
                <a:cs typeface="Tahoma"/>
              </a:rPr>
              <a:t>permutazione</a:t>
            </a:r>
            <a:r>
              <a:rPr sz="3450" spc="-125" dirty="0">
                <a:solidFill>
                  <a:srgbClr val="535353"/>
                </a:solidFill>
                <a:latin typeface="Tahoma"/>
                <a:cs typeface="Tahoma"/>
              </a:rPr>
              <a:t> </a:t>
            </a:r>
            <a:r>
              <a:rPr sz="3450" spc="105" dirty="0">
                <a:solidFill>
                  <a:srgbClr val="535353"/>
                </a:solidFill>
                <a:latin typeface="Tahoma"/>
                <a:cs typeface="Tahoma"/>
              </a:rPr>
              <a:t>e</a:t>
            </a:r>
            <a:r>
              <a:rPr sz="3450" spc="-120" dirty="0">
                <a:solidFill>
                  <a:srgbClr val="535353"/>
                </a:solidFill>
                <a:latin typeface="Tahoma"/>
                <a:cs typeface="Tahoma"/>
              </a:rPr>
              <a:t> </a:t>
            </a:r>
            <a:r>
              <a:rPr sz="3450" spc="5" dirty="0">
                <a:solidFill>
                  <a:srgbClr val="535353"/>
                </a:solidFill>
                <a:latin typeface="Tahoma"/>
                <a:cs typeface="Tahoma"/>
              </a:rPr>
              <a:t>tre</a:t>
            </a:r>
            <a:r>
              <a:rPr sz="3450" spc="-120" dirty="0">
                <a:solidFill>
                  <a:srgbClr val="535353"/>
                </a:solidFill>
                <a:latin typeface="Tahoma"/>
                <a:cs typeface="Tahoma"/>
              </a:rPr>
              <a:t> </a:t>
            </a:r>
            <a:r>
              <a:rPr sz="3450" spc="125" dirty="0">
                <a:solidFill>
                  <a:srgbClr val="535353"/>
                </a:solidFill>
                <a:latin typeface="Tahoma"/>
                <a:cs typeface="Tahoma"/>
              </a:rPr>
              <a:t>di</a:t>
            </a:r>
            <a:r>
              <a:rPr sz="3450" spc="-120" dirty="0">
                <a:solidFill>
                  <a:srgbClr val="535353"/>
                </a:solidFill>
                <a:latin typeface="Tahoma"/>
                <a:cs typeface="Tahoma"/>
              </a:rPr>
              <a:t> </a:t>
            </a:r>
            <a:r>
              <a:rPr sz="3450" spc="85" dirty="0">
                <a:solidFill>
                  <a:srgbClr val="535353"/>
                </a:solidFill>
                <a:latin typeface="Tahoma"/>
                <a:cs typeface="Tahoma"/>
              </a:rPr>
              <a:t>sostituzione:</a:t>
            </a:r>
            <a:endParaRPr sz="3450" dirty="0">
              <a:latin typeface="Tahoma"/>
              <a:cs typeface="Tahoma"/>
            </a:endParaRPr>
          </a:p>
          <a:p>
            <a:pPr marL="569595" marR="1614805" indent="-440055">
              <a:lnSpc>
                <a:spcPct val="101600"/>
              </a:lnSpc>
              <a:spcBef>
                <a:spcPts val="1155"/>
              </a:spcBef>
              <a:buClr>
                <a:srgbClr val="535353"/>
              </a:buClr>
              <a:buSzPct val="81159"/>
              <a:buFont typeface="Tahoma"/>
              <a:buChar char="◉"/>
              <a:tabLst>
                <a:tab pos="569595" algn="l"/>
                <a:tab pos="570230" algn="l"/>
              </a:tabLst>
            </a:pPr>
            <a:r>
              <a:rPr sz="3450" i="1" spc="90" dirty="0">
                <a:solidFill>
                  <a:srgbClr val="FF2F92"/>
                </a:solidFill>
                <a:latin typeface="Arial"/>
                <a:cs typeface="Arial"/>
              </a:rPr>
              <a:t>Substitute</a:t>
            </a:r>
            <a:r>
              <a:rPr sz="3450" i="1" dirty="0">
                <a:solidFill>
                  <a:srgbClr val="FF2F92"/>
                </a:solidFill>
                <a:latin typeface="Arial"/>
                <a:cs typeface="Arial"/>
              </a:rPr>
              <a:t> </a:t>
            </a:r>
            <a:r>
              <a:rPr sz="3450" i="1" spc="25" dirty="0">
                <a:solidFill>
                  <a:srgbClr val="FF2F92"/>
                </a:solidFill>
                <a:latin typeface="Arial"/>
                <a:cs typeface="Arial"/>
              </a:rPr>
              <a:t>bytes</a:t>
            </a:r>
            <a:r>
              <a:rPr sz="3450" spc="25" dirty="0">
                <a:solidFill>
                  <a:srgbClr val="535353"/>
                </a:solidFill>
                <a:latin typeface="Tahoma"/>
                <a:cs typeface="Tahoma"/>
              </a:rPr>
              <a:t>:</a:t>
            </a:r>
            <a:r>
              <a:rPr lang="it-IT" sz="3450" spc="-114" dirty="0">
                <a:solidFill>
                  <a:srgbClr val="535353"/>
                </a:solidFill>
                <a:latin typeface="Tahoma"/>
                <a:cs typeface="Tahoma"/>
              </a:rPr>
              <a:t> </a:t>
            </a:r>
            <a:r>
              <a:rPr sz="3450" spc="114" dirty="0" err="1">
                <a:solidFill>
                  <a:srgbClr val="535353"/>
                </a:solidFill>
                <a:latin typeface="Tahoma"/>
                <a:cs typeface="Tahoma"/>
              </a:rPr>
              <a:t>sostituzione</a:t>
            </a:r>
            <a:r>
              <a:rPr sz="3450" spc="-125" dirty="0">
                <a:solidFill>
                  <a:srgbClr val="535353"/>
                </a:solidFill>
                <a:latin typeface="Tahoma"/>
                <a:cs typeface="Tahoma"/>
              </a:rPr>
              <a:t> </a:t>
            </a:r>
            <a:r>
              <a:rPr sz="3450" spc="120" dirty="0">
                <a:solidFill>
                  <a:srgbClr val="535353"/>
                </a:solidFill>
                <a:latin typeface="Tahoma"/>
                <a:cs typeface="Tahoma"/>
              </a:rPr>
              <a:t>del</a:t>
            </a:r>
            <a:r>
              <a:rPr sz="3450" spc="-120" dirty="0">
                <a:solidFill>
                  <a:srgbClr val="535353"/>
                </a:solidFill>
                <a:latin typeface="Tahoma"/>
                <a:cs typeface="Tahoma"/>
              </a:rPr>
              <a:t> </a:t>
            </a:r>
            <a:r>
              <a:rPr sz="3450" spc="210" dirty="0">
                <a:solidFill>
                  <a:srgbClr val="535353"/>
                </a:solidFill>
                <a:latin typeface="Tahoma"/>
                <a:cs typeface="Tahoma"/>
              </a:rPr>
              <a:t>blocco</a:t>
            </a:r>
            <a:r>
              <a:rPr sz="3450" spc="-120" dirty="0">
                <a:solidFill>
                  <a:srgbClr val="535353"/>
                </a:solidFill>
                <a:latin typeface="Tahoma"/>
                <a:cs typeface="Tahoma"/>
              </a:rPr>
              <a:t> </a:t>
            </a:r>
            <a:r>
              <a:rPr sz="3450" spc="95" dirty="0">
                <a:solidFill>
                  <a:srgbClr val="535353"/>
                </a:solidFill>
                <a:latin typeface="Tahoma"/>
                <a:cs typeface="Tahoma"/>
              </a:rPr>
              <a:t>byte</a:t>
            </a:r>
            <a:r>
              <a:rPr sz="3450" spc="-120" dirty="0">
                <a:solidFill>
                  <a:srgbClr val="535353"/>
                </a:solidFill>
                <a:latin typeface="Tahoma"/>
                <a:cs typeface="Tahoma"/>
              </a:rPr>
              <a:t> </a:t>
            </a:r>
            <a:r>
              <a:rPr sz="3450" spc="95" dirty="0">
                <a:solidFill>
                  <a:srgbClr val="535353"/>
                </a:solidFill>
                <a:latin typeface="Tahoma"/>
                <a:cs typeface="Tahoma"/>
              </a:rPr>
              <a:t>per</a:t>
            </a:r>
            <a:r>
              <a:rPr sz="3450" spc="-120" dirty="0">
                <a:solidFill>
                  <a:srgbClr val="535353"/>
                </a:solidFill>
                <a:latin typeface="Tahoma"/>
                <a:cs typeface="Tahoma"/>
              </a:rPr>
              <a:t> </a:t>
            </a:r>
            <a:r>
              <a:rPr sz="3450" spc="60" dirty="0">
                <a:solidFill>
                  <a:srgbClr val="535353"/>
                </a:solidFill>
                <a:latin typeface="Tahoma"/>
                <a:cs typeface="Tahoma"/>
              </a:rPr>
              <a:t>byte</a:t>
            </a:r>
            <a:endParaRPr sz="3450" dirty="0">
              <a:latin typeface="Tahoma"/>
              <a:cs typeface="Tahoma"/>
            </a:endParaRPr>
          </a:p>
          <a:p>
            <a:pPr marL="569595" indent="-440690">
              <a:lnSpc>
                <a:spcPct val="100000"/>
              </a:lnSpc>
              <a:spcBef>
                <a:spcPts val="1225"/>
              </a:spcBef>
              <a:buClr>
                <a:srgbClr val="535353"/>
              </a:buClr>
              <a:buSzPct val="81159"/>
              <a:buFont typeface="Tahoma"/>
              <a:buChar char="◉"/>
              <a:tabLst>
                <a:tab pos="569595" algn="l"/>
                <a:tab pos="570230" algn="l"/>
              </a:tabLst>
            </a:pPr>
            <a:r>
              <a:rPr sz="3450" i="1" spc="80" dirty="0">
                <a:solidFill>
                  <a:srgbClr val="FF2F92"/>
                </a:solidFill>
                <a:latin typeface="Arial"/>
                <a:cs typeface="Arial"/>
              </a:rPr>
              <a:t>Shift</a:t>
            </a:r>
            <a:r>
              <a:rPr sz="3450" i="1" dirty="0">
                <a:solidFill>
                  <a:srgbClr val="FF2F92"/>
                </a:solidFill>
                <a:latin typeface="Arial"/>
                <a:cs typeface="Arial"/>
              </a:rPr>
              <a:t> </a:t>
            </a:r>
            <a:r>
              <a:rPr sz="3450" i="1" spc="40" dirty="0">
                <a:solidFill>
                  <a:srgbClr val="FF2F92"/>
                </a:solidFill>
                <a:latin typeface="Arial"/>
                <a:cs typeface="Arial"/>
              </a:rPr>
              <a:t>rows</a:t>
            </a:r>
            <a:r>
              <a:rPr sz="3450" spc="40" dirty="0">
                <a:solidFill>
                  <a:srgbClr val="535353"/>
                </a:solidFill>
                <a:latin typeface="Tahoma"/>
                <a:cs typeface="Tahoma"/>
              </a:rPr>
              <a:t>:</a:t>
            </a:r>
            <a:r>
              <a:rPr sz="3450" spc="-114" dirty="0">
                <a:solidFill>
                  <a:srgbClr val="535353"/>
                </a:solidFill>
                <a:latin typeface="Tahoma"/>
                <a:cs typeface="Tahoma"/>
              </a:rPr>
              <a:t> </a:t>
            </a:r>
            <a:r>
              <a:rPr sz="3450" spc="80" dirty="0" err="1">
                <a:solidFill>
                  <a:srgbClr val="535353"/>
                </a:solidFill>
                <a:latin typeface="Tahoma"/>
                <a:cs typeface="Tahoma"/>
              </a:rPr>
              <a:t>permutazione</a:t>
            </a:r>
            <a:r>
              <a:rPr lang="it-IT" sz="3450" spc="80" dirty="0">
                <a:solidFill>
                  <a:srgbClr val="535353"/>
                </a:solidFill>
                <a:latin typeface="Tahoma"/>
                <a:cs typeface="Tahoma"/>
              </a:rPr>
              <a:t> (‘’mescolamento’’)</a:t>
            </a:r>
            <a:endParaRPr sz="3450" dirty="0">
              <a:latin typeface="Tahoma"/>
              <a:cs typeface="Tahoma"/>
            </a:endParaRPr>
          </a:p>
          <a:p>
            <a:pPr marL="569595" marR="17780" indent="-440055">
              <a:lnSpc>
                <a:spcPct val="101600"/>
              </a:lnSpc>
              <a:spcBef>
                <a:spcPts val="1160"/>
              </a:spcBef>
              <a:buClr>
                <a:srgbClr val="535353"/>
              </a:buClr>
              <a:buSzPct val="81159"/>
              <a:buFont typeface="Tahoma"/>
              <a:buChar char="◉"/>
              <a:tabLst>
                <a:tab pos="569595" algn="l"/>
                <a:tab pos="570230" algn="l"/>
              </a:tabLst>
            </a:pPr>
            <a:r>
              <a:rPr sz="3450" i="1" spc="90" dirty="0">
                <a:solidFill>
                  <a:srgbClr val="FF2F92"/>
                </a:solidFill>
                <a:latin typeface="Arial"/>
                <a:cs typeface="Arial"/>
              </a:rPr>
              <a:t>Mix</a:t>
            </a:r>
            <a:r>
              <a:rPr sz="3450" i="1" spc="5" dirty="0">
                <a:solidFill>
                  <a:srgbClr val="FF2F92"/>
                </a:solidFill>
                <a:latin typeface="Arial"/>
                <a:cs typeface="Arial"/>
              </a:rPr>
              <a:t> </a:t>
            </a:r>
            <a:r>
              <a:rPr sz="3450" i="1" spc="60" dirty="0">
                <a:solidFill>
                  <a:srgbClr val="FF2F92"/>
                </a:solidFill>
                <a:latin typeface="Arial"/>
                <a:cs typeface="Arial"/>
              </a:rPr>
              <a:t>columns</a:t>
            </a:r>
            <a:r>
              <a:rPr sz="3450" spc="60" dirty="0">
                <a:solidFill>
                  <a:srgbClr val="535353"/>
                </a:solidFill>
                <a:latin typeface="Tahoma"/>
                <a:cs typeface="Tahoma"/>
              </a:rPr>
              <a:t>:</a:t>
            </a:r>
            <a:r>
              <a:rPr sz="3450" spc="-110" dirty="0">
                <a:solidFill>
                  <a:srgbClr val="535353"/>
                </a:solidFill>
                <a:latin typeface="Tahoma"/>
                <a:cs typeface="Tahoma"/>
              </a:rPr>
              <a:t> </a:t>
            </a:r>
            <a:r>
              <a:rPr sz="3450" spc="80" dirty="0">
                <a:solidFill>
                  <a:srgbClr val="535353"/>
                </a:solidFill>
                <a:latin typeface="Tahoma"/>
                <a:cs typeface="Tahoma"/>
              </a:rPr>
              <a:t>una</a:t>
            </a:r>
            <a:r>
              <a:rPr sz="3450" spc="-114" dirty="0">
                <a:solidFill>
                  <a:srgbClr val="535353"/>
                </a:solidFill>
                <a:latin typeface="Tahoma"/>
                <a:cs typeface="Tahoma"/>
              </a:rPr>
              <a:t> </a:t>
            </a:r>
            <a:r>
              <a:rPr sz="3450" spc="114" dirty="0" err="1">
                <a:solidFill>
                  <a:srgbClr val="535353"/>
                </a:solidFill>
                <a:latin typeface="Tahoma"/>
                <a:cs typeface="Tahoma"/>
              </a:rPr>
              <a:t>sostituzione</a:t>
            </a:r>
            <a:r>
              <a:rPr sz="3450" spc="-110" dirty="0">
                <a:solidFill>
                  <a:srgbClr val="535353"/>
                </a:solidFill>
                <a:latin typeface="Tahoma"/>
                <a:cs typeface="Tahoma"/>
              </a:rPr>
              <a:t> </a:t>
            </a:r>
            <a:r>
              <a:rPr lang="it-IT" sz="3450" spc="165" dirty="0">
                <a:solidFill>
                  <a:srgbClr val="535353"/>
                </a:solidFill>
                <a:latin typeface="Tahoma"/>
                <a:cs typeface="Tahoma"/>
              </a:rPr>
              <a:t>colonna per colonna</a:t>
            </a:r>
            <a:endParaRPr sz="3450" dirty="0">
              <a:latin typeface="Tahoma"/>
              <a:cs typeface="Tahoma"/>
            </a:endParaRPr>
          </a:p>
          <a:p>
            <a:pPr marL="569595" marR="26034" indent="-440055">
              <a:lnSpc>
                <a:spcPct val="101600"/>
              </a:lnSpc>
              <a:spcBef>
                <a:spcPts val="1155"/>
              </a:spcBef>
              <a:buClr>
                <a:srgbClr val="535353"/>
              </a:buClr>
              <a:buSzPct val="81159"/>
              <a:buFont typeface="Tahoma"/>
              <a:buChar char="◉"/>
              <a:tabLst>
                <a:tab pos="569595" algn="l"/>
                <a:tab pos="570230" algn="l"/>
              </a:tabLst>
            </a:pPr>
            <a:r>
              <a:rPr sz="3450" i="1" spc="155" dirty="0">
                <a:solidFill>
                  <a:srgbClr val="FF2F92"/>
                </a:solidFill>
                <a:latin typeface="Arial"/>
                <a:cs typeface="Arial"/>
              </a:rPr>
              <a:t>Add</a:t>
            </a:r>
            <a:r>
              <a:rPr sz="3450" i="1" spc="-5" dirty="0">
                <a:solidFill>
                  <a:srgbClr val="FF2F92"/>
                </a:solidFill>
                <a:latin typeface="Arial"/>
                <a:cs typeface="Arial"/>
              </a:rPr>
              <a:t> </a:t>
            </a:r>
            <a:r>
              <a:rPr sz="3450" i="1" spc="120" dirty="0">
                <a:solidFill>
                  <a:srgbClr val="FF2F92"/>
                </a:solidFill>
                <a:latin typeface="Arial"/>
                <a:cs typeface="Arial"/>
              </a:rPr>
              <a:t>round</a:t>
            </a:r>
            <a:r>
              <a:rPr sz="3450" i="1" dirty="0">
                <a:solidFill>
                  <a:srgbClr val="FF2F92"/>
                </a:solidFill>
                <a:latin typeface="Arial"/>
                <a:cs typeface="Arial"/>
              </a:rPr>
              <a:t> </a:t>
            </a:r>
            <a:r>
              <a:rPr sz="3450" i="1" spc="-45" dirty="0">
                <a:solidFill>
                  <a:srgbClr val="FF2F92"/>
                </a:solidFill>
                <a:latin typeface="Arial"/>
                <a:cs typeface="Arial"/>
              </a:rPr>
              <a:t>key</a:t>
            </a:r>
            <a:r>
              <a:rPr sz="3450" spc="-45" dirty="0">
                <a:solidFill>
                  <a:srgbClr val="535353"/>
                </a:solidFill>
                <a:latin typeface="Tahoma"/>
                <a:cs typeface="Tahoma"/>
              </a:rPr>
              <a:t>:</a:t>
            </a:r>
            <a:r>
              <a:rPr sz="3450" spc="-120" dirty="0">
                <a:solidFill>
                  <a:srgbClr val="535353"/>
                </a:solidFill>
                <a:latin typeface="Tahoma"/>
                <a:cs typeface="Tahoma"/>
              </a:rPr>
              <a:t> </a:t>
            </a:r>
            <a:r>
              <a:rPr sz="3450" spc="80" dirty="0">
                <a:solidFill>
                  <a:srgbClr val="535353"/>
                </a:solidFill>
                <a:latin typeface="Tahoma"/>
                <a:cs typeface="Tahoma"/>
              </a:rPr>
              <a:t>una</a:t>
            </a:r>
            <a:r>
              <a:rPr sz="3450" spc="-125" dirty="0">
                <a:solidFill>
                  <a:srgbClr val="535353"/>
                </a:solidFill>
                <a:latin typeface="Tahoma"/>
                <a:cs typeface="Tahoma"/>
              </a:rPr>
              <a:t> </a:t>
            </a:r>
            <a:r>
              <a:rPr sz="3450" spc="150" dirty="0">
                <a:solidFill>
                  <a:srgbClr val="535353"/>
                </a:solidFill>
                <a:latin typeface="Tahoma"/>
                <a:cs typeface="Tahoma"/>
              </a:rPr>
              <a:t>semplice</a:t>
            </a:r>
            <a:r>
              <a:rPr sz="3450" spc="-120" dirty="0">
                <a:solidFill>
                  <a:srgbClr val="535353"/>
                </a:solidFill>
                <a:latin typeface="Tahoma"/>
                <a:cs typeface="Tahoma"/>
              </a:rPr>
              <a:t> </a:t>
            </a:r>
            <a:r>
              <a:rPr sz="3450" spc="114" dirty="0">
                <a:solidFill>
                  <a:srgbClr val="535353"/>
                </a:solidFill>
                <a:latin typeface="Tahoma"/>
                <a:cs typeface="Tahoma"/>
              </a:rPr>
              <a:t>operazione</a:t>
            </a:r>
            <a:r>
              <a:rPr sz="3450" spc="-120" dirty="0">
                <a:solidFill>
                  <a:srgbClr val="535353"/>
                </a:solidFill>
                <a:latin typeface="Tahoma"/>
                <a:cs typeface="Tahoma"/>
              </a:rPr>
              <a:t> </a:t>
            </a:r>
            <a:r>
              <a:rPr sz="3450" spc="125" dirty="0">
                <a:solidFill>
                  <a:srgbClr val="535353"/>
                </a:solidFill>
                <a:latin typeface="Tahoma"/>
                <a:cs typeface="Tahoma"/>
              </a:rPr>
              <a:t>di</a:t>
            </a:r>
            <a:r>
              <a:rPr sz="3450" spc="-120" dirty="0">
                <a:solidFill>
                  <a:srgbClr val="535353"/>
                </a:solidFill>
                <a:latin typeface="Tahoma"/>
                <a:cs typeface="Tahoma"/>
              </a:rPr>
              <a:t> </a:t>
            </a:r>
            <a:r>
              <a:rPr sz="3450" spc="240" dirty="0">
                <a:solidFill>
                  <a:srgbClr val="535353"/>
                </a:solidFill>
                <a:latin typeface="Tahoma"/>
                <a:cs typeface="Tahoma"/>
              </a:rPr>
              <a:t>XOR</a:t>
            </a:r>
            <a:r>
              <a:rPr sz="3450" spc="-125" dirty="0">
                <a:solidFill>
                  <a:srgbClr val="535353"/>
                </a:solidFill>
                <a:latin typeface="Tahoma"/>
                <a:cs typeface="Tahoma"/>
              </a:rPr>
              <a:t> </a:t>
            </a:r>
            <a:r>
              <a:rPr sz="3450" spc="90" dirty="0">
                <a:solidFill>
                  <a:srgbClr val="535353"/>
                </a:solidFill>
                <a:latin typeface="Tahoma"/>
                <a:cs typeface="Tahoma"/>
              </a:rPr>
              <a:t>bit-a-bit </a:t>
            </a:r>
            <a:r>
              <a:rPr sz="3450" spc="-1060" dirty="0">
                <a:solidFill>
                  <a:srgbClr val="535353"/>
                </a:solidFill>
                <a:latin typeface="Tahoma"/>
                <a:cs typeface="Tahoma"/>
              </a:rPr>
              <a:t> </a:t>
            </a:r>
            <a:r>
              <a:rPr sz="3450" spc="120" dirty="0">
                <a:solidFill>
                  <a:srgbClr val="535353"/>
                </a:solidFill>
                <a:latin typeface="Tahoma"/>
                <a:cs typeface="Tahoma"/>
              </a:rPr>
              <a:t>del </a:t>
            </a:r>
            <a:r>
              <a:rPr sz="3450" spc="210" dirty="0">
                <a:solidFill>
                  <a:srgbClr val="535353"/>
                </a:solidFill>
                <a:latin typeface="Tahoma"/>
                <a:cs typeface="Tahoma"/>
              </a:rPr>
              <a:t>blocco </a:t>
            </a:r>
            <a:r>
              <a:rPr sz="3450" spc="85" dirty="0">
                <a:solidFill>
                  <a:srgbClr val="535353"/>
                </a:solidFill>
                <a:latin typeface="Tahoma"/>
                <a:cs typeface="Tahoma"/>
              </a:rPr>
              <a:t>corrente </a:t>
            </a:r>
            <a:r>
              <a:rPr sz="3450" spc="190" dirty="0">
                <a:solidFill>
                  <a:srgbClr val="535353"/>
                </a:solidFill>
                <a:latin typeface="Tahoma"/>
                <a:cs typeface="Tahoma"/>
              </a:rPr>
              <a:t>con </a:t>
            </a:r>
            <a:r>
              <a:rPr sz="3450" spc="80" dirty="0">
                <a:solidFill>
                  <a:srgbClr val="535353"/>
                </a:solidFill>
                <a:latin typeface="Tahoma"/>
                <a:cs typeface="Tahoma"/>
              </a:rPr>
              <a:t>una </a:t>
            </a:r>
            <a:r>
              <a:rPr sz="3450" spc="120" dirty="0">
                <a:solidFill>
                  <a:srgbClr val="535353"/>
                </a:solidFill>
                <a:latin typeface="Tahoma"/>
                <a:cs typeface="Tahoma"/>
              </a:rPr>
              <a:t>porzione </a:t>
            </a:r>
            <a:r>
              <a:rPr sz="3450" spc="105" dirty="0" err="1">
                <a:solidFill>
                  <a:srgbClr val="535353"/>
                </a:solidFill>
                <a:latin typeface="Tahoma"/>
                <a:cs typeface="Tahoma"/>
              </a:rPr>
              <a:t>della</a:t>
            </a:r>
            <a:r>
              <a:rPr sz="3450" spc="105" dirty="0">
                <a:solidFill>
                  <a:srgbClr val="535353"/>
                </a:solidFill>
                <a:latin typeface="Tahoma"/>
                <a:cs typeface="Tahoma"/>
              </a:rPr>
              <a:t> </a:t>
            </a:r>
            <a:r>
              <a:rPr sz="3450" spc="120" dirty="0" err="1">
                <a:solidFill>
                  <a:srgbClr val="535353"/>
                </a:solidFill>
                <a:latin typeface="Tahoma"/>
                <a:cs typeface="Tahoma"/>
              </a:rPr>
              <a:t>chiave</a:t>
            </a:r>
            <a:r>
              <a:rPr lang="it-IT" sz="3450" spc="120" dirty="0">
                <a:solidFill>
                  <a:srgbClr val="535353"/>
                </a:solidFill>
                <a:latin typeface="Tahoma"/>
                <a:cs typeface="Tahoma"/>
              </a:rPr>
              <a:t> di sessione</a:t>
            </a:r>
            <a:endParaRPr sz="3450" dirty="0">
              <a:latin typeface="Tahoma"/>
              <a:cs typeface="Tahoma"/>
            </a:endParaRPr>
          </a:p>
        </p:txBody>
      </p:sp>
      <p:sp>
        <p:nvSpPr>
          <p:cNvPr id="3" name="object 3"/>
          <p:cNvSpPr txBox="1">
            <a:spLocks noGrp="1"/>
          </p:cNvSpPr>
          <p:nvPr>
            <p:ph type="title"/>
          </p:nvPr>
        </p:nvSpPr>
        <p:spPr>
          <a:xfrm>
            <a:off x="5148761" y="236202"/>
            <a:ext cx="9806940" cy="1282065"/>
          </a:xfrm>
          <a:prstGeom prst="rect">
            <a:avLst/>
          </a:prstGeom>
        </p:spPr>
        <p:txBody>
          <a:bodyPr vert="horz" wrap="square" lIns="0" tIns="12065" rIns="0" bIns="0" rtlCol="0">
            <a:spAutoFit/>
          </a:bodyPr>
          <a:lstStyle/>
          <a:p>
            <a:pPr marL="12700">
              <a:lnSpc>
                <a:spcPct val="100000"/>
              </a:lnSpc>
              <a:spcBef>
                <a:spcPts val="95"/>
              </a:spcBef>
            </a:pPr>
            <a:r>
              <a:rPr spc="-415" dirty="0"/>
              <a:t>P</a:t>
            </a:r>
            <a:r>
              <a:rPr spc="-360" dirty="0"/>
              <a:t>r</a:t>
            </a:r>
            <a:r>
              <a:rPr spc="-320" dirty="0"/>
              <a:t>o</a:t>
            </a:r>
            <a:r>
              <a:rPr spc="-105" dirty="0"/>
              <a:t>c</a:t>
            </a:r>
            <a:r>
              <a:rPr spc="-15" dirty="0"/>
              <a:t>e</a:t>
            </a:r>
            <a:r>
              <a:rPr spc="-350" dirty="0"/>
              <a:t>ss</a:t>
            </a:r>
            <a:r>
              <a:rPr spc="-320" dirty="0"/>
              <a:t>o</a:t>
            </a:r>
            <a:r>
              <a:rPr spc="-665" dirty="0"/>
              <a:t> </a:t>
            </a:r>
            <a:r>
              <a:rPr spc="-130" dirty="0"/>
              <a:t>d</a:t>
            </a:r>
            <a:r>
              <a:rPr spc="-320" dirty="0"/>
              <a:t>i</a:t>
            </a:r>
            <a:r>
              <a:rPr spc="-665" dirty="0"/>
              <a:t> </a:t>
            </a:r>
            <a:r>
              <a:rPr spc="-105" dirty="0"/>
              <a:t>c</a:t>
            </a:r>
            <a:r>
              <a:rPr spc="-325" dirty="0"/>
              <a:t>i</a:t>
            </a:r>
            <a:r>
              <a:rPr spc="185" dirty="0"/>
              <a:t>f</a:t>
            </a:r>
            <a:r>
              <a:rPr spc="-320" dirty="0"/>
              <a:t>r</a:t>
            </a:r>
            <a:r>
              <a:rPr spc="-80" dirty="0"/>
              <a:t>a</a:t>
            </a:r>
            <a:r>
              <a:rPr spc="180" dirty="0"/>
              <a:t>t</a:t>
            </a:r>
            <a:r>
              <a:rPr spc="-290" dirty="0"/>
              <a:t>u</a:t>
            </a:r>
            <a:r>
              <a:rPr spc="-320" dirty="0"/>
              <a:t>r</a:t>
            </a:r>
            <a:r>
              <a:rPr spc="-80" dirty="0"/>
              <a:t>a</a:t>
            </a:r>
          </a:p>
        </p:txBody>
      </p:sp>
    </p:spTree>
    <p:extLst>
      <p:ext uri="{BB962C8B-B14F-4D97-AF65-F5344CB8AC3E}">
        <p14:creationId xmlns:p14="http://schemas.microsoft.com/office/powerpoint/2010/main" val="68071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asellaDiTesto 30">
            <a:extLst>
              <a:ext uri="{FF2B5EF4-FFF2-40B4-BE49-F238E27FC236}">
                <a16:creationId xmlns:a16="http://schemas.microsoft.com/office/drawing/2014/main" id="{A96C8591-091D-1890-1DCF-CDD2858E12E4}"/>
              </a:ext>
            </a:extLst>
          </p:cNvPr>
          <p:cNvSpPr txBox="1"/>
          <p:nvPr/>
        </p:nvSpPr>
        <p:spPr>
          <a:xfrm>
            <a:off x="2279649" y="3978275"/>
            <a:ext cx="15544800" cy="3877985"/>
          </a:xfrm>
          <a:prstGeom prst="rect">
            <a:avLst/>
          </a:prstGeom>
          <a:noFill/>
        </p:spPr>
        <p:txBody>
          <a:bodyPr wrap="square" rtlCol="0">
            <a:spAutoFit/>
          </a:bodyPr>
          <a:lstStyle/>
          <a:p>
            <a:r>
              <a:rPr lang="it-IT" sz="4100" dirty="0">
                <a:solidFill>
                  <a:schemeClr val="tx1">
                    <a:lumMod val="65000"/>
                    <a:lumOff val="35000"/>
                  </a:schemeClr>
                </a:solidFill>
              </a:rPr>
              <a:t>Detta anche </a:t>
            </a:r>
            <a:r>
              <a:rPr lang="it-IT" sz="4100" dirty="0">
                <a:solidFill>
                  <a:srgbClr val="FF2F92"/>
                </a:solidFill>
              </a:rPr>
              <a:t>crittografia a chiave privata</a:t>
            </a:r>
            <a:endParaRPr lang="it-IT" sz="4100" dirty="0">
              <a:solidFill>
                <a:schemeClr val="tx1">
                  <a:lumMod val="65000"/>
                  <a:lumOff val="35000"/>
                </a:schemeClr>
              </a:solidFill>
            </a:endParaRPr>
          </a:p>
          <a:p>
            <a:endParaRPr lang="it-IT" sz="4100" dirty="0">
              <a:solidFill>
                <a:schemeClr val="tx1">
                  <a:lumMod val="65000"/>
                  <a:lumOff val="35000"/>
                </a:schemeClr>
              </a:solidFill>
            </a:endParaRPr>
          </a:p>
          <a:p>
            <a:pPr marL="571500" indent="-571500">
              <a:buFont typeface="Arial" panose="020B0604020202020204" pitchFamily="34" charset="0"/>
              <a:buChar char="•"/>
            </a:pPr>
            <a:r>
              <a:rPr lang="it-IT" sz="4100" dirty="0">
                <a:solidFill>
                  <a:schemeClr val="tx1">
                    <a:lumMod val="65000"/>
                    <a:lumOff val="35000"/>
                  </a:schemeClr>
                </a:solidFill>
              </a:rPr>
              <a:t>La chiave usata per criptare il messaggio è </a:t>
            </a:r>
            <a:r>
              <a:rPr lang="it-IT" sz="4100" u="sng" dirty="0">
                <a:solidFill>
                  <a:schemeClr val="tx1">
                    <a:lumMod val="65000"/>
                    <a:lumOff val="35000"/>
                  </a:schemeClr>
                </a:solidFill>
              </a:rPr>
              <a:t>la stessa</a:t>
            </a:r>
            <a:r>
              <a:rPr lang="it-IT" sz="4100" dirty="0">
                <a:solidFill>
                  <a:schemeClr val="tx1">
                    <a:lumMod val="65000"/>
                    <a:lumOff val="35000"/>
                  </a:schemeClr>
                </a:solidFill>
              </a:rPr>
              <a:t> che usiamo per decrittarlo</a:t>
            </a:r>
          </a:p>
          <a:p>
            <a:pPr marL="571500" indent="-571500">
              <a:buFont typeface="Arial" panose="020B0604020202020204" pitchFamily="34" charset="0"/>
              <a:buChar char="•"/>
            </a:pPr>
            <a:endParaRPr lang="it-IT" sz="4100" dirty="0">
              <a:solidFill>
                <a:schemeClr val="tx1">
                  <a:lumMod val="65000"/>
                  <a:lumOff val="35000"/>
                </a:schemeClr>
              </a:solidFill>
            </a:endParaRPr>
          </a:p>
          <a:p>
            <a:pPr marL="571500" indent="-571500">
              <a:buFont typeface="Arial" panose="020B0604020202020204" pitchFamily="34" charset="0"/>
              <a:buChar char="•"/>
            </a:pPr>
            <a:r>
              <a:rPr lang="it-IT" sz="4100" dirty="0">
                <a:solidFill>
                  <a:schemeClr val="tx1">
                    <a:lumMod val="65000"/>
                    <a:lumOff val="35000"/>
                  </a:schemeClr>
                </a:solidFill>
              </a:rPr>
              <a:t>La chiave deve essere protetta da eventuali nemici</a:t>
            </a:r>
          </a:p>
        </p:txBody>
      </p:sp>
      <p:sp>
        <p:nvSpPr>
          <p:cNvPr id="32" name="object 3">
            <a:extLst>
              <a:ext uri="{FF2B5EF4-FFF2-40B4-BE49-F238E27FC236}">
                <a16:creationId xmlns:a16="http://schemas.microsoft.com/office/drawing/2014/main" id="{4B6A3C6A-AB2D-321E-14C6-7EBA0C8E2619}"/>
              </a:ext>
            </a:extLst>
          </p:cNvPr>
          <p:cNvSpPr txBox="1">
            <a:spLocks noGrp="1"/>
          </p:cNvSpPr>
          <p:nvPr>
            <p:ph type="title"/>
          </p:nvPr>
        </p:nvSpPr>
        <p:spPr>
          <a:xfrm>
            <a:off x="4105374" y="701675"/>
            <a:ext cx="11893351" cy="1282065"/>
          </a:xfrm>
          <a:prstGeom prst="rect">
            <a:avLst/>
          </a:prstGeom>
        </p:spPr>
        <p:txBody>
          <a:bodyPr vert="horz" wrap="square" lIns="0" tIns="12065" rIns="0" bIns="0" rtlCol="0">
            <a:spAutoFit/>
          </a:bodyPr>
          <a:lstStyle/>
          <a:p>
            <a:pPr marL="12700">
              <a:lnSpc>
                <a:spcPct val="100000"/>
              </a:lnSpc>
              <a:spcBef>
                <a:spcPts val="95"/>
              </a:spcBef>
            </a:pPr>
            <a:r>
              <a:rPr lang="it-IT" spc="-415" dirty="0">
                <a:latin typeface="Arial"/>
                <a:cs typeface="Arial"/>
              </a:rPr>
              <a:t>La crittografia simmetrica</a:t>
            </a:r>
            <a:endParaRPr spc="-15" dirty="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278573" y="236202"/>
            <a:ext cx="11548110" cy="1282065"/>
          </a:xfrm>
          <a:prstGeom prst="rect">
            <a:avLst/>
          </a:prstGeom>
        </p:spPr>
        <p:txBody>
          <a:bodyPr vert="horz" wrap="square" lIns="0" tIns="12065" rIns="0" bIns="0" rtlCol="0">
            <a:spAutoFit/>
          </a:bodyPr>
          <a:lstStyle/>
          <a:p>
            <a:pPr marL="12700">
              <a:lnSpc>
                <a:spcPct val="100000"/>
              </a:lnSpc>
              <a:spcBef>
                <a:spcPts val="95"/>
              </a:spcBef>
            </a:pPr>
            <a:r>
              <a:rPr spc="-370" dirty="0"/>
              <a:t>L</a:t>
            </a:r>
            <a:r>
              <a:rPr spc="-275" dirty="0"/>
              <a:t>e</a:t>
            </a:r>
            <a:r>
              <a:rPr spc="-660" dirty="0"/>
              <a:t> </a:t>
            </a:r>
            <a:r>
              <a:rPr spc="180" dirty="0"/>
              <a:t>t</a:t>
            </a:r>
            <a:r>
              <a:rPr spc="-320" dirty="0"/>
              <a:t>r</a:t>
            </a:r>
            <a:r>
              <a:rPr spc="-80" dirty="0"/>
              <a:t>a</a:t>
            </a:r>
            <a:r>
              <a:rPr spc="-345" dirty="0"/>
              <a:t>s</a:t>
            </a:r>
            <a:r>
              <a:rPr spc="65" dirty="0"/>
              <a:t>f</a:t>
            </a:r>
            <a:r>
              <a:rPr spc="-325" dirty="0"/>
              <a:t>o</a:t>
            </a:r>
            <a:r>
              <a:rPr spc="-220" dirty="0"/>
              <a:t>rm</a:t>
            </a:r>
            <a:r>
              <a:rPr spc="-105" dirty="0"/>
              <a:t>a</a:t>
            </a:r>
            <a:r>
              <a:rPr spc="40" dirty="0"/>
              <a:t>z</a:t>
            </a:r>
            <a:r>
              <a:rPr spc="-325" dirty="0"/>
              <a:t>io</a:t>
            </a:r>
            <a:r>
              <a:rPr spc="-290" dirty="0"/>
              <a:t>n</a:t>
            </a:r>
            <a:r>
              <a:rPr spc="-320" dirty="0"/>
              <a:t>i</a:t>
            </a:r>
            <a:r>
              <a:rPr spc="-665" dirty="0"/>
              <a:t> </a:t>
            </a:r>
            <a:r>
              <a:rPr spc="-135" dirty="0"/>
              <a:t>d</a:t>
            </a:r>
            <a:r>
              <a:rPr spc="-320" dirty="0"/>
              <a:t>i</a:t>
            </a:r>
            <a:r>
              <a:rPr spc="-665" dirty="0"/>
              <a:t> </a:t>
            </a:r>
            <a:r>
              <a:rPr spc="-275" dirty="0"/>
              <a:t>A</a:t>
            </a:r>
            <a:r>
              <a:rPr spc="-780" dirty="0"/>
              <a:t>E</a:t>
            </a:r>
            <a:r>
              <a:rPr spc="-300" dirty="0"/>
              <a:t>S</a:t>
            </a:r>
          </a:p>
        </p:txBody>
      </p:sp>
      <p:sp>
        <p:nvSpPr>
          <p:cNvPr id="30" name="object 30"/>
          <p:cNvSpPr txBox="1"/>
          <p:nvPr/>
        </p:nvSpPr>
        <p:spPr>
          <a:xfrm>
            <a:off x="3916110" y="2586539"/>
            <a:ext cx="11057255" cy="2155190"/>
          </a:xfrm>
          <a:prstGeom prst="rect">
            <a:avLst/>
          </a:prstGeom>
        </p:spPr>
        <p:txBody>
          <a:bodyPr vert="horz" wrap="square" lIns="0" tIns="5715" rIns="0" bIns="0" rtlCol="0">
            <a:spAutoFit/>
          </a:bodyPr>
          <a:lstStyle/>
          <a:p>
            <a:pPr marL="12700" marR="5080">
              <a:lnSpc>
                <a:spcPct val="101600"/>
              </a:lnSpc>
              <a:spcBef>
                <a:spcPts val="45"/>
              </a:spcBef>
            </a:pPr>
            <a:r>
              <a:rPr sz="3450" spc="90" dirty="0">
                <a:solidFill>
                  <a:srgbClr val="535353"/>
                </a:solidFill>
                <a:latin typeface="Tahoma"/>
                <a:cs typeface="Tahoma"/>
              </a:rPr>
              <a:t>Vediamo</a:t>
            </a:r>
            <a:r>
              <a:rPr sz="3450" spc="-125" dirty="0">
                <a:solidFill>
                  <a:srgbClr val="535353"/>
                </a:solidFill>
                <a:latin typeface="Tahoma"/>
                <a:cs typeface="Tahoma"/>
              </a:rPr>
              <a:t> </a:t>
            </a:r>
            <a:r>
              <a:rPr sz="3450" spc="90" dirty="0">
                <a:solidFill>
                  <a:srgbClr val="535353"/>
                </a:solidFill>
                <a:latin typeface="Tahoma"/>
                <a:cs typeface="Tahoma"/>
              </a:rPr>
              <a:t>ora</a:t>
            </a:r>
            <a:r>
              <a:rPr sz="3450" spc="-125" dirty="0">
                <a:solidFill>
                  <a:srgbClr val="535353"/>
                </a:solidFill>
                <a:latin typeface="Tahoma"/>
                <a:cs typeface="Tahoma"/>
              </a:rPr>
              <a:t> </a:t>
            </a:r>
            <a:r>
              <a:rPr sz="3450" spc="75" dirty="0">
                <a:solidFill>
                  <a:srgbClr val="535353"/>
                </a:solidFill>
                <a:latin typeface="Tahoma"/>
                <a:cs typeface="Tahoma"/>
              </a:rPr>
              <a:t>le</a:t>
            </a:r>
            <a:r>
              <a:rPr sz="3450" spc="-120" dirty="0">
                <a:solidFill>
                  <a:srgbClr val="535353"/>
                </a:solidFill>
                <a:latin typeface="Tahoma"/>
                <a:cs typeface="Tahoma"/>
              </a:rPr>
              <a:t> </a:t>
            </a:r>
            <a:r>
              <a:rPr sz="3450" spc="65" dirty="0">
                <a:solidFill>
                  <a:srgbClr val="535353"/>
                </a:solidFill>
                <a:latin typeface="Tahoma"/>
                <a:cs typeface="Tahoma"/>
              </a:rPr>
              <a:t>quattro</a:t>
            </a:r>
            <a:r>
              <a:rPr sz="3450" spc="-125" dirty="0">
                <a:solidFill>
                  <a:srgbClr val="535353"/>
                </a:solidFill>
                <a:latin typeface="Tahoma"/>
                <a:cs typeface="Tahoma"/>
              </a:rPr>
              <a:t> </a:t>
            </a:r>
            <a:r>
              <a:rPr sz="3450" spc="90" dirty="0">
                <a:solidFill>
                  <a:srgbClr val="535353"/>
                </a:solidFill>
                <a:latin typeface="Tahoma"/>
                <a:cs typeface="Tahoma"/>
              </a:rPr>
              <a:t>trasformazioni</a:t>
            </a:r>
            <a:r>
              <a:rPr sz="3450" spc="-125" dirty="0">
                <a:solidFill>
                  <a:srgbClr val="535353"/>
                </a:solidFill>
                <a:latin typeface="Tahoma"/>
                <a:cs typeface="Tahoma"/>
              </a:rPr>
              <a:t> </a:t>
            </a:r>
            <a:r>
              <a:rPr sz="3450" spc="125" dirty="0">
                <a:solidFill>
                  <a:srgbClr val="535353"/>
                </a:solidFill>
                <a:latin typeface="Tahoma"/>
                <a:cs typeface="Tahoma"/>
              </a:rPr>
              <a:t>di</a:t>
            </a:r>
            <a:r>
              <a:rPr sz="3450" spc="-120" dirty="0">
                <a:solidFill>
                  <a:srgbClr val="535353"/>
                </a:solidFill>
                <a:latin typeface="Tahoma"/>
                <a:cs typeface="Tahoma"/>
              </a:rPr>
              <a:t> </a:t>
            </a:r>
            <a:r>
              <a:rPr sz="3450" spc="180" dirty="0">
                <a:solidFill>
                  <a:srgbClr val="535353"/>
                </a:solidFill>
                <a:latin typeface="Tahoma"/>
                <a:cs typeface="Tahoma"/>
              </a:rPr>
              <a:t>AES.</a:t>
            </a:r>
            <a:r>
              <a:rPr sz="3450" spc="-125" dirty="0">
                <a:solidFill>
                  <a:srgbClr val="535353"/>
                </a:solidFill>
                <a:latin typeface="Tahoma"/>
                <a:cs typeface="Tahoma"/>
              </a:rPr>
              <a:t> </a:t>
            </a:r>
            <a:r>
              <a:rPr sz="3450" spc="160" dirty="0">
                <a:solidFill>
                  <a:srgbClr val="535353"/>
                </a:solidFill>
                <a:latin typeface="Tahoma"/>
                <a:cs typeface="Tahoma"/>
              </a:rPr>
              <a:t>Per</a:t>
            </a:r>
            <a:r>
              <a:rPr sz="3450" spc="-125" dirty="0">
                <a:solidFill>
                  <a:srgbClr val="535353"/>
                </a:solidFill>
                <a:latin typeface="Tahoma"/>
                <a:cs typeface="Tahoma"/>
              </a:rPr>
              <a:t> </a:t>
            </a:r>
            <a:r>
              <a:rPr sz="3450" spc="105" dirty="0">
                <a:solidFill>
                  <a:srgbClr val="535353"/>
                </a:solidFill>
                <a:latin typeface="Tahoma"/>
                <a:cs typeface="Tahoma"/>
              </a:rPr>
              <a:t>ogni </a:t>
            </a:r>
            <a:r>
              <a:rPr sz="3450" spc="-1060" dirty="0">
                <a:solidFill>
                  <a:srgbClr val="535353"/>
                </a:solidFill>
                <a:latin typeface="Tahoma"/>
                <a:cs typeface="Tahoma"/>
              </a:rPr>
              <a:t> </a:t>
            </a:r>
            <a:r>
              <a:rPr sz="3450" spc="90" dirty="0">
                <a:solidFill>
                  <a:srgbClr val="535353"/>
                </a:solidFill>
                <a:latin typeface="Tahoma"/>
                <a:cs typeface="Tahoma"/>
              </a:rPr>
              <a:t>trasformazione</a:t>
            </a:r>
            <a:r>
              <a:rPr sz="3450" spc="-120" dirty="0">
                <a:solidFill>
                  <a:srgbClr val="535353"/>
                </a:solidFill>
                <a:latin typeface="Tahoma"/>
                <a:cs typeface="Tahoma"/>
              </a:rPr>
              <a:t> </a:t>
            </a:r>
            <a:r>
              <a:rPr sz="3450" spc="100" dirty="0">
                <a:solidFill>
                  <a:srgbClr val="535353"/>
                </a:solidFill>
                <a:latin typeface="Tahoma"/>
                <a:cs typeface="Tahoma"/>
              </a:rPr>
              <a:t>vedremo</a:t>
            </a:r>
            <a:r>
              <a:rPr sz="3450" spc="-114" dirty="0">
                <a:solidFill>
                  <a:srgbClr val="535353"/>
                </a:solidFill>
                <a:latin typeface="Tahoma"/>
                <a:cs typeface="Tahoma"/>
              </a:rPr>
              <a:t> </a:t>
            </a:r>
            <a:r>
              <a:rPr sz="3450" spc="180" dirty="0">
                <a:solidFill>
                  <a:srgbClr val="535353"/>
                </a:solidFill>
                <a:latin typeface="Tahoma"/>
                <a:cs typeface="Tahoma"/>
              </a:rPr>
              <a:t>come</a:t>
            </a:r>
            <a:r>
              <a:rPr sz="3450" spc="-120" dirty="0">
                <a:solidFill>
                  <a:srgbClr val="535353"/>
                </a:solidFill>
                <a:latin typeface="Tahoma"/>
                <a:cs typeface="Tahoma"/>
              </a:rPr>
              <a:t> </a:t>
            </a:r>
            <a:r>
              <a:rPr sz="3450" spc="90" dirty="0">
                <a:solidFill>
                  <a:srgbClr val="535353"/>
                </a:solidFill>
                <a:latin typeface="Tahoma"/>
                <a:cs typeface="Tahoma"/>
              </a:rPr>
              <a:t>funziona</a:t>
            </a:r>
            <a:r>
              <a:rPr sz="3450" spc="-114" dirty="0">
                <a:solidFill>
                  <a:srgbClr val="535353"/>
                </a:solidFill>
                <a:latin typeface="Tahoma"/>
                <a:cs typeface="Tahoma"/>
              </a:rPr>
              <a:t> </a:t>
            </a:r>
            <a:r>
              <a:rPr sz="3450" spc="60" dirty="0">
                <a:solidFill>
                  <a:srgbClr val="535353"/>
                </a:solidFill>
                <a:latin typeface="Tahoma"/>
                <a:cs typeface="Tahoma"/>
              </a:rPr>
              <a:t>intuitivamente </a:t>
            </a:r>
            <a:r>
              <a:rPr sz="3450" spc="-1065" dirty="0">
                <a:solidFill>
                  <a:srgbClr val="535353"/>
                </a:solidFill>
                <a:latin typeface="Tahoma"/>
                <a:cs typeface="Tahoma"/>
              </a:rPr>
              <a:t> </a:t>
            </a:r>
            <a:r>
              <a:rPr sz="3450" spc="95" dirty="0">
                <a:solidFill>
                  <a:srgbClr val="535353"/>
                </a:solidFill>
                <a:latin typeface="Tahoma"/>
                <a:cs typeface="Tahoma"/>
              </a:rPr>
              <a:t>l’algoritmo </a:t>
            </a:r>
            <a:r>
              <a:rPr sz="3450" spc="125" dirty="0">
                <a:solidFill>
                  <a:srgbClr val="535353"/>
                </a:solidFill>
                <a:latin typeface="Tahoma"/>
                <a:cs typeface="Tahoma"/>
              </a:rPr>
              <a:t>di </a:t>
            </a:r>
            <a:r>
              <a:rPr sz="3450" spc="75" dirty="0">
                <a:solidFill>
                  <a:srgbClr val="535353"/>
                </a:solidFill>
                <a:latin typeface="Tahoma"/>
                <a:cs typeface="Tahoma"/>
              </a:rPr>
              <a:t>crittografia </a:t>
            </a:r>
            <a:r>
              <a:rPr sz="3450" spc="155" dirty="0">
                <a:solidFill>
                  <a:srgbClr val="535353"/>
                </a:solidFill>
                <a:latin typeface="Tahoma"/>
                <a:cs typeface="Tahoma"/>
              </a:rPr>
              <a:t>ed </a:t>
            </a:r>
            <a:r>
              <a:rPr sz="3450" spc="50" dirty="0">
                <a:solidFill>
                  <a:srgbClr val="535353"/>
                </a:solidFill>
                <a:latin typeface="Tahoma"/>
                <a:cs typeface="Tahoma"/>
              </a:rPr>
              <a:t>infine </a:t>
            </a:r>
            <a:r>
              <a:rPr sz="3450" spc="180" dirty="0">
                <a:solidFill>
                  <a:srgbClr val="535353"/>
                </a:solidFill>
                <a:latin typeface="Tahoma"/>
                <a:cs typeface="Tahoma"/>
              </a:rPr>
              <a:t>come </a:t>
            </a:r>
            <a:r>
              <a:rPr sz="3450" spc="85" dirty="0">
                <a:solidFill>
                  <a:srgbClr val="535353"/>
                </a:solidFill>
                <a:latin typeface="Tahoma"/>
                <a:cs typeface="Tahoma"/>
              </a:rPr>
              <a:t>avviene </a:t>
            </a:r>
            <a:r>
              <a:rPr sz="3450" spc="80" dirty="0">
                <a:solidFill>
                  <a:srgbClr val="535353"/>
                </a:solidFill>
                <a:latin typeface="Tahoma"/>
                <a:cs typeface="Tahoma"/>
              </a:rPr>
              <a:t>la </a:t>
            </a:r>
            <a:r>
              <a:rPr sz="3450" spc="85" dirty="0">
                <a:solidFill>
                  <a:srgbClr val="535353"/>
                </a:solidFill>
                <a:latin typeface="Tahoma"/>
                <a:cs typeface="Tahoma"/>
              </a:rPr>
              <a:t> </a:t>
            </a:r>
            <a:r>
              <a:rPr sz="3450" spc="90" dirty="0">
                <a:solidFill>
                  <a:srgbClr val="535353"/>
                </a:solidFill>
                <a:latin typeface="Tahoma"/>
                <a:cs typeface="Tahoma"/>
              </a:rPr>
              <a:t>trasformazione</a:t>
            </a:r>
            <a:r>
              <a:rPr sz="3450" spc="-125" dirty="0">
                <a:solidFill>
                  <a:srgbClr val="535353"/>
                </a:solidFill>
                <a:latin typeface="Tahoma"/>
                <a:cs typeface="Tahoma"/>
              </a:rPr>
              <a:t> </a:t>
            </a:r>
            <a:r>
              <a:rPr sz="3450" spc="105" dirty="0">
                <a:solidFill>
                  <a:srgbClr val="535353"/>
                </a:solidFill>
                <a:latin typeface="Tahoma"/>
                <a:cs typeface="Tahoma"/>
              </a:rPr>
              <a:t>della</a:t>
            </a:r>
            <a:r>
              <a:rPr sz="3450" spc="-120" dirty="0">
                <a:solidFill>
                  <a:srgbClr val="535353"/>
                </a:solidFill>
                <a:latin typeface="Tahoma"/>
                <a:cs typeface="Tahoma"/>
              </a:rPr>
              <a:t> </a:t>
            </a:r>
            <a:r>
              <a:rPr sz="3450" spc="90" dirty="0">
                <a:solidFill>
                  <a:srgbClr val="535353"/>
                </a:solidFill>
                <a:latin typeface="Tahoma"/>
                <a:cs typeface="Tahoma"/>
              </a:rPr>
              <a:t>chiave.</a:t>
            </a:r>
            <a:endParaRPr sz="3450" dirty="0">
              <a:latin typeface="Tahoma"/>
              <a:cs typeface="Tahoma"/>
            </a:endParaRPr>
          </a:p>
        </p:txBody>
      </p:sp>
      <p:grpSp>
        <p:nvGrpSpPr>
          <p:cNvPr id="4" name="object 4"/>
          <p:cNvGrpSpPr/>
          <p:nvPr/>
        </p:nvGrpSpPr>
        <p:grpSpPr>
          <a:xfrm>
            <a:off x="8308370" y="5742352"/>
            <a:ext cx="3487420" cy="716915"/>
            <a:chOff x="8308370" y="5742352"/>
            <a:chExt cx="3487420" cy="716915"/>
          </a:xfrm>
        </p:grpSpPr>
        <p:pic>
          <p:nvPicPr>
            <p:cNvPr id="5" name="object 5"/>
            <p:cNvPicPr/>
            <p:nvPr/>
          </p:nvPicPr>
          <p:blipFill>
            <a:blip r:embed="rId2" cstate="print"/>
            <a:stretch>
              <a:fillRect/>
            </a:stretch>
          </p:blipFill>
          <p:spPr>
            <a:xfrm>
              <a:off x="8308370" y="5742352"/>
              <a:ext cx="3487359" cy="716387"/>
            </a:xfrm>
            <a:prstGeom prst="rect">
              <a:avLst/>
            </a:prstGeom>
          </p:spPr>
        </p:pic>
        <p:sp>
          <p:nvSpPr>
            <p:cNvPr id="6" name="object 6"/>
            <p:cNvSpPr/>
            <p:nvPr/>
          </p:nvSpPr>
          <p:spPr>
            <a:xfrm>
              <a:off x="8360724" y="5773765"/>
              <a:ext cx="3382645" cy="612140"/>
            </a:xfrm>
            <a:custGeom>
              <a:avLst/>
              <a:gdLst/>
              <a:ahLst/>
              <a:cxnLst/>
              <a:rect l="l" t="t" r="r" b="b"/>
              <a:pathLst>
                <a:path w="3382645" h="612139">
                  <a:moveTo>
                    <a:pt x="3045011" y="0"/>
                  </a:moveTo>
                  <a:lnTo>
                    <a:pt x="337636" y="0"/>
                  </a:lnTo>
                  <a:lnTo>
                    <a:pt x="270988" y="244"/>
                  </a:lnTo>
                  <a:lnTo>
                    <a:pt x="217240" y="1958"/>
                  </a:lnTo>
                  <a:lnTo>
                    <a:pt x="174548" y="6609"/>
                  </a:lnTo>
                  <a:lnTo>
                    <a:pt x="141071" y="15667"/>
                  </a:lnTo>
                  <a:lnTo>
                    <a:pt x="99872" y="36014"/>
                  </a:lnTo>
                  <a:lnTo>
                    <a:pt x="64468" y="64468"/>
                  </a:lnTo>
                  <a:lnTo>
                    <a:pt x="36014" y="99872"/>
                  </a:lnTo>
                  <a:lnTo>
                    <a:pt x="15667" y="141071"/>
                  </a:lnTo>
                  <a:lnTo>
                    <a:pt x="2658" y="209807"/>
                  </a:lnTo>
                  <a:lnTo>
                    <a:pt x="507" y="256142"/>
                  </a:lnTo>
                  <a:lnTo>
                    <a:pt x="0" y="305838"/>
                  </a:lnTo>
                  <a:lnTo>
                    <a:pt x="507" y="355535"/>
                  </a:lnTo>
                  <a:lnTo>
                    <a:pt x="2658" y="401869"/>
                  </a:lnTo>
                  <a:lnTo>
                    <a:pt x="7397" y="441380"/>
                  </a:lnTo>
                  <a:lnTo>
                    <a:pt x="36014" y="511805"/>
                  </a:lnTo>
                  <a:lnTo>
                    <a:pt x="64468" y="547209"/>
                  </a:lnTo>
                  <a:lnTo>
                    <a:pt x="99872" y="575663"/>
                  </a:lnTo>
                  <a:lnTo>
                    <a:pt x="141071" y="596011"/>
                  </a:lnTo>
                  <a:lnTo>
                    <a:pt x="217240" y="609719"/>
                  </a:lnTo>
                  <a:lnTo>
                    <a:pt x="270988" y="611432"/>
                  </a:lnTo>
                  <a:lnTo>
                    <a:pt x="337636" y="611677"/>
                  </a:lnTo>
                  <a:lnTo>
                    <a:pt x="3045011" y="611677"/>
                  </a:lnTo>
                  <a:lnTo>
                    <a:pt x="3111658" y="611432"/>
                  </a:lnTo>
                  <a:lnTo>
                    <a:pt x="3165407" y="609719"/>
                  </a:lnTo>
                  <a:lnTo>
                    <a:pt x="3208101" y="605068"/>
                  </a:lnTo>
                  <a:lnTo>
                    <a:pt x="3282779" y="575663"/>
                  </a:lnTo>
                  <a:lnTo>
                    <a:pt x="3318181" y="547209"/>
                  </a:lnTo>
                  <a:lnTo>
                    <a:pt x="3346633" y="511805"/>
                  </a:lnTo>
                  <a:lnTo>
                    <a:pt x="3366981" y="470606"/>
                  </a:lnTo>
                  <a:lnTo>
                    <a:pt x="3379988" y="401869"/>
                  </a:lnTo>
                  <a:lnTo>
                    <a:pt x="3382138" y="355535"/>
                  </a:lnTo>
                  <a:lnTo>
                    <a:pt x="3382645" y="305838"/>
                  </a:lnTo>
                  <a:lnTo>
                    <a:pt x="3382138" y="256142"/>
                  </a:lnTo>
                  <a:lnTo>
                    <a:pt x="3379988" y="209807"/>
                  </a:lnTo>
                  <a:lnTo>
                    <a:pt x="3375250" y="170296"/>
                  </a:lnTo>
                  <a:lnTo>
                    <a:pt x="3346633" y="99872"/>
                  </a:lnTo>
                  <a:lnTo>
                    <a:pt x="3318181" y="64468"/>
                  </a:lnTo>
                  <a:lnTo>
                    <a:pt x="3282779" y="36014"/>
                  </a:lnTo>
                  <a:lnTo>
                    <a:pt x="3241581" y="15667"/>
                  </a:lnTo>
                  <a:lnTo>
                    <a:pt x="3165407" y="1958"/>
                  </a:lnTo>
                  <a:lnTo>
                    <a:pt x="3111658" y="244"/>
                  </a:lnTo>
                  <a:lnTo>
                    <a:pt x="3045011" y="0"/>
                  </a:lnTo>
                  <a:close/>
                </a:path>
              </a:pathLst>
            </a:custGeom>
            <a:solidFill>
              <a:srgbClr val="DA727E"/>
            </a:solidFill>
          </p:spPr>
          <p:txBody>
            <a:bodyPr wrap="square" lIns="0" tIns="0" rIns="0" bIns="0" rtlCol="0"/>
            <a:lstStyle/>
            <a:p>
              <a:endParaRPr/>
            </a:p>
          </p:txBody>
        </p:sp>
        <p:pic>
          <p:nvPicPr>
            <p:cNvPr id="7" name="object 7"/>
            <p:cNvPicPr/>
            <p:nvPr/>
          </p:nvPicPr>
          <p:blipFill>
            <a:blip r:embed="rId3" cstate="print"/>
            <a:stretch>
              <a:fillRect/>
            </a:stretch>
          </p:blipFill>
          <p:spPr>
            <a:xfrm>
              <a:off x="9298146" y="5947463"/>
              <a:ext cx="1507807" cy="345539"/>
            </a:xfrm>
            <a:prstGeom prst="rect">
              <a:avLst/>
            </a:prstGeom>
          </p:spPr>
        </p:pic>
      </p:grpSp>
      <p:grpSp>
        <p:nvGrpSpPr>
          <p:cNvPr id="8" name="object 8"/>
          <p:cNvGrpSpPr/>
          <p:nvPr/>
        </p:nvGrpSpPr>
        <p:grpSpPr>
          <a:xfrm>
            <a:off x="8308370" y="6688111"/>
            <a:ext cx="3487420" cy="716915"/>
            <a:chOff x="8308370" y="6688111"/>
            <a:chExt cx="3487420" cy="716915"/>
          </a:xfrm>
        </p:grpSpPr>
        <p:pic>
          <p:nvPicPr>
            <p:cNvPr id="9" name="object 9"/>
            <p:cNvPicPr/>
            <p:nvPr/>
          </p:nvPicPr>
          <p:blipFill>
            <a:blip r:embed="rId2" cstate="print"/>
            <a:stretch>
              <a:fillRect/>
            </a:stretch>
          </p:blipFill>
          <p:spPr>
            <a:xfrm>
              <a:off x="8308370" y="6688111"/>
              <a:ext cx="3487359" cy="716387"/>
            </a:xfrm>
            <a:prstGeom prst="rect">
              <a:avLst/>
            </a:prstGeom>
          </p:spPr>
        </p:pic>
        <p:sp>
          <p:nvSpPr>
            <p:cNvPr id="10" name="object 10"/>
            <p:cNvSpPr/>
            <p:nvPr/>
          </p:nvSpPr>
          <p:spPr>
            <a:xfrm>
              <a:off x="8360724" y="6719524"/>
              <a:ext cx="3382645" cy="612140"/>
            </a:xfrm>
            <a:custGeom>
              <a:avLst/>
              <a:gdLst/>
              <a:ahLst/>
              <a:cxnLst/>
              <a:rect l="l" t="t" r="r" b="b"/>
              <a:pathLst>
                <a:path w="3382645" h="612140">
                  <a:moveTo>
                    <a:pt x="3045011" y="0"/>
                  </a:moveTo>
                  <a:lnTo>
                    <a:pt x="337636" y="0"/>
                  </a:lnTo>
                  <a:lnTo>
                    <a:pt x="270988" y="244"/>
                  </a:lnTo>
                  <a:lnTo>
                    <a:pt x="217240" y="1958"/>
                  </a:lnTo>
                  <a:lnTo>
                    <a:pt x="174548" y="6609"/>
                  </a:lnTo>
                  <a:lnTo>
                    <a:pt x="99872" y="36014"/>
                  </a:lnTo>
                  <a:lnTo>
                    <a:pt x="64468" y="64468"/>
                  </a:lnTo>
                  <a:lnTo>
                    <a:pt x="36014" y="99872"/>
                  </a:lnTo>
                  <a:lnTo>
                    <a:pt x="15667" y="141071"/>
                  </a:lnTo>
                  <a:lnTo>
                    <a:pt x="2658" y="209807"/>
                  </a:lnTo>
                  <a:lnTo>
                    <a:pt x="507" y="256142"/>
                  </a:lnTo>
                  <a:lnTo>
                    <a:pt x="0" y="305838"/>
                  </a:lnTo>
                  <a:lnTo>
                    <a:pt x="507" y="355535"/>
                  </a:lnTo>
                  <a:lnTo>
                    <a:pt x="2658" y="401869"/>
                  </a:lnTo>
                  <a:lnTo>
                    <a:pt x="7397" y="441380"/>
                  </a:lnTo>
                  <a:lnTo>
                    <a:pt x="36014" y="511805"/>
                  </a:lnTo>
                  <a:lnTo>
                    <a:pt x="64468" y="547209"/>
                  </a:lnTo>
                  <a:lnTo>
                    <a:pt x="99872" y="575662"/>
                  </a:lnTo>
                  <a:lnTo>
                    <a:pt x="141071" y="596010"/>
                  </a:lnTo>
                  <a:lnTo>
                    <a:pt x="217240" y="609719"/>
                  </a:lnTo>
                  <a:lnTo>
                    <a:pt x="270988" y="611432"/>
                  </a:lnTo>
                  <a:lnTo>
                    <a:pt x="337636" y="611677"/>
                  </a:lnTo>
                  <a:lnTo>
                    <a:pt x="3045011" y="611677"/>
                  </a:lnTo>
                  <a:lnTo>
                    <a:pt x="3111658" y="611432"/>
                  </a:lnTo>
                  <a:lnTo>
                    <a:pt x="3165407" y="609719"/>
                  </a:lnTo>
                  <a:lnTo>
                    <a:pt x="3208101" y="605067"/>
                  </a:lnTo>
                  <a:lnTo>
                    <a:pt x="3282779" y="575662"/>
                  </a:lnTo>
                  <a:lnTo>
                    <a:pt x="3318181" y="547209"/>
                  </a:lnTo>
                  <a:lnTo>
                    <a:pt x="3346633" y="511805"/>
                  </a:lnTo>
                  <a:lnTo>
                    <a:pt x="3366981" y="470606"/>
                  </a:lnTo>
                  <a:lnTo>
                    <a:pt x="3379988" y="401869"/>
                  </a:lnTo>
                  <a:lnTo>
                    <a:pt x="3382138" y="355535"/>
                  </a:lnTo>
                  <a:lnTo>
                    <a:pt x="3382645" y="305838"/>
                  </a:lnTo>
                  <a:lnTo>
                    <a:pt x="3382138" y="256142"/>
                  </a:lnTo>
                  <a:lnTo>
                    <a:pt x="3379988" y="209807"/>
                  </a:lnTo>
                  <a:lnTo>
                    <a:pt x="3375250" y="170296"/>
                  </a:lnTo>
                  <a:lnTo>
                    <a:pt x="3346633" y="99872"/>
                  </a:lnTo>
                  <a:lnTo>
                    <a:pt x="3318181" y="64468"/>
                  </a:lnTo>
                  <a:lnTo>
                    <a:pt x="3282779" y="36014"/>
                  </a:lnTo>
                  <a:lnTo>
                    <a:pt x="3241581" y="15666"/>
                  </a:lnTo>
                  <a:lnTo>
                    <a:pt x="3165407" y="1958"/>
                  </a:lnTo>
                  <a:lnTo>
                    <a:pt x="3111658" y="244"/>
                  </a:lnTo>
                  <a:lnTo>
                    <a:pt x="3045011" y="0"/>
                  </a:lnTo>
                  <a:close/>
                </a:path>
              </a:pathLst>
            </a:custGeom>
            <a:solidFill>
              <a:srgbClr val="AC6C82"/>
            </a:solidFill>
          </p:spPr>
          <p:txBody>
            <a:bodyPr wrap="square" lIns="0" tIns="0" rIns="0" bIns="0" rtlCol="0"/>
            <a:lstStyle/>
            <a:p>
              <a:endParaRPr/>
            </a:p>
          </p:txBody>
        </p:sp>
        <p:pic>
          <p:nvPicPr>
            <p:cNvPr id="11" name="object 11"/>
            <p:cNvPicPr/>
            <p:nvPr/>
          </p:nvPicPr>
          <p:blipFill>
            <a:blip r:embed="rId4" cstate="print"/>
            <a:stretch>
              <a:fillRect/>
            </a:stretch>
          </p:blipFill>
          <p:spPr>
            <a:xfrm>
              <a:off x="9256263" y="6889842"/>
              <a:ext cx="1591574" cy="282713"/>
            </a:xfrm>
            <a:prstGeom prst="rect">
              <a:avLst/>
            </a:prstGeom>
          </p:spPr>
        </p:pic>
      </p:grpSp>
      <p:grpSp>
        <p:nvGrpSpPr>
          <p:cNvPr id="12" name="object 12"/>
          <p:cNvGrpSpPr/>
          <p:nvPr/>
        </p:nvGrpSpPr>
        <p:grpSpPr>
          <a:xfrm>
            <a:off x="8308370" y="7645216"/>
            <a:ext cx="3487420" cy="716915"/>
            <a:chOff x="8308370" y="7645216"/>
            <a:chExt cx="3487420" cy="716915"/>
          </a:xfrm>
        </p:grpSpPr>
        <p:pic>
          <p:nvPicPr>
            <p:cNvPr id="13" name="object 13"/>
            <p:cNvPicPr/>
            <p:nvPr/>
          </p:nvPicPr>
          <p:blipFill>
            <a:blip r:embed="rId2" cstate="print"/>
            <a:stretch>
              <a:fillRect/>
            </a:stretch>
          </p:blipFill>
          <p:spPr>
            <a:xfrm>
              <a:off x="8308370" y="7645216"/>
              <a:ext cx="3487359" cy="716387"/>
            </a:xfrm>
            <a:prstGeom prst="rect">
              <a:avLst/>
            </a:prstGeom>
          </p:spPr>
        </p:pic>
        <p:sp>
          <p:nvSpPr>
            <p:cNvPr id="14" name="object 14"/>
            <p:cNvSpPr/>
            <p:nvPr/>
          </p:nvSpPr>
          <p:spPr>
            <a:xfrm>
              <a:off x="8360724" y="7676628"/>
              <a:ext cx="3382645" cy="612140"/>
            </a:xfrm>
            <a:custGeom>
              <a:avLst/>
              <a:gdLst/>
              <a:ahLst/>
              <a:cxnLst/>
              <a:rect l="l" t="t" r="r" b="b"/>
              <a:pathLst>
                <a:path w="3382645" h="612140">
                  <a:moveTo>
                    <a:pt x="3045011" y="0"/>
                  </a:moveTo>
                  <a:lnTo>
                    <a:pt x="337636" y="0"/>
                  </a:lnTo>
                  <a:lnTo>
                    <a:pt x="270988" y="244"/>
                  </a:lnTo>
                  <a:lnTo>
                    <a:pt x="217240" y="1958"/>
                  </a:lnTo>
                  <a:lnTo>
                    <a:pt x="174548" y="6609"/>
                  </a:lnTo>
                  <a:lnTo>
                    <a:pt x="141071" y="15667"/>
                  </a:lnTo>
                  <a:lnTo>
                    <a:pt x="99872" y="36015"/>
                  </a:lnTo>
                  <a:lnTo>
                    <a:pt x="64468" y="64468"/>
                  </a:lnTo>
                  <a:lnTo>
                    <a:pt x="36014" y="99872"/>
                  </a:lnTo>
                  <a:lnTo>
                    <a:pt x="15667" y="141071"/>
                  </a:lnTo>
                  <a:lnTo>
                    <a:pt x="2658" y="209807"/>
                  </a:lnTo>
                  <a:lnTo>
                    <a:pt x="507" y="256142"/>
                  </a:lnTo>
                  <a:lnTo>
                    <a:pt x="0" y="305838"/>
                  </a:lnTo>
                  <a:lnTo>
                    <a:pt x="507" y="355536"/>
                  </a:lnTo>
                  <a:lnTo>
                    <a:pt x="2658" y="401870"/>
                  </a:lnTo>
                  <a:lnTo>
                    <a:pt x="7397" y="441381"/>
                  </a:lnTo>
                  <a:lnTo>
                    <a:pt x="36014" y="511806"/>
                  </a:lnTo>
                  <a:lnTo>
                    <a:pt x="64468" y="547209"/>
                  </a:lnTo>
                  <a:lnTo>
                    <a:pt x="99872" y="575663"/>
                  </a:lnTo>
                  <a:lnTo>
                    <a:pt x="141071" y="596011"/>
                  </a:lnTo>
                  <a:lnTo>
                    <a:pt x="217240" y="609720"/>
                  </a:lnTo>
                  <a:lnTo>
                    <a:pt x="270988" y="611433"/>
                  </a:lnTo>
                  <a:lnTo>
                    <a:pt x="337636" y="611678"/>
                  </a:lnTo>
                  <a:lnTo>
                    <a:pt x="3045011" y="611678"/>
                  </a:lnTo>
                  <a:lnTo>
                    <a:pt x="3111658" y="611433"/>
                  </a:lnTo>
                  <a:lnTo>
                    <a:pt x="3165407" y="609720"/>
                  </a:lnTo>
                  <a:lnTo>
                    <a:pt x="3208101" y="605068"/>
                  </a:lnTo>
                  <a:lnTo>
                    <a:pt x="3282779" y="575663"/>
                  </a:lnTo>
                  <a:lnTo>
                    <a:pt x="3318181" y="547209"/>
                  </a:lnTo>
                  <a:lnTo>
                    <a:pt x="3346633" y="511806"/>
                  </a:lnTo>
                  <a:lnTo>
                    <a:pt x="3366981" y="470607"/>
                  </a:lnTo>
                  <a:lnTo>
                    <a:pt x="3379988" y="401870"/>
                  </a:lnTo>
                  <a:lnTo>
                    <a:pt x="3382138" y="355536"/>
                  </a:lnTo>
                  <a:lnTo>
                    <a:pt x="3382645" y="305838"/>
                  </a:lnTo>
                  <a:lnTo>
                    <a:pt x="3382138" y="256142"/>
                  </a:lnTo>
                  <a:lnTo>
                    <a:pt x="3379988" y="209807"/>
                  </a:lnTo>
                  <a:lnTo>
                    <a:pt x="3375250" y="170296"/>
                  </a:lnTo>
                  <a:lnTo>
                    <a:pt x="3346633" y="99872"/>
                  </a:lnTo>
                  <a:lnTo>
                    <a:pt x="3318181" y="64468"/>
                  </a:lnTo>
                  <a:lnTo>
                    <a:pt x="3282779" y="36015"/>
                  </a:lnTo>
                  <a:lnTo>
                    <a:pt x="3241581" y="15667"/>
                  </a:lnTo>
                  <a:lnTo>
                    <a:pt x="3165407" y="1958"/>
                  </a:lnTo>
                  <a:lnTo>
                    <a:pt x="3111658" y="244"/>
                  </a:lnTo>
                  <a:lnTo>
                    <a:pt x="3045011" y="0"/>
                  </a:lnTo>
                  <a:close/>
                </a:path>
              </a:pathLst>
            </a:custGeom>
            <a:solidFill>
              <a:srgbClr val="685C79"/>
            </a:solidFill>
          </p:spPr>
          <p:txBody>
            <a:bodyPr wrap="square" lIns="0" tIns="0" rIns="0" bIns="0" rtlCol="0"/>
            <a:lstStyle/>
            <a:p>
              <a:endParaRPr/>
            </a:p>
          </p:txBody>
        </p:sp>
        <p:pic>
          <p:nvPicPr>
            <p:cNvPr id="15" name="object 15"/>
            <p:cNvPicPr/>
            <p:nvPr/>
          </p:nvPicPr>
          <p:blipFill>
            <a:blip r:embed="rId5" cstate="print"/>
            <a:stretch>
              <a:fillRect/>
            </a:stretch>
          </p:blipFill>
          <p:spPr>
            <a:xfrm>
              <a:off x="9088728" y="7842693"/>
              <a:ext cx="1937113" cy="293184"/>
            </a:xfrm>
            <a:prstGeom prst="rect">
              <a:avLst/>
            </a:prstGeom>
          </p:spPr>
        </p:pic>
      </p:grpSp>
      <p:grpSp>
        <p:nvGrpSpPr>
          <p:cNvPr id="16" name="object 16"/>
          <p:cNvGrpSpPr/>
          <p:nvPr/>
        </p:nvGrpSpPr>
        <p:grpSpPr>
          <a:xfrm>
            <a:off x="8308370" y="8602319"/>
            <a:ext cx="3487420" cy="716915"/>
            <a:chOff x="8308370" y="8602319"/>
            <a:chExt cx="3487420" cy="716915"/>
          </a:xfrm>
        </p:grpSpPr>
        <p:pic>
          <p:nvPicPr>
            <p:cNvPr id="17" name="object 17"/>
            <p:cNvPicPr/>
            <p:nvPr/>
          </p:nvPicPr>
          <p:blipFill>
            <a:blip r:embed="rId2" cstate="print"/>
            <a:stretch>
              <a:fillRect/>
            </a:stretch>
          </p:blipFill>
          <p:spPr>
            <a:xfrm>
              <a:off x="8308370" y="8602319"/>
              <a:ext cx="3487359" cy="716387"/>
            </a:xfrm>
            <a:prstGeom prst="rect">
              <a:avLst/>
            </a:prstGeom>
          </p:spPr>
        </p:pic>
        <p:sp>
          <p:nvSpPr>
            <p:cNvPr id="18" name="object 18"/>
            <p:cNvSpPr/>
            <p:nvPr/>
          </p:nvSpPr>
          <p:spPr>
            <a:xfrm>
              <a:off x="8360724" y="8633733"/>
              <a:ext cx="3382645" cy="612140"/>
            </a:xfrm>
            <a:custGeom>
              <a:avLst/>
              <a:gdLst/>
              <a:ahLst/>
              <a:cxnLst/>
              <a:rect l="l" t="t" r="r" b="b"/>
              <a:pathLst>
                <a:path w="3382645" h="612140">
                  <a:moveTo>
                    <a:pt x="3045011" y="0"/>
                  </a:moveTo>
                  <a:lnTo>
                    <a:pt x="337636" y="0"/>
                  </a:lnTo>
                  <a:lnTo>
                    <a:pt x="270988" y="244"/>
                  </a:lnTo>
                  <a:lnTo>
                    <a:pt x="217240" y="1958"/>
                  </a:lnTo>
                  <a:lnTo>
                    <a:pt x="174548" y="6609"/>
                  </a:lnTo>
                  <a:lnTo>
                    <a:pt x="99872" y="36014"/>
                  </a:lnTo>
                  <a:lnTo>
                    <a:pt x="64468" y="64468"/>
                  </a:lnTo>
                  <a:lnTo>
                    <a:pt x="36014" y="99872"/>
                  </a:lnTo>
                  <a:lnTo>
                    <a:pt x="15667" y="141071"/>
                  </a:lnTo>
                  <a:lnTo>
                    <a:pt x="2658" y="209807"/>
                  </a:lnTo>
                  <a:lnTo>
                    <a:pt x="507" y="256142"/>
                  </a:lnTo>
                  <a:lnTo>
                    <a:pt x="0" y="305838"/>
                  </a:lnTo>
                  <a:lnTo>
                    <a:pt x="507" y="355535"/>
                  </a:lnTo>
                  <a:lnTo>
                    <a:pt x="2658" y="401869"/>
                  </a:lnTo>
                  <a:lnTo>
                    <a:pt x="7397" y="441380"/>
                  </a:lnTo>
                  <a:lnTo>
                    <a:pt x="36014" y="511805"/>
                  </a:lnTo>
                  <a:lnTo>
                    <a:pt x="64468" y="547209"/>
                  </a:lnTo>
                  <a:lnTo>
                    <a:pt x="99872" y="575662"/>
                  </a:lnTo>
                  <a:lnTo>
                    <a:pt x="141071" y="596010"/>
                  </a:lnTo>
                  <a:lnTo>
                    <a:pt x="217240" y="609719"/>
                  </a:lnTo>
                  <a:lnTo>
                    <a:pt x="270988" y="611432"/>
                  </a:lnTo>
                  <a:lnTo>
                    <a:pt x="337636" y="611677"/>
                  </a:lnTo>
                  <a:lnTo>
                    <a:pt x="3045011" y="611677"/>
                  </a:lnTo>
                  <a:lnTo>
                    <a:pt x="3111658" y="611432"/>
                  </a:lnTo>
                  <a:lnTo>
                    <a:pt x="3165407" y="609719"/>
                  </a:lnTo>
                  <a:lnTo>
                    <a:pt x="3208101" y="605067"/>
                  </a:lnTo>
                  <a:lnTo>
                    <a:pt x="3282779" y="575662"/>
                  </a:lnTo>
                  <a:lnTo>
                    <a:pt x="3318181" y="547209"/>
                  </a:lnTo>
                  <a:lnTo>
                    <a:pt x="3346633" y="511805"/>
                  </a:lnTo>
                  <a:lnTo>
                    <a:pt x="3366981" y="470606"/>
                  </a:lnTo>
                  <a:lnTo>
                    <a:pt x="3379988" y="401869"/>
                  </a:lnTo>
                  <a:lnTo>
                    <a:pt x="3382138" y="355535"/>
                  </a:lnTo>
                  <a:lnTo>
                    <a:pt x="3382645" y="305838"/>
                  </a:lnTo>
                  <a:lnTo>
                    <a:pt x="3382138" y="256142"/>
                  </a:lnTo>
                  <a:lnTo>
                    <a:pt x="3379988" y="209807"/>
                  </a:lnTo>
                  <a:lnTo>
                    <a:pt x="3375250" y="170296"/>
                  </a:lnTo>
                  <a:lnTo>
                    <a:pt x="3346633" y="99872"/>
                  </a:lnTo>
                  <a:lnTo>
                    <a:pt x="3318181" y="64468"/>
                  </a:lnTo>
                  <a:lnTo>
                    <a:pt x="3282779" y="36014"/>
                  </a:lnTo>
                  <a:lnTo>
                    <a:pt x="3241581" y="15666"/>
                  </a:lnTo>
                  <a:lnTo>
                    <a:pt x="3165407" y="1958"/>
                  </a:lnTo>
                  <a:lnTo>
                    <a:pt x="3111658" y="244"/>
                  </a:lnTo>
                  <a:lnTo>
                    <a:pt x="3045011" y="0"/>
                  </a:lnTo>
                  <a:close/>
                </a:path>
              </a:pathLst>
            </a:custGeom>
            <a:solidFill>
              <a:srgbClr val="455C7A"/>
            </a:solidFill>
          </p:spPr>
          <p:txBody>
            <a:bodyPr wrap="square" lIns="0" tIns="0" rIns="0" bIns="0" rtlCol="0"/>
            <a:lstStyle/>
            <a:p>
              <a:endParaRPr/>
            </a:p>
          </p:txBody>
        </p:sp>
        <p:pic>
          <p:nvPicPr>
            <p:cNvPr id="19" name="object 19"/>
            <p:cNvPicPr/>
            <p:nvPr/>
          </p:nvPicPr>
          <p:blipFill>
            <a:blip r:embed="rId6" cstate="print"/>
            <a:stretch>
              <a:fillRect/>
            </a:stretch>
          </p:blipFill>
          <p:spPr>
            <a:xfrm>
              <a:off x="8910723" y="8806014"/>
              <a:ext cx="2282653" cy="345539"/>
            </a:xfrm>
            <a:prstGeom prst="rect">
              <a:avLst/>
            </a:prstGeom>
          </p:spPr>
        </p:pic>
      </p:grpSp>
      <p:sp>
        <p:nvSpPr>
          <p:cNvPr id="20" name="object 20"/>
          <p:cNvSpPr txBox="1"/>
          <p:nvPr/>
        </p:nvSpPr>
        <p:spPr>
          <a:xfrm>
            <a:off x="8916573" y="5851407"/>
            <a:ext cx="2272030" cy="3288029"/>
          </a:xfrm>
          <a:prstGeom prst="rect">
            <a:avLst/>
          </a:prstGeom>
        </p:spPr>
        <p:txBody>
          <a:bodyPr vert="horz" wrap="square" lIns="0" tIns="17145" rIns="0" bIns="0" rtlCol="0">
            <a:spAutoFit/>
          </a:bodyPr>
          <a:lstStyle/>
          <a:p>
            <a:pPr algn="ctr">
              <a:lnSpc>
                <a:spcPct val="100000"/>
              </a:lnSpc>
              <a:spcBef>
                <a:spcPts val="135"/>
              </a:spcBef>
            </a:pPr>
            <a:r>
              <a:rPr sz="2600" spc="150" dirty="0">
                <a:solidFill>
                  <a:srgbClr val="FFFFFF"/>
                </a:solidFill>
                <a:latin typeface="Tahoma"/>
                <a:cs typeface="Tahoma"/>
              </a:rPr>
              <a:t>SubBytes</a:t>
            </a:r>
            <a:endParaRPr sz="2600">
              <a:latin typeface="Tahoma"/>
              <a:cs typeface="Tahoma"/>
            </a:endParaRPr>
          </a:p>
          <a:p>
            <a:pPr marL="12700" marR="5080" algn="ctr">
              <a:lnSpc>
                <a:spcPts val="7540"/>
              </a:lnSpc>
              <a:spcBef>
                <a:spcPts val="695"/>
              </a:spcBef>
            </a:pPr>
            <a:r>
              <a:rPr sz="2600" spc="120" dirty="0">
                <a:solidFill>
                  <a:srgbClr val="FFFFFF"/>
                </a:solidFill>
                <a:latin typeface="Tahoma"/>
                <a:cs typeface="Tahoma"/>
              </a:rPr>
              <a:t>ShiftRows </a:t>
            </a:r>
            <a:r>
              <a:rPr sz="2600" spc="125" dirty="0">
                <a:solidFill>
                  <a:srgbClr val="FFFFFF"/>
                </a:solidFill>
                <a:latin typeface="Tahoma"/>
                <a:cs typeface="Tahoma"/>
              </a:rPr>
              <a:t> </a:t>
            </a:r>
            <a:r>
              <a:rPr sz="2600" spc="150" dirty="0">
                <a:solidFill>
                  <a:srgbClr val="FFFFFF"/>
                </a:solidFill>
                <a:latin typeface="Tahoma"/>
                <a:cs typeface="Tahoma"/>
              </a:rPr>
              <a:t>MixColumns </a:t>
            </a:r>
            <a:r>
              <a:rPr sz="2600" spc="155" dirty="0">
                <a:solidFill>
                  <a:srgbClr val="FFFFFF"/>
                </a:solidFill>
                <a:latin typeface="Tahoma"/>
                <a:cs typeface="Tahoma"/>
              </a:rPr>
              <a:t> </a:t>
            </a:r>
            <a:r>
              <a:rPr sz="2600" spc="150" dirty="0">
                <a:solidFill>
                  <a:srgbClr val="FFFFFF"/>
                </a:solidFill>
                <a:latin typeface="Tahoma"/>
                <a:cs typeface="Tahoma"/>
              </a:rPr>
              <a:t>AddRoundKey</a:t>
            </a:r>
            <a:endParaRPr sz="2600">
              <a:latin typeface="Tahoma"/>
              <a:cs typeface="Tahoma"/>
            </a:endParaRPr>
          </a:p>
        </p:txBody>
      </p:sp>
    </p:spTree>
    <p:extLst>
      <p:ext uri="{BB962C8B-B14F-4D97-AF65-F5344CB8AC3E}">
        <p14:creationId xmlns:p14="http://schemas.microsoft.com/office/powerpoint/2010/main" val="1437194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txBox="1"/>
          <p:nvPr/>
        </p:nvSpPr>
        <p:spPr>
          <a:xfrm>
            <a:off x="3920263" y="2242407"/>
            <a:ext cx="12172950" cy="2127505"/>
          </a:xfrm>
          <a:prstGeom prst="rect">
            <a:avLst/>
          </a:prstGeom>
        </p:spPr>
        <p:txBody>
          <a:bodyPr vert="horz" wrap="square" lIns="0" tIns="5715" rIns="0" bIns="0" rtlCol="0">
            <a:spAutoFit/>
          </a:bodyPr>
          <a:lstStyle/>
          <a:p>
            <a:pPr marL="12700" marR="5080">
              <a:lnSpc>
                <a:spcPct val="101600"/>
              </a:lnSpc>
              <a:spcBef>
                <a:spcPts val="45"/>
              </a:spcBef>
            </a:pPr>
            <a:r>
              <a:rPr sz="3450" spc="190" dirty="0">
                <a:solidFill>
                  <a:srgbClr val="535353"/>
                </a:solidFill>
                <a:latin typeface="Tahoma"/>
                <a:cs typeface="Tahoma"/>
              </a:rPr>
              <a:t>La</a:t>
            </a:r>
            <a:r>
              <a:rPr sz="3450" spc="-114" dirty="0">
                <a:solidFill>
                  <a:srgbClr val="535353"/>
                </a:solidFill>
                <a:latin typeface="Tahoma"/>
                <a:cs typeface="Tahoma"/>
              </a:rPr>
              <a:t> </a:t>
            </a:r>
            <a:r>
              <a:rPr sz="3450" spc="90" dirty="0">
                <a:solidFill>
                  <a:srgbClr val="535353"/>
                </a:solidFill>
                <a:latin typeface="Tahoma"/>
                <a:cs typeface="Tahoma"/>
              </a:rPr>
              <a:t>trasformazione</a:t>
            </a:r>
            <a:r>
              <a:rPr sz="3450" spc="-110" dirty="0">
                <a:solidFill>
                  <a:srgbClr val="535353"/>
                </a:solidFill>
                <a:latin typeface="Tahoma"/>
                <a:cs typeface="Tahoma"/>
              </a:rPr>
              <a:t> </a:t>
            </a:r>
            <a:r>
              <a:rPr sz="3450" i="1" spc="90" dirty="0">
                <a:solidFill>
                  <a:srgbClr val="535353"/>
                </a:solidFill>
                <a:latin typeface="Arial"/>
                <a:cs typeface="Arial"/>
              </a:rPr>
              <a:t>Substitute</a:t>
            </a:r>
            <a:r>
              <a:rPr sz="3450" i="1" spc="10" dirty="0">
                <a:solidFill>
                  <a:srgbClr val="535353"/>
                </a:solidFill>
                <a:latin typeface="Arial"/>
                <a:cs typeface="Arial"/>
              </a:rPr>
              <a:t> </a:t>
            </a:r>
            <a:r>
              <a:rPr sz="3450" i="1" spc="100" dirty="0">
                <a:solidFill>
                  <a:srgbClr val="535353"/>
                </a:solidFill>
                <a:latin typeface="Arial"/>
                <a:cs typeface="Arial"/>
              </a:rPr>
              <a:t>byte</a:t>
            </a:r>
            <a:r>
              <a:rPr sz="3450" i="1" spc="5" dirty="0">
                <a:solidFill>
                  <a:srgbClr val="535353"/>
                </a:solidFill>
                <a:latin typeface="Arial"/>
                <a:cs typeface="Arial"/>
              </a:rPr>
              <a:t> </a:t>
            </a:r>
            <a:r>
              <a:rPr sz="3450" spc="105" dirty="0">
                <a:solidFill>
                  <a:srgbClr val="535353"/>
                </a:solidFill>
                <a:latin typeface="Tahoma"/>
                <a:cs typeface="Tahoma"/>
              </a:rPr>
              <a:t>è</a:t>
            </a:r>
            <a:r>
              <a:rPr sz="3450" spc="-110" dirty="0">
                <a:solidFill>
                  <a:srgbClr val="535353"/>
                </a:solidFill>
                <a:latin typeface="Tahoma"/>
                <a:cs typeface="Tahoma"/>
              </a:rPr>
              <a:t> </a:t>
            </a:r>
            <a:r>
              <a:rPr sz="3450" spc="80" dirty="0">
                <a:solidFill>
                  <a:srgbClr val="535353"/>
                </a:solidFill>
                <a:latin typeface="Tahoma"/>
                <a:cs typeface="Tahoma"/>
              </a:rPr>
              <a:t>una</a:t>
            </a:r>
            <a:r>
              <a:rPr sz="3450" spc="-110" dirty="0">
                <a:solidFill>
                  <a:srgbClr val="535353"/>
                </a:solidFill>
                <a:latin typeface="Tahoma"/>
                <a:cs typeface="Tahoma"/>
              </a:rPr>
              <a:t> </a:t>
            </a:r>
            <a:r>
              <a:rPr sz="3450" spc="150" dirty="0">
                <a:solidFill>
                  <a:srgbClr val="535353"/>
                </a:solidFill>
                <a:latin typeface="Tahoma"/>
                <a:cs typeface="Tahoma"/>
              </a:rPr>
              <a:t>semplice</a:t>
            </a:r>
            <a:r>
              <a:rPr sz="3450" spc="-114" dirty="0">
                <a:solidFill>
                  <a:srgbClr val="535353"/>
                </a:solidFill>
                <a:latin typeface="Tahoma"/>
                <a:cs typeface="Tahoma"/>
              </a:rPr>
              <a:t> </a:t>
            </a:r>
            <a:r>
              <a:rPr sz="3450" spc="114" dirty="0">
                <a:solidFill>
                  <a:srgbClr val="535353"/>
                </a:solidFill>
                <a:latin typeface="Tahoma"/>
                <a:cs typeface="Tahoma"/>
              </a:rPr>
              <a:t>ricerca</a:t>
            </a:r>
            <a:r>
              <a:rPr sz="3450" spc="-110" dirty="0">
                <a:solidFill>
                  <a:srgbClr val="535353"/>
                </a:solidFill>
                <a:latin typeface="Tahoma"/>
                <a:cs typeface="Tahoma"/>
              </a:rPr>
              <a:t> </a:t>
            </a:r>
            <a:r>
              <a:rPr sz="3450" spc="160" dirty="0">
                <a:solidFill>
                  <a:srgbClr val="535353"/>
                </a:solidFill>
                <a:latin typeface="Tahoma"/>
                <a:cs typeface="Tahoma"/>
              </a:rPr>
              <a:t>su </a:t>
            </a:r>
            <a:r>
              <a:rPr sz="3450" spc="-1065" dirty="0">
                <a:solidFill>
                  <a:srgbClr val="535353"/>
                </a:solidFill>
                <a:latin typeface="Tahoma"/>
                <a:cs typeface="Tahoma"/>
              </a:rPr>
              <a:t> </a:t>
            </a:r>
            <a:r>
              <a:rPr sz="3450" spc="80" dirty="0">
                <a:solidFill>
                  <a:srgbClr val="535353"/>
                </a:solidFill>
                <a:latin typeface="Tahoma"/>
                <a:cs typeface="Tahoma"/>
              </a:rPr>
              <a:t>una</a:t>
            </a:r>
            <a:r>
              <a:rPr sz="3450" spc="-114" dirty="0">
                <a:solidFill>
                  <a:srgbClr val="535353"/>
                </a:solidFill>
                <a:latin typeface="Tahoma"/>
                <a:cs typeface="Tahoma"/>
              </a:rPr>
              <a:t> </a:t>
            </a:r>
            <a:r>
              <a:rPr sz="3450" spc="65" dirty="0">
                <a:solidFill>
                  <a:srgbClr val="535353"/>
                </a:solidFill>
                <a:latin typeface="Tahoma"/>
                <a:cs typeface="Tahoma"/>
              </a:rPr>
              <a:t>tabella.</a:t>
            </a:r>
            <a:r>
              <a:rPr sz="3450" spc="-114" dirty="0">
                <a:solidFill>
                  <a:srgbClr val="535353"/>
                </a:solidFill>
                <a:latin typeface="Tahoma"/>
                <a:cs typeface="Tahoma"/>
              </a:rPr>
              <a:t> </a:t>
            </a:r>
            <a:r>
              <a:rPr sz="3450" spc="265" dirty="0">
                <a:solidFill>
                  <a:srgbClr val="535353"/>
                </a:solidFill>
                <a:latin typeface="Tahoma"/>
                <a:cs typeface="Tahoma"/>
              </a:rPr>
              <a:t>AES</a:t>
            </a:r>
            <a:r>
              <a:rPr sz="3450" spc="-114" dirty="0">
                <a:solidFill>
                  <a:srgbClr val="535353"/>
                </a:solidFill>
                <a:latin typeface="Tahoma"/>
                <a:cs typeface="Tahoma"/>
              </a:rPr>
              <a:t> </a:t>
            </a:r>
            <a:r>
              <a:rPr sz="3450" spc="125" dirty="0">
                <a:solidFill>
                  <a:srgbClr val="535353"/>
                </a:solidFill>
                <a:latin typeface="Tahoma"/>
                <a:cs typeface="Tahoma"/>
              </a:rPr>
              <a:t>definisce</a:t>
            </a:r>
            <a:r>
              <a:rPr sz="3450" spc="-114" dirty="0">
                <a:solidFill>
                  <a:srgbClr val="535353"/>
                </a:solidFill>
                <a:latin typeface="Tahoma"/>
                <a:cs typeface="Tahoma"/>
              </a:rPr>
              <a:t> </a:t>
            </a:r>
            <a:r>
              <a:rPr sz="3450" spc="80" dirty="0">
                <a:solidFill>
                  <a:srgbClr val="535353"/>
                </a:solidFill>
                <a:latin typeface="Tahoma"/>
                <a:cs typeface="Tahoma"/>
              </a:rPr>
              <a:t>una</a:t>
            </a:r>
            <a:r>
              <a:rPr sz="3450" spc="-110" dirty="0">
                <a:solidFill>
                  <a:srgbClr val="535353"/>
                </a:solidFill>
                <a:latin typeface="Tahoma"/>
                <a:cs typeface="Tahoma"/>
              </a:rPr>
              <a:t> </a:t>
            </a:r>
            <a:r>
              <a:rPr sz="3450" spc="95" dirty="0">
                <a:solidFill>
                  <a:srgbClr val="535353"/>
                </a:solidFill>
                <a:latin typeface="Tahoma"/>
                <a:cs typeface="Tahoma"/>
              </a:rPr>
              <a:t>matrice</a:t>
            </a:r>
            <a:r>
              <a:rPr sz="3450" spc="-114" dirty="0">
                <a:solidFill>
                  <a:srgbClr val="535353"/>
                </a:solidFill>
                <a:latin typeface="Tahoma"/>
                <a:cs typeface="Tahoma"/>
              </a:rPr>
              <a:t> </a:t>
            </a:r>
            <a:r>
              <a:rPr sz="3450" spc="125" dirty="0">
                <a:solidFill>
                  <a:srgbClr val="535353"/>
                </a:solidFill>
                <a:latin typeface="Tahoma"/>
                <a:cs typeface="Tahoma"/>
              </a:rPr>
              <a:t>di</a:t>
            </a:r>
            <a:r>
              <a:rPr sz="3450" spc="-114" dirty="0">
                <a:solidFill>
                  <a:srgbClr val="535353"/>
                </a:solidFill>
                <a:latin typeface="Tahoma"/>
                <a:cs typeface="Tahoma"/>
              </a:rPr>
              <a:t> </a:t>
            </a:r>
            <a:r>
              <a:rPr sz="3450" spc="120" dirty="0">
                <a:solidFill>
                  <a:srgbClr val="535353"/>
                </a:solidFill>
                <a:latin typeface="Tahoma"/>
                <a:cs typeface="Tahoma"/>
              </a:rPr>
              <a:t>dimensione</a:t>
            </a:r>
            <a:r>
              <a:rPr sz="3450" spc="-114" dirty="0">
                <a:solidFill>
                  <a:srgbClr val="535353"/>
                </a:solidFill>
                <a:latin typeface="Tahoma"/>
                <a:cs typeface="Tahoma"/>
              </a:rPr>
              <a:t> </a:t>
            </a:r>
            <a:r>
              <a:rPr sz="3450" spc="60" dirty="0">
                <a:solidFill>
                  <a:srgbClr val="535353"/>
                </a:solidFill>
                <a:latin typeface="Tahoma"/>
                <a:cs typeface="Tahoma"/>
              </a:rPr>
              <a:t>16x16 </a:t>
            </a:r>
            <a:r>
              <a:rPr sz="3450" spc="-1065" dirty="0">
                <a:solidFill>
                  <a:srgbClr val="535353"/>
                </a:solidFill>
                <a:latin typeface="Tahoma"/>
                <a:cs typeface="Tahoma"/>
              </a:rPr>
              <a:t> </a:t>
            </a:r>
            <a:r>
              <a:rPr sz="3450" spc="110" dirty="0">
                <a:solidFill>
                  <a:srgbClr val="535353"/>
                </a:solidFill>
                <a:latin typeface="Tahoma"/>
                <a:cs typeface="Tahoma"/>
              </a:rPr>
              <a:t>chiamata </a:t>
            </a:r>
            <a:r>
              <a:rPr sz="3450" spc="229" dirty="0">
                <a:solidFill>
                  <a:srgbClr val="FF2F92"/>
                </a:solidFill>
                <a:latin typeface="Tahoma"/>
                <a:cs typeface="Tahoma"/>
              </a:rPr>
              <a:t>S-Box</a:t>
            </a:r>
            <a:r>
              <a:rPr sz="3450" spc="229" dirty="0">
                <a:solidFill>
                  <a:srgbClr val="EB3D44"/>
                </a:solidFill>
                <a:latin typeface="Tahoma"/>
                <a:cs typeface="Tahoma"/>
              </a:rPr>
              <a:t> </a:t>
            </a:r>
            <a:r>
              <a:rPr sz="3450" spc="165" dirty="0" err="1">
                <a:solidFill>
                  <a:srgbClr val="535353"/>
                </a:solidFill>
                <a:latin typeface="Tahoma"/>
                <a:cs typeface="Tahoma"/>
              </a:rPr>
              <a:t>che</a:t>
            </a:r>
            <a:r>
              <a:rPr sz="3450" spc="165" dirty="0">
                <a:solidFill>
                  <a:srgbClr val="535353"/>
                </a:solidFill>
                <a:latin typeface="Tahoma"/>
                <a:cs typeface="Tahoma"/>
              </a:rPr>
              <a:t> </a:t>
            </a:r>
            <a:r>
              <a:rPr sz="3450" spc="110" dirty="0" err="1">
                <a:solidFill>
                  <a:srgbClr val="535353"/>
                </a:solidFill>
                <a:latin typeface="Tahoma"/>
                <a:cs typeface="Tahoma"/>
              </a:rPr>
              <a:t>contiene</a:t>
            </a:r>
            <a:r>
              <a:rPr lang="it-IT" sz="3450" spc="110" dirty="0">
                <a:solidFill>
                  <a:srgbClr val="535353"/>
                </a:solidFill>
                <a:latin typeface="Tahoma"/>
                <a:cs typeface="Tahoma"/>
              </a:rPr>
              <a:t> </a:t>
            </a:r>
            <a:r>
              <a:rPr sz="3450" spc="80" dirty="0" err="1">
                <a:solidFill>
                  <a:srgbClr val="535353"/>
                </a:solidFill>
                <a:latin typeface="Tahoma"/>
                <a:cs typeface="Tahoma"/>
              </a:rPr>
              <a:t>una</a:t>
            </a:r>
            <a:r>
              <a:rPr sz="3450" spc="80" dirty="0">
                <a:solidFill>
                  <a:srgbClr val="535353"/>
                </a:solidFill>
                <a:latin typeface="Tahoma"/>
                <a:cs typeface="Tahoma"/>
              </a:rPr>
              <a:t> </a:t>
            </a:r>
            <a:r>
              <a:rPr lang="it-IT" sz="3450" spc="80" dirty="0">
                <a:solidFill>
                  <a:srgbClr val="535353"/>
                </a:solidFill>
                <a:latin typeface="Tahoma"/>
                <a:cs typeface="Tahoma"/>
              </a:rPr>
              <a:t>regola di </a:t>
            </a:r>
            <a:r>
              <a:rPr sz="3450" spc="95" dirty="0" err="1">
                <a:solidFill>
                  <a:srgbClr val="535353"/>
                </a:solidFill>
                <a:latin typeface="Tahoma"/>
                <a:cs typeface="Tahoma"/>
              </a:rPr>
              <a:t>permutazione</a:t>
            </a:r>
            <a:r>
              <a:rPr lang="it-IT" sz="3450" spc="95" dirty="0">
                <a:solidFill>
                  <a:srgbClr val="535353"/>
                </a:solidFill>
                <a:latin typeface="Tahoma"/>
                <a:cs typeface="Tahoma"/>
              </a:rPr>
              <a:t> del blocco byte per byte</a:t>
            </a:r>
            <a:r>
              <a:rPr sz="3450" spc="95" dirty="0">
                <a:solidFill>
                  <a:srgbClr val="535353"/>
                </a:solidFill>
                <a:latin typeface="Tahoma"/>
                <a:cs typeface="Tahoma"/>
              </a:rPr>
              <a:t> </a:t>
            </a:r>
            <a:endParaRPr sz="3450" dirty="0">
              <a:latin typeface="Tahoma"/>
              <a:cs typeface="Tahoma"/>
            </a:endParaRPr>
          </a:p>
        </p:txBody>
      </p:sp>
      <p:grpSp>
        <p:nvGrpSpPr>
          <p:cNvPr id="2" name="object 2"/>
          <p:cNvGrpSpPr/>
          <p:nvPr/>
        </p:nvGrpSpPr>
        <p:grpSpPr>
          <a:xfrm>
            <a:off x="5565149" y="228591"/>
            <a:ext cx="8973820" cy="1675130"/>
            <a:chOff x="5565149" y="228591"/>
            <a:chExt cx="8973820" cy="1675130"/>
          </a:xfrm>
        </p:grpSpPr>
        <p:pic>
          <p:nvPicPr>
            <p:cNvPr id="3" name="object 3"/>
            <p:cNvPicPr/>
            <p:nvPr/>
          </p:nvPicPr>
          <p:blipFill>
            <a:blip r:embed="rId2" cstate="print"/>
            <a:stretch>
              <a:fillRect/>
            </a:stretch>
          </p:blipFill>
          <p:spPr>
            <a:xfrm>
              <a:off x="5565149" y="228591"/>
              <a:ext cx="8973799" cy="1675044"/>
            </a:xfrm>
            <a:prstGeom prst="rect">
              <a:avLst/>
            </a:prstGeom>
          </p:spPr>
        </p:pic>
        <p:sp>
          <p:nvSpPr>
            <p:cNvPr id="4" name="object 4"/>
            <p:cNvSpPr/>
            <p:nvPr/>
          </p:nvSpPr>
          <p:spPr>
            <a:xfrm>
              <a:off x="5617504" y="260002"/>
              <a:ext cx="8869680" cy="1570355"/>
            </a:xfrm>
            <a:custGeom>
              <a:avLst/>
              <a:gdLst/>
              <a:ahLst/>
              <a:cxnLst/>
              <a:rect l="l" t="t" r="r" b="b"/>
              <a:pathLst>
                <a:path w="8869680" h="1570355">
                  <a:moveTo>
                    <a:pt x="7983830" y="0"/>
                  </a:moveTo>
                  <a:lnTo>
                    <a:pt x="885262" y="0"/>
                  </a:lnTo>
                  <a:lnTo>
                    <a:pt x="811116" y="40"/>
                  </a:lnTo>
                  <a:lnTo>
                    <a:pt x="742835" y="324"/>
                  </a:lnTo>
                  <a:lnTo>
                    <a:pt x="680112" y="1096"/>
                  </a:lnTo>
                  <a:lnTo>
                    <a:pt x="622638" y="2599"/>
                  </a:lnTo>
                  <a:lnTo>
                    <a:pt x="570103" y="5077"/>
                  </a:lnTo>
                  <a:lnTo>
                    <a:pt x="522199" y="8773"/>
                  </a:lnTo>
                  <a:lnTo>
                    <a:pt x="478617" y="13931"/>
                  </a:lnTo>
                  <a:lnTo>
                    <a:pt x="439048" y="20795"/>
                  </a:lnTo>
                  <a:lnTo>
                    <a:pt x="370717" y="40616"/>
                  </a:lnTo>
                  <a:lnTo>
                    <a:pt x="325702" y="59286"/>
                  </a:lnTo>
                  <a:lnTo>
                    <a:pt x="282836" y="81662"/>
                  </a:lnTo>
                  <a:lnTo>
                    <a:pt x="242313" y="107548"/>
                  </a:lnTo>
                  <a:lnTo>
                    <a:pt x="204328" y="136752"/>
                  </a:lnTo>
                  <a:lnTo>
                    <a:pt x="169076" y="169077"/>
                  </a:lnTo>
                  <a:lnTo>
                    <a:pt x="136751" y="204329"/>
                  </a:lnTo>
                  <a:lnTo>
                    <a:pt x="107548" y="242315"/>
                  </a:lnTo>
                  <a:lnTo>
                    <a:pt x="81661" y="282838"/>
                  </a:lnTo>
                  <a:lnTo>
                    <a:pt x="59286" y="325705"/>
                  </a:lnTo>
                  <a:lnTo>
                    <a:pt x="40617" y="370721"/>
                  </a:lnTo>
                  <a:lnTo>
                    <a:pt x="19550" y="445050"/>
                  </a:lnTo>
                  <a:lnTo>
                    <a:pt x="12432" y="492893"/>
                  </a:lnTo>
                  <a:lnTo>
                    <a:pt x="7224" y="546063"/>
                  </a:lnTo>
                  <a:lnTo>
                    <a:pt x="3651" y="603219"/>
                  </a:lnTo>
                  <a:lnTo>
                    <a:pt x="1439" y="663017"/>
                  </a:lnTo>
                  <a:lnTo>
                    <a:pt x="314" y="724115"/>
                  </a:lnTo>
                  <a:lnTo>
                    <a:pt x="0" y="785169"/>
                  </a:lnTo>
                  <a:lnTo>
                    <a:pt x="314" y="846224"/>
                  </a:lnTo>
                  <a:lnTo>
                    <a:pt x="1439" y="907321"/>
                  </a:lnTo>
                  <a:lnTo>
                    <a:pt x="3651" y="967120"/>
                  </a:lnTo>
                  <a:lnTo>
                    <a:pt x="7224" y="1024276"/>
                  </a:lnTo>
                  <a:lnTo>
                    <a:pt x="12432" y="1077446"/>
                  </a:lnTo>
                  <a:lnTo>
                    <a:pt x="19550" y="1125289"/>
                  </a:lnTo>
                  <a:lnTo>
                    <a:pt x="28854" y="1166461"/>
                  </a:lnTo>
                  <a:lnTo>
                    <a:pt x="59286" y="1244634"/>
                  </a:lnTo>
                  <a:lnTo>
                    <a:pt x="81661" y="1287500"/>
                  </a:lnTo>
                  <a:lnTo>
                    <a:pt x="107548" y="1328023"/>
                  </a:lnTo>
                  <a:lnTo>
                    <a:pt x="136751" y="1366008"/>
                  </a:lnTo>
                  <a:lnTo>
                    <a:pt x="169076" y="1401261"/>
                  </a:lnTo>
                  <a:lnTo>
                    <a:pt x="204328" y="1433586"/>
                  </a:lnTo>
                  <a:lnTo>
                    <a:pt x="242313" y="1462789"/>
                  </a:lnTo>
                  <a:lnTo>
                    <a:pt x="282836" y="1488676"/>
                  </a:lnTo>
                  <a:lnTo>
                    <a:pt x="325702" y="1511051"/>
                  </a:lnTo>
                  <a:lnTo>
                    <a:pt x="370717" y="1529720"/>
                  </a:lnTo>
                  <a:lnTo>
                    <a:pt x="439048" y="1549541"/>
                  </a:lnTo>
                  <a:lnTo>
                    <a:pt x="478617" y="1556406"/>
                  </a:lnTo>
                  <a:lnTo>
                    <a:pt x="522199" y="1561564"/>
                  </a:lnTo>
                  <a:lnTo>
                    <a:pt x="570103" y="1565260"/>
                  </a:lnTo>
                  <a:lnTo>
                    <a:pt x="622638" y="1567738"/>
                  </a:lnTo>
                  <a:lnTo>
                    <a:pt x="680112" y="1569240"/>
                  </a:lnTo>
                  <a:lnTo>
                    <a:pt x="742835" y="1570012"/>
                  </a:lnTo>
                  <a:lnTo>
                    <a:pt x="811116" y="1570296"/>
                  </a:lnTo>
                  <a:lnTo>
                    <a:pt x="885262" y="1570337"/>
                  </a:lnTo>
                  <a:lnTo>
                    <a:pt x="7983830" y="1570337"/>
                  </a:lnTo>
                  <a:lnTo>
                    <a:pt x="8126254" y="1570012"/>
                  </a:lnTo>
                  <a:lnTo>
                    <a:pt x="8188977" y="1569240"/>
                  </a:lnTo>
                  <a:lnTo>
                    <a:pt x="8246451" y="1567738"/>
                  </a:lnTo>
                  <a:lnTo>
                    <a:pt x="8298985" y="1565260"/>
                  </a:lnTo>
                  <a:lnTo>
                    <a:pt x="8346889" y="1561564"/>
                  </a:lnTo>
                  <a:lnTo>
                    <a:pt x="8390470" y="1556406"/>
                  </a:lnTo>
                  <a:lnTo>
                    <a:pt x="8430038" y="1549541"/>
                  </a:lnTo>
                  <a:lnTo>
                    <a:pt x="8498369" y="1529720"/>
                  </a:lnTo>
                  <a:lnTo>
                    <a:pt x="8543385" y="1511051"/>
                  </a:lnTo>
                  <a:lnTo>
                    <a:pt x="8586252" y="1488676"/>
                  </a:lnTo>
                  <a:lnTo>
                    <a:pt x="8626776" y="1462789"/>
                  </a:lnTo>
                  <a:lnTo>
                    <a:pt x="8664761" y="1433586"/>
                  </a:lnTo>
                  <a:lnTo>
                    <a:pt x="8700013" y="1401261"/>
                  </a:lnTo>
                  <a:lnTo>
                    <a:pt x="8732339" y="1366008"/>
                  </a:lnTo>
                  <a:lnTo>
                    <a:pt x="8761542" y="1328023"/>
                  </a:lnTo>
                  <a:lnTo>
                    <a:pt x="8787428" y="1287500"/>
                  </a:lnTo>
                  <a:lnTo>
                    <a:pt x="8809804" y="1244634"/>
                  </a:lnTo>
                  <a:lnTo>
                    <a:pt x="8828474" y="1199620"/>
                  </a:lnTo>
                  <a:lnTo>
                    <a:pt x="8849539" y="1125289"/>
                  </a:lnTo>
                  <a:lnTo>
                    <a:pt x="8856658" y="1077446"/>
                  </a:lnTo>
                  <a:lnTo>
                    <a:pt x="8861866" y="1024276"/>
                  </a:lnTo>
                  <a:lnTo>
                    <a:pt x="8865439" y="967120"/>
                  </a:lnTo>
                  <a:lnTo>
                    <a:pt x="8867651" y="907321"/>
                  </a:lnTo>
                  <a:lnTo>
                    <a:pt x="8868776" y="846224"/>
                  </a:lnTo>
                  <a:lnTo>
                    <a:pt x="8869091" y="785169"/>
                  </a:lnTo>
                  <a:lnTo>
                    <a:pt x="8868776" y="724115"/>
                  </a:lnTo>
                  <a:lnTo>
                    <a:pt x="8867651" y="663017"/>
                  </a:lnTo>
                  <a:lnTo>
                    <a:pt x="8865439" y="603219"/>
                  </a:lnTo>
                  <a:lnTo>
                    <a:pt x="8861866" y="546063"/>
                  </a:lnTo>
                  <a:lnTo>
                    <a:pt x="8856658" y="492893"/>
                  </a:lnTo>
                  <a:lnTo>
                    <a:pt x="8849539" y="445050"/>
                  </a:lnTo>
                  <a:lnTo>
                    <a:pt x="8840236" y="403879"/>
                  </a:lnTo>
                  <a:lnTo>
                    <a:pt x="8809804" y="325705"/>
                  </a:lnTo>
                  <a:lnTo>
                    <a:pt x="8787428" y="282838"/>
                  </a:lnTo>
                  <a:lnTo>
                    <a:pt x="8761542" y="242315"/>
                  </a:lnTo>
                  <a:lnTo>
                    <a:pt x="8732339" y="204329"/>
                  </a:lnTo>
                  <a:lnTo>
                    <a:pt x="8700013" y="169077"/>
                  </a:lnTo>
                  <a:lnTo>
                    <a:pt x="8664761" y="136752"/>
                  </a:lnTo>
                  <a:lnTo>
                    <a:pt x="8626776" y="107548"/>
                  </a:lnTo>
                  <a:lnTo>
                    <a:pt x="8586252" y="81662"/>
                  </a:lnTo>
                  <a:lnTo>
                    <a:pt x="8543385" y="59286"/>
                  </a:lnTo>
                  <a:lnTo>
                    <a:pt x="8498369" y="40616"/>
                  </a:lnTo>
                  <a:lnTo>
                    <a:pt x="8430038" y="20795"/>
                  </a:lnTo>
                  <a:lnTo>
                    <a:pt x="8390470" y="13931"/>
                  </a:lnTo>
                  <a:lnTo>
                    <a:pt x="8346889" y="8773"/>
                  </a:lnTo>
                  <a:lnTo>
                    <a:pt x="8298985" y="5077"/>
                  </a:lnTo>
                  <a:lnTo>
                    <a:pt x="8246451" y="2599"/>
                  </a:lnTo>
                  <a:lnTo>
                    <a:pt x="8188977" y="1096"/>
                  </a:lnTo>
                  <a:lnTo>
                    <a:pt x="7983830" y="0"/>
                  </a:lnTo>
                  <a:close/>
                </a:path>
              </a:pathLst>
            </a:custGeom>
            <a:solidFill>
              <a:srgbClr val="DA727E"/>
            </a:solidFill>
          </p:spPr>
          <p:txBody>
            <a:bodyPr wrap="square" lIns="0" tIns="0" rIns="0" bIns="0" rtlCol="0"/>
            <a:lstStyle/>
            <a:p>
              <a:endParaRPr/>
            </a:p>
          </p:txBody>
        </p:sp>
        <p:pic>
          <p:nvPicPr>
            <p:cNvPr id="5" name="object 5"/>
            <p:cNvPicPr/>
            <p:nvPr/>
          </p:nvPicPr>
          <p:blipFill>
            <a:blip r:embed="rId3" cstate="print"/>
            <a:stretch>
              <a:fillRect/>
            </a:stretch>
          </p:blipFill>
          <p:spPr>
            <a:xfrm>
              <a:off x="8093994" y="712020"/>
              <a:ext cx="3916111" cy="858612"/>
            </a:xfrm>
            <a:prstGeom prst="rect">
              <a:avLst/>
            </a:prstGeom>
          </p:spPr>
        </p:pic>
      </p:grpSp>
      <p:sp>
        <p:nvSpPr>
          <p:cNvPr id="6" name="object 6"/>
          <p:cNvSpPr txBox="1">
            <a:spLocks noGrp="1"/>
          </p:cNvSpPr>
          <p:nvPr>
            <p:ph type="title"/>
          </p:nvPr>
        </p:nvSpPr>
        <p:spPr>
          <a:xfrm>
            <a:off x="8076114" y="470709"/>
            <a:ext cx="3952240" cy="1081405"/>
          </a:xfrm>
          <a:prstGeom prst="rect">
            <a:avLst/>
          </a:prstGeom>
        </p:spPr>
        <p:txBody>
          <a:bodyPr vert="horz" wrap="square" lIns="0" tIns="15875" rIns="0" bIns="0" rtlCol="0">
            <a:spAutoFit/>
          </a:bodyPr>
          <a:lstStyle/>
          <a:p>
            <a:pPr marL="12700">
              <a:lnSpc>
                <a:spcPct val="100000"/>
              </a:lnSpc>
              <a:spcBef>
                <a:spcPts val="125"/>
              </a:spcBef>
            </a:pPr>
            <a:r>
              <a:rPr sz="6900" b="0" spc="360" dirty="0">
                <a:solidFill>
                  <a:srgbClr val="FFFFFF"/>
                </a:solidFill>
                <a:latin typeface="Tahoma"/>
                <a:cs typeface="Tahoma"/>
              </a:rPr>
              <a:t>SubBytes</a:t>
            </a:r>
            <a:endParaRPr sz="6900">
              <a:latin typeface="Tahoma"/>
              <a:cs typeface="Tahoma"/>
            </a:endParaRPr>
          </a:p>
        </p:txBody>
      </p:sp>
      <p:graphicFrame>
        <p:nvGraphicFramePr>
          <p:cNvPr id="7" name="object 7"/>
          <p:cNvGraphicFramePr>
            <a:graphicFrameLocks noGrp="1"/>
          </p:cNvGraphicFramePr>
          <p:nvPr/>
        </p:nvGraphicFramePr>
        <p:xfrm>
          <a:off x="2866681" y="5184468"/>
          <a:ext cx="4203699" cy="4179046"/>
        </p:xfrm>
        <a:graphic>
          <a:graphicData uri="http://schemas.openxmlformats.org/drawingml/2006/table">
            <a:tbl>
              <a:tblPr firstRow="1" bandRow="1">
                <a:tableStyleId>{2D5ABB26-0587-4C30-8999-92F81FD0307C}</a:tableStyleId>
              </a:tblPr>
              <a:tblGrid>
                <a:gridCol w="1046480">
                  <a:extLst>
                    <a:ext uri="{9D8B030D-6E8A-4147-A177-3AD203B41FA5}">
                      <a16:colId xmlns:a16="http://schemas.microsoft.com/office/drawing/2014/main" val="20000"/>
                    </a:ext>
                  </a:extLst>
                </a:gridCol>
                <a:gridCol w="1062990">
                  <a:extLst>
                    <a:ext uri="{9D8B030D-6E8A-4147-A177-3AD203B41FA5}">
                      <a16:colId xmlns:a16="http://schemas.microsoft.com/office/drawing/2014/main" val="20001"/>
                    </a:ext>
                  </a:extLst>
                </a:gridCol>
                <a:gridCol w="1055370">
                  <a:extLst>
                    <a:ext uri="{9D8B030D-6E8A-4147-A177-3AD203B41FA5}">
                      <a16:colId xmlns:a16="http://schemas.microsoft.com/office/drawing/2014/main" val="20002"/>
                    </a:ext>
                  </a:extLst>
                </a:gridCol>
                <a:gridCol w="1038859">
                  <a:extLst>
                    <a:ext uri="{9D8B030D-6E8A-4147-A177-3AD203B41FA5}">
                      <a16:colId xmlns:a16="http://schemas.microsoft.com/office/drawing/2014/main" val="20003"/>
                    </a:ext>
                  </a:extLst>
                </a:gridCol>
              </a:tblGrid>
              <a:tr h="1039991">
                <a:tc>
                  <a:txBody>
                    <a:bodyPr/>
                    <a:lstStyle/>
                    <a:p>
                      <a:pPr marR="8255" algn="ctr">
                        <a:lnSpc>
                          <a:spcPct val="100000"/>
                        </a:lnSpc>
                        <a:spcBef>
                          <a:spcPts val="1325"/>
                        </a:spcBef>
                      </a:pPr>
                      <a:r>
                        <a:rPr sz="4100" spc="20" dirty="0">
                          <a:solidFill>
                            <a:srgbClr val="424242"/>
                          </a:solidFill>
                          <a:latin typeface="Courier New"/>
                          <a:cs typeface="Courier New"/>
                        </a:rPr>
                        <a:t>19</a:t>
                      </a:r>
                      <a:endParaRPr sz="4100">
                        <a:latin typeface="Courier New"/>
                        <a:cs typeface="Courier New"/>
                      </a:endParaRPr>
                    </a:p>
                  </a:txBody>
                  <a:tcPr marL="0" marR="0" marT="168275" marB="0">
                    <a:lnR w="38100">
                      <a:solidFill>
                        <a:srgbClr val="FFFFFF"/>
                      </a:solidFill>
                      <a:prstDash val="solid"/>
                    </a:lnR>
                    <a:lnB w="28575">
                      <a:solidFill>
                        <a:srgbClr val="FFFFFF"/>
                      </a:solidFill>
                      <a:prstDash val="solid"/>
                    </a:lnB>
                    <a:solidFill>
                      <a:srgbClr val="FEBC67"/>
                    </a:solidFill>
                  </a:tcPr>
                </a:tc>
                <a:tc>
                  <a:txBody>
                    <a:bodyPr/>
                    <a:lstStyle/>
                    <a:p>
                      <a:pPr algn="ctr">
                        <a:lnSpc>
                          <a:spcPct val="100000"/>
                        </a:lnSpc>
                        <a:spcBef>
                          <a:spcPts val="1325"/>
                        </a:spcBef>
                      </a:pPr>
                      <a:r>
                        <a:rPr sz="4100" spc="20" dirty="0">
                          <a:solidFill>
                            <a:srgbClr val="424242"/>
                          </a:solidFill>
                          <a:latin typeface="Courier New"/>
                          <a:cs typeface="Courier New"/>
                        </a:rPr>
                        <a:t>a0</a:t>
                      </a:r>
                      <a:endParaRPr sz="4100">
                        <a:latin typeface="Courier New"/>
                        <a:cs typeface="Courier New"/>
                      </a:endParaRPr>
                    </a:p>
                  </a:txBody>
                  <a:tcPr marL="0" marR="0" marT="168275" marB="0">
                    <a:lnL w="38100">
                      <a:solidFill>
                        <a:srgbClr val="FFFFFF"/>
                      </a:solidFill>
                      <a:prstDash val="solid"/>
                    </a:lnL>
                    <a:lnR w="38100">
                      <a:solidFill>
                        <a:srgbClr val="FFFFFF"/>
                      </a:solidFill>
                      <a:prstDash val="solid"/>
                    </a:lnR>
                    <a:lnB w="28575">
                      <a:solidFill>
                        <a:srgbClr val="FFFFFF"/>
                      </a:solidFill>
                      <a:prstDash val="solid"/>
                    </a:lnB>
                    <a:solidFill>
                      <a:srgbClr val="FEBC67"/>
                    </a:solidFill>
                  </a:tcPr>
                </a:tc>
                <a:tc>
                  <a:txBody>
                    <a:bodyPr/>
                    <a:lstStyle/>
                    <a:p>
                      <a:pPr marL="6985" algn="ctr">
                        <a:lnSpc>
                          <a:spcPct val="100000"/>
                        </a:lnSpc>
                        <a:spcBef>
                          <a:spcPts val="1325"/>
                        </a:spcBef>
                      </a:pPr>
                      <a:r>
                        <a:rPr sz="4100" spc="20" dirty="0">
                          <a:solidFill>
                            <a:srgbClr val="424242"/>
                          </a:solidFill>
                          <a:latin typeface="Courier New"/>
                          <a:cs typeface="Courier New"/>
                        </a:rPr>
                        <a:t>9a</a:t>
                      </a:r>
                      <a:endParaRPr sz="4100">
                        <a:latin typeface="Courier New"/>
                        <a:cs typeface="Courier New"/>
                      </a:endParaRPr>
                    </a:p>
                  </a:txBody>
                  <a:tcPr marL="0" marR="0" marT="168275" marB="0">
                    <a:lnL w="38100">
                      <a:solidFill>
                        <a:srgbClr val="FFFFFF"/>
                      </a:solidFill>
                      <a:prstDash val="solid"/>
                    </a:lnL>
                    <a:lnR w="19050">
                      <a:solidFill>
                        <a:srgbClr val="FFFFFF"/>
                      </a:solidFill>
                      <a:prstDash val="solid"/>
                    </a:lnR>
                    <a:lnB w="28575">
                      <a:solidFill>
                        <a:srgbClr val="FFFFFF"/>
                      </a:solidFill>
                      <a:prstDash val="solid"/>
                    </a:lnB>
                    <a:solidFill>
                      <a:srgbClr val="FEBC67"/>
                    </a:solidFill>
                  </a:tcPr>
                </a:tc>
                <a:tc>
                  <a:txBody>
                    <a:bodyPr/>
                    <a:lstStyle/>
                    <a:p>
                      <a:pPr marL="8890" algn="ctr">
                        <a:lnSpc>
                          <a:spcPct val="100000"/>
                        </a:lnSpc>
                        <a:spcBef>
                          <a:spcPts val="1325"/>
                        </a:spcBef>
                      </a:pPr>
                      <a:r>
                        <a:rPr sz="4100" spc="20" dirty="0">
                          <a:solidFill>
                            <a:srgbClr val="424242"/>
                          </a:solidFill>
                          <a:latin typeface="Courier New"/>
                          <a:cs typeface="Courier New"/>
                        </a:rPr>
                        <a:t>e9</a:t>
                      </a:r>
                      <a:endParaRPr sz="4100">
                        <a:latin typeface="Courier New"/>
                        <a:cs typeface="Courier New"/>
                      </a:endParaRPr>
                    </a:p>
                  </a:txBody>
                  <a:tcPr marL="0" marR="0" marT="168275" marB="0">
                    <a:lnL w="19050">
                      <a:solidFill>
                        <a:srgbClr val="FFFFFF"/>
                      </a:solidFill>
                      <a:prstDash val="solid"/>
                    </a:lnL>
                    <a:lnB w="28575">
                      <a:solidFill>
                        <a:srgbClr val="FFFFFF"/>
                      </a:solidFill>
                      <a:prstDash val="solid"/>
                    </a:lnB>
                    <a:solidFill>
                      <a:srgbClr val="FEBC67"/>
                    </a:solidFill>
                  </a:tcPr>
                </a:tc>
                <a:extLst>
                  <a:ext uri="{0D108BD9-81ED-4DB2-BD59-A6C34878D82A}">
                    <a16:rowId xmlns:a16="http://schemas.microsoft.com/office/drawing/2014/main" val="10000"/>
                  </a:ext>
                </a:extLst>
              </a:tr>
              <a:tr h="1049532">
                <a:tc>
                  <a:txBody>
                    <a:bodyPr/>
                    <a:lstStyle/>
                    <a:p>
                      <a:pPr marR="8255" algn="ctr">
                        <a:lnSpc>
                          <a:spcPct val="100000"/>
                        </a:lnSpc>
                        <a:spcBef>
                          <a:spcPts val="1400"/>
                        </a:spcBef>
                      </a:pPr>
                      <a:r>
                        <a:rPr sz="4100" spc="20" dirty="0">
                          <a:solidFill>
                            <a:srgbClr val="424242"/>
                          </a:solidFill>
                          <a:latin typeface="Courier New"/>
                          <a:cs typeface="Courier New"/>
                        </a:rPr>
                        <a:t>3d</a:t>
                      </a:r>
                      <a:endParaRPr sz="4100">
                        <a:latin typeface="Courier New"/>
                        <a:cs typeface="Courier New"/>
                      </a:endParaRPr>
                    </a:p>
                  </a:txBody>
                  <a:tcPr marL="0" marR="0" marT="177800" marB="0">
                    <a:lnR w="38100">
                      <a:solidFill>
                        <a:srgbClr val="FFFFFF"/>
                      </a:solidFill>
                      <a:prstDash val="solid"/>
                    </a:lnR>
                    <a:lnT w="28575">
                      <a:solidFill>
                        <a:srgbClr val="FFFFFF"/>
                      </a:solidFill>
                      <a:prstDash val="solid"/>
                    </a:lnT>
                    <a:lnB w="28575">
                      <a:solidFill>
                        <a:srgbClr val="FFFFFF"/>
                      </a:solidFill>
                      <a:prstDash val="solid"/>
                    </a:lnB>
                    <a:solidFill>
                      <a:srgbClr val="FEBC67"/>
                    </a:solidFill>
                  </a:tcPr>
                </a:tc>
                <a:tc>
                  <a:txBody>
                    <a:bodyPr/>
                    <a:lstStyle/>
                    <a:p>
                      <a:pPr algn="ctr">
                        <a:lnSpc>
                          <a:spcPct val="100000"/>
                        </a:lnSpc>
                        <a:spcBef>
                          <a:spcPts val="1400"/>
                        </a:spcBef>
                      </a:pPr>
                      <a:r>
                        <a:rPr sz="4100" spc="20" dirty="0">
                          <a:solidFill>
                            <a:srgbClr val="424242"/>
                          </a:solidFill>
                          <a:latin typeface="Courier New"/>
                          <a:cs typeface="Courier New"/>
                        </a:rPr>
                        <a:t>f4</a:t>
                      </a:r>
                      <a:endParaRPr sz="4100">
                        <a:latin typeface="Courier New"/>
                        <a:cs typeface="Courier New"/>
                      </a:endParaRPr>
                    </a:p>
                  </a:txBody>
                  <a:tcPr marL="0" marR="0" marT="177800" marB="0">
                    <a:lnL w="38100">
                      <a:solidFill>
                        <a:srgbClr val="FFFFFF"/>
                      </a:solidFill>
                      <a:prstDash val="solid"/>
                    </a:lnL>
                    <a:lnR w="38100">
                      <a:solidFill>
                        <a:srgbClr val="FFFFFF"/>
                      </a:solidFill>
                      <a:prstDash val="solid"/>
                    </a:lnR>
                    <a:lnT w="28575">
                      <a:solidFill>
                        <a:srgbClr val="FFFFFF"/>
                      </a:solidFill>
                      <a:prstDash val="solid"/>
                    </a:lnT>
                    <a:lnB w="28575">
                      <a:solidFill>
                        <a:srgbClr val="FFFFFF"/>
                      </a:solidFill>
                      <a:prstDash val="solid"/>
                    </a:lnB>
                    <a:solidFill>
                      <a:srgbClr val="FEBC67"/>
                    </a:solidFill>
                  </a:tcPr>
                </a:tc>
                <a:tc>
                  <a:txBody>
                    <a:bodyPr/>
                    <a:lstStyle/>
                    <a:p>
                      <a:pPr marL="6985" algn="ctr">
                        <a:lnSpc>
                          <a:spcPct val="100000"/>
                        </a:lnSpc>
                        <a:spcBef>
                          <a:spcPts val="1400"/>
                        </a:spcBef>
                      </a:pPr>
                      <a:r>
                        <a:rPr sz="4100" spc="20" dirty="0">
                          <a:solidFill>
                            <a:srgbClr val="424242"/>
                          </a:solidFill>
                          <a:latin typeface="Courier New"/>
                          <a:cs typeface="Courier New"/>
                        </a:rPr>
                        <a:t>c6</a:t>
                      </a:r>
                      <a:endParaRPr sz="4100">
                        <a:latin typeface="Courier New"/>
                        <a:cs typeface="Courier New"/>
                      </a:endParaRPr>
                    </a:p>
                  </a:txBody>
                  <a:tcPr marL="0" marR="0" marT="177800" marB="0">
                    <a:lnL w="38100">
                      <a:solidFill>
                        <a:srgbClr val="FFFFFF"/>
                      </a:solidFill>
                      <a:prstDash val="solid"/>
                    </a:lnL>
                    <a:lnR w="19050">
                      <a:solidFill>
                        <a:srgbClr val="FFFFFF"/>
                      </a:solidFill>
                      <a:prstDash val="solid"/>
                    </a:lnR>
                    <a:lnT w="28575">
                      <a:solidFill>
                        <a:srgbClr val="FFFFFF"/>
                      </a:solidFill>
                      <a:prstDash val="solid"/>
                    </a:lnT>
                    <a:lnB w="28575">
                      <a:solidFill>
                        <a:srgbClr val="FFFFFF"/>
                      </a:solidFill>
                      <a:prstDash val="solid"/>
                    </a:lnB>
                    <a:solidFill>
                      <a:srgbClr val="FEBC67"/>
                    </a:solidFill>
                  </a:tcPr>
                </a:tc>
                <a:tc>
                  <a:txBody>
                    <a:bodyPr/>
                    <a:lstStyle/>
                    <a:p>
                      <a:pPr marL="8890" algn="ctr">
                        <a:lnSpc>
                          <a:spcPct val="100000"/>
                        </a:lnSpc>
                        <a:spcBef>
                          <a:spcPts val="1400"/>
                        </a:spcBef>
                      </a:pPr>
                      <a:r>
                        <a:rPr sz="4100" spc="20" dirty="0">
                          <a:solidFill>
                            <a:srgbClr val="424242"/>
                          </a:solidFill>
                          <a:latin typeface="Courier New"/>
                          <a:cs typeface="Courier New"/>
                        </a:rPr>
                        <a:t>f8</a:t>
                      </a:r>
                      <a:endParaRPr sz="4100">
                        <a:latin typeface="Courier New"/>
                        <a:cs typeface="Courier New"/>
                      </a:endParaRPr>
                    </a:p>
                  </a:txBody>
                  <a:tcPr marL="0" marR="0" marT="177800" marB="0">
                    <a:lnL w="19050">
                      <a:solidFill>
                        <a:srgbClr val="FFFFFF"/>
                      </a:solidFill>
                      <a:prstDash val="solid"/>
                    </a:lnL>
                    <a:lnT w="28575">
                      <a:solidFill>
                        <a:srgbClr val="FFFFFF"/>
                      </a:solidFill>
                      <a:prstDash val="solid"/>
                    </a:lnT>
                    <a:lnB w="28575">
                      <a:solidFill>
                        <a:srgbClr val="FFFFFF"/>
                      </a:solidFill>
                      <a:prstDash val="solid"/>
                    </a:lnB>
                    <a:solidFill>
                      <a:srgbClr val="FEBC67"/>
                    </a:solidFill>
                  </a:tcPr>
                </a:tc>
                <a:extLst>
                  <a:ext uri="{0D108BD9-81ED-4DB2-BD59-A6C34878D82A}">
                    <a16:rowId xmlns:a16="http://schemas.microsoft.com/office/drawing/2014/main" val="10001"/>
                  </a:ext>
                </a:extLst>
              </a:tr>
              <a:tr h="1049532">
                <a:tc>
                  <a:txBody>
                    <a:bodyPr/>
                    <a:lstStyle/>
                    <a:p>
                      <a:pPr marR="8255" algn="ctr">
                        <a:lnSpc>
                          <a:spcPct val="100000"/>
                        </a:lnSpc>
                        <a:spcBef>
                          <a:spcPts val="1400"/>
                        </a:spcBef>
                      </a:pPr>
                      <a:r>
                        <a:rPr sz="4100" spc="20" dirty="0">
                          <a:solidFill>
                            <a:srgbClr val="424242"/>
                          </a:solidFill>
                          <a:latin typeface="Courier New"/>
                          <a:cs typeface="Courier New"/>
                        </a:rPr>
                        <a:t>e3</a:t>
                      </a:r>
                      <a:endParaRPr sz="4100">
                        <a:latin typeface="Courier New"/>
                        <a:cs typeface="Courier New"/>
                      </a:endParaRPr>
                    </a:p>
                  </a:txBody>
                  <a:tcPr marL="0" marR="0" marT="177800" marB="0">
                    <a:lnR w="38100">
                      <a:solidFill>
                        <a:srgbClr val="FFFFFF"/>
                      </a:solidFill>
                      <a:prstDash val="solid"/>
                    </a:lnR>
                    <a:lnT w="28575">
                      <a:solidFill>
                        <a:srgbClr val="FFFFFF"/>
                      </a:solidFill>
                      <a:prstDash val="solid"/>
                    </a:lnT>
                    <a:lnB w="28575">
                      <a:solidFill>
                        <a:srgbClr val="FFFFFF"/>
                      </a:solidFill>
                      <a:prstDash val="solid"/>
                    </a:lnB>
                    <a:solidFill>
                      <a:srgbClr val="FEBC67"/>
                    </a:solidFill>
                  </a:tcPr>
                </a:tc>
                <a:tc>
                  <a:txBody>
                    <a:bodyPr/>
                    <a:lstStyle/>
                    <a:p>
                      <a:pPr algn="ctr">
                        <a:lnSpc>
                          <a:spcPct val="100000"/>
                        </a:lnSpc>
                        <a:spcBef>
                          <a:spcPts val="1400"/>
                        </a:spcBef>
                      </a:pPr>
                      <a:r>
                        <a:rPr sz="4100" spc="20" dirty="0">
                          <a:solidFill>
                            <a:srgbClr val="424242"/>
                          </a:solidFill>
                          <a:latin typeface="Courier New"/>
                          <a:cs typeface="Courier New"/>
                        </a:rPr>
                        <a:t>e2</a:t>
                      </a:r>
                      <a:endParaRPr sz="4100">
                        <a:latin typeface="Courier New"/>
                        <a:cs typeface="Courier New"/>
                      </a:endParaRPr>
                    </a:p>
                  </a:txBody>
                  <a:tcPr marL="0" marR="0" marT="177800" marB="0">
                    <a:lnL w="38100">
                      <a:solidFill>
                        <a:srgbClr val="FFFFFF"/>
                      </a:solidFill>
                      <a:prstDash val="solid"/>
                    </a:lnL>
                    <a:lnR w="38100">
                      <a:solidFill>
                        <a:srgbClr val="FFFFFF"/>
                      </a:solidFill>
                      <a:prstDash val="solid"/>
                    </a:lnR>
                    <a:lnT w="28575">
                      <a:solidFill>
                        <a:srgbClr val="FFFFFF"/>
                      </a:solidFill>
                      <a:prstDash val="solid"/>
                    </a:lnT>
                    <a:lnB w="28575">
                      <a:solidFill>
                        <a:srgbClr val="FFFFFF"/>
                      </a:solidFill>
                      <a:prstDash val="solid"/>
                    </a:lnB>
                    <a:solidFill>
                      <a:srgbClr val="FEBC67"/>
                    </a:solidFill>
                  </a:tcPr>
                </a:tc>
                <a:tc>
                  <a:txBody>
                    <a:bodyPr/>
                    <a:lstStyle/>
                    <a:p>
                      <a:pPr marL="6985" algn="ctr">
                        <a:lnSpc>
                          <a:spcPct val="100000"/>
                        </a:lnSpc>
                        <a:spcBef>
                          <a:spcPts val="1400"/>
                        </a:spcBef>
                      </a:pPr>
                      <a:r>
                        <a:rPr sz="4100" spc="20" dirty="0">
                          <a:solidFill>
                            <a:srgbClr val="424242"/>
                          </a:solidFill>
                          <a:latin typeface="Courier New"/>
                          <a:cs typeface="Courier New"/>
                        </a:rPr>
                        <a:t>8d</a:t>
                      </a:r>
                      <a:endParaRPr sz="4100">
                        <a:latin typeface="Courier New"/>
                        <a:cs typeface="Courier New"/>
                      </a:endParaRPr>
                    </a:p>
                  </a:txBody>
                  <a:tcPr marL="0" marR="0" marT="177800" marB="0">
                    <a:lnL w="38100">
                      <a:solidFill>
                        <a:srgbClr val="FFFFFF"/>
                      </a:solidFill>
                      <a:prstDash val="solid"/>
                    </a:lnL>
                    <a:lnR w="19050">
                      <a:solidFill>
                        <a:srgbClr val="FFFFFF"/>
                      </a:solidFill>
                      <a:prstDash val="solid"/>
                    </a:lnR>
                    <a:lnT w="28575">
                      <a:solidFill>
                        <a:srgbClr val="FFFFFF"/>
                      </a:solidFill>
                      <a:prstDash val="solid"/>
                    </a:lnT>
                    <a:lnB w="28575">
                      <a:solidFill>
                        <a:srgbClr val="FFFFFF"/>
                      </a:solidFill>
                      <a:prstDash val="solid"/>
                    </a:lnB>
                    <a:solidFill>
                      <a:srgbClr val="FEBC67"/>
                    </a:solidFill>
                  </a:tcPr>
                </a:tc>
                <a:tc>
                  <a:txBody>
                    <a:bodyPr/>
                    <a:lstStyle/>
                    <a:p>
                      <a:pPr marL="8890" algn="ctr">
                        <a:lnSpc>
                          <a:spcPct val="100000"/>
                        </a:lnSpc>
                        <a:spcBef>
                          <a:spcPts val="1400"/>
                        </a:spcBef>
                      </a:pPr>
                      <a:r>
                        <a:rPr sz="4100" spc="20" dirty="0">
                          <a:solidFill>
                            <a:srgbClr val="424242"/>
                          </a:solidFill>
                          <a:latin typeface="Courier New"/>
                          <a:cs typeface="Courier New"/>
                        </a:rPr>
                        <a:t>48</a:t>
                      </a:r>
                      <a:endParaRPr sz="4100">
                        <a:latin typeface="Courier New"/>
                        <a:cs typeface="Courier New"/>
                      </a:endParaRPr>
                    </a:p>
                  </a:txBody>
                  <a:tcPr marL="0" marR="0" marT="177800" marB="0">
                    <a:lnL w="19050">
                      <a:solidFill>
                        <a:srgbClr val="FFFFFF"/>
                      </a:solidFill>
                      <a:prstDash val="solid"/>
                    </a:lnL>
                    <a:lnT w="28575">
                      <a:solidFill>
                        <a:srgbClr val="FFFFFF"/>
                      </a:solidFill>
                      <a:prstDash val="solid"/>
                    </a:lnT>
                    <a:lnB w="28575">
                      <a:solidFill>
                        <a:srgbClr val="FFFFFF"/>
                      </a:solidFill>
                      <a:prstDash val="solid"/>
                    </a:lnB>
                    <a:solidFill>
                      <a:srgbClr val="FEBC67"/>
                    </a:solidFill>
                  </a:tcPr>
                </a:tc>
                <a:extLst>
                  <a:ext uri="{0D108BD9-81ED-4DB2-BD59-A6C34878D82A}">
                    <a16:rowId xmlns:a16="http://schemas.microsoft.com/office/drawing/2014/main" val="10002"/>
                  </a:ext>
                </a:extLst>
              </a:tr>
              <a:tr h="1039991">
                <a:tc>
                  <a:txBody>
                    <a:bodyPr/>
                    <a:lstStyle/>
                    <a:p>
                      <a:pPr marR="8255" algn="ctr">
                        <a:lnSpc>
                          <a:spcPct val="100000"/>
                        </a:lnSpc>
                        <a:spcBef>
                          <a:spcPts val="1400"/>
                        </a:spcBef>
                      </a:pPr>
                      <a:r>
                        <a:rPr sz="4100" spc="20" dirty="0">
                          <a:solidFill>
                            <a:srgbClr val="424242"/>
                          </a:solidFill>
                          <a:latin typeface="Courier New"/>
                          <a:cs typeface="Courier New"/>
                        </a:rPr>
                        <a:t>be</a:t>
                      </a:r>
                      <a:endParaRPr sz="4100">
                        <a:latin typeface="Courier New"/>
                        <a:cs typeface="Courier New"/>
                      </a:endParaRPr>
                    </a:p>
                  </a:txBody>
                  <a:tcPr marL="0" marR="0" marT="177800" marB="0">
                    <a:lnR w="38100">
                      <a:solidFill>
                        <a:srgbClr val="FFFFFF"/>
                      </a:solidFill>
                      <a:prstDash val="solid"/>
                    </a:lnR>
                    <a:lnT w="28575">
                      <a:solidFill>
                        <a:srgbClr val="FFFFFF"/>
                      </a:solidFill>
                      <a:prstDash val="solid"/>
                    </a:lnT>
                    <a:solidFill>
                      <a:srgbClr val="FEBC67"/>
                    </a:solidFill>
                  </a:tcPr>
                </a:tc>
                <a:tc>
                  <a:txBody>
                    <a:bodyPr/>
                    <a:lstStyle/>
                    <a:p>
                      <a:pPr algn="ctr">
                        <a:lnSpc>
                          <a:spcPct val="100000"/>
                        </a:lnSpc>
                        <a:spcBef>
                          <a:spcPts val="1400"/>
                        </a:spcBef>
                      </a:pPr>
                      <a:r>
                        <a:rPr sz="4100" spc="20" dirty="0">
                          <a:solidFill>
                            <a:srgbClr val="424242"/>
                          </a:solidFill>
                          <a:latin typeface="Courier New"/>
                          <a:cs typeface="Courier New"/>
                        </a:rPr>
                        <a:t>2b</a:t>
                      </a:r>
                      <a:endParaRPr sz="4100">
                        <a:latin typeface="Courier New"/>
                        <a:cs typeface="Courier New"/>
                      </a:endParaRPr>
                    </a:p>
                  </a:txBody>
                  <a:tcPr marL="0" marR="0" marT="177800" marB="0">
                    <a:lnL w="38100">
                      <a:solidFill>
                        <a:srgbClr val="FFFFFF"/>
                      </a:solidFill>
                      <a:prstDash val="solid"/>
                    </a:lnL>
                    <a:lnR w="38100">
                      <a:solidFill>
                        <a:srgbClr val="FFFFFF"/>
                      </a:solidFill>
                      <a:prstDash val="solid"/>
                    </a:lnR>
                    <a:lnT w="28575">
                      <a:solidFill>
                        <a:srgbClr val="FFFFFF"/>
                      </a:solidFill>
                      <a:prstDash val="solid"/>
                    </a:lnT>
                    <a:solidFill>
                      <a:srgbClr val="FEBC67"/>
                    </a:solidFill>
                  </a:tcPr>
                </a:tc>
                <a:tc>
                  <a:txBody>
                    <a:bodyPr/>
                    <a:lstStyle/>
                    <a:p>
                      <a:pPr marL="6985" algn="ctr">
                        <a:lnSpc>
                          <a:spcPct val="100000"/>
                        </a:lnSpc>
                        <a:spcBef>
                          <a:spcPts val="1400"/>
                        </a:spcBef>
                      </a:pPr>
                      <a:r>
                        <a:rPr sz="4100" spc="20" dirty="0">
                          <a:solidFill>
                            <a:srgbClr val="424242"/>
                          </a:solidFill>
                          <a:latin typeface="Courier New"/>
                          <a:cs typeface="Courier New"/>
                        </a:rPr>
                        <a:t>2a</a:t>
                      </a:r>
                      <a:endParaRPr sz="4100">
                        <a:latin typeface="Courier New"/>
                        <a:cs typeface="Courier New"/>
                      </a:endParaRPr>
                    </a:p>
                  </a:txBody>
                  <a:tcPr marL="0" marR="0" marT="177800" marB="0">
                    <a:lnL w="38100">
                      <a:solidFill>
                        <a:srgbClr val="FFFFFF"/>
                      </a:solidFill>
                      <a:prstDash val="solid"/>
                    </a:lnL>
                    <a:lnR w="19050">
                      <a:solidFill>
                        <a:srgbClr val="FFFFFF"/>
                      </a:solidFill>
                      <a:prstDash val="solid"/>
                    </a:lnR>
                    <a:lnT w="28575">
                      <a:solidFill>
                        <a:srgbClr val="FFFFFF"/>
                      </a:solidFill>
                      <a:prstDash val="solid"/>
                    </a:lnT>
                    <a:solidFill>
                      <a:srgbClr val="FEBC67"/>
                    </a:solidFill>
                  </a:tcPr>
                </a:tc>
                <a:tc>
                  <a:txBody>
                    <a:bodyPr/>
                    <a:lstStyle/>
                    <a:p>
                      <a:pPr marL="8890" algn="ctr">
                        <a:lnSpc>
                          <a:spcPct val="100000"/>
                        </a:lnSpc>
                        <a:spcBef>
                          <a:spcPts val="1400"/>
                        </a:spcBef>
                      </a:pPr>
                      <a:r>
                        <a:rPr sz="4100" spc="20" dirty="0">
                          <a:solidFill>
                            <a:srgbClr val="424242"/>
                          </a:solidFill>
                          <a:latin typeface="Courier New"/>
                          <a:cs typeface="Courier New"/>
                        </a:rPr>
                        <a:t>08</a:t>
                      </a:r>
                      <a:endParaRPr sz="4100">
                        <a:latin typeface="Courier New"/>
                        <a:cs typeface="Courier New"/>
                      </a:endParaRPr>
                    </a:p>
                  </a:txBody>
                  <a:tcPr marL="0" marR="0" marT="177800" marB="0">
                    <a:lnL w="19050">
                      <a:solidFill>
                        <a:srgbClr val="FFFFFF"/>
                      </a:solidFill>
                      <a:prstDash val="solid"/>
                    </a:lnL>
                    <a:lnT w="28575">
                      <a:solidFill>
                        <a:srgbClr val="FFFFFF"/>
                      </a:solidFill>
                      <a:prstDash val="solid"/>
                    </a:lnT>
                    <a:solidFill>
                      <a:srgbClr val="FEBC67"/>
                    </a:solidFill>
                  </a:tcPr>
                </a:tc>
                <a:extLst>
                  <a:ext uri="{0D108BD9-81ED-4DB2-BD59-A6C34878D82A}">
                    <a16:rowId xmlns:a16="http://schemas.microsoft.com/office/drawing/2014/main" val="10003"/>
                  </a:ext>
                </a:extLst>
              </a:tr>
            </a:tbl>
          </a:graphicData>
        </a:graphic>
      </p:graphicFrame>
      <p:pic>
        <p:nvPicPr>
          <p:cNvPr id="8" name="object 8"/>
          <p:cNvPicPr/>
          <p:nvPr/>
        </p:nvPicPr>
        <p:blipFill>
          <a:blip r:embed="rId4" cstate="print"/>
          <a:stretch>
            <a:fillRect/>
          </a:stretch>
        </p:blipFill>
        <p:spPr>
          <a:xfrm>
            <a:off x="7425442" y="4622215"/>
            <a:ext cx="9939281" cy="5303555"/>
          </a:xfrm>
          <a:prstGeom prst="rect">
            <a:avLst/>
          </a:prstGeom>
        </p:spPr>
      </p:pic>
    </p:spTree>
    <p:extLst>
      <p:ext uri="{BB962C8B-B14F-4D97-AF65-F5344CB8AC3E}">
        <p14:creationId xmlns:p14="http://schemas.microsoft.com/office/powerpoint/2010/main" val="4075096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555398" y="4725510"/>
            <a:ext cx="9749790" cy="5139055"/>
            <a:chOff x="7555398" y="4725510"/>
            <a:chExt cx="9749790" cy="5139055"/>
          </a:xfrm>
        </p:grpSpPr>
        <p:pic>
          <p:nvPicPr>
            <p:cNvPr id="3" name="object 3"/>
            <p:cNvPicPr/>
            <p:nvPr/>
          </p:nvPicPr>
          <p:blipFill>
            <a:blip r:embed="rId2" cstate="print"/>
            <a:stretch>
              <a:fillRect/>
            </a:stretch>
          </p:blipFill>
          <p:spPr>
            <a:xfrm>
              <a:off x="13160845" y="4725510"/>
              <a:ext cx="648429" cy="5138847"/>
            </a:xfrm>
            <a:prstGeom prst="rect">
              <a:avLst/>
            </a:prstGeom>
          </p:spPr>
        </p:pic>
        <p:sp>
          <p:nvSpPr>
            <p:cNvPr id="4" name="object 4"/>
            <p:cNvSpPr/>
            <p:nvPr/>
          </p:nvSpPr>
          <p:spPr>
            <a:xfrm>
              <a:off x="13213195" y="4756930"/>
              <a:ext cx="544195" cy="5034280"/>
            </a:xfrm>
            <a:custGeom>
              <a:avLst/>
              <a:gdLst/>
              <a:ahLst/>
              <a:cxnLst/>
              <a:rect l="l" t="t" r="r" b="b"/>
              <a:pathLst>
                <a:path w="544194" h="5034280">
                  <a:moveTo>
                    <a:pt x="543725" y="1258252"/>
                  </a:moveTo>
                  <a:lnTo>
                    <a:pt x="0" y="1258252"/>
                  </a:lnTo>
                  <a:lnTo>
                    <a:pt x="0" y="5034140"/>
                  </a:lnTo>
                  <a:lnTo>
                    <a:pt x="543725" y="5034140"/>
                  </a:lnTo>
                  <a:lnTo>
                    <a:pt x="543725" y="1258252"/>
                  </a:lnTo>
                  <a:close/>
                </a:path>
                <a:path w="544194" h="5034280">
                  <a:moveTo>
                    <a:pt x="543725" y="0"/>
                  </a:moveTo>
                  <a:lnTo>
                    <a:pt x="0" y="0"/>
                  </a:lnTo>
                  <a:lnTo>
                    <a:pt x="0" y="227799"/>
                  </a:lnTo>
                  <a:lnTo>
                    <a:pt x="543725" y="227799"/>
                  </a:lnTo>
                  <a:lnTo>
                    <a:pt x="543725" y="0"/>
                  </a:lnTo>
                  <a:close/>
                </a:path>
              </a:pathLst>
            </a:custGeom>
            <a:solidFill>
              <a:srgbClr val="FFFB00"/>
            </a:solidFill>
          </p:spPr>
          <p:txBody>
            <a:bodyPr wrap="square" lIns="0" tIns="0" rIns="0" bIns="0" rtlCol="0"/>
            <a:lstStyle/>
            <a:p>
              <a:endParaRPr/>
            </a:p>
          </p:txBody>
        </p:sp>
        <p:pic>
          <p:nvPicPr>
            <p:cNvPr id="5" name="object 5"/>
            <p:cNvPicPr/>
            <p:nvPr/>
          </p:nvPicPr>
          <p:blipFill>
            <a:blip r:embed="rId3" cstate="print"/>
            <a:stretch>
              <a:fillRect/>
            </a:stretch>
          </p:blipFill>
          <p:spPr>
            <a:xfrm>
              <a:off x="7555398" y="5328371"/>
              <a:ext cx="9749376" cy="385052"/>
            </a:xfrm>
            <a:prstGeom prst="rect">
              <a:avLst/>
            </a:prstGeom>
          </p:spPr>
        </p:pic>
        <p:sp>
          <p:nvSpPr>
            <p:cNvPr id="6" name="object 6"/>
            <p:cNvSpPr/>
            <p:nvPr/>
          </p:nvSpPr>
          <p:spPr>
            <a:xfrm>
              <a:off x="7607745" y="5359786"/>
              <a:ext cx="9645015" cy="280670"/>
            </a:xfrm>
            <a:custGeom>
              <a:avLst/>
              <a:gdLst/>
              <a:ahLst/>
              <a:cxnLst/>
              <a:rect l="l" t="t" r="r" b="b"/>
              <a:pathLst>
                <a:path w="9645015" h="280670">
                  <a:moveTo>
                    <a:pt x="5362079" y="0"/>
                  </a:moveTo>
                  <a:lnTo>
                    <a:pt x="0" y="0"/>
                  </a:lnTo>
                  <a:lnTo>
                    <a:pt x="0" y="280352"/>
                  </a:lnTo>
                  <a:lnTo>
                    <a:pt x="5362079" y="280352"/>
                  </a:lnTo>
                  <a:lnTo>
                    <a:pt x="5362079" y="0"/>
                  </a:lnTo>
                  <a:close/>
                </a:path>
                <a:path w="9645015" h="280670">
                  <a:moveTo>
                    <a:pt x="9644672" y="0"/>
                  </a:moveTo>
                  <a:lnTo>
                    <a:pt x="6392532" y="0"/>
                  </a:lnTo>
                  <a:lnTo>
                    <a:pt x="6392532" y="280352"/>
                  </a:lnTo>
                  <a:lnTo>
                    <a:pt x="9644672" y="280352"/>
                  </a:lnTo>
                  <a:lnTo>
                    <a:pt x="9644672" y="0"/>
                  </a:lnTo>
                  <a:close/>
                </a:path>
              </a:pathLst>
            </a:custGeom>
            <a:solidFill>
              <a:srgbClr val="FFFB00"/>
            </a:solidFill>
          </p:spPr>
          <p:txBody>
            <a:bodyPr wrap="square" lIns="0" tIns="0" rIns="0" bIns="0" rtlCol="0"/>
            <a:lstStyle/>
            <a:p>
              <a:endParaRPr/>
            </a:p>
          </p:txBody>
        </p:sp>
      </p:grpSp>
      <p:grpSp>
        <p:nvGrpSpPr>
          <p:cNvPr id="7" name="object 7"/>
          <p:cNvGrpSpPr/>
          <p:nvPr/>
        </p:nvGrpSpPr>
        <p:grpSpPr>
          <a:xfrm>
            <a:off x="5565149" y="228591"/>
            <a:ext cx="8973820" cy="1675130"/>
            <a:chOff x="5565149" y="228591"/>
            <a:chExt cx="8973820" cy="1675130"/>
          </a:xfrm>
        </p:grpSpPr>
        <p:pic>
          <p:nvPicPr>
            <p:cNvPr id="8" name="object 8"/>
            <p:cNvPicPr/>
            <p:nvPr/>
          </p:nvPicPr>
          <p:blipFill>
            <a:blip r:embed="rId4" cstate="print"/>
            <a:stretch>
              <a:fillRect/>
            </a:stretch>
          </p:blipFill>
          <p:spPr>
            <a:xfrm>
              <a:off x="5565149" y="228591"/>
              <a:ext cx="8973799" cy="1675044"/>
            </a:xfrm>
            <a:prstGeom prst="rect">
              <a:avLst/>
            </a:prstGeom>
          </p:spPr>
        </p:pic>
        <p:sp>
          <p:nvSpPr>
            <p:cNvPr id="9" name="object 9"/>
            <p:cNvSpPr/>
            <p:nvPr/>
          </p:nvSpPr>
          <p:spPr>
            <a:xfrm>
              <a:off x="5617504" y="260002"/>
              <a:ext cx="8869680" cy="1570355"/>
            </a:xfrm>
            <a:custGeom>
              <a:avLst/>
              <a:gdLst/>
              <a:ahLst/>
              <a:cxnLst/>
              <a:rect l="l" t="t" r="r" b="b"/>
              <a:pathLst>
                <a:path w="8869680" h="1570355">
                  <a:moveTo>
                    <a:pt x="7983830" y="0"/>
                  </a:moveTo>
                  <a:lnTo>
                    <a:pt x="885262" y="0"/>
                  </a:lnTo>
                  <a:lnTo>
                    <a:pt x="811116" y="40"/>
                  </a:lnTo>
                  <a:lnTo>
                    <a:pt x="742835" y="324"/>
                  </a:lnTo>
                  <a:lnTo>
                    <a:pt x="680112" y="1096"/>
                  </a:lnTo>
                  <a:lnTo>
                    <a:pt x="622638" y="2599"/>
                  </a:lnTo>
                  <a:lnTo>
                    <a:pt x="570103" y="5077"/>
                  </a:lnTo>
                  <a:lnTo>
                    <a:pt x="522199" y="8773"/>
                  </a:lnTo>
                  <a:lnTo>
                    <a:pt x="478617" y="13931"/>
                  </a:lnTo>
                  <a:lnTo>
                    <a:pt x="439048" y="20795"/>
                  </a:lnTo>
                  <a:lnTo>
                    <a:pt x="370717" y="40616"/>
                  </a:lnTo>
                  <a:lnTo>
                    <a:pt x="325702" y="59286"/>
                  </a:lnTo>
                  <a:lnTo>
                    <a:pt x="282836" y="81662"/>
                  </a:lnTo>
                  <a:lnTo>
                    <a:pt x="242313" y="107548"/>
                  </a:lnTo>
                  <a:lnTo>
                    <a:pt x="204328" y="136752"/>
                  </a:lnTo>
                  <a:lnTo>
                    <a:pt x="169076" y="169077"/>
                  </a:lnTo>
                  <a:lnTo>
                    <a:pt x="136751" y="204329"/>
                  </a:lnTo>
                  <a:lnTo>
                    <a:pt x="107548" y="242315"/>
                  </a:lnTo>
                  <a:lnTo>
                    <a:pt x="81661" y="282838"/>
                  </a:lnTo>
                  <a:lnTo>
                    <a:pt x="59286" y="325705"/>
                  </a:lnTo>
                  <a:lnTo>
                    <a:pt x="40617" y="370721"/>
                  </a:lnTo>
                  <a:lnTo>
                    <a:pt x="19550" y="445050"/>
                  </a:lnTo>
                  <a:lnTo>
                    <a:pt x="12432" y="492893"/>
                  </a:lnTo>
                  <a:lnTo>
                    <a:pt x="7224" y="546063"/>
                  </a:lnTo>
                  <a:lnTo>
                    <a:pt x="3651" y="603219"/>
                  </a:lnTo>
                  <a:lnTo>
                    <a:pt x="1439" y="663017"/>
                  </a:lnTo>
                  <a:lnTo>
                    <a:pt x="314" y="724115"/>
                  </a:lnTo>
                  <a:lnTo>
                    <a:pt x="0" y="785169"/>
                  </a:lnTo>
                  <a:lnTo>
                    <a:pt x="314" y="846224"/>
                  </a:lnTo>
                  <a:lnTo>
                    <a:pt x="1439" y="907321"/>
                  </a:lnTo>
                  <a:lnTo>
                    <a:pt x="3651" y="967120"/>
                  </a:lnTo>
                  <a:lnTo>
                    <a:pt x="7224" y="1024276"/>
                  </a:lnTo>
                  <a:lnTo>
                    <a:pt x="12432" y="1077446"/>
                  </a:lnTo>
                  <a:lnTo>
                    <a:pt x="19550" y="1125289"/>
                  </a:lnTo>
                  <a:lnTo>
                    <a:pt x="28854" y="1166461"/>
                  </a:lnTo>
                  <a:lnTo>
                    <a:pt x="59286" y="1244634"/>
                  </a:lnTo>
                  <a:lnTo>
                    <a:pt x="81661" y="1287500"/>
                  </a:lnTo>
                  <a:lnTo>
                    <a:pt x="107548" y="1328023"/>
                  </a:lnTo>
                  <a:lnTo>
                    <a:pt x="136751" y="1366008"/>
                  </a:lnTo>
                  <a:lnTo>
                    <a:pt x="169076" y="1401261"/>
                  </a:lnTo>
                  <a:lnTo>
                    <a:pt x="204328" y="1433586"/>
                  </a:lnTo>
                  <a:lnTo>
                    <a:pt x="242313" y="1462789"/>
                  </a:lnTo>
                  <a:lnTo>
                    <a:pt x="282836" y="1488676"/>
                  </a:lnTo>
                  <a:lnTo>
                    <a:pt x="325702" y="1511051"/>
                  </a:lnTo>
                  <a:lnTo>
                    <a:pt x="370717" y="1529720"/>
                  </a:lnTo>
                  <a:lnTo>
                    <a:pt x="439048" y="1549541"/>
                  </a:lnTo>
                  <a:lnTo>
                    <a:pt x="478617" y="1556406"/>
                  </a:lnTo>
                  <a:lnTo>
                    <a:pt x="522199" y="1561564"/>
                  </a:lnTo>
                  <a:lnTo>
                    <a:pt x="570103" y="1565260"/>
                  </a:lnTo>
                  <a:lnTo>
                    <a:pt x="622638" y="1567738"/>
                  </a:lnTo>
                  <a:lnTo>
                    <a:pt x="680112" y="1569240"/>
                  </a:lnTo>
                  <a:lnTo>
                    <a:pt x="742835" y="1570012"/>
                  </a:lnTo>
                  <a:lnTo>
                    <a:pt x="811116" y="1570296"/>
                  </a:lnTo>
                  <a:lnTo>
                    <a:pt x="885262" y="1570337"/>
                  </a:lnTo>
                  <a:lnTo>
                    <a:pt x="7983830" y="1570337"/>
                  </a:lnTo>
                  <a:lnTo>
                    <a:pt x="8126254" y="1570012"/>
                  </a:lnTo>
                  <a:lnTo>
                    <a:pt x="8188977" y="1569240"/>
                  </a:lnTo>
                  <a:lnTo>
                    <a:pt x="8246451" y="1567738"/>
                  </a:lnTo>
                  <a:lnTo>
                    <a:pt x="8298985" y="1565260"/>
                  </a:lnTo>
                  <a:lnTo>
                    <a:pt x="8346889" y="1561564"/>
                  </a:lnTo>
                  <a:lnTo>
                    <a:pt x="8390470" y="1556406"/>
                  </a:lnTo>
                  <a:lnTo>
                    <a:pt x="8430038" y="1549541"/>
                  </a:lnTo>
                  <a:lnTo>
                    <a:pt x="8498369" y="1529720"/>
                  </a:lnTo>
                  <a:lnTo>
                    <a:pt x="8543385" y="1511051"/>
                  </a:lnTo>
                  <a:lnTo>
                    <a:pt x="8586252" y="1488676"/>
                  </a:lnTo>
                  <a:lnTo>
                    <a:pt x="8626776" y="1462789"/>
                  </a:lnTo>
                  <a:lnTo>
                    <a:pt x="8664761" y="1433586"/>
                  </a:lnTo>
                  <a:lnTo>
                    <a:pt x="8700013" y="1401261"/>
                  </a:lnTo>
                  <a:lnTo>
                    <a:pt x="8732339" y="1366008"/>
                  </a:lnTo>
                  <a:lnTo>
                    <a:pt x="8761542" y="1328023"/>
                  </a:lnTo>
                  <a:lnTo>
                    <a:pt x="8787428" y="1287500"/>
                  </a:lnTo>
                  <a:lnTo>
                    <a:pt x="8809804" y="1244634"/>
                  </a:lnTo>
                  <a:lnTo>
                    <a:pt x="8828474" y="1199620"/>
                  </a:lnTo>
                  <a:lnTo>
                    <a:pt x="8849539" y="1125289"/>
                  </a:lnTo>
                  <a:lnTo>
                    <a:pt x="8856658" y="1077446"/>
                  </a:lnTo>
                  <a:lnTo>
                    <a:pt x="8861866" y="1024276"/>
                  </a:lnTo>
                  <a:lnTo>
                    <a:pt x="8865439" y="967120"/>
                  </a:lnTo>
                  <a:lnTo>
                    <a:pt x="8867651" y="907321"/>
                  </a:lnTo>
                  <a:lnTo>
                    <a:pt x="8868776" y="846224"/>
                  </a:lnTo>
                  <a:lnTo>
                    <a:pt x="8869091" y="785169"/>
                  </a:lnTo>
                  <a:lnTo>
                    <a:pt x="8868776" y="724115"/>
                  </a:lnTo>
                  <a:lnTo>
                    <a:pt x="8867651" y="663017"/>
                  </a:lnTo>
                  <a:lnTo>
                    <a:pt x="8865439" y="603219"/>
                  </a:lnTo>
                  <a:lnTo>
                    <a:pt x="8861866" y="546063"/>
                  </a:lnTo>
                  <a:lnTo>
                    <a:pt x="8856658" y="492893"/>
                  </a:lnTo>
                  <a:lnTo>
                    <a:pt x="8849539" y="445050"/>
                  </a:lnTo>
                  <a:lnTo>
                    <a:pt x="8840236" y="403879"/>
                  </a:lnTo>
                  <a:lnTo>
                    <a:pt x="8809804" y="325705"/>
                  </a:lnTo>
                  <a:lnTo>
                    <a:pt x="8787428" y="282838"/>
                  </a:lnTo>
                  <a:lnTo>
                    <a:pt x="8761542" y="242315"/>
                  </a:lnTo>
                  <a:lnTo>
                    <a:pt x="8732339" y="204329"/>
                  </a:lnTo>
                  <a:lnTo>
                    <a:pt x="8700013" y="169077"/>
                  </a:lnTo>
                  <a:lnTo>
                    <a:pt x="8664761" y="136752"/>
                  </a:lnTo>
                  <a:lnTo>
                    <a:pt x="8626776" y="107548"/>
                  </a:lnTo>
                  <a:lnTo>
                    <a:pt x="8586252" y="81662"/>
                  </a:lnTo>
                  <a:lnTo>
                    <a:pt x="8543385" y="59286"/>
                  </a:lnTo>
                  <a:lnTo>
                    <a:pt x="8498369" y="40616"/>
                  </a:lnTo>
                  <a:lnTo>
                    <a:pt x="8430038" y="20795"/>
                  </a:lnTo>
                  <a:lnTo>
                    <a:pt x="8390470" y="13931"/>
                  </a:lnTo>
                  <a:lnTo>
                    <a:pt x="8346889" y="8773"/>
                  </a:lnTo>
                  <a:lnTo>
                    <a:pt x="8298985" y="5077"/>
                  </a:lnTo>
                  <a:lnTo>
                    <a:pt x="8246451" y="2599"/>
                  </a:lnTo>
                  <a:lnTo>
                    <a:pt x="8188977" y="1096"/>
                  </a:lnTo>
                  <a:lnTo>
                    <a:pt x="7983830" y="0"/>
                  </a:lnTo>
                  <a:close/>
                </a:path>
              </a:pathLst>
            </a:custGeom>
            <a:solidFill>
              <a:srgbClr val="DA727E"/>
            </a:solidFill>
          </p:spPr>
          <p:txBody>
            <a:bodyPr wrap="square" lIns="0" tIns="0" rIns="0" bIns="0" rtlCol="0"/>
            <a:lstStyle/>
            <a:p>
              <a:endParaRPr/>
            </a:p>
          </p:txBody>
        </p:sp>
        <p:pic>
          <p:nvPicPr>
            <p:cNvPr id="10" name="object 10"/>
            <p:cNvPicPr/>
            <p:nvPr/>
          </p:nvPicPr>
          <p:blipFill>
            <a:blip r:embed="rId5" cstate="print"/>
            <a:stretch>
              <a:fillRect/>
            </a:stretch>
          </p:blipFill>
          <p:spPr>
            <a:xfrm>
              <a:off x="8093994" y="712020"/>
              <a:ext cx="3916111" cy="858612"/>
            </a:xfrm>
            <a:prstGeom prst="rect">
              <a:avLst/>
            </a:prstGeom>
          </p:spPr>
        </p:pic>
      </p:grpSp>
      <p:sp>
        <p:nvSpPr>
          <p:cNvPr id="11" name="object 11"/>
          <p:cNvSpPr txBox="1">
            <a:spLocks noGrp="1"/>
          </p:cNvSpPr>
          <p:nvPr>
            <p:ph type="title"/>
          </p:nvPr>
        </p:nvSpPr>
        <p:spPr>
          <a:xfrm>
            <a:off x="8076114" y="470709"/>
            <a:ext cx="3952240" cy="1081405"/>
          </a:xfrm>
          <a:prstGeom prst="rect">
            <a:avLst/>
          </a:prstGeom>
        </p:spPr>
        <p:txBody>
          <a:bodyPr vert="horz" wrap="square" lIns="0" tIns="15875" rIns="0" bIns="0" rtlCol="0">
            <a:spAutoFit/>
          </a:bodyPr>
          <a:lstStyle/>
          <a:p>
            <a:pPr marL="12700">
              <a:lnSpc>
                <a:spcPct val="100000"/>
              </a:lnSpc>
              <a:spcBef>
                <a:spcPts val="125"/>
              </a:spcBef>
            </a:pPr>
            <a:r>
              <a:rPr sz="6900" b="0" spc="360" dirty="0">
                <a:solidFill>
                  <a:srgbClr val="FFFFFF"/>
                </a:solidFill>
                <a:latin typeface="Tahoma"/>
                <a:cs typeface="Tahoma"/>
              </a:rPr>
              <a:t>SubBytes</a:t>
            </a:r>
            <a:endParaRPr sz="6900">
              <a:latin typeface="Tahoma"/>
              <a:cs typeface="Tahoma"/>
            </a:endParaRPr>
          </a:p>
        </p:txBody>
      </p:sp>
      <p:graphicFrame>
        <p:nvGraphicFramePr>
          <p:cNvPr id="12" name="object 12"/>
          <p:cNvGraphicFramePr>
            <a:graphicFrameLocks noGrp="1"/>
          </p:cNvGraphicFramePr>
          <p:nvPr/>
        </p:nvGraphicFramePr>
        <p:xfrm>
          <a:off x="2866681" y="5184468"/>
          <a:ext cx="4203699" cy="4179046"/>
        </p:xfrm>
        <a:graphic>
          <a:graphicData uri="http://schemas.openxmlformats.org/drawingml/2006/table">
            <a:tbl>
              <a:tblPr firstRow="1" bandRow="1">
                <a:tableStyleId>{2D5ABB26-0587-4C30-8999-92F81FD0307C}</a:tableStyleId>
              </a:tblPr>
              <a:tblGrid>
                <a:gridCol w="1046480">
                  <a:extLst>
                    <a:ext uri="{9D8B030D-6E8A-4147-A177-3AD203B41FA5}">
                      <a16:colId xmlns:a16="http://schemas.microsoft.com/office/drawing/2014/main" val="20000"/>
                    </a:ext>
                  </a:extLst>
                </a:gridCol>
                <a:gridCol w="1062990">
                  <a:extLst>
                    <a:ext uri="{9D8B030D-6E8A-4147-A177-3AD203B41FA5}">
                      <a16:colId xmlns:a16="http://schemas.microsoft.com/office/drawing/2014/main" val="20001"/>
                    </a:ext>
                  </a:extLst>
                </a:gridCol>
                <a:gridCol w="1055370">
                  <a:extLst>
                    <a:ext uri="{9D8B030D-6E8A-4147-A177-3AD203B41FA5}">
                      <a16:colId xmlns:a16="http://schemas.microsoft.com/office/drawing/2014/main" val="20002"/>
                    </a:ext>
                  </a:extLst>
                </a:gridCol>
                <a:gridCol w="1038859">
                  <a:extLst>
                    <a:ext uri="{9D8B030D-6E8A-4147-A177-3AD203B41FA5}">
                      <a16:colId xmlns:a16="http://schemas.microsoft.com/office/drawing/2014/main" val="20003"/>
                    </a:ext>
                  </a:extLst>
                </a:gridCol>
              </a:tblGrid>
              <a:tr h="1039991">
                <a:tc>
                  <a:txBody>
                    <a:bodyPr/>
                    <a:lstStyle/>
                    <a:p>
                      <a:pPr>
                        <a:lnSpc>
                          <a:spcPct val="100000"/>
                        </a:lnSpc>
                      </a:pPr>
                      <a:endParaRPr sz="4600">
                        <a:latin typeface="Times New Roman"/>
                        <a:cs typeface="Times New Roman"/>
                      </a:endParaRPr>
                    </a:p>
                  </a:txBody>
                  <a:tcPr marL="0" marR="0" marT="0" marB="0">
                    <a:lnR w="38100">
                      <a:solidFill>
                        <a:srgbClr val="FFFFFF"/>
                      </a:solidFill>
                      <a:prstDash val="solid"/>
                    </a:lnR>
                    <a:lnB w="28575">
                      <a:solidFill>
                        <a:srgbClr val="FFFFFF"/>
                      </a:solidFill>
                      <a:prstDash val="solid"/>
                    </a:lnB>
                  </a:tcPr>
                </a:tc>
                <a:tc>
                  <a:txBody>
                    <a:bodyPr/>
                    <a:lstStyle/>
                    <a:p>
                      <a:pPr algn="ctr">
                        <a:lnSpc>
                          <a:spcPct val="100000"/>
                        </a:lnSpc>
                        <a:spcBef>
                          <a:spcPts val="1325"/>
                        </a:spcBef>
                      </a:pPr>
                      <a:r>
                        <a:rPr sz="4100" spc="20" dirty="0">
                          <a:solidFill>
                            <a:srgbClr val="424242"/>
                          </a:solidFill>
                          <a:latin typeface="Courier New"/>
                          <a:cs typeface="Courier New"/>
                        </a:rPr>
                        <a:t>a0</a:t>
                      </a:r>
                      <a:endParaRPr sz="4100">
                        <a:latin typeface="Courier New"/>
                        <a:cs typeface="Courier New"/>
                      </a:endParaRPr>
                    </a:p>
                  </a:txBody>
                  <a:tcPr marL="0" marR="0" marT="168275" marB="0">
                    <a:lnL w="38100">
                      <a:solidFill>
                        <a:srgbClr val="FFFFFF"/>
                      </a:solidFill>
                      <a:prstDash val="solid"/>
                    </a:lnL>
                    <a:lnR w="38100">
                      <a:solidFill>
                        <a:srgbClr val="FFFFFF"/>
                      </a:solidFill>
                      <a:prstDash val="solid"/>
                    </a:lnR>
                    <a:lnB w="28575">
                      <a:solidFill>
                        <a:srgbClr val="FFFFFF"/>
                      </a:solidFill>
                      <a:prstDash val="solid"/>
                    </a:lnB>
                    <a:solidFill>
                      <a:srgbClr val="FEBC67"/>
                    </a:solidFill>
                  </a:tcPr>
                </a:tc>
                <a:tc>
                  <a:txBody>
                    <a:bodyPr/>
                    <a:lstStyle/>
                    <a:p>
                      <a:pPr marL="6985" algn="ctr">
                        <a:lnSpc>
                          <a:spcPct val="100000"/>
                        </a:lnSpc>
                        <a:spcBef>
                          <a:spcPts val="1325"/>
                        </a:spcBef>
                      </a:pPr>
                      <a:r>
                        <a:rPr sz="4100" spc="20" dirty="0">
                          <a:solidFill>
                            <a:srgbClr val="424242"/>
                          </a:solidFill>
                          <a:latin typeface="Courier New"/>
                          <a:cs typeface="Courier New"/>
                        </a:rPr>
                        <a:t>9a</a:t>
                      </a:r>
                      <a:endParaRPr sz="4100">
                        <a:latin typeface="Courier New"/>
                        <a:cs typeface="Courier New"/>
                      </a:endParaRPr>
                    </a:p>
                  </a:txBody>
                  <a:tcPr marL="0" marR="0" marT="168275" marB="0">
                    <a:lnL w="38100">
                      <a:solidFill>
                        <a:srgbClr val="FFFFFF"/>
                      </a:solidFill>
                      <a:prstDash val="solid"/>
                    </a:lnL>
                    <a:lnR w="19050">
                      <a:solidFill>
                        <a:srgbClr val="FFFFFF"/>
                      </a:solidFill>
                      <a:prstDash val="solid"/>
                    </a:lnR>
                    <a:lnB w="28575">
                      <a:solidFill>
                        <a:srgbClr val="FFFFFF"/>
                      </a:solidFill>
                      <a:prstDash val="solid"/>
                    </a:lnB>
                    <a:solidFill>
                      <a:srgbClr val="FEBC67"/>
                    </a:solidFill>
                  </a:tcPr>
                </a:tc>
                <a:tc>
                  <a:txBody>
                    <a:bodyPr/>
                    <a:lstStyle/>
                    <a:p>
                      <a:pPr marL="8890" algn="ctr">
                        <a:lnSpc>
                          <a:spcPct val="100000"/>
                        </a:lnSpc>
                        <a:spcBef>
                          <a:spcPts val="1325"/>
                        </a:spcBef>
                      </a:pPr>
                      <a:r>
                        <a:rPr sz="4100" spc="20" dirty="0">
                          <a:solidFill>
                            <a:srgbClr val="424242"/>
                          </a:solidFill>
                          <a:latin typeface="Courier New"/>
                          <a:cs typeface="Courier New"/>
                        </a:rPr>
                        <a:t>e9</a:t>
                      </a:r>
                      <a:endParaRPr sz="4100">
                        <a:latin typeface="Courier New"/>
                        <a:cs typeface="Courier New"/>
                      </a:endParaRPr>
                    </a:p>
                  </a:txBody>
                  <a:tcPr marL="0" marR="0" marT="168275" marB="0">
                    <a:lnL w="19050">
                      <a:solidFill>
                        <a:srgbClr val="FFFFFF"/>
                      </a:solidFill>
                      <a:prstDash val="solid"/>
                    </a:lnL>
                    <a:lnB w="28575">
                      <a:solidFill>
                        <a:srgbClr val="FFFFFF"/>
                      </a:solidFill>
                      <a:prstDash val="solid"/>
                    </a:lnB>
                    <a:solidFill>
                      <a:srgbClr val="FEBC67"/>
                    </a:solidFill>
                  </a:tcPr>
                </a:tc>
                <a:extLst>
                  <a:ext uri="{0D108BD9-81ED-4DB2-BD59-A6C34878D82A}">
                    <a16:rowId xmlns:a16="http://schemas.microsoft.com/office/drawing/2014/main" val="10000"/>
                  </a:ext>
                </a:extLst>
              </a:tr>
              <a:tr h="1049532">
                <a:tc>
                  <a:txBody>
                    <a:bodyPr/>
                    <a:lstStyle/>
                    <a:p>
                      <a:pPr marR="8255" algn="ctr">
                        <a:lnSpc>
                          <a:spcPct val="100000"/>
                        </a:lnSpc>
                        <a:spcBef>
                          <a:spcPts val="1400"/>
                        </a:spcBef>
                      </a:pPr>
                      <a:r>
                        <a:rPr sz="4100" spc="20" dirty="0">
                          <a:solidFill>
                            <a:srgbClr val="424242"/>
                          </a:solidFill>
                          <a:latin typeface="Courier New"/>
                          <a:cs typeface="Courier New"/>
                        </a:rPr>
                        <a:t>3d</a:t>
                      </a:r>
                      <a:endParaRPr sz="4100">
                        <a:latin typeface="Courier New"/>
                        <a:cs typeface="Courier New"/>
                      </a:endParaRPr>
                    </a:p>
                  </a:txBody>
                  <a:tcPr marL="0" marR="0" marT="177800" marB="0">
                    <a:lnR w="38100">
                      <a:solidFill>
                        <a:srgbClr val="FFFFFF"/>
                      </a:solidFill>
                      <a:prstDash val="solid"/>
                    </a:lnR>
                    <a:lnT w="28575">
                      <a:solidFill>
                        <a:srgbClr val="FFFFFF"/>
                      </a:solidFill>
                      <a:prstDash val="solid"/>
                    </a:lnT>
                    <a:lnB w="28575">
                      <a:solidFill>
                        <a:srgbClr val="FFFFFF"/>
                      </a:solidFill>
                      <a:prstDash val="solid"/>
                    </a:lnB>
                    <a:solidFill>
                      <a:srgbClr val="FEBC67"/>
                    </a:solidFill>
                  </a:tcPr>
                </a:tc>
                <a:tc>
                  <a:txBody>
                    <a:bodyPr/>
                    <a:lstStyle/>
                    <a:p>
                      <a:pPr algn="ctr">
                        <a:lnSpc>
                          <a:spcPct val="100000"/>
                        </a:lnSpc>
                        <a:spcBef>
                          <a:spcPts val="1400"/>
                        </a:spcBef>
                      </a:pPr>
                      <a:r>
                        <a:rPr sz="4100" spc="20" dirty="0">
                          <a:solidFill>
                            <a:srgbClr val="424242"/>
                          </a:solidFill>
                          <a:latin typeface="Courier New"/>
                          <a:cs typeface="Courier New"/>
                        </a:rPr>
                        <a:t>f4</a:t>
                      </a:r>
                      <a:endParaRPr sz="4100">
                        <a:latin typeface="Courier New"/>
                        <a:cs typeface="Courier New"/>
                      </a:endParaRPr>
                    </a:p>
                  </a:txBody>
                  <a:tcPr marL="0" marR="0" marT="177800" marB="0">
                    <a:lnL w="38100">
                      <a:solidFill>
                        <a:srgbClr val="FFFFFF"/>
                      </a:solidFill>
                      <a:prstDash val="solid"/>
                    </a:lnL>
                    <a:lnR w="38100">
                      <a:solidFill>
                        <a:srgbClr val="FFFFFF"/>
                      </a:solidFill>
                      <a:prstDash val="solid"/>
                    </a:lnR>
                    <a:lnT w="28575">
                      <a:solidFill>
                        <a:srgbClr val="FFFFFF"/>
                      </a:solidFill>
                      <a:prstDash val="solid"/>
                    </a:lnT>
                    <a:lnB w="28575">
                      <a:solidFill>
                        <a:srgbClr val="FFFFFF"/>
                      </a:solidFill>
                      <a:prstDash val="solid"/>
                    </a:lnB>
                    <a:solidFill>
                      <a:srgbClr val="FEBC67"/>
                    </a:solidFill>
                  </a:tcPr>
                </a:tc>
                <a:tc>
                  <a:txBody>
                    <a:bodyPr/>
                    <a:lstStyle/>
                    <a:p>
                      <a:pPr marL="6985" algn="ctr">
                        <a:lnSpc>
                          <a:spcPct val="100000"/>
                        </a:lnSpc>
                        <a:spcBef>
                          <a:spcPts val="1400"/>
                        </a:spcBef>
                      </a:pPr>
                      <a:r>
                        <a:rPr sz="4100" spc="20" dirty="0">
                          <a:solidFill>
                            <a:srgbClr val="424242"/>
                          </a:solidFill>
                          <a:latin typeface="Courier New"/>
                          <a:cs typeface="Courier New"/>
                        </a:rPr>
                        <a:t>c6</a:t>
                      </a:r>
                      <a:endParaRPr sz="4100">
                        <a:latin typeface="Courier New"/>
                        <a:cs typeface="Courier New"/>
                      </a:endParaRPr>
                    </a:p>
                  </a:txBody>
                  <a:tcPr marL="0" marR="0" marT="177800" marB="0">
                    <a:lnL w="38100">
                      <a:solidFill>
                        <a:srgbClr val="FFFFFF"/>
                      </a:solidFill>
                      <a:prstDash val="solid"/>
                    </a:lnL>
                    <a:lnR w="19050">
                      <a:solidFill>
                        <a:srgbClr val="FFFFFF"/>
                      </a:solidFill>
                      <a:prstDash val="solid"/>
                    </a:lnR>
                    <a:lnT w="28575">
                      <a:solidFill>
                        <a:srgbClr val="FFFFFF"/>
                      </a:solidFill>
                      <a:prstDash val="solid"/>
                    </a:lnT>
                    <a:lnB w="28575">
                      <a:solidFill>
                        <a:srgbClr val="FFFFFF"/>
                      </a:solidFill>
                      <a:prstDash val="solid"/>
                    </a:lnB>
                    <a:solidFill>
                      <a:srgbClr val="FEBC67"/>
                    </a:solidFill>
                  </a:tcPr>
                </a:tc>
                <a:tc>
                  <a:txBody>
                    <a:bodyPr/>
                    <a:lstStyle/>
                    <a:p>
                      <a:pPr marL="8890" algn="ctr">
                        <a:lnSpc>
                          <a:spcPct val="100000"/>
                        </a:lnSpc>
                        <a:spcBef>
                          <a:spcPts val="1400"/>
                        </a:spcBef>
                      </a:pPr>
                      <a:r>
                        <a:rPr sz="4100" spc="20" dirty="0">
                          <a:solidFill>
                            <a:srgbClr val="424242"/>
                          </a:solidFill>
                          <a:latin typeface="Courier New"/>
                          <a:cs typeface="Courier New"/>
                        </a:rPr>
                        <a:t>f8</a:t>
                      </a:r>
                      <a:endParaRPr sz="4100">
                        <a:latin typeface="Courier New"/>
                        <a:cs typeface="Courier New"/>
                      </a:endParaRPr>
                    </a:p>
                  </a:txBody>
                  <a:tcPr marL="0" marR="0" marT="177800" marB="0">
                    <a:lnL w="19050">
                      <a:solidFill>
                        <a:srgbClr val="FFFFFF"/>
                      </a:solidFill>
                      <a:prstDash val="solid"/>
                    </a:lnL>
                    <a:lnT w="28575">
                      <a:solidFill>
                        <a:srgbClr val="FFFFFF"/>
                      </a:solidFill>
                      <a:prstDash val="solid"/>
                    </a:lnT>
                    <a:lnB w="28575">
                      <a:solidFill>
                        <a:srgbClr val="FFFFFF"/>
                      </a:solidFill>
                      <a:prstDash val="solid"/>
                    </a:lnB>
                    <a:solidFill>
                      <a:srgbClr val="FEBC67"/>
                    </a:solidFill>
                  </a:tcPr>
                </a:tc>
                <a:extLst>
                  <a:ext uri="{0D108BD9-81ED-4DB2-BD59-A6C34878D82A}">
                    <a16:rowId xmlns:a16="http://schemas.microsoft.com/office/drawing/2014/main" val="10001"/>
                  </a:ext>
                </a:extLst>
              </a:tr>
              <a:tr h="1049532">
                <a:tc>
                  <a:txBody>
                    <a:bodyPr/>
                    <a:lstStyle/>
                    <a:p>
                      <a:pPr marR="8255" algn="ctr">
                        <a:lnSpc>
                          <a:spcPct val="100000"/>
                        </a:lnSpc>
                        <a:spcBef>
                          <a:spcPts val="1400"/>
                        </a:spcBef>
                      </a:pPr>
                      <a:r>
                        <a:rPr sz="4100" spc="20" dirty="0">
                          <a:solidFill>
                            <a:srgbClr val="424242"/>
                          </a:solidFill>
                          <a:latin typeface="Courier New"/>
                          <a:cs typeface="Courier New"/>
                        </a:rPr>
                        <a:t>e3</a:t>
                      </a:r>
                      <a:endParaRPr sz="4100">
                        <a:latin typeface="Courier New"/>
                        <a:cs typeface="Courier New"/>
                      </a:endParaRPr>
                    </a:p>
                  </a:txBody>
                  <a:tcPr marL="0" marR="0" marT="177800" marB="0">
                    <a:lnR w="38100">
                      <a:solidFill>
                        <a:srgbClr val="FFFFFF"/>
                      </a:solidFill>
                      <a:prstDash val="solid"/>
                    </a:lnR>
                    <a:lnT w="28575">
                      <a:solidFill>
                        <a:srgbClr val="FFFFFF"/>
                      </a:solidFill>
                      <a:prstDash val="solid"/>
                    </a:lnT>
                    <a:lnB w="28575">
                      <a:solidFill>
                        <a:srgbClr val="FFFFFF"/>
                      </a:solidFill>
                      <a:prstDash val="solid"/>
                    </a:lnB>
                    <a:solidFill>
                      <a:srgbClr val="FEBC67"/>
                    </a:solidFill>
                  </a:tcPr>
                </a:tc>
                <a:tc>
                  <a:txBody>
                    <a:bodyPr/>
                    <a:lstStyle/>
                    <a:p>
                      <a:pPr algn="ctr">
                        <a:lnSpc>
                          <a:spcPct val="100000"/>
                        </a:lnSpc>
                        <a:spcBef>
                          <a:spcPts val="1400"/>
                        </a:spcBef>
                      </a:pPr>
                      <a:r>
                        <a:rPr sz="4100" spc="20" dirty="0">
                          <a:solidFill>
                            <a:srgbClr val="424242"/>
                          </a:solidFill>
                          <a:latin typeface="Courier New"/>
                          <a:cs typeface="Courier New"/>
                        </a:rPr>
                        <a:t>e2</a:t>
                      </a:r>
                      <a:endParaRPr sz="4100">
                        <a:latin typeface="Courier New"/>
                        <a:cs typeface="Courier New"/>
                      </a:endParaRPr>
                    </a:p>
                  </a:txBody>
                  <a:tcPr marL="0" marR="0" marT="177800" marB="0">
                    <a:lnL w="38100">
                      <a:solidFill>
                        <a:srgbClr val="FFFFFF"/>
                      </a:solidFill>
                      <a:prstDash val="solid"/>
                    </a:lnL>
                    <a:lnR w="38100">
                      <a:solidFill>
                        <a:srgbClr val="FFFFFF"/>
                      </a:solidFill>
                      <a:prstDash val="solid"/>
                    </a:lnR>
                    <a:lnT w="28575">
                      <a:solidFill>
                        <a:srgbClr val="FFFFFF"/>
                      </a:solidFill>
                      <a:prstDash val="solid"/>
                    </a:lnT>
                    <a:lnB w="28575">
                      <a:solidFill>
                        <a:srgbClr val="FFFFFF"/>
                      </a:solidFill>
                      <a:prstDash val="solid"/>
                    </a:lnB>
                    <a:solidFill>
                      <a:srgbClr val="FEBC67"/>
                    </a:solidFill>
                  </a:tcPr>
                </a:tc>
                <a:tc>
                  <a:txBody>
                    <a:bodyPr/>
                    <a:lstStyle/>
                    <a:p>
                      <a:pPr marL="6985" algn="ctr">
                        <a:lnSpc>
                          <a:spcPct val="100000"/>
                        </a:lnSpc>
                        <a:spcBef>
                          <a:spcPts val="1400"/>
                        </a:spcBef>
                      </a:pPr>
                      <a:r>
                        <a:rPr sz="4100" spc="20" dirty="0">
                          <a:solidFill>
                            <a:srgbClr val="424242"/>
                          </a:solidFill>
                          <a:latin typeface="Courier New"/>
                          <a:cs typeface="Courier New"/>
                        </a:rPr>
                        <a:t>8d</a:t>
                      </a:r>
                      <a:endParaRPr sz="4100">
                        <a:latin typeface="Courier New"/>
                        <a:cs typeface="Courier New"/>
                      </a:endParaRPr>
                    </a:p>
                  </a:txBody>
                  <a:tcPr marL="0" marR="0" marT="177800" marB="0">
                    <a:lnL w="38100">
                      <a:solidFill>
                        <a:srgbClr val="FFFFFF"/>
                      </a:solidFill>
                      <a:prstDash val="solid"/>
                    </a:lnL>
                    <a:lnR w="19050">
                      <a:solidFill>
                        <a:srgbClr val="FFFFFF"/>
                      </a:solidFill>
                      <a:prstDash val="solid"/>
                    </a:lnR>
                    <a:lnT w="28575">
                      <a:solidFill>
                        <a:srgbClr val="FFFFFF"/>
                      </a:solidFill>
                      <a:prstDash val="solid"/>
                    </a:lnT>
                    <a:lnB w="28575">
                      <a:solidFill>
                        <a:srgbClr val="FFFFFF"/>
                      </a:solidFill>
                      <a:prstDash val="solid"/>
                    </a:lnB>
                    <a:solidFill>
                      <a:srgbClr val="FEBC67"/>
                    </a:solidFill>
                  </a:tcPr>
                </a:tc>
                <a:tc>
                  <a:txBody>
                    <a:bodyPr/>
                    <a:lstStyle/>
                    <a:p>
                      <a:pPr marL="8890" algn="ctr">
                        <a:lnSpc>
                          <a:spcPct val="100000"/>
                        </a:lnSpc>
                        <a:spcBef>
                          <a:spcPts val="1400"/>
                        </a:spcBef>
                      </a:pPr>
                      <a:r>
                        <a:rPr sz="4100" spc="20" dirty="0">
                          <a:solidFill>
                            <a:srgbClr val="424242"/>
                          </a:solidFill>
                          <a:latin typeface="Courier New"/>
                          <a:cs typeface="Courier New"/>
                        </a:rPr>
                        <a:t>48</a:t>
                      </a:r>
                      <a:endParaRPr sz="4100">
                        <a:latin typeface="Courier New"/>
                        <a:cs typeface="Courier New"/>
                      </a:endParaRPr>
                    </a:p>
                  </a:txBody>
                  <a:tcPr marL="0" marR="0" marT="177800" marB="0">
                    <a:lnL w="19050">
                      <a:solidFill>
                        <a:srgbClr val="FFFFFF"/>
                      </a:solidFill>
                      <a:prstDash val="solid"/>
                    </a:lnL>
                    <a:lnT w="28575">
                      <a:solidFill>
                        <a:srgbClr val="FFFFFF"/>
                      </a:solidFill>
                      <a:prstDash val="solid"/>
                    </a:lnT>
                    <a:lnB w="28575">
                      <a:solidFill>
                        <a:srgbClr val="FFFFFF"/>
                      </a:solidFill>
                      <a:prstDash val="solid"/>
                    </a:lnB>
                    <a:solidFill>
                      <a:srgbClr val="FEBC67"/>
                    </a:solidFill>
                  </a:tcPr>
                </a:tc>
                <a:extLst>
                  <a:ext uri="{0D108BD9-81ED-4DB2-BD59-A6C34878D82A}">
                    <a16:rowId xmlns:a16="http://schemas.microsoft.com/office/drawing/2014/main" val="10002"/>
                  </a:ext>
                </a:extLst>
              </a:tr>
              <a:tr h="1039991">
                <a:tc>
                  <a:txBody>
                    <a:bodyPr/>
                    <a:lstStyle/>
                    <a:p>
                      <a:pPr marR="8255" algn="ctr">
                        <a:lnSpc>
                          <a:spcPct val="100000"/>
                        </a:lnSpc>
                        <a:spcBef>
                          <a:spcPts val="1400"/>
                        </a:spcBef>
                      </a:pPr>
                      <a:r>
                        <a:rPr sz="4100" spc="20" dirty="0">
                          <a:solidFill>
                            <a:srgbClr val="424242"/>
                          </a:solidFill>
                          <a:latin typeface="Courier New"/>
                          <a:cs typeface="Courier New"/>
                        </a:rPr>
                        <a:t>be</a:t>
                      </a:r>
                      <a:endParaRPr sz="4100">
                        <a:latin typeface="Courier New"/>
                        <a:cs typeface="Courier New"/>
                      </a:endParaRPr>
                    </a:p>
                  </a:txBody>
                  <a:tcPr marL="0" marR="0" marT="177800" marB="0">
                    <a:lnR w="38100">
                      <a:solidFill>
                        <a:srgbClr val="FFFFFF"/>
                      </a:solidFill>
                      <a:prstDash val="solid"/>
                    </a:lnR>
                    <a:lnT w="28575">
                      <a:solidFill>
                        <a:srgbClr val="FFFFFF"/>
                      </a:solidFill>
                      <a:prstDash val="solid"/>
                    </a:lnT>
                    <a:solidFill>
                      <a:srgbClr val="FEBC67"/>
                    </a:solidFill>
                  </a:tcPr>
                </a:tc>
                <a:tc>
                  <a:txBody>
                    <a:bodyPr/>
                    <a:lstStyle/>
                    <a:p>
                      <a:pPr algn="ctr">
                        <a:lnSpc>
                          <a:spcPct val="100000"/>
                        </a:lnSpc>
                        <a:spcBef>
                          <a:spcPts val="1400"/>
                        </a:spcBef>
                      </a:pPr>
                      <a:r>
                        <a:rPr sz="4100" spc="20" dirty="0">
                          <a:solidFill>
                            <a:srgbClr val="424242"/>
                          </a:solidFill>
                          <a:latin typeface="Courier New"/>
                          <a:cs typeface="Courier New"/>
                        </a:rPr>
                        <a:t>2b</a:t>
                      </a:r>
                      <a:endParaRPr sz="4100">
                        <a:latin typeface="Courier New"/>
                        <a:cs typeface="Courier New"/>
                      </a:endParaRPr>
                    </a:p>
                  </a:txBody>
                  <a:tcPr marL="0" marR="0" marT="177800" marB="0">
                    <a:lnL w="38100">
                      <a:solidFill>
                        <a:srgbClr val="FFFFFF"/>
                      </a:solidFill>
                      <a:prstDash val="solid"/>
                    </a:lnL>
                    <a:lnR w="38100">
                      <a:solidFill>
                        <a:srgbClr val="FFFFFF"/>
                      </a:solidFill>
                      <a:prstDash val="solid"/>
                    </a:lnR>
                    <a:lnT w="28575">
                      <a:solidFill>
                        <a:srgbClr val="FFFFFF"/>
                      </a:solidFill>
                      <a:prstDash val="solid"/>
                    </a:lnT>
                    <a:solidFill>
                      <a:srgbClr val="FEBC67"/>
                    </a:solidFill>
                  </a:tcPr>
                </a:tc>
                <a:tc>
                  <a:txBody>
                    <a:bodyPr/>
                    <a:lstStyle/>
                    <a:p>
                      <a:pPr marL="6985" algn="ctr">
                        <a:lnSpc>
                          <a:spcPct val="100000"/>
                        </a:lnSpc>
                        <a:spcBef>
                          <a:spcPts val="1400"/>
                        </a:spcBef>
                      </a:pPr>
                      <a:r>
                        <a:rPr sz="4100" spc="20" dirty="0">
                          <a:solidFill>
                            <a:srgbClr val="424242"/>
                          </a:solidFill>
                          <a:latin typeface="Courier New"/>
                          <a:cs typeface="Courier New"/>
                        </a:rPr>
                        <a:t>2a</a:t>
                      </a:r>
                      <a:endParaRPr sz="4100">
                        <a:latin typeface="Courier New"/>
                        <a:cs typeface="Courier New"/>
                      </a:endParaRPr>
                    </a:p>
                  </a:txBody>
                  <a:tcPr marL="0" marR="0" marT="177800" marB="0">
                    <a:lnL w="38100">
                      <a:solidFill>
                        <a:srgbClr val="FFFFFF"/>
                      </a:solidFill>
                      <a:prstDash val="solid"/>
                    </a:lnL>
                    <a:lnR w="19050">
                      <a:solidFill>
                        <a:srgbClr val="FFFFFF"/>
                      </a:solidFill>
                      <a:prstDash val="solid"/>
                    </a:lnR>
                    <a:lnT w="28575">
                      <a:solidFill>
                        <a:srgbClr val="FFFFFF"/>
                      </a:solidFill>
                      <a:prstDash val="solid"/>
                    </a:lnT>
                    <a:solidFill>
                      <a:srgbClr val="FEBC67"/>
                    </a:solidFill>
                  </a:tcPr>
                </a:tc>
                <a:tc>
                  <a:txBody>
                    <a:bodyPr/>
                    <a:lstStyle/>
                    <a:p>
                      <a:pPr marL="8890" algn="ctr">
                        <a:lnSpc>
                          <a:spcPct val="100000"/>
                        </a:lnSpc>
                        <a:spcBef>
                          <a:spcPts val="1400"/>
                        </a:spcBef>
                      </a:pPr>
                      <a:r>
                        <a:rPr sz="4100" spc="20" dirty="0">
                          <a:solidFill>
                            <a:srgbClr val="424242"/>
                          </a:solidFill>
                          <a:latin typeface="Courier New"/>
                          <a:cs typeface="Courier New"/>
                        </a:rPr>
                        <a:t>08</a:t>
                      </a:r>
                      <a:endParaRPr sz="4100">
                        <a:latin typeface="Courier New"/>
                        <a:cs typeface="Courier New"/>
                      </a:endParaRPr>
                    </a:p>
                  </a:txBody>
                  <a:tcPr marL="0" marR="0" marT="177800" marB="0">
                    <a:lnL w="19050">
                      <a:solidFill>
                        <a:srgbClr val="FFFFFF"/>
                      </a:solidFill>
                      <a:prstDash val="solid"/>
                    </a:lnL>
                    <a:lnT w="28575">
                      <a:solidFill>
                        <a:srgbClr val="FFFFFF"/>
                      </a:solidFill>
                      <a:prstDash val="solid"/>
                    </a:lnT>
                    <a:solidFill>
                      <a:srgbClr val="FEBC67"/>
                    </a:solidFill>
                  </a:tcPr>
                </a:tc>
                <a:extLst>
                  <a:ext uri="{0D108BD9-81ED-4DB2-BD59-A6C34878D82A}">
                    <a16:rowId xmlns:a16="http://schemas.microsoft.com/office/drawing/2014/main" val="10003"/>
                  </a:ext>
                </a:extLst>
              </a:tr>
            </a:tbl>
          </a:graphicData>
        </a:graphic>
      </p:graphicFrame>
      <p:pic>
        <p:nvPicPr>
          <p:cNvPr id="13" name="object 13"/>
          <p:cNvPicPr/>
          <p:nvPr/>
        </p:nvPicPr>
        <p:blipFill>
          <a:blip r:embed="rId6" cstate="print"/>
          <a:stretch>
            <a:fillRect/>
          </a:stretch>
        </p:blipFill>
        <p:spPr>
          <a:xfrm>
            <a:off x="7425442" y="4622215"/>
            <a:ext cx="9939281" cy="5303555"/>
          </a:xfrm>
          <a:prstGeom prst="rect">
            <a:avLst/>
          </a:prstGeom>
        </p:spPr>
      </p:pic>
      <p:sp>
        <p:nvSpPr>
          <p:cNvPr id="14" name="object 14"/>
          <p:cNvSpPr/>
          <p:nvPr/>
        </p:nvSpPr>
        <p:spPr>
          <a:xfrm>
            <a:off x="11877910" y="2709341"/>
            <a:ext cx="1030605" cy="1030605"/>
          </a:xfrm>
          <a:custGeom>
            <a:avLst/>
            <a:gdLst/>
            <a:ahLst/>
            <a:cxnLst/>
            <a:rect l="l" t="t" r="r" b="b"/>
            <a:pathLst>
              <a:path w="1030604" h="1030604">
                <a:moveTo>
                  <a:pt x="1030451" y="0"/>
                </a:moveTo>
                <a:lnTo>
                  <a:pt x="0" y="0"/>
                </a:lnTo>
                <a:lnTo>
                  <a:pt x="0" y="1030451"/>
                </a:lnTo>
                <a:lnTo>
                  <a:pt x="1030451" y="1030451"/>
                </a:lnTo>
                <a:lnTo>
                  <a:pt x="1030451" y="0"/>
                </a:lnTo>
                <a:close/>
              </a:path>
            </a:pathLst>
          </a:custGeom>
          <a:solidFill>
            <a:srgbClr val="FEBC67"/>
          </a:solidFill>
        </p:spPr>
        <p:txBody>
          <a:bodyPr wrap="square" lIns="0" tIns="0" rIns="0" bIns="0" rtlCol="0"/>
          <a:lstStyle/>
          <a:p>
            <a:endParaRPr/>
          </a:p>
        </p:txBody>
      </p:sp>
      <p:sp>
        <p:nvSpPr>
          <p:cNvPr id="15" name="object 15"/>
          <p:cNvSpPr txBox="1"/>
          <p:nvPr/>
        </p:nvSpPr>
        <p:spPr>
          <a:xfrm>
            <a:off x="11877910" y="2709341"/>
            <a:ext cx="1030605" cy="1030605"/>
          </a:xfrm>
          <a:prstGeom prst="rect">
            <a:avLst/>
          </a:prstGeom>
        </p:spPr>
        <p:txBody>
          <a:bodyPr vert="horz" wrap="square" lIns="0" tIns="168275" rIns="0" bIns="0" rtlCol="0">
            <a:spAutoFit/>
          </a:bodyPr>
          <a:lstStyle/>
          <a:p>
            <a:pPr marL="200025">
              <a:lnSpc>
                <a:spcPct val="100000"/>
              </a:lnSpc>
              <a:spcBef>
                <a:spcPts val="1325"/>
              </a:spcBef>
            </a:pPr>
            <a:r>
              <a:rPr sz="4100" spc="20" dirty="0">
                <a:solidFill>
                  <a:srgbClr val="424242"/>
                </a:solidFill>
                <a:latin typeface="Courier New"/>
                <a:cs typeface="Courier New"/>
              </a:rPr>
              <a:t>19</a:t>
            </a:r>
            <a:endParaRPr sz="4100">
              <a:latin typeface="Courier New"/>
              <a:cs typeface="Courier New"/>
            </a:endParaRPr>
          </a:p>
        </p:txBody>
      </p:sp>
      <p:sp>
        <p:nvSpPr>
          <p:cNvPr id="16" name="object 16"/>
          <p:cNvSpPr/>
          <p:nvPr/>
        </p:nvSpPr>
        <p:spPr>
          <a:xfrm>
            <a:off x="12045978" y="2858828"/>
            <a:ext cx="362585" cy="731520"/>
          </a:xfrm>
          <a:custGeom>
            <a:avLst/>
            <a:gdLst/>
            <a:ahLst/>
            <a:cxnLst/>
            <a:rect l="l" t="t" r="r" b="b"/>
            <a:pathLst>
              <a:path w="362584" h="731520">
                <a:moveTo>
                  <a:pt x="0" y="0"/>
                </a:moveTo>
                <a:lnTo>
                  <a:pt x="362020" y="0"/>
                </a:lnTo>
                <a:lnTo>
                  <a:pt x="362020" y="731478"/>
                </a:lnTo>
                <a:lnTo>
                  <a:pt x="0" y="731478"/>
                </a:lnTo>
                <a:lnTo>
                  <a:pt x="0" y="0"/>
                </a:lnTo>
                <a:close/>
              </a:path>
            </a:pathLst>
          </a:custGeom>
          <a:ln w="52354">
            <a:solidFill>
              <a:srgbClr val="6B283B"/>
            </a:solidFill>
          </a:ln>
        </p:spPr>
        <p:txBody>
          <a:bodyPr wrap="square" lIns="0" tIns="0" rIns="0" bIns="0" rtlCol="0"/>
          <a:lstStyle/>
          <a:p>
            <a:endParaRPr/>
          </a:p>
        </p:txBody>
      </p:sp>
      <p:sp>
        <p:nvSpPr>
          <p:cNvPr id="17" name="object 17"/>
          <p:cNvSpPr txBox="1"/>
          <p:nvPr/>
        </p:nvSpPr>
        <p:spPr>
          <a:xfrm>
            <a:off x="12969835" y="4984730"/>
            <a:ext cx="1030605" cy="1030605"/>
          </a:xfrm>
          <a:prstGeom prst="rect">
            <a:avLst/>
          </a:prstGeom>
          <a:solidFill>
            <a:srgbClr val="6B283B"/>
          </a:solidFill>
        </p:spPr>
        <p:txBody>
          <a:bodyPr vert="horz" wrap="square" lIns="0" tIns="168275" rIns="0" bIns="0" rtlCol="0">
            <a:spAutoFit/>
          </a:bodyPr>
          <a:lstStyle/>
          <a:p>
            <a:pPr marL="200025">
              <a:lnSpc>
                <a:spcPct val="100000"/>
              </a:lnSpc>
              <a:spcBef>
                <a:spcPts val="1325"/>
              </a:spcBef>
            </a:pPr>
            <a:r>
              <a:rPr sz="4100" spc="20" dirty="0">
                <a:solidFill>
                  <a:srgbClr val="EBEBEB"/>
                </a:solidFill>
                <a:latin typeface="Courier New"/>
                <a:cs typeface="Courier New"/>
              </a:rPr>
              <a:t>D4</a:t>
            </a:r>
            <a:endParaRPr sz="4100">
              <a:latin typeface="Courier New"/>
              <a:cs typeface="Courier New"/>
            </a:endParaRPr>
          </a:p>
        </p:txBody>
      </p:sp>
    </p:spTree>
    <p:extLst>
      <p:ext uri="{BB962C8B-B14F-4D97-AF65-F5344CB8AC3E}">
        <p14:creationId xmlns:p14="http://schemas.microsoft.com/office/powerpoint/2010/main" val="1415796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16573" y="3996097"/>
            <a:ext cx="2272030" cy="3288029"/>
          </a:xfrm>
          <a:prstGeom prst="rect">
            <a:avLst/>
          </a:prstGeom>
        </p:spPr>
        <p:txBody>
          <a:bodyPr vert="horz" wrap="square" lIns="0" tIns="17145" rIns="0" bIns="0" rtlCol="0">
            <a:spAutoFit/>
          </a:bodyPr>
          <a:lstStyle/>
          <a:p>
            <a:pPr algn="ctr">
              <a:lnSpc>
                <a:spcPct val="100000"/>
              </a:lnSpc>
              <a:spcBef>
                <a:spcPts val="135"/>
              </a:spcBef>
            </a:pPr>
            <a:r>
              <a:rPr sz="2600" spc="150" dirty="0">
                <a:solidFill>
                  <a:srgbClr val="FFFFFF"/>
                </a:solidFill>
                <a:latin typeface="Tahoma"/>
                <a:cs typeface="Tahoma"/>
              </a:rPr>
              <a:t>SubBytes</a:t>
            </a:r>
            <a:endParaRPr sz="2600">
              <a:latin typeface="Tahoma"/>
              <a:cs typeface="Tahoma"/>
            </a:endParaRPr>
          </a:p>
          <a:p>
            <a:pPr marL="12700" marR="5080" algn="ctr">
              <a:lnSpc>
                <a:spcPts val="7540"/>
              </a:lnSpc>
              <a:spcBef>
                <a:spcPts val="695"/>
              </a:spcBef>
            </a:pPr>
            <a:r>
              <a:rPr sz="2600" spc="120" dirty="0">
                <a:solidFill>
                  <a:srgbClr val="FFFFFF"/>
                </a:solidFill>
                <a:latin typeface="Tahoma"/>
                <a:cs typeface="Tahoma"/>
              </a:rPr>
              <a:t>ShiftRows </a:t>
            </a:r>
            <a:r>
              <a:rPr sz="2600" spc="125" dirty="0">
                <a:solidFill>
                  <a:srgbClr val="FFFFFF"/>
                </a:solidFill>
                <a:latin typeface="Tahoma"/>
                <a:cs typeface="Tahoma"/>
              </a:rPr>
              <a:t> </a:t>
            </a:r>
            <a:r>
              <a:rPr sz="2600" spc="150" dirty="0">
                <a:solidFill>
                  <a:srgbClr val="FFFFFF"/>
                </a:solidFill>
                <a:latin typeface="Tahoma"/>
                <a:cs typeface="Tahoma"/>
              </a:rPr>
              <a:t>MixColumns </a:t>
            </a:r>
            <a:r>
              <a:rPr sz="2600" spc="155" dirty="0">
                <a:solidFill>
                  <a:srgbClr val="FFFFFF"/>
                </a:solidFill>
                <a:latin typeface="Tahoma"/>
                <a:cs typeface="Tahoma"/>
              </a:rPr>
              <a:t> </a:t>
            </a:r>
            <a:r>
              <a:rPr sz="2600" spc="150" dirty="0">
                <a:solidFill>
                  <a:srgbClr val="FFFFFF"/>
                </a:solidFill>
                <a:latin typeface="Tahoma"/>
                <a:cs typeface="Tahoma"/>
              </a:rPr>
              <a:t>AddRoundKey</a:t>
            </a:r>
            <a:endParaRPr sz="2600">
              <a:latin typeface="Tahoma"/>
              <a:cs typeface="Tahoma"/>
            </a:endParaRPr>
          </a:p>
        </p:txBody>
      </p:sp>
    </p:spTree>
    <p:extLst>
      <p:ext uri="{BB962C8B-B14F-4D97-AF65-F5344CB8AC3E}">
        <p14:creationId xmlns:p14="http://schemas.microsoft.com/office/powerpoint/2010/main" val="362997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txBox="1"/>
          <p:nvPr/>
        </p:nvSpPr>
        <p:spPr>
          <a:xfrm>
            <a:off x="11455148" y="4824053"/>
            <a:ext cx="2963545" cy="2696845"/>
          </a:xfrm>
          <a:prstGeom prst="rect">
            <a:avLst/>
          </a:prstGeom>
        </p:spPr>
        <p:txBody>
          <a:bodyPr vert="horz" wrap="square" lIns="0" tIns="13970" rIns="0" bIns="0" rtlCol="0">
            <a:spAutoFit/>
          </a:bodyPr>
          <a:lstStyle/>
          <a:p>
            <a:pPr marL="41910">
              <a:lnSpc>
                <a:spcPct val="100000"/>
              </a:lnSpc>
              <a:spcBef>
                <a:spcPts val="110"/>
              </a:spcBef>
            </a:pPr>
            <a:r>
              <a:rPr sz="3450" spc="80" dirty="0">
                <a:solidFill>
                  <a:srgbClr val="535353"/>
                </a:solidFill>
                <a:latin typeface="Tahoma"/>
                <a:cs typeface="Tahoma"/>
              </a:rPr>
              <a:t>Shift</a:t>
            </a:r>
            <a:r>
              <a:rPr sz="3450" spc="-140" dirty="0">
                <a:solidFill>
                  <a:srgbClr val="535353"/>
                </a:solidFill>
                <a:latin typeface="Tahoma"/>
                <a:cs typeface="Tahoma"/>
              </a:rPr>
              <a:t> </a:t>
            </a:r>
            <a:r>
              <a:rPr sz="3450" spc="160" dirty="0">
                <a:solidFill>
                  <a:srgbClr val="535353"/>
                </a:solidFill>
                <a:latin typeface="Tahoma"/>
                <a:cs typeface="Tahoma"/>
              </a:rPr>
              <a:t>su</a:t>
            </a:r>
            <a:r>
              <a:rPr sz="3450" spc="-140" dirty="0">
                <a:solidFill>
                  <a:srgbClr val="535353"/>
                </a:solidFill>
                <a:latin typeface="Tahoma"/>
                <a:cs typeface="Tahoma"/>
              </a:rPr>
              <a:t> </a:t>
            </a:r>
            <a:r>
              <a:rPr sz="3450" spc="40" dirty="0">
                <a:solidFill>
                  <a:srgbClr val="535353"/>
                </a:solidFill>
                <a:latin typeface="Tahoma"/>
                <a:cs typeface="Tahoma"/>
              </a:rPr>
              <a:t>1</a:t>
            </a:r>
            <a:r>
              <a:rPr sz="3450" spc="-135" dirty="0">
                <a:solidFill>
                  <a:srgbClr val="535353"/>
                </a:solidFill>
                <a:latin typeface="Tahoma"/>
                <a:cs typeface="Tahoma"/>
              </a:rPr>
              <a:t> </a:t>
            </a:r>
            <a:r>
              <a:rPr sz="3450" spc="95" dirty="0">
                <a:solidFill>
                  <a:srgbClr val="535353"/>
                </a:solidFill>
                <a:latin typeface="Tahoma"/>
                <a:cs typeface="Tahoma"/>
              </a:rPr>
              <a:t>byte</a:t>
            </a:r>
            <a:endParaRPr sz="3450" dirty="0">
              <a:latin typeface="Tahoma"/>
              <a:cs typeface="Tahoma"/>
            </a:endParaRPr>
          </a:p>
          <a:p>
            <a:pPr marL="12700" marR="19685" indent="14604">
              <a:lnSpc>
                <a:spcPct val="199600"/>
              </a:lnSpc>
              <a:spcBef>
                <a:spcPts val="350"/>
              </a:spcBef>
            </a:pPr>
            <a:r>
              <a:rPr sz="3450" spc="80" dirty="0">
                <a:solidFill>
                  <a:srgbClr val="535353"/>
                </a:solidFill>
                <a:latin typeface="Tahoma"/>
                <a:cs typeface="Tahoma"/>
              </a:rPr>
              <a:t>Shift</a:t>
            </a:r>
            <a:r>
              <a:rPr sz="3450" spc="-140" dirty="0">
                <a:solidFill>
                  <a:srgbClr val="535353"/>
                </a:solidFill>
                <a:latin typeface="Tahoma"/>
                <a:cs typeface="Tahoma"/>
              </a:rPr>
              <a:t> </a:t>
            </a:r>
            <a:r>
              <a:rPr sz="3450" spc="160" dirty="0">
                <a:solidFill>
                  <a:srgbClr val="535353"/>
                </a:solidFill>
                <a:latin typeface="Tahoma"/>
                <a:cs typeface="Tahoma"/>
              </a:rPr>
              <a:t>su</a:t>
            </a:r>
            <a:r>
              <a:rPr sz="3450" spc="-140" dirty="0">
                <a:solidFill>
                  <a:srgbClr val="535353"/>
                </a:solidFill>
                <a:latin typeface="Tahoma"/>
                <a:cs typeface="Tahoma"/>
              </a:rPr>
              <a:t> </a:t>
            </a:r>
            <a:r>
              <a:rPr sz="3450" spc="40" dirty="0">
                <a:solidFill>
                  <a:srgbClr val="535353"/>
                </a:solidFill>
                <a:latin typeface="Tahoma"/>
                <a:cs typeface="Tahoma"/>
              </a:rPr>
              <a:t>2</a:t>
            </a:r>
            <a:r>
              <a:rPr sz="3450" spc="-140" dirty="0">
                <a:solidFill>
                  <a:srgbClr val="535353"/>
                </a:solidFill>
                <a:latin typeface="Tahoma"/>
                <a:cs typeface="Tahoma"/>
              </a:rPr>
              <a:t> </a:t>
            </a:r>
            <a:r>
              <a:rPr sz="3450" spc="95" dirty="0">
                <a:solidFill>
                  <a:srgbClr val="535353"/>
                </a:solidFill>
                <a:latin typeface="Tahoma"/>
                <a:cs typeface="Tahoma"/>
              </a:rPr>
              <a:t>byte </a:t>
            </a:r>
            <a:r>
              <a:rPr sz="3450" spc="-1060" dirty="0">
                <a:solidFill>
                  <a:srgbClr val="535353"/>
                </a:solidFill>
                <a:latin typeface="Tahoma"/>
                <a:cs typeface="Tahoma"/>
              </a:rPr>
              <a:t> </a:t>
            </a:r>
            <a:r>
              <a:rPr sz="3450" spc="80" dirty="0">
                <a:solidFill>
                  <a:srgbClr val="535353"/>
                </a:solidFill>
                <a:latin typeface="Tahoma"/>
                <a:cs typeface="Tahoma"/>
              </a:rPr>
              <a:t>Shift</a:t>
            </a:r>
            <a:r>
              <a:rPr sz="3450" spc="-140" dirty="0">
                <a:solidFill>
                  <a:srgbClr val="535353"/>
                </a:solidFill>
                <a:latin typeface="Tahoma"/>
                <a:cs typeface="Tahoma"/>
              </a:rPr>
              <a:t> </a:t>
            </a:r>
            <a:r>
              <a:rPr sz="3450" spc="160" dirty="0">
                <a:solidFill>
                  <a:srgbClr val="535353"/>
                </a:solidFill>
                <a:latin typeface="Tahoma"/>
                <a:cs typeface="Tahoma"/>
              </a:rPr>
              <a:t>su</a:t>
            </a:r>
            <a:r>
              <a:rPr sz="3450" spc="-140" dirty="0">
                <a:solidFill>
                  <a:srgbClr val="535353"/>
                </a:solidFill>
                <a:latin typeface="Tahoma"/>
                <a:cs typeface="Tahoma"/>
              </a:rPr>
              <a:t> </a:t>
            </a:r>
            <a:r>
              <a:rPr sz="3450" spc="40" dirty="0">
                <a:solidFill>
                  <a:srgbClr val="535353"/>
                </a:solidFill>
                <a:latin typeface="Tahoma"/>
                <a:cs typeface="Tahoma"/>
              </a:rPr>
              <a:t>3</a:t>
            </a:r>
            <a:r>
              <a:rPr sz="3450" spc="-135" dirty="0">
                <a:solidFill>
                  <a:srgbClr val="535353"/>
                </a:solidFill>
                <a:latin typeface="Tahoma"/>
                <a:cs typeface="Tahoma"/>
              </a:rPr>
              <a:t> </a:t>
            </a:r>
            <a:r>
              <a:rPr sz="3450" spc="95" dirty="0">
                <a:solidFill>
                  <a:srgbClr val="535353"/>
                </a:solidFill>
                <a:latin typeface="Tahoma"/>
                <a:cs typeface="Tahoma"/>
              </a:rPr>
              <a:t>byte</a:t>
            </a:r>
            <a:endParaRPr sz="3450" dirty="0">
              <a:latin typeface="Tahoma"/>
              <a:cs typeface="Tahoma"/>
            </a:endParaRPr>
          </a:p>
        </p:txBody>
      </p:sp>
      <p:grpSp>
        <p:nvGrpSpPr>
          <p:cNvPr id="2" name="object 2"/>
          <p:cNvGrpSpPr/>
          <p:nvPr/>
        </p:nvGrpSpPr>
        <p:grpSpPr>
          <a:xfrm>
            <a:off x="5567566" y="233630"/>
            <a:ext cx="8969375" cy="1680845"/>
            <a:chOff x="5567566" y="233630"/>
            <a:chExt cx="8969375" cy="1680845"/>
          </a:xfrm>
        </p:grpSpPr>
        <p:pic>
          <p:nvPicPr>
            <p:cNvPr id="3" name="object 3"/>
            <p:cNvPicPr/>
            <p:nvPr/>
          </p:nvPicPr>
          <p:blipFill>
            <a:blip r:embed="rId2" cstate="print"/>
            <a:stretch>
              <a:fillRect/>
            </a:stretch>
          </p:blipFill>
          <p:spPr>
            <a:xfrm>
              <a:off x="5567566" y="233630"/>
              <a:ext cx="8968967" cy="1680250"/>
            </a:xfrm>
            <a:prstGeom prst="rect">
              <a:avLst/>
            </a:prstGeom>
          </p:spPr>
        </p:pic>
        <p:sp>
          <p:nvSpPr>
            <p:cNvPr id="4" name="object 4"/>
            <p:cNvSpPr/>
            <p:nvPr/>
          </p:nvSpPr>
          <p:spPr>
            <a:xfrm>
              <a:off x="5619921" y="265039"/>
              <a:ext cx="8864600" cy="1576070"/>
            </a:xfrm>
            <a:custGeom>
              <a:avLst/>
              <a:gdLst/>
              <a:ahLst/>
              <a:cxnLst/>
              <a:rect l="l" t="t" r="r" b="b"/>
              <a:pathLst>
                <a:path w="8864600" h="1576070">
                  <a:moveTo>
                    <a:pt x="8526622" y="0"/>
                  </a:moveTo>
                  <a:lnTo>
                    <a:pt x="337635" y="0"/>
                  </a:lnTo>
                  <a:lnTo>
                    <a:pt x="270448" y="258"/>
                  </a:lnTo>
                  <a:lnTo>
                    <a:pt x="216264" y="2069"/>
                  </a:lnTo>
                  <a:lnTo>
                    <a:pt x="173226" y="6983"/>
                  </a:lnTo>
                  <a:lnTo>
                    <a:pt x="99090" y="36501"/>
                  </a:lnTo>
                  <a:lnTo>
                    <a:pt x="64384" y="64393"/>
                  </a:lnTo>
                  <a:lnTo>
                    <a:pt x="36491" y="99098"/>
                  </a:lnTo>
                  <a:lnTo>
                    <a:pt x="16545" y="139482"/>
                  </a:lnTo>
                  <a:lnTo>
                    <a:pt x="2068" y="216268"/>
                  </a:lnTo>
                  <a:lnTo>
                    <a:pt x="258" y="270452"/>
                  </a:lnTo>
                  <a:lnTo>
                    <a:pt x="0" y="337644"/>
                  </a:lnTo>
                  <a:lnTo>
                    <a:pt x="0" y="1237909"/>
                  </a:lnTo>
                  <a:lnTo>
                    <a:pt x="258" y="1305097"/>
                  </a:lnTo>
                  <a:lnTo>
                    <a:pt x="2068" y="1359281"/>
                  </a:lnTo>
                  <a:lnTo>
                    <a:pt x="6979" y="1402319"/>
                  </a:lnTo>
                  <a:lnTo>
                    <a:pt x="36491" y="1476454"/>
                  </a:lnTo>
                  <a:lnTo>
                    <a:pt x="64384" y="1511160"/>
                  </a:lnTo>
                  <a:lnTo>
                    <a:pt x="99090" y="1539053"/>
                  </a:lnTo>
                  <a:lnTo>
                    <a:pt x="139477" y="1559000"/>
                  </a:lnTo>
                  <a:lnTo>
                    <a:pt x="216264" y="1573477"/>
                  </a:lnTo>
                  <a:lnTo>
                    <a:pt x="270448" y="1575287"/>
                  </a:lnTo>
                  <a:lnTo>
                    <a:pt x="337635" y="1575545"/>
                  </a:lnTo>
                  <a:lnTo>
                    <a:pt x="8526622" y="1575545"/>
                  </a:lnTo>
                  <a:lnTo>
                    <a:pt x="8593808" y="1575287"/>
                  </a:lnTo>
                  <a:lnTo>
                    <a:pt x="8647994" y="1573477"/>
                  </a:lnTo>
                  <a:lnTo>
                    <a:pt x="8691033" y="1568565"/>
                  </a:lnTo>
                  <a:lnTo>
                    <a:pt x="8765168" y="1539053"/>
                  </a:lnTo>
                  <a:lnTo>
                    <a:pt x="8799872" y="1511160"/>
                  </a:lnTo>
                  <a:lnTo>
                    <a:pt x="8827765" y="1476454"/>
                  </a:lnTo>
                  <a:lnTo>
                    <a:pt x="8847711" y="1436068"/>
                  </a:lnTo>
                  <a:lnTo>
                    <a:pt x="8862187" y="1359281"/>
                  </a:lnTo>
                  <a:lnTo>
                    <a:pt x="8863997" y="1305097"/>
                  </a:lnTo>
                  <a:lnTo>
                    <a:pt x="8864255" y="1237909"/>
                  </a:lnTo>
                  <a:lnTo>
                    <a:pt x="8864255" y="337644"/>
                  </a:lnTo>
                  <a:lnTo>
                    <a:pt x="8863997" y="270452"/>
                  </a:lnTo>
                  <a:lnTo>
                    <a:pt x="8862187" y="216268"/>
                  </a:lnTo>
                  <a:lnTo>
                    <a:pt x="8857276" y="173231"/>
                  </a:lnTo>
                  <a:lnTo>
                    <a:pt x="8827765" y="99098"/>
                  </a:lnTo>
                  <a:lnTo>
                    <a:pt x="8799872" y="64393"/>
                  </a:lnTo>
                  <a:lnTo>
                    <a:pt x="8765168" y="36501"/>
                  </a:lnTo>
                  <a:lnTo>
                    <a:pt x="8724783" y="16554"/>
                  </a:lnTo>
                  <a:lnTo>
                    <a:pt x="8647994" y="2069"/>
                  </a:lnTo>
                  <a:lnTo>
                    <a:pt x="8593808" y="258"/>
                  </a:lnTo>
                  <a:lnTo>
                    <a:pt x="8526622" y="0"/>
                  </a:lnTo>
                  <a:close/>
                </a:path>
              </a:pathLst>
            </a:custGeom>
            <a:solidFill>
              <a:srgbClr val="AC6C82"/>
            </a:solidFill>
          </p:spPr>
          <p:txBody>
            <a:bodyPr wrap="square" lIns="0" tIns="0" rIns="0" bIns="0" rtlCol="0"/>
            <a:lstStyle/>
            <a:p>
              <a:endParaRPr/>
            </a:p>
          </p:txBody>
        </p:sp>
        <p:pic>
          <p:nvPicPr>
            <p:cNvPr id="5" name="object 5"/>
            <p:cNvPicPr/>
            <p:nvPr/>
          </p:nvPicPr>
          <p:blipFill>
            <a:blip r:embed="rId3" cstate="print"/>
            <a:stretch>
              <a:fillRect/>
            </a:stretch>
          </p:blipFill>
          <p:spPr>
            <a:xfrm>
              <a:off x="7989285" y="712020"/>
              <a:ext cx="4125528" cy="701549"/>
            </a:xfrm>
            <a:prstGeom prst="rect">
              <a:avLst/>
            </a:prstGeom>
          </p:spPr>
        </p:pic>
      </p:grpSp>
      <p:sp>
        <p:nvSpPr>
          <p:cNvPr id="6" name="object 6"/>
          <p:cNvSpPr txBox="1">
            <a:spLocks noGrp="1"/>
          </p:cNvSpPr>
          <p:nvPr>
            <p:ph type="title"/>
          </p:nvPr>
        </p:nvSpPr>
        <p:spPr>
          <a:xfrm>
            <a:off x="7970316" y="475748"/>
            <a:ext cx="4164329" cy="1081405"/>
          </a:xfrm>
          <a:prstGeom prst="rect">
            <a:avLst/>
          </a:prstGeom>
        </p:spPr>
        <p:txBody>
          <a:bodyPr vert="horz" wrap="square" lIns="0" tIns="15875" rIns="0" bIns="0" rtlCol="0">
            <a:spAutoFit/>
          </a:bodyPr>
          <a:lstStyle/>
          <a:p>
            <a:pPr marL="12700">
              <a:lnSpc>
                <a:spcPct val="100000"/>
              </a:lnSpc>
              <a:spcBef>
                <a:spcPts val="125"/>
              </a:spcBef>
            </a:pPr>
            <a:r>
              <a:rPr sz="6900" b="0" spc="285" dirty="0">
                <a:solidFill>
                  <a:srgbClr val="FFFFFF"/>
                </a:solidFill>
                <a:latin typeface="Tahoma"/>
                <a:cs typeface="Tahoma"/>
              </a:rPr>
              <a:t>ShiftRows</a:t>
            </a:r>
            <a:endParaRPr sz="6900">
              <a:latin typeface="Tahoma"/>
              <a:cs typeface="Tahoma"/>
            </a:endParaRPr>
          </a:p>
        </p:txBody>
      </p:sp>
      <p:graphicFrame>
        <p:nvGraphicFramePr>
          <p:cNvPr id="7" name="object 7"/>
          <p:cNvGraphicFramePr>
            <a:graphicFrameLocks noGrp="1"/>
          </p:cNvGraphicFramePr>
          <p:nvPr>
            <p:extLst>
              <p:ext uri="{D42A27DB-BD31-4B8C-83A1-F6EECF244321}">
                <p14:modId xmlns:p14="http://schemas.microsoft.com/office/powerpoint/2010/main" val="3655652885"/>
              </p:ext>
            </p:extLst>
          </p:nvPr>
        </p:nvGraphicFramePr>
        <p:xfrm>
          <a:off x="4870450" y="3565151"/>
          <a:ext cx="4203699" cy="4179047"/>
        </p:xfrm>
        <a:graphic>
          <a:graphicData uri="http://schemas.openxmlformats.org/drawingml/2006/table">
            <a:tbl>
              <a:tblPr firstRow="1" bandRow="1">
                <a:tableStyleId>{2D5ABB26-0587-4C30-8999-92F81FD0307C}</a:tableStyleId>
              </a:tblPr>
              <a:tblGrid>
                <a:gridCol w="1046480">
                  <a:extLst>
                    <a:ext uri="{9D8B030D-6E8A-4147-A177-3AD203B41FA5}">
                      <a16:colId xmlns:a16="http://schemas.microsoft.com/office/drawing/2014/main" val="20000"/>
                    </a:ext>
                  </a:extLst>
                </a:gridCol>
                <a:gridCol w="1062990">
                  <a:extLst>
                    <a:ext uri="{9D8B030D-6E8A-4147-A177-3AD203B41FA5}">
                      <a16:colId xmlns:a16="http://schemas.microsoft.com/office/drawing/2014/main" val="20001"/>
                    </a:ext>
                  </a:extLst>
                </a:gridCol>
                <a:gridCol w="1055370">
                  <a:extLst>
                    <a:ext uri="{9D8B030D-6E8A-4147-A177-3AD203B41FA5}">
                      <a16:colId xmlns:a16="http://schemas.microsoft.com/office/drawing/2014/main" val="20002"/>
                    </a:ext>
                  </a:extLst>
                </a:gridCol>
                <a:gridCol w="1038859">
                  <a:extLst>
                    <a:ext uri="{9D8B030D-6E8A-4147-A177-3AD203B41FA5}">
                      <a16:colId xmlns:a16="http://schemas.microsoft.com/office/drawing/2014/main" val="20003"/>
                    </a:ext>
                  </a:extLst>
                </a:gridCol>
              </a:tblGrid>
              <a:tr h="1039991">
                <a:tc>
                  <a:txBody>
                    <a:bodyPr/>
                    <a:lstStyle/>
                    <a:p>
                      <a:pPr marL="200025">
                        <a:lnSpc>
                          <a:spcPct val="100000"/>
                        </a:lnSpc>
                        <a:spcBef>
                          <a:spcPts val="1325"/>
                        </a:spcBef>
                      </a:pPr>
                      <a:r>
                        <a:rPr sz="4100" spc="20" dirty="0">
                          <a:solidFill>
                            <a:srgbClr val="EBEBEB"/>
                          </a:solidFill>
                          <a:latin typeface="Courier New"/>
                          <a:cs typeface="Courier New"/>
                        </a:rPr>
                        <a:t>D4</a:t>
                      </a:r>
                      <a:endParaRPr sz="4100">
                        <a:latin typeface="Courier New"/>
                        <a:cs typeface="Courier New"/>
                      </a:endParaRPr>
                    </a:p>
                  </a:txBody>
                  <a:tcPr marL="0" marR="0" marT="168275" marB="0">
                    <a:lnR w="38100">
                      <a:solidFill>
                        <a:srgbClr val="FFFFFF"/>
                      </a:solidFill>
                      <a:prstDash val="solid"/>
                    </a:lnR>
                    <a:lnB w="28575">
                      <a:solidFill>
                        <a:srgbClr val="FFFFFF"/>
                      </a:solidFill>
                      <a:prstDash val="solid"/>
                    </a:lnB>
                    <a:solidFill>
                      <a:srgbClr val="FC7D49"/>
                    </a:solidFill>
                  </a:tcPr>
                </a:tc>
                <a:tc>
                  <a:txBody>
                    <a:bodyPr/>
                    <a:lstStyle/>
                    <a:p>
                      <a:pPr marL="215900">
                        <a:lnSpc>
                          <a:spcPct val="100000"/>
                        </a:lnSpc>
                        <a:spcBef>
                          <a:spcPts val="1325"/>
                        </a:spcBef>
                      </a:pPr>
                      <a:r>
                        <a:rPr sz="4100" spc="20" dirty="0">
                          <a:solidFill>
                            <a:srgbClr val="EBEBEB"/>
                          </a:solidFill>
                          <a:latin typeface="Courier New"/>
                          <a:cs typeface="Courier New"/>
                        </a:rPr>
                        <a:t>e0</a:t>
                      </a:r>
                      <a:endParaRPr sz="4100">
                        <a:latin typeface="Courier New"/>
                        <a:cs typeface="Courier New"/>
                      </a:endParaRPr>
                    </a:p>
                  </a:txBody>
                  <a:tcPr marL="0" marR="0" marT="168275" marB="0">
                    <a:lnL w="38100">
                      <a:solidFill>
                        <a:srgbClr val="FFFFFF"/>
                      </a:solidFill>
                      <a:prstDash val="solid"/>
                    </a:lnL>
                    <a:lnR w="38100">
                      <a:solidFill>
                        <a:srgbClr val="FFFFFF"/>
                      </a:solidFill>
                      <a:prstDash val="solid"/>
                    </a:lnR>
                    <a:lnB w="28575">
                      <a:solidFill>
                        <a:srgbClr val="FFFFFF"/>
                      </a:solidFill>
                      <a:prstDash val="solid"/>
                    </a:lnB>
                    <a:solidFill>
                      <a:srgbClr val="CF423C"/>
                    </a:solidFill>
                  </a:tcPr>
                </a:tc>
                <a:tc>
                  <a:txBody>
                    <a:bodyPr/>
                    <a:lstStyle/>
                    <a:p>
                      <a:pPr marL="6985" algn="ctr">
                        <a:lnSpc>
                          <a:spcPct val="100000"/>
                        </a:lnSpc>
                        <a:spcBef>
                          <a:spcPts val="1325"/>
                        </a:spcBef>
                      </a:pPr>
                      <a:r>
                        <a:rPr sz="4100" spc="20" dirty="0">
                          <a:solidFill>
                            <a:srgbClr val="EBEBEB"/>
                          </a:solidFill>
                          <a:latin typeface="Courier New"/>
                          <a:cs typeface="Courier New"/>
                        </a:rPr>
                        <a:t>b8</a:t>
                      </a:r>
                      <a:endParaRPr sz="4100">
                        <a:latin typeface="Courier New"/>
                        <a:cs typeface="Courier New"/>
                      </a:endParaRPr>
                    </a:p>
                  </a:txBody>
                  <a:tcPr marL="0" marR="0" marT="168275" marB="0">
                    <a:lnL w="38100">
                      <a:solidFill>
                        <a:srgbClr val="FFFFFF"/>
                      </a:solidFill>
                      <a:prstDash val="solid"/>
                    </a:lnL>
                    <a:lnR w="19050">
                      <a:solidFill>
                        <a:srgbClr val="FFFFFF"/>
                      </a:solidFill>
                      <a:prstDash val="solid"/>
                    </a:lnR>
                    <a:lnB w="28575">
                      <a:solidFill>
                        <a:srgbClr val="FFFFFF"/>
                      </a:solidFill>
                      <a:prstDash val="solid"/>
                    </a:lnB>
                    <a:solidFill>
                      <a:srgbClr val="7A1631"/>
                    </a:solidFill>
                  </a:tcPr>
                </a:tc>
                <a:tc>
                  <a:txBody>
                    <a:bodyPr/>
                    <a:lstStyle/>
                    <a:p>
                      <a:pPr marL="8890" algn="ctr">
                        <a:lnSpc>
                          <a:spcPct val="100000"/>
                        </a:lnSpc>
                        <a:spcBef>
                          <a:spcPts val="1325"/>
                        </a:spcBef>
                      </a:pPr>
                      <a:r>
                        <a:rPr sz="4100" spc="20" dirty="0">
                          <a:solidFill>
                            <a:srgbClr val="EBEBEB"/>
                          </a:solidFill>
                          <a:latin typeface="Courier New"/>
                          <a:cs typeface="Courier New"/>
                        </a:rPr>
                        <a:t>1e</a:t>
                      </a:r>
                      <a:endParaRPr sz="4100">
                        <a:latin typeface="Courier New"/>
                        <a:cs typeface="Courier New"/>
                      </a:endParaRPr>
                    </a:p>
                  </a:txBody>
                  <a:tcPr marL="0" marR="0" marT="168275" marB="0">
                    <a:lnL w="19050">
                      <a:solidFill>
                        <a:srgbClr val="FFFFFF"/>
                      </a:solidFill>
                      <a:prstDash val="solid"/>
                    </a:lnL>
                    <a:lnB w="28575">
                      <a:solidFill>
                        <a:srgbClr val="FFFFFF"/>
                      </a:solidFill>
                      <a:prstDash val="solid"/>
                    </a:lnB>
                    <a:solidFill>
                      <a:srgbClr val="3F0B1B"/>
                    </a:solidFill>
                  </a:tcPr>
                </a:tc>
                <a:extLst>
                  <a:ext uri="{0D108BD9-81ED-4DB2-BD59-A6C34878D82A}">
                    <a16:rowId xmlns:a16="http://schemas.microsoft.com/office/drawing/2014/main" val="10000"/>
                  </a:ext>
                </a:extLst>
              </a:tr>
              <a:tr h="1042390">
                <a:tc>
                  <a:txBody>
                    <a:bodyPr/>
                    <a:lstStyle/>
                    <a:p>
                      <a:pPr marL="200025">
                        <a:lnSpc>
                          <a:spcPct val="100000"/>
                        </a:lnSpc>
                        <a:spcBef>
                          <a:spcPts val="1400"/>
                        </a:spcBef>
                      </a:pPr>
                      <a:r>
                        <a:rPr sz="4100" spc="20" dirty="0">
                          <a:solidFill>
                            <a:srgbClr val="EBEBEB"/>
                          </a:solidFill>
                          <a:latin typeface="Courier New"/>
                          <a:cs typeface="Courier New"/>
                        </a:rPr>
                        <a:t>27</a:t>
                      </a:r>
                      <a:endParaRPr sz="4100" dirty="0">
                        <a:latin typeface="Courier New"/>
                        <a:cs typeface="Courier New"/>
                      </a:endParaRPr>
                    </a:p>
                  </a:txBody>
                  <a:tcPr marL="0" marR="0" marT="177800" marB="0">
                    <a:lnR w="38100">
                      <a:solidFill>
                        <a:srgbClr val="FFFFFF"/>
                      </a:solidFill>
                      <a:prstDash val="solid"/>
                    </a:lnR>
                    <a:lnT w="28575">
                      <a:solidFill>
                        <a:srgbClr val="FFFFFF"/>
                      </a:solidFill>
                      <a:prstDash val="solid"/>
                    </a:lnT>
                    <a:solidFill>
                      <a:srgbClr val="FC7D49"/>
                    </a:solidFill>
                  </a:tcPr>
                </a:tc>
                <a:tc>
                  <a:txBody>
                    <a:bodyPr/>
                    <a:lstStyle/>
                    <a:p>
                      <a:pPr marL="215900">
                        <a:lnSpc>
                          <a:spcPct val="100000"/>
                        </a:lnSpc>
                        <a:spcBef>
                          <a:spcPts val="1400"/>
                        </a:spcBef>
                      </a:pPr>
                      <a:r>
                        <a:rPr sz="4100" spc="20" dirty="0">
                          <a:solidFill>
                            <a:srgbClr val="EBEBEB"/>
                          </a:solidFill>
                          <a:latin typeface="Courier New"/>
                          <a:cs typeface="Courier New"/>
                        </a:rPr>
                        <a:t>bf</a:t>
                      </a:r>
                      <a:endParaRPr sz="4100">
                        <a:latin typeface="Courier New"/>
                        <a:cs typeface="Courier New"/>
                      </a:endParaRPr>
                    </a:p>
                  </a:txBody>
                  <a:tcPr marL="0" marR="0" marT="177800" marB="0">
                    <a:lnL w="38100">
                      <a:solidFill>
                        <a:srgbClr val="FFFFFF"/>
                      </a:solidFill>
                      <a:prstDash val="solid"/>
                    </a:lnL>
                    <a:lnR w="38100">
                      <a:solidFill>
                        <a:srgbClr val="FFFFFF"/>
                      </a:solidFill>
                      <a:prstDash val="solid"/>
                    </a:lnR>
                    <a:lnT w="28575">
                      <a:solidFill>
                        <a:srgbClr val="FFFFFF"/>
                      </a:solidFill>
                      <a:prstDash val="solid"/>
                    </a:lnT>
                    <a:solidFill>
                      <a:srgbClr val="CF423C"/>
                    </a:solidFill>
                  </a:tcPr>
                </a:tc>
                <a:tc>
                  <a:txBody>
                    <a:bodyPr/>
                    <a:lstStyle/>
                    <a:p>
                      <a:pPr marL="6985" algn="ctr">
                        <a:lnSpc>
                          <a:spcPct val="100000"/>
                        </a:lnSpc>
                        <a:spcBef>
                          <a:spcPts val="1400"/>
                        </a:spcBef>
                      </a:pPr>
                      <a:r>
                        <a:rPr sz="4100" spc="20" dirty="0">
                          <a:solidFill>
                            <a:srgbClr val="EBEBEB"/>
                          </a:solidFill>
                          <a:latin typeface="Courier New"/>
                          <a:cs typeface="Courier New"/>
                        </a:rPr>
                        <a:t>b4</a:t>
                      </a:r>
                      <a:endParaRPr sz="4100">
                        <a:latin typeface="Courier New"/>
                        <a:cs typeface="Courier New"/>
                      </a:endParaRPr>
                    </a:p>
                  </a:txBody>
                  <a:tcPr marL="0" marR="0" marT="177800" marB="0">
                    <a:lnL w="38100">
                      <a:solidFill>
                        <a:srgbClr val="FFFFFF"/>
                      </a:solidFill>
                      <a:prstDash val="solid"/>
                    </a:lnL>
                    <a:lnR w="19050">
                      <a:solidFill>
                        <a:srgbClr val="FFFFFF"/>
                      </a:solidFill>
                      <a:prstDash val="solid"/>
                    </a:lnR>
                    <a:lnT w="28575">
                      <a:solidFill>
                        <a:srgbClr val="FFFFFF"/>
                      </a:solidFill>
                      <a:prstDash val="solid"/>
                    </a:lnT>
                    <a:solidFill>
                      <a:srgbClr val="7A1631"/>
                    </a:solidFill>
                  </a:tcPr>
                </a:tc>
                <a:tc>
                  <a:txBody>
                    <a:bodyPr/>
                    <a:lstStyle/>
                    <a:p>
                      <a:pPr marL="8890" algn="ctr">
                        <a:lnSpc>
                          <a:spcPct val="100000"/>
                        </a:lnSpc>
                        <a:spcBef>
                          <a:spcPts val="1400"/>
                        </a:spcBef>
                      </a:pPr>
                      <a:r>
                        <a:rPr sz="4100" spc="20" dirty="0">
                          <a:solidFill>
                            <a:srgbClr val="EBEBEB"/>
                          </a:solidFill>
                          <a:latin typeface="Courier New"/>
                          <a:cs typeface="Courier New"/>
                        </a:rPr>
                        <a:t>41</a:t>
                      </a:r>
                      <a:endParaRPr sz="4100">
                        <a:latin typeface="Courier New"/>
                        <a:cs typeface="Courier New"/>
                      </a:endParaRPr>
                    </a:p>
                  </a:txBody>
                  <a:tcPr marL="0" marR="0" marT="177800" marB="0">
                    <a:lnL w="19050">
                      <a:solidFill>
                        <a:srgbClr val="FFFFFF"/>
                      </a:solidFill>
                      <a:prstDash val="solid"/>
                    </a:lnL>
                    <a:lnT w="28575">
                      <a:solidFill>
                        <a:srgbClr val="FFFFFF"/>
                      </a:solidFill>
                      <a:prstDash val="solid"/>
                    </a:lnT>
                    <a:solidFill>
                      <a:srgbClr val="3F0B1B"/>
                    </a:solidFill>
                  </a:tcPr>
                </a:tc>
                <a:extLst>
                  <a:ext uri="{0D108BD9-81ED-4DB2-BD59-A6C34878D82A}">
                    <a16:rowId xmlns:a16="http://schemas.microsoft.com/office/drawing/2014/main" val="10001"/>
                  </a:ext>
                </a:extLst>
              </a:tr>
              <a:tr h="1049532">
                <a:tc>
                  <a:txBody>
                    <a:bodyPr/>
                    <a:lstStyle/>
                    <a:p>
                      <a:pPr marL="200025">
                        <a:lnSpc>
                          <a:spcPct val="100000"/>
                        </a:lnSpc>
                        <a:spcBef>
                          <a:spcPts val="1460"/>
                        </a:spcBef>
                      </a:pPr>
                      <a:r>
                        <a:rPr sz="4100" spc="20" dirty="0">
                          <a:solidFill>
                            <a:srgbClr val="EBEBEB"/>
                          </a:solidFill>
                          <a:latin typeface="Courier New"/>
                          <a:cs typeface="Courier New"/>
                        </a:rPr>
                        <a:t>11</a:t>
                      </a:r>
                      <a:endParaRPr sz="4100">
                        <a:latin typeface="Courier New"/>
                        <a:cs typeface="Courier New"/>
                      </a:endParaRPr>
                    </a:p>
                  </a:txBody>
                  <a:tcPr marL="0" marR="0" marT="185420" marB="0">
                    <a:lnR w="38100">
                      <a:solidFill>
                        <a:srgbClr val="FFFFFF"/>
                      </a:solidFill>
                      <a:prstDash val="solid"/>
                    </a:lnR>
                    <a:solidFill>
                      <a:srgbClr val="FC7D49"/>
                    </a:solidFill>
                  </a:tcPr>
                </a:tc>
                <a:tc>
                  <a:txBody>
                    <a:bodyPr/>
                    <a:lstStyle/>
                    <a:p>
                      <a:pPr marL="215900">
                        <a:lnSpc>
                          <a:spcPct val="100000"/>
                        </a:lnSpc>
                        <a:spcBef>
                          <a:spcPts val="1460"/>
                        </a:spcBef>
                      </a:pPr>
                      <a:r>
                        <a:rPr sz="4100" spc="20" dirty="0">
                          <a:solidFill>
                            <a:srgbClr val="EBEBEB"/>
                          </a:solidFill>
                          <a:latin typeface="Courier New"/>
                          <a:cs typeface="Courier New"/>
                        </a:rPr>
                        <a:t>98</a:t>
                      </a:r>
                      <a:endParaRPr sz="4100">
                        <a:latin typeface="Courier New"/>
                        <a:cs typeface="Courier New"/>
                      </a:endParaRPr>
                    </a:p>
                  </a:txBody>
                  <a:tcPr marL="0" marR="0" marT="185420" marB="0">
                    <a:lnL w="38100">
                      <a:solidFill>
                        <a:srgbClr val="FFFFFF"/>
                      </a:solidFill>
                      <a:prstDash val="solid"/>
                    </a:lnL>
                    <a:lnR w="38100">
                      <a:solidFill>
                        <a:srgbClr val="FFFFFF"/>
                      </a:solidFill>
                      <a:prstDash val="solid"/>
                    </a:lnR>
                    <a:solidFill>
                      <a:srgbClr val="CF423C"/>
                    </a:solidFill>
                  </a:tcPr>
                </a:tc>
                <a:tc>
                  <a:txBody>
                    <a:bodyPr/>
                    <a:lstStyle/>
                    <a:p>
                      <a:pPr marL="6985" algn="ctr">
                        <a:lnSpc>
                          <a:spcPct val="100000"/>
                        </a:lnSpc>
                        <a:spcBef>
                          <a:spcPts val="1460"/>
                        </a:spcBef>
                      </a:pPr>
                      <a:r>
                        <a:rPr sz="4100" spc="20" dirty="0">
                          <a:solidFill>
                            <a:srgbClr val="EBEBEB"/>
                          </a:solidFill>
                          <a:latin typeface="Courier New"/>
                          <a:cs typeface="Courier New"/>
                        </a:rPr>
                        <a:t>5d</a:t>
                      </a:r>
                      <a:endParaRPr sz="4100">
                        <a:latin typeface="Courier New"/>
                        <a:cs typeface="Courier New"/>
                      </a:endParaRPr>
                    </a:p>
                  </a:txBody>
                  <a:tcPr marL="0" marR="0" marT="185420" marB="0">
                    <a:lnL w="38100">
                      <a:solidFill>
                        <a:srgbClr val="FFFFFF"/>
                      </a:solidFill>
                      <a:prstDash val="solid"/>
                    </a:lnL>
                    <a:lnR w="19050">
                      <a:solidFill>
                        <a:srgbClr val="FFFFFF"/>
                      </a:solidFill>
                      <a:prstDash val="solid"/>
                    </a:lnR>
                    <a:solidFill>
                      <a:srgbClr val="7A1631"/>
                    </a:solidFill>
                  </a:tcPr>
                </a:tc>
                <a:tc>
                  <a:txBody>
                    <a:bodyPr/>
                    <a:lstStyle/>
                    <a:p>
                      <a:pPr marL="8890" algn="ctr">
                        <a:lnSpc>
                          <a:spcPct val="100000"/>
                        </a:lnSpc>
                        <a:spcBef>
                          <a:spcPts val="1460"/>
                        </a:spcBef>
                      </a:pPr>
                      <a:r>
                        <a:rPr sz="4100" spc="20" dirty="0">
                          <a:solidFill>
                            <a:srgbClr val="EBEBEB"/>
                          </a:solidFill>
                          <a:latin typeface="Courier New"/>
                          <a:cs typeface="Courier New"/>
                        </a:rPr>
                        <a:t>52</a:t>
                      </a:r>
                      <a:endParaRPr sz="4100">
                        <a:latin typeface="Courier New"/>
                        <a:cs typeface="Courier New"/>
                      </a:endParaRPr>
                    </a:p>
                  </a:txBody>
                  <a:tcPr marL="0" marR="0" marT="185420" marB="0">
                    <a:lnL w="19050">
                      <a:solidFill>
                        <a:srgbClr val="FFFFFF"/>
                      </a:solidFill>
                      <a:prstDash val="solid"/>
                    </a:lnL>
                    <a:solidFill>
                      <a:srgbClr val="3F0B1B"/>
                    </a:solidFill>
                  </a:tcPr>
                </a:tc>
                <a:extLst>
                  <a:ext uri="{0D108BD9-81ED-4DB2-BD59-A6C34878D82A}">
                    <a16:rowId xmlns:a16="http://schemas.microsoft.com/office/drawing/2014/main" val="10002"/>
                  </a:ext>
                </a:extLst>
              </a:tr>
              <a:tr h="1047134">
                <a:tc>
                  <a:txBody>
                    <a:bodyPr/>
                    <a:lstStyle/>
                    <a:p>
                      <a:pPr marL="200025">
                        <a:lnSpc>
                          <a:spcPct val="100000"/>
                        </a:lnSpc>
                        <a:spcBef>
                          <a:spcPts val="1460"/>
                        </a:spcBef>
                      </a:pPr>
                      <a:r>
                        <a:rPr sz="4100" spc="20" dirty="0">
                          <a:solidFill>
                            <a:srgbClr val="EBEBEB"/>
                          </a:solidFill>
                          <a:latin typeface="Courier New"/>
                          <a:cs typeface="Courier New"/>
                        </a:rPr>
                        <a:t>ae</a:t>
                      </a:r>
                      <a:endParaRPr sz="4100">
                        <a:latin typeface="Courier New"/>
                        <a:cs typeface="Courier New"/>
                      </a:endParaRPr>
                    </a:p>
                  </a:txBody>
                  <a:tcPr marL="0" marR="0" marT="185420" marB="0">
                    <a:lnR w="38100">
                      <a:solidFill>
                        <a:srgbClr val="FFFFFF"/>
                      </a:solidFill>
                      <a:prstDash val="solid"/>
                    </a:lnR>
                    <a:solidFill>
                      <a:srgbClr val="FC7D49"/>
                    </a:solidFill>
                  </a:tcPr>
                </a:tc>
                <a:tc>
                  <a:txBody>
                    <a:bodyPr/>
                    <a:lstStyle/>
                    <a:p>
                      <a:pPr marL="215900">
                        <a:lnSpc>
                          <a:spcPct val="100000"/>
                        </a:lnSpc>
                        <a:spcBef>
                          <a:spcPts val="1460"/>
                        </a:spcBef>
                      </a:pPr>
                      <a:r>
                        <a:rPr sz="4100" spc="20" dirty="0">
                          <a:solidFill>
                            <a:srgbClr val="EBEBEB"/>
                          </a:solidFill>
                          <a:latin typeface="Courier New"/>
                          <a:cs typeface="Courier New"/>
                        </a:rPr>
                        <a:t>f1</a:t>
                      </a:r>
                      <a:endParaRPr sz="4100">
                        <a:latin typeface="Courier New"/>
                        <a:cs typeface="Courier New"/>
                      </a:endParaRPr>
                    </a:p>
                  </a:txBody>
                  <a:tcPr marL="0" marR="0" marT="185420" marB="0">
                    <a:lnL w="38100">
                      <a:solidFill>
                        <a:srgbClr val="FFFFFF"/>
                      </a:solidFill>
                      <a:prstDash val="solid"/>
                    </a:lnL>
                    <a:lnR w="38100">
                      <a:solidFill>
                        <a:srgbClr val="FFFFFF"/>
                      </a:solidFill>
                      <a:prstDash val="solid"/>
                    </a:lnR>
                    <a:solidFill>
                      <a:srgbClr val="CF423C"/>
                    </a:solidFill>
                  </a:tcPr>
                </a:tc>
                <a:tc>
                  <a:txBody>
                    <a:bodyPr/>
                    <a:lstStyle/>
                    <a:p>
                      <a:pPr marL="6985" algn="ctr">
                        <a:lnSpc>
                          <a:spcPct val="100000"/>
                        </a:lnSpc>
                        <a:spcBef>
                          <a:spcPts val="1460"/>
                        </a:spcBef>
                      </a:pPr>
                      <a:r>
                        <a:rPr sz="4100" spc="20" dirty="0">
                          <a:solidFill>
                            <a:srgbClr val="EBEBEB"/>
                          </a:solidFill>
                          <a:latin typeface="Courier New"/>
                          <a:cs typeface="Courier New"/>
                        </a:rPr>
                        <a:t>e5</a:t>
                      </a:r>
                      <a:endParaRPr sz="4100">
                        <a:latin typeface="Courier New"/>
                        <a:cs typeface="Courier New"/>
                      </a:endParaRPr>
                    </a:p>
                  </a:txBody>
                  <a:tcPr marL="0" marR="0" marT="185420" marB="0">
                    <a:lnL w="38100">
                      <a:solidFill>
                        <a:srgbClr val="FFFFFF"/>
                      </a:solidFill>
                      <a:prstDash val="solid"/>
                    </a:lnL>
                    <a:lnR w="19050">
                      <a:solidFill>
                        <a:srgbClr val="FFFFFF"/>
                      </a:solidFill>
                      <a:prstDash val="solid"/>
                    </a:lnR>
                    <a:solidFill>
                      <a:srgbClr val="7A1631"/>
                    </a:solidFill>
                  </a:tcPr>
                </a:tc>
                <a:tc>
                  <a:txBody>
                    <a:bodyPr/>
                    <a:lstStyle/>
                    <a:p>
                      <a:pPr marL="8890" algn="ctr">
                        <a:lnSpc>
                          <a:spcPct val="100000"/>
                        </a:lnSpc>
                        <a:spcBef>
                          <a:spcPts val="1460"/>
                        </a:spcBef>
                      </a:pPr>
                      <a:r>
                        <a:rPr sz="4100" spc="20" dirty="0">
                          <a:solidFill>
                            <a:srgbClr val="EBEBEB"/>
                          </a:solidFill>
                          <a:latin typeface="Courier New"/>
                          <a:cs typeface="Courier New"/>
                        </a:rPr>
                        <a:t>30</a:t>
                      </a:r>
                      <a:endParaRPr sz="4100" dirty="0">
                        <a:latin typeface="Courier New"/>
                        <a:cs typeface="Courier New"/>
                      </a:endParaRPr>
                    </a:p>
                  </a:txBody>
                  <a:tcPr marL="0" marR="0" marT="185420" marB="0">
                    <a:lnL w="19050">
                      <a:solidFill>
                        <a:srgbClr val="FFFFFF"/>
                      </a:solidFill>
                      <a:prstDash val="solid"/>
                    </a:lnL>
                    <a:solidFill>
                      <a:srgbClr val="3F0B1B"/>
                    </a:solidFill>
                  </a:tcPr>
                </a:tc>
                <a:extLst>
                  <a:ext uri="{0D108BD9-81ED-4DB2-BD59-A6C34878D82A}">
                    <a16:rowId xmlns:a16="http://schemas.microsoft.com/office/drawing/2014/main" val="10003"/>
                  </a:ext>
                </a:extLst>
              </a:tr>
            </a:tbl>
          </a:graphicData>
        </a:graphic>
      </p:graphicFrame>
      <p:grpSp>
        <p:nvGrpSpPr>
          <p:cNvPr id="9" name="object 9"/>
          <p:cNvGrpSpPr/>
          <p:nvPr/>
        </p:nvGrpSpPr>
        <p:grpSpPr>
          <a:xfrm>
            <a:off x="9800947" y="5022708"/>
            <a:ext cx="1423670" cy="213995"/>
            <a:chOff x="9800947" y="5022708"/>
            <a:chExt cx="1423670" cy="213995"/>
          </a:xfrm>
        </p:grpSpPr>
        <p:sp>
          <p:nvSpPr>
            <p:cNvPr id="10" name="object 10"/>
            <p:cNvSpPr/>
            <p:nvPr/>
          </p:nvSpPr>
          <p:spPr>
            <a:xfrm>
              <a:off x="9988378" y="5129511"/>
              <a:ext cx="1236345" cy="0"/>
            </a:xfrm>
            <a:custGeom>
              <a:avLst/>
              <a:gdLst/>
              <a:ahLst/>
              <a:cxnLst/>
              <a:rect l="l" t="t" r="r" b="b"/>
              <a:pathLst>
                <a:path w="1236345">
                  <a:moveTo>
                    <a:pt x="1235960" y="0"/>
                  </a:moveTo>
                  <a:lnTo>
                    <a:pt x="26177" y="0"/>
                  </a:lnTo>
                  <a:lnTo>
                    <a:pt x="0" y="0"/>
                  </a:lnTo>
                </a:path>
              </a:pathLst>
            </a:custGeom>
            <a:ln w="52354">
              <a:solidFill>
                <a:srgbClr val="6B788D"/>
              </a:solidFill>
            </a:ln>
          </p:spPr>
          <p:txBody>
            <a:bodyPr wrap="square" lIns="0" tIns="0" rIns="0" bIns="0" rtlCol="0"/>
            <a:lstStyle/>
            <a:p>
              <a:endParaRPr/>
            </a:p>
          </p:txBody>
        </p:sp>
        <p:sp>
          <p:nvSpPr>
            <p:cNvPr id="11" name="object 11"/>
            <p:cNvSpPr/>
            <p:nvPr/>
          </p:nvSpPr>
          <p:spPr>
            <a:xfrm>
              <a:off x="9800947" y="5022708"/>
              <a:ext cx="213995" cy="213995"/>
            </a:xfrm>
            <a:custGeom>
              <a:avLst/>
              <a:gdLst/>
              <a:ahLst/>
              <a:cxnLst/>
              <a:rect l="l" t="t" r="r" b="b"/>
              <a:pathLst>
                <a:path w="213995" h="213995">
                  <a:moveTo>
                    <a:pt x="213606" y="0"/>
                  </a:moveTo>
                  <a:lnTo>
                    <a:pt x="0" y="106803"/>
                  </a:lnTo>
                  <a:lnTo>
                    <a:pt x="213606" y="213606"/>
                  </a:lnTo>
                  <a:lnTo>
                    <a:pt x="213606" y="0"/>
                  </a:lnTo>
                  <a:close/>
                </a:path>
              </a:pathLst>
            </a:custGeom>
            <a:solidFill>
              <a:srgbClr val="6B788D"/>
            </a:solidFill>
          </p:spPr>
          <p:txBody>
            <a:bodyPr wrap="square" lIns="0" tIns="0" rIns="0" bIns="0" rtlCol="0"/>
            <a:lstStyle/>
            <a:p>
              <a:endParaRPr/>
            </a:p>
          </p:txBody>
        </p:sp>
      </p:grpSp>
      <p:grpSp>
        <p:nvGrpSpPr>
          <p:cNvPr id="13" name="object 13"/>
          <p:cNvGrpSpPr/>
          <p:nvPr/>
        </p:nvGrpSpPr>
        <p:grpSpPr>
          <a:xfrm>
            <a:off x="9830396" y="6116415"/>
            <a:ext cx="1423670" cy="213995"/>
            <a:chOff x="9830396" y="6116415"/>
            <a:chExt cx="1423670" cy="213995"/>
          </a:xfrm>
        </p:grpSpPr>
        <p:sp>
          <p:nvSpPr>
            <p:cNvPr id="14" name="object 14"/>
            <p:cNvSpPr/>
            <p:nvPr/>
          </p:nvSpPr>
          <p:spPr>
            <a:xfrm>
              <a:off x="10017822" y="6223218"/>
              <a:ext cx="1236345" cy="0"/>
            </a:xfrm>
            <a:custGeom>
              <a:avLst/>
              <a:gdLst/>
              <a:ahLst/>
              <a:cxnLst/>
              <a:rect l="l" t="t" r="r" b="b"/>
              <a:pathLst>
                <a:path w="1236345">
                  <a:moveTo>
                    <a:pt x="1235960" y="0"/>
                  </a:moveTo>
                  <a:lnTo>
                    <a:pt x="26177" y="0"/>
                  </a:lnTo>
                  <a:lnTo>
                    <a:pt x="0" y="0"/>
                  </a:lnTo>
                </a:path>
              </a:pathLst>
            </a:custGeom>
            <a:ln w="52354">
              <a:solidFill>
                <a:srgbClr val="6B788D"/>
              </a:solidFill>
            </a:ln>
          </p:spPr>
          <p:txBody>
            <a:bodyPr wrap="square" lIns="0" tIns="0" rIns="0" bIns="0" rtlCol="0"/>
            <a:lstStyle/>
            <a:p>
              <a:endParaRPr/>
            </a:p>
          </p:txBody>
        </p:sp>
        <p:sp>
          <p:nvSpPr>
            <p:cNvPr id="15" name="object 15"/>
            <p:cNvSpPr/>
            <p:nvPr/>
          </p:nvSpPr>
          <p:spPr>
            <a:xfrm>
              <a:off x="9830396" y="6116415"/>
              <a:ext cx="213995" cy="213995"/>
            </a:xfrm>
            <a:custGeom>
              <a:avLst/>
              <a:gdLst/>
              <a:ahLst/>
              <a:cxnLst/>
              <a:rect l="l" t="t" r="r" b="b"/>
              <a:pathLst>
                <a:path w="213995" h="213995">
                  <a:moveTo>
                    <a:pt x="213606" y="0"/>
                  </a:moveTo>
                  <a:lnTo>
                    <a:pt x="0" y="106803"/>
                  </a:lnTo>
                  <a:lnTo>
                    <a:pt x="213606" y="213606"/>
                  </a:lnTo>
                  <a:lnTo>
                    <a:pt x="213606" y="0"/>
                  </a:lnTo>
                  <a:close/>
                </a:path>
              </a:pathLst>
            </a:custGeom>
            <a:solidFill>
              <a:srgbClr val="6B788D"/>
            </a:solidFill>
          </p:spPr>
          <p:txBody>
            <a:bodyPr wrap="square" lIns="0" tIns="0" rIns="0" bIns="0" rtlCol="0"/>
            <a:lstStyle/>
            <a:p>
              <a:endParaRPr/>
            </a:p>
          </p:txBody>
        </p:sp>
      </p:grpSp>
      <p:grpSp>
        <p:nvGrpSpPr>
          <p:cNvPr id="18" name="object 18"/>
          <p:cNvGrpSpPr/>
          <p:nvPr/>
        </p:nvGrpSpPr>
        <p:grpSpPr>
          <a:xfrm>
            <a:off x="9830396" y="7165949"/>
            <a:ext cx="1423670" cy="213995"/>
            <a:chOff x="9830396" y="7165949"/>
            <a:chExt cx="1423670" cy="213995"/>
          </a:xfrm>
        </p:grpSpPr>
        <p:sp>
          <p:nvSpPr>
            <p:cNvPr id="19" name="object 19"/>
            <p:cNvSpPr/>
            <p:nvPr/>
          </p:nvSpPr>
          <p:spPr>
            <a:xfrm>
              <a:off x="10017822" y="7272752"/>
              <a:ext cx="1236345" cy="0"/>
            </a:xfrm>
            <a:custGeom>
              <a:avLst/>
              <a:gdLst/>
              <a:ahLst/>
              <a:cxnLst/>
              <a:rect l="l" t="t" r="r" b="b"/>
              <a:pathLst>
                <a:path w="1236345">
                  <a:moveTo>
                    <a:pt x="1235960" y="0"/>
                  </a:moveTo>
                  <a:lnTo>
                    <a:pt x="26177" y="0"/>
                  </a:lnTo>
                  <a:lnTo>
                    <a:pt x="0" y="0"/>
                  </a:lnTo>
                </a:path>
              </a:pathLst>
            </a:custGeom>
            <a:ln w="52354">
              <a:solidFill>
                <a:srgbClr val="6B788D"/>
              </a:solidFill>
            </a:ln>
          </p:spPr>
          <p:txBody>
            <a:bodyPr wrap="square" lIns="0" tIns="0" rIns="0" bIns="0" rtlCol="0"/>
            <a:lstStyle/>
            <a:p>
              <a:endParaRPr/>
            </a:p>
          </p:txBody>
        </p:sp>
        <p:sp>
          <p:nvSpPr>
            <p:cNvPr id="20" name="object 20"/>
            <p:cNvSpPr/>
            <p:nvPr/>
          </p:nvSpPr>
          <p:spPr>
            <a:xfrm>
              <a:off x="9830396" y="7165949"/>
              <a:ext cx="213995" cy="213995"/>
            </a:xfrm>
            <a:custGeom>
              <a:avLst/>
              <a:gdLst/>
              <a:ahLst/>
              <a:cxnLst/>
              <a:rect l="l" t="t" r="r" b="b"/>
              <a:pathLst>
                <a:path w="213995" h="213995">
                  <a:moveTo>
                    <a:pt x="213606" y="0"/>
                  </a:moveTo>
                  <a:lnTo>
                    <a:pt x="0" y="106803"/>
                  </a:lnTo>
                  <a:lnTo>
                    <a:pt x="213606" y="213606"/>
                  </a:lnTo>
                  <a:lnTo>
                    <a:pt x="213606" y="0"/>
                  </a:lnTo>
                  <a:close/>
                </a:path>
              </a:pathLst>
            </a:custGeom>
            <a:solidFill>
              <a:srgbClr val="6B788D"/>
            </a:solidFill>
          </p:spPr>
          <p:txBody>
            <a:bodyPr wrap="square" lIns="0" tIns="0" rIns="0" bIns="0" rtlCol="0"/>
            <a:lstStyle/>
            <a:p>
              <a:endParaRPr/>
            </a:p>
          </p:txBody>
        </p:sp>
      </p:grpSp>
      <p:sp>
        <p:nvSpPr>
          <p:cNvPr id="21" name="CasellaDiTesto 20">
            <a:extLst>
              <a:ext uri="{FF2B5EF4-FFF2-40B4-BE49-F238E27FC236}">
                <a16:creationId xmlns:a16="http://schemas.microsoft.com/office/drawing/2014/main" id="{E1909145-F1B9-E520-66C7-50A286A9BA2D}"/>
              </a:ext>
            </a:extLst>
          </p:cNvPr>
          <p:cNvSpPr txBox="1"/>
          <p:nvPr/>
        </p:nvSpPr>
        <p:spPr>
          <a:xfrm>
            <a:off x="3651250" y="8474075"/>
            <a:ext cx="13639800" cy="1354217"/>
          </a:xfrm>
          <a:prstGeom prst="rect">
            <a:avLst/>
          </a:prstGeom>
          <a:noFill/>
        </p:spPr>
        <p:txBody>
          <a:bodyPr wrap="square" rtlCol="0">
            <a:spAutoFit/>
          </a:bodyPr>
          <a:lstStyle/>
          <a:p>
            <a:r>
              <a:rPr lang="it-IT" sz="4100" dirty="0">
                <a:solidFill>
                  <a:schemeClr val="tx1">
                    <a:lumMod val="65000"/>
                    <a:lumOff val="35000"/>
                  </a:schemeClr>
                </a:solidFill>
              </a:rPr>
              <a:t>La prima riga resta invariata, la seconda si sposta verso sinistra di 1 posto, la terza di 2 posti, </a:t>
            </a:r>
            <a:r>
              <a:rPr lang="it-IT" sz="4100" dirty="0" err="1">
                <a:solidFill>
                  <a:schemeClr val="tx1">
                    <a:lumMod val="65000"/>
                    <a:lumOff val="35000"/>
                  </a:schemeClr>
                </a:solidFill>
              </a:rPr>
              <a:t>ecc</a:t>
            </a:r>
            <a:endParaRPr lang="it-IT" sz="4100" dirty="0">
              <a:solidFill>
                <a:schemeClr val="tx1">
                  <a:lumMod val="65000"/>
                  <a:lumOff val="35000"/>
                </a:schemeClr>
              </a:solidFill>
            </a:endParaRPr>
          </a:p>
        </p:txBody>
      </p:sp>
      <p:sp>
        <p:nvSpPr>
          <p:cNvPr id="22" name="Ovale 21">
            <a:extLst>
              <a:ext uri="{FF2B5EF4-FFF2-40B4-BE49-F238E27FC236}">
                <a16:creationId xmlns:a16="http://schemas.microsoft.com/office/drawing/2014/main" id="{B223878B-FB44-5A6A-B9FD-D17E096BE554}"/>
              </a:ext>
            </a:extLst>
          </p:cNvPr>
          <p:cNvSpPr/>
          <p:nvPr/>
        </p:nvSpPr>
        <p:spPr>
          <a:xfrm>
            <a:off x="222250" y="1692275"/>
            <a:ext cx="5029200" cy="1901855"/>
          </a:xfrm>
          <a:prstGeom prst="ellipse">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5" name="Connettore curvo 24">
            <a:extLst>
              <a:ext uri="{FF2B5EF4-FFF2-40B4-BE49-F238E27FC236}">
                <a16:creationId xmlns:a16="http://schemas.microsoft.com/office/drawing/2014/main" id="{B1F92C16-306A-3BC7-5A66-4606B907EA38}"/>
              </a:ext>
            </a:extLst>
          </p:cNvPr>
          <p:cNvCxnSpPr>
            <a:cxnSpLocks/>
          </p:cNvCxnSpPr>
          <p:nvPr/>
        </p:nvCxnSpPr>
        <p:spPr>
          <a:xfrm>
            <a:off x="2505099" y="3749675"/>
            <a:ext cx="1654201" cy="1600200"/>
          </a:xfrm>
          <a:prstGeom prst="curvedConnector3">
            <a:avLst/>
          </a:prstGeom>
          <a:ln w="539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7" name="CasellaDiTesto 26">
            <a:extLst>
              <a:ext uri="{FF2B5EF4-FFF2-40B4-BE49-F238E27FC236}">
                <a16:creationId xmlns:a16="http://schemas.microsoft.com/office/drawing/2014/main" id="{28D1AC46-DA2E-2475-328E-39C4658CDFE7}"/>
              </a:ext>
            </a:extLst>
          </p:cNvPr>
          <p:cNvSpPr txBox="1"/>
          <p:nvPr/>
        </p:nvSpPr>
        <p:spPr>
          <a:xfrm>
            <a:off x="1074388" y="1931580"/>
            <a:ext cx="4038600" cy="1477328"/>
          </a:xfrm>
          <a:prstGeom prst="rect">
            <a:avLst/>
          </a:prstGeom>
          <a:noFill/>
        </p:spPr>
        <p:txBody>
          <a:bodyPr wrap="square" rtlCol="0">
            <a:spAutoFit/>
          </a:bodyPr>
          <a:lstStyle/>
          <a:p>
            <a:r>
              <a:rPr lang="it-IT" sz="3000" dirty="0">
                <a:solidFill>
                  <a:schemeClr val="tx1">
                    <a:lumMod val="65000"/>
                    <a:lumOff val="35000"/>
                  </a:schemeClr>
                </a:solidFill>
              </a:rPr>
              <a:t>Questo è ciò che abbiamo ottenuto dalla matrice S-box</a:t>
            </a:r>
          </a:p>
        </p:txBody>
      </p:sp>
    </p:spTree>
    <p:extLst>
      <p:ext uri="{BB962C8B-B14F-4D97-AF65-F5344CB8AC3E}">
        <p14:creationId xmlns:p14="http://schemas.microsoft.com/office/powerpoint/2010/main" val="23235204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txBox="1"/>
          <p:nvPr/>
        </p:nvSpPr>
        <p:spPr>
          <a:xfrm>
            <a:off x="8993505" y="4824053"/>
            <a:ext cx="2963545" cy="2696845"/>
          </a:xfrm>
          <a:prstGeom prst="rect">
            <a:avLst/>
          </a:prstGeom>
        </p:spPr>
        <p:txBody>
          <a:bodyPr vert="horz" wrap="square" lIns="0" tIns="13970" rIns="0" bIns="0" rtlCol="0">
            <a:spAutoFit/>
          </a:bodyPr>
          <a:lstStyle/>
          <a:p>
            <a:pPr marL="41910">
              <a:lnSpc>
                <a:spcPct val="100000"/>
              </a:lnSpc>
              <a:spcBef>
                <a:spcPts val="110"/>
              </a:spcBef>
            </a:pPr>
            <a:r>
              <a:rPr sz="3450" spc="80" dirty="0">
                <a:solidFill>
                  <a:srgbClr val="535353"/>
                </a:solidFill>
                <a:latin typeface="Tahoma"/>
                <a:cs typeface="Tahoma"/>
              </a:rPr>
              <a:t>Shift</a:t>
            </a:r>
            <a:r>
              <a:rPr sz="3450" spc="-140" dirty="0">
                <a:solidFill>
                  <a:srgbClr val="535353"/>
                </a:solidFill>
                <a:latin typeface="Tahoma"/>
                <a:cs typeface="Tahoma"/>
              </a:rPr>
              <a:t> </a:t>
            </a:r>
            <a:r>
              <a:rPr sz="3450" spc="160" dirty="0">
                <a:solidFill>
                  <a:srgbClr val="535353"/>
                </a:solidFill>
                <a:latin typeface="Tahoma"/>
                <a:cs typeface="Tahoma"/>
              </a:rPr>
              <a:t>su</a:t>
            </a:r>
            <a:r>
              <a:rPr sz="3450" spc="-140" dirty="0">
                <a:solidFill>
                  <a:srgbClr val="535353"/>
                </a:solidFill>
                <a:latin typeface="Tahoma"/>
                <a:cs typeface="Tahoma"/>
              </a:rPr>
              <a:t> </a:t>
            </a:r>
            <a:r>
              <a:rPr sz="3450" spc="40" dirty="0">
                <a:solidFill>
                  <a:srgbClr val="535353"/>
                </a:solidFill>
                <a:latin typeface="Tahoma"/>
                <a:cs typeface="Tahoma"/>
              </a:rPr>
              <a:t>1</a:t>
            </a:r>
            <a:r>
              <a:rPr sz="3450" spc="-135" dirty="0">
                <a:solidFill>
                  <a:srgbClr val="535353"/>
                </a:solidFill>
                <a:latin typeface="Tahoma"/>
                <a:cs typeface="Tahoma"/>
              </a:rPr>
              <a:t> </a:t>
            </a:r>
            <a:r>
              <a:rPr sz="3450" spc="95" dirty="0">
                <a:solidFill>
                  <a:srgbClr val="535353"/>
                </a:solidFill>
                <a:latin typeface="Tahoma"/>
                <a:cs typeface="Tahoma"/>
              </a:rPr>
              <a:t>byte</a:t>
            </a:r>
            <a:endParaRPr sz="3450" dirty="0">
              <a:latin typeface="Tahoma"/>
              <a:cs typeface="Tahoma"/>
            </a:endParaRPr>
          </a:p>
          <a:p>
            <a:pPr marL="12700" marR="19685" indent="14604">
              <a:lnSpc>
                <a:spcPct val="199600"/>
              </a:lnSpc>
              <a:spcBef>
                <a:spcPts val="350"/>
              </a:spcBef>
            </a:pPr>
            <a:r>
              <a:rPr sz="3450" spc="80" dirty="0">
                <a:solidFill>
                  <a:srgbClr val="535353"/>
                </a:solidFill>
                <a:latin typeface="Tahoma"/>
                <a:cs typeface="Tahoma"/>
              </a:rPr>
              <a:t>Shift</a:t>
            </a:r>
            <a:r>
              <a:rPr sz="3450" spc="-140" dirty="0">
                <a:solidFill>
                  <a:srgbClr val="535353"/>
                </a:solidFill>
                <a:latin typeface="Tahoma"/>
                <a:cs typeface="Tahoma"/>
              </a:rPr>
              <a:t> </a:t>
            </a:r>
            <a:r>
              <a:rPr sz="3450" spc="160" dirty="0">
                <a:solidFill>
                  <a:srgbClr val="535353"/>
                </a:solidFill>
                <a:latin typeface="Tahoma"/>
                <a:cs typeface="Tahoma"/>
              </a:rPr>
              <a:t>su</a:t>
            </a:r>
            <a:r>
              <a:rPr sz="3450" spc="-140" dirty="0">
                <a:solidFill>
                  <a:srgbClr val="535353"/>
                </a:solidFill>
                <a:latin typeface="Tahoma"/>
                <a:cs typeface="Tahoma"/>
              </a:rPr>
              <a:t> </a:t>
            </a:r>
            <a:r>
              <a:rPr sz="3450" spc="40" dirty="0">
                <a:solidFill>
                  <a:srgbClr val="535353"/>
                </a:solidFill>
                <a:latin typeface="Tahoma"/>
                <a:cs typeface="Tahoma"/>
              </a:rPr>
              <a:t>2</a:t>
            </a:r>
            <a:r>
              <a:rPr sz="3450" spc="-140" dirty="0">
                <a:solidFill>
                  <a:srgbClr val="535353"/>
                </a:solidFill>
                <a:latin typeface="Tahoma"/>
                <a:cs typeface="Tahoma"/>
              </a:rPr>
              <a:t> </a:t>
            </a:r>
            <a:r>
              <a:rPr sz="3450" spc="95" dirty="0">
                <a:solidFill>
                  <a:srgbClr val="535353"/>
                </a:solidFill>
                <a:latin typeface="Tahoma"/>
                <a:cs typeface="Tahoma"/>
              </a:rPr>
              <a:t>byte </a:t>
            </a:r>
            <a:r>
              <a:rPr sz="3450" spc="-1060" dirty="0">
                <a:solidFill>
                  <a:srgbClr val="535353"/>
                </a:solidFill>
                <a:latin typeface="Tahoma"/>
                <a:cs typeface="Tahoma"/>
              </a:rPr>
              <a:t> </a:t>
            </a:r>
            <a:r>
              <a:rPr sz="3450" spc="80" dirty="0">
                <a:solidFill>
                  <a:srgbClr val="535353"/>
                </a:solidFill>
                <a:latin typeface="Tahoma"/>
                <a:cs typeface="Tahoma"/>
              </a:rPr>
              <a:t>Shift</a:t>
            </a:r>
            <a:r>
              <a:rPr sz="3450" spc="-140" dirty="0">
                <a:solidFill>
                  <a:srgbClr val="535353"/>
                </a:solidFill>
                <a:latin typeface="Tahoma"/>
                <a:cs typeface="Tahoma"/>
              </a:rPr>
              <a:t> </a:t>
            </a:r>
            <a:r>
              <a:rPr sz="3450" spc="160" dirty="0">
                <a:solidFill>
                  <a:srgbClr val="535353"/>
                </a:solidFill>
                <a:latin typeface="Tahoma"/>
                <a:cs typeface="Tahoma"/>
              </a:rPr>
              <a:t>su</a:t>
            </a:r>
            <a:r>
              <a:rPr sz="3450" spc="-140" dirty="0">
                <a:solidFill>
                  <a:srgbClr val="535353"/>
                </a:solidFill>
                <a:latin typeface="Tahoma"/>
                <a:cs typeface="Tahoma"/>
              </a:rPr>
              <a:t> </a:t>
            </a:r>
            <a:r>
              <a:rPr sz="3450" spc="40" dirty="0">
                <a:solidFill>
                  <a:srgbClr val="535353"/>
                </a:solidFill>
                <a:latin typeface="Tahoma"/>
                <a:cs typeface="Tahoma"/>
              </a:rPr>
              <a:t>3</a:t>
            </a:r>
            <a:r>
              <a:rPr sz="3450" spc="-135" dirty="0">
                <a:solidFill>
                  <a:srgbClr val="535353"/>
                </a:solidFill>
                <a:latin typeface="Tahoma"/>
                <a:cs typeface="Tahoma"/>
              </a:rPr>
              <a:t> </a:t>
            </a:r>
            <a:r>
              <a:rPr sz="3450" spc="95" dirty="0">
                <a:solidFill>
                  <a:srgbClr val="535353"/>
                </a:solidFill>
                <a:latin typeface="Tahoma"/>
                <a:cs typeface="Tahoma"/>
              </a:rPr>
              <a:t>byte</a:t>
            </a:r>
            <a:endParaRPr sz="3450" dirty="0">
              <a:latin typeface="Tahoma"/>
              <a:cs typeface="Tahoma"/>
            </a:endParaRPr>
          </a:p>
        </p:txBody>
      </p:sp>
      <p:grpSp>
        <p:nvGrpSpPr>
          <p:cNvPr id="2" name="object 2"/>
          <p:cNvGrpSpPr/>
          <p:nvPr/>
        </p:nvGrpSpPr>
        <p:grpSpPr>
          <a:xfrm>
            <a:off x="5567566" y="233630"/>
            <a:ext cx="8969375" cy="1680845"/>
            <a:chOff x="5567566" y="233630"/>
            <a:chExt cx="8969375" cy="1680845"/>
          </a:xfrm>
        </p:grpSpPr>
        <p:pic>
          <p:nvPicPr>
            <p:cNvPr id="3" name="object 3"/>
            <p:cNvPicPr/>
            <p:nvPr/>
          </p:nvPicPr>
          <p:blipFill>
            <a:blip r:embed="rId2" cstate="print"/>
            <a:stretch>
              <a:fillRect/>
            </a:stretch>
          </p:blipFill>
          <p:spPr>
            <a:xfrm>
              <a:off x="5567566" y="233630"/>
              <a:ext cx="8968967" cy="1680250"/>
            </a:xfrm>
            <a:prstGeom prst="rect">
              <a:avLst/>
            </a:prstGeom>
          </p:spPr>
        </p:pic>
        <p:sp>
          <p:nvSpPr>
            <p:cNvPr id="4" name="object 4"/>
            <p:cNvSpPr/>
            <p:nvPr/>
          </p:nvSpPr>
          <p:spPr>
            <a:xfrm>
              <a:off x="5619921" y="265039"/>
              <a:ext cx="8864600" cy="1576070"/>
            </a:xfrm>
            <a:custGeom>
              <a:avLst/>
              <a:gdLst/>
              <a:ahLst/>
              <a:cxnLst/>
              <a:rect l="l" t="t" r="r" b="b"/>
              <a:pathLst>
                <a:path w="8864600" h="1576070">
                  <a:moveTo>
                    <a:pt x="8526622" y="0"/>
                  </a:moveTo>
                  <a:lnTo>
                    <a:pt x="337635" y="0"/>
                  </a:lnTo>
                  <a:lnTo>
                    <a:pt x="270448" y="258"/>
                  </a:lnTo>
                  <a:lnTo>
                    <a:pt x="216264" y="2069"/>
                  </a:lnTo>
                  <a:lnTo>
                    <a:pt x="173226" y="6983"/>
                  </a:lnTo>
                  <a:lnTo>
                    <a:pt x="99090" y="36501"/>
                  </a:lnTo>
                  <a:lnTo>
                    <a:pt x="64384" y="64393"/>
                  </a:lnTo>
                  <a:lnTo>
                    <a:pt x="36491" y="99098"/>
                  </a:lnTo>
                  <a:lnTo>
                    <a:pt x="16545" y="139482"/>
                  </a:lnTo>
                  <a:lnTo>
                    <a:pt x="2068" y="216268"/>
                  </a:lnTo>
                  <a:lnTo>
                    <a:pt x="258" y="270452"/>
                  </a:lnTo>
                  <a:lnTo>
                    <a:pt x="0" y="337644"/>
                  </a:lnTo>
                  <a:lnTo>
                    <a:pt x="0" y="1237909"/>
                  </a:lnTo>
                  <a:lnTo>
                    <a:pt x="258" y="1305097"/>
                  </a:lnTo>
                  <a:lnTo>
                    <a:pt x="2068" y="1359281"/>
                  </a:lnTo>
                  <a:lnTo>
                    <a:pt x="6979" y="1402319"/>
                  </a:lnTo>
                  <a:lnTo>
                    <a:pt x="36491" y="1476454"/>
                  </a:lnTo>
                  <a:lnTo>
                    <a:pt x="64384" y="1511160"/>
                  </a:lnTo>
                  <a:lnTo>
                    <a:pt x="99090" y="1539053"/>
                  </a:lnTo>
                  <a:lnTo>
                    <a:pt x="139477" y="1559000"/>
                  </a:lnTo>
                  <a:lnTo>
                    <a:pt x="216264" y="1573477"/>
                  </a:lnTo>
                  <a:lnTo>
                    <a:pt x="270448" y="1575287"/>
                  </a:lnTo>
                  <a:lnTo>
                    <a:pt x="337635" y="1575545"/>
                  </a:lnTo>
                  <a:lnTo>
                    <a:pt x="8526622" y="1575545"/>
                  </a:lnTo>
                  <a:lnTo>
                    <a:pt x="8593808" y="1575287"/>
                  </a:lnTo>
                  <a:lnTo>
                    <a:pt x="8647994" y="1573477"/>
                  </a:lnTo>
                  <a:lnTo>
                    <a:pt x="8691033" y="1568565"/>
                  </a:lnTo>
                  <a:lnTo>
                    <a:pt x="8765168" y="1539053"/>
                  </a:lnTo>
                  <a:lnTo>
                    <a:pt x="8799872" y="1511160"/>
                  </a:lnTo>
                  <a:lnTo>
                    <a:pt x="8827765" y="1476454"/>
                  </a:lnTo>
                  <a:lnTo>
                    <a:pt x="8847711" y="1436068"/>
                  </a:lnTo>
                  <a:lnTo>
                    <a:pt x="8862187" y="1359281"/>
                  </a:lnTo>
                  <a:lnTo>
                    <a:pt x="8863997" y="1305097"/>
                  </a:lnTo>
                  <a:lnTo>
                    <a:pt x="8864255" y="1237909"/>
                  </a:lnTo>
                  <a:lnTo>
                    <a:pt x="8864255" y="337644"/>
                  </a:lnTo>
                  <a:lnTo>
                    <a:pt x="8863997" y="270452"/>
                  </a:lnTo>
                  <a:lnTo>
                    <a:pt x="8862187" y="216268"/>
                  </a:lnTo>
                  <a:lnTo>
                    <a:pt x="8857276" y="173231"/>
                  </a:lnTo>
                  <a:lnTo>
                    <a:pt x="8827765" y="99098"/>
                  </a:lnTo>
                  <a:lnTo>
                    <a:pt x="8799872" y="64393"/>
                  </a:lnTo>
                  <a:lnTo>
                    <a:pt x="8765168" y="36501"/>
                  </a:lnTo>
                  <a:lnTo>
                    <a:pt x="8724783" y="16554"/>
                  </a:lnTo>
                  <a:lnTo>
                    <a:pt x="8647994" y="2069"/>
                  </a:lnTo>
                  <a:lnTo>
                    <a:pt x="8593808" y="258"/>
                  </a:lnTo>
                  <a:lnTo>
                    <a:pt x="8526622" y="0"/>
                  </a:lnTo>
                  <a:close/>
                </a:path>
              </a:pathLst>
            </a:custGeom>
            <a:solidFill>
              <a:srgbClr val="AC6C82"/>
            </a:solidFill>
          </p:spPr>
          <p:txBody>
            <a:bodyPr wrap="square" lIns="0" tIns="0" rIns="0" bIns="0" rtlCol="0"/>
            <a:lstStyle/>
            <a:p>
              <a:endParaRPr/>
            </a:p>
          </p:txBody>
        </p:sp>
        <p:pic>
          <p:nvPicPr>
            <p:cNvPr id="5" name="object 5"/>
            <p:cNvPicPr/>
            <p:nvPr/>
          </p:nvPicPr>
          <p:blipFill>
            <a:blip r:embed="rId3" cstate="print"/>
            <a:stretch>
              <a:fillRect/>
            </a:stretch>
          </p:blipFill>
          <p:spPr>
            <a:xfrm>
              <a:off x="7989285" y="712020"/>
              <a:ext cx="4125528" cy="701549"/>
            </a:xfrm>
            <a:prstGeom prst="rect">
              <a:avLst/>
            </a:prstGeom>
          </p:spPr>
        </p:pic>
      </p:grpSp>
      <p:sp>
        <p:nvSpPr>
          <p:cNvPr id="6" name="object 6"/>
          <p:cNvSpPr txBox="1">
            <a:spLocks noGrp="1"/>
          </p:cNvSpPr>
          <p:nvPr>
            <p:ph type="title"/>
          </p:nvPr>
        </p:nvSpPr>
        <p:spPr>
          <a:xfrm>
            <a:off x="7970316" y="475748"/>
            <a:ext cx="4164329" cy="1081405"/>
          </a:xfrm>
          <a:prstGeom prst="rect">
            <a:avLst/>
          </a:prstGeom>
        </p:spPr>
        <p:txBody>
          <a:bodyPr vert="horz" wrap="square" lIns="0" tIns="15875" rIns="0" bIns="0" rtlCol="0">
            <a:spAutoFit/>
          </a:bodyPr>
          <a:lstStyle/>
          <a:p>
            <a:pPr marL="12700">
              <a:lnSpc>
                <a:spcPct val="100000"/>
              </a:lnSpc>
              <a:spcBef>
                <a:spcPts val="125"/>
              </a:spcBef>
            </a:pPr>
            <a:r>
              <a:rPr sz="6900" b="0" spc="285" dirty="0">
                <a:solidFill>
                  <a:srgbClr val="FFFFFF"/>
                </a:solidFill>
                <a:latin typeface="Tahoma"/>
                <a:cs typeface="Tahoma"/>
              </a:rPr>
              <a:t>ShiftRows</a:t>
            </a:r>
            <a:endParaRPr sz="6900">
              <a:latin typeface="Tahoma"/>
              <a:cs typeface="Tahoma"/>
            </a:endParaRPr>
          </a:p>
        </p:txBody>
      </p:sp>
      <p:grpSp>
        <p:nvGrpSpPr>
          <p:cNvPr id="9" name="object 9"/>
          <p:cNvGrpSpPr/>
          <p:nvPr/>
        </p:nvGrpSpPr>
        <p:grpSpPr>
          <a:xfrm>
            <a:off x="7339304" y="5022708"/>
            <a:ext cx="1423670" cy="213995"/>
            <a:chOff x="9800947" y="5022708"/>
            <a:chExt cx="1423670" cy="213995"/>
          </a:xfrm>
        </p:grpSpPr>
        <p:sp>
          <p:nvSpPr>
            <p:cNvPr id="10" name="object 10"/>
            <p:cNvSpPr/>
            <p:nvPr/>
          </p:nvSpPr>
          <p:spPr>
            <a:xfrm>
              <a:off x="9988378" y="5129511"/>
              <a:ext cx="1236345" cy="0"/>
            </a:xfrm>
            <a:custGeom>
              <a:avLst/>
              <a:gdLst/>
              <a:ahLst/>
              <a:cxnLst/>
              <a:rect l="l" t="t" r="r" b="b"/>
              <a:pathLst>
                <a:path w="1236345">
                  <a:moveTo>
                    <a:pt x="1235960" y="0"/>
                  </a:moveTo>
                  <a:lnTo>
                    <a:pt x="26177" y="0"/>
                  </a:lnTo>
                  <a:lnTo>
                    <a:pt x="0" y="0"/>
                  </a:lnTo>
                </a:path>
              </a:pathLst>
            </a:custGeom>
            <a:ln w="52354">
              <a:solidFill>
                <a:srgbClr val="6B788D"/>
              </a:solidFill>
            </a:ln>
          </p:spPr>
          <p:txBody>
            <a:bodyPr wrap="square" lIns="0" tIns="0" rIns="0" bIns="0" rtlCol="0"/>
            <a:lstStyle/>
            <a:p>
              <a:endParaRPr/>
            </a:p>
          </p:txBody>
        </p:sp>
        <p:sp>
          <p:nvSpPr>
            <p:cNvPr id="11" name="object 11"/>
            <p:cNvSpPr/>
            <p:nvPr/>
          </p:nvSpPr>
          <p:spPr>
            <a:xfrm>
              <a:off x="9800947" y="5022708"/>
              <a:ext cx="213995" cy="213995"/>
            </a:xfrm>
            <a:custGeom>
              <a:avLst/>
              <a:gdLst/>
              <a:ahLst/>
              <a:cxnLst/>
              <a:rect l="l" t="t" r="r" b="b"/>
              <a:pathLst>
                <a:path w="213995" h="213995">
                  <a:moveTo>
                    <a:pt x="213606" y="0"/>
                  </a:moveTo>
                  <a:lnTo>
                    <a:pt x="0" y="106803"/>
                  </a:lnTo>
                  <a:lnTo>
                    <a:pt x="213606" y="213606"/>
                  </a:lnTo>
                  <a:lnTo>
                    <a:pt x="213606" y="0"/>
                  </a:lnTo>
                  <a:close/>
                </a:path>
              </a:pathLst>
            </a:custGeom>
            <a:solidFill>
              <a:srgbClr val="6B788D"/>
            </a:solidFill>
          </p:spPr>
          <p:txBody>
            <a:bodyPr wrap="square" lIns="0" tIns="0" rIns="0" bIns="0" rtlCol="0"/>
            <a:lstStyle/>
            <a:p>
              <a:endParaRPr/>
            </a:p>
          </p:txBody>
        </p:sp>
      </p:grpSp>
      <p:grpSp>
        <p:nvGrpSpPr>
          <p:cNvPr id="13" name="object 13"/>
          <p:cNvGrpSpPr/>
          <p:nvPr/>
        </p:nvGrpSpPr>
        <p:grpSpPr>
          <a:xfrm>
            <a:off x="7368753" y="6116415"/>
            <a:ext cx="1423670" cy="213995"/>
            <a:chOff x="9830396" y="6116415"/>
            <a:chExt cx="1423670" cy="213995"/>
          </a:xfrm>
        </p:grpSpPr>
        <p:sp>
          <p:nvSpPr>
            <p:cNvPr id="14" name="object 14"/>
            <p:cNvSpPr/>
            <p:nvPr/>
          </p:nvSpPr>
          <p:spPr>
            <a:xfrm>
              <a:off x="10017822" y="6223218"/>
              <a:ext cx="1236345" cy="0"/>
            </a:xfrm>
            <a:custGeom>
              <a:avLst/>
              <a:gdLst/>
              <a:ahLst/>
              <a:cxnLst/>
              <a:rect l="l" t="t" r="r" b="b"/>
              <a:pathLst>
                <a:path w="1236345">
                  <a:moveTo>
                    <a:pt x="1235960" y="0"/>
                  </a:moveTo>
                  <a:lnTo>
                    <a:pt x="26177" y="0"/>
                  </a:lnTo>
                  <a:lnTo>
                    <a:pt x="0" y="0"/>
                  </a:lnTo>
                </a:path>
              </a:pathLst>
            </a:custGeom>
            <a:ln w="52354">
              <a:solidFill>
                <a:srgbClr val="6B788D"/>
              </a:solidFill>
            </a:ln>
          </p:spPr>
          <p:txBody>
            <a:bodyPr wrap="square" lIns="0" tIns="0" rIns="0" bIns="0" rtlCol="0"/>
            <a:lstStyle/>
            <a:p>
              <a:endParaRPr/>
            </a:p>
          </p:txBody>
        </p:sp>
        <p:sp>
          <p:nvSpPr>
            <p:cNvPr id="15" name="object 15"/>
            <p:cNvSpPr/>
            <p:nvPr/>
          </p:nvSpPr>
          <p:spPr>
            <a:xfrm>
              <a:off x="9830396" y="6116415"/>
              <a:ext cx="213995" cy="213995"/>
            </a:xfrm>
            <a:custGeom>
              <a:avLst/>
              <a:gdLst/>
              <a:ahLst/>
              <a:cxnLst/>
              <a:rect l="l" t="t" r="r" b="b"/>
              <a:pathLst>
                <a:path w="213995" h="213995">
                  <a:moveTo>
                    <a:pt x="213606" y="0"/>
                  </a:moveTo>
                  <a:lnTo>
                    <a:pt x="0" y="106803"/>
                  </a:lnTo>
                  <a:lnTo>
                    <a:pt x="213606" y="213606"/>
                  </a:lnTo>
                  <a:lnTo>
                    <a:pt x="213606" y="0"/>
                  </a:lnTo>
                  <a:close/>
                </a:path>
              </a:pathLst>
            </a:custGeom>
            <a:solidFill>
              <a:srgbClr val="6B788D"/>
            </a:solidFill>
          </p:spPr>
          <p:txBody>
            <a:bodyPr wrap="square" lIns="0" tIns="0" rIns="0" bIns="0" rtlCol="0"/>
            <a:lstStyle/>
            <a:p>
              <a:endParaRPr/>
            </a:p>
          </p:txBody>
        </p:sp>
      </p:grpSp>
      <p:grpSp>
        <p:nvGrpSpPr>
          <p:cNvPr id="18" name="object 18"/>
          <p:cNvGrpSpPr/>
          <p:nvPr/>
        </p:nvGrpSpPr>
        <p:grpSpPr>
          <a:xfrm>
            <a:off x="7368753" y="7165949"/>
            <a:ext cx="1423670" cy="213995"/>
            <a:chOff x="9830396" y="7165949"/>
            <a:chExt cx="1423670" cy="213995"/>
          </a:xfrm>
        </p:grpSpPr>
        <p:sp>
          <p:nvSpPr>
            <p:cNvPr id="19" name="object 19"/>
            <p:cNvSpPr/>
            <p:nvPr/>
          </p:nvSpPr>
          <p:spPr>
            <a:xfrm>
              <a:off x="10017822" y="7272752"/>
              <a:ext cx="1236345" cy="0"/>
            </a:xfrm>
            <a:custGeom>
              <a:avLst/>
              <a:gdLst/>
              <a:ahLst/>
              <a:cxnLst/>
              <a:rect l="l" t="t" r="r" b="b"/>
              <a:pathLst>
                <a:path w="1236345">
                  <a:moveTo>
                    <a:pt x="1235960" y="0"/>
                  </a:moveTo>
                  <a:lnTo>
                    <a:pt x="26177" y="0"/>
                  </a:lnTo>
                  <a:lnTo>
                    <a:pt x="0" y="0"/>
                  </a:lnTo>
                </a:path>
              </a:pathLst>
            </a:custGeom>
            <a:ln w="52354">
              <a:solidFill>
                <a:srgbClr val="6B788D"/>
              </a:solidFill>
            </a:ln>
          </p:spPr>
          <p:txBody>
            <a:bodyPr wrap="square" lIns="0" tIns="0" rIns="0" bIns="0" rtlCol="0"/>
            <a:lstStyle/>
            <a:p>
              <a:endParaRPr/>
            </a:p>
          </p:txBody>
        </p:sp>
        <p:sp>
          <p:nvSpPr>
            <p:cNvPr id="20" name="object 20"/>
            <p:cNvSpPr/>
            <p:nvPr/>
          </p:nvSpPr>
          <p:spPr>
            <a:xfrm>
              <a:off x="9830396" y="7165949"/>
              <a:ext cx="213995" cy="213995"/>
            </a:xfrm>
            <a:custGeom>
              <a:avLst/>
              <a:gdLst/>
              <a:ahLst/>
              <a:cxnLst/>
              <a:rect l="l" t="t" r="r" b="b"/>
              <a:pathLst>
                <a:path w="213995" h="213995">
                  <a:moveTo>
                    <a:pt x="213606" y="0"/>
                  </a:moveTo>
                  <a:lnTo>
                    <a:pt x="0" y="106803"/>
                  </a:lnTo>
                  <a:lnTo>
                    <a:pt x="213606" y="213606"/>
                  </a:lnTo>
                  <a:lnTo>
                    <a:pt x="213606" y="0"/>
                  </a:lnTo>
                  <a:close/>
                </a:path>
              </a:pathLst>
            </a:custGeom>
            <a:solidFill>
              <a:srgbClr val="6B788D"/>
            </a:solidFill>
          </p:spPr>
          <p:txBody>
            <a:bodyPr wrap="square" lIns="0" tIns="0" rIns="0" bIns="0" rtlCol="0"/>
            <a:lstStyle/>
            <a:p>
              <a:endParaRPr/>
            </a:p>
          </p:txBody>
        </p:sp>
      </p:grpSp>
      <p:graphicFrame>
        <p:nvGraphicFramePr>
          <p:cNvPr id="8" name="object 7">
            <a:extLst>
              <a:ext uri="{FF2B5EF4-FFF2-40B4-BE49-F238E27FC236}">
                <a16:creationId xmlns:a16="http://schemas.microsoft.com/office/drawing/2014/main" id="{F323D94F-B6DA-9F14-9AE5-FD7B1F1B8AA5}"/>
              </a:ext>
            </a:extLst>
          </p:cNvPr>
          <p:cNvGraphicFramePr>
            <a:graphicFrameLocks noGrp="1"/>
          </p:cNvGraphicFramePr>
          <p:nvPr>
            <p:extLst>
              <p:ext uri="{D42A27DB-BD31-4B8C-83A1-F6EECF244321}">
                <p14:modId xmlns:p14="http://schemas.microsoft.com/office/powerpoint/2010/main" val="598874237"/>
              </p:ext>
            </p:extLst>
          </p:nvPr>
        </p:nvGraphicFramePr>
        <p:xfrm>
          <a:off x="14014450" y="3565151"/>
          <a:ext cx="4203699" cy="4179046"/>
        </p:xfrm>
        <a:graphic>
          <a:graphicData uri="http://schemas.openxmlformats.org/drawingml/2006/table">
            <a:tbl>
              <a:tblPr firstRow="1" bandRow="1">
                <a:tableStyleId>{2D5ABB26-0587-4C30-8999-92F81FD0307C}</a:tableStyleId>
              </a:tblPr>
              <a:tblGrid>
                <a:gridCol w="1046480">
                  <a:extLst>
                    <a:ext uri="{9D8B030D-6E8A-4147-A177-3AD203B41FA5}">
                      <a16:colId xmlns:a16="http://schemas.microsoft.com/office/drawing/2014/main" val="20000"/>
                    </a:ext>
                  </a:extLst>
                </a:gridCol>
                <a:gridCol w="1062990">
                  <a:extLst>
                    <a:ext uri="{9D8B030D-6E8A-4147-A177-3AD203B41FA5}">
                      <a16:colId xmlns:a16="http://schemas.microsoft.com/office/drawing/2014/main" val="20001"/>
                    </a:ext>
                  </a:extLst>
                </a:gridCol>
                <a:gridCol w="1055370">
                  <a:extLst>
                    <a:ext uri="{9D8B030D-6E8A-4147-A177-3AD203B41FA5}">
                      <a16:colId xmlns:a16="http://schemas.microsoft.com/office/drawing/2014/main" val="20002"/>
                    </a:ext>
                  </a:extLst>
                </a:gridCol>
                <a:gridCol w="1038859">
                  <a:extLst>
                    <a:ext uri="{9D8B030D-6E8A-4147-A177-3AD203B41FA5}">
                      <a16:colId xmlns:a16="http://schemas.microsoft.com/office/drawing/2014/main" val="20003"/>
                    </a:ext>
                  </a:extLst>
                </a:gridCol>
              </a:tblGrid>
              <a:tr h="1039991">
                <a:tc>
                  <a:txBody>
                    <a:bodyPr/>
                    <a:lstStyle/>
                    <a:p>
                      <a:pPr marL="200025">
                        <a:lnSpc>
                          <a:spcPct val="100000"/>
                        </a:lnSpc>
                        <a:spcBef>
                          <a:spcPts val="1325"/>
                        </a:spcBef>
                      </a:pPr>
                      <a:r>
                        <a:rPr sz="4100" spc="20" dirty="0">
                          <a:solidFill>
                            <a:srgbClr val="EBEBEB"/>
                          </a:solidFill>
                          <a:latin typeface="Courier New"/>
                          <a:cs typeface="Courier New"/>
                        </a:rPr>
                        <a:t>D4</a:t>
                      </a:r>
                      <a:endParaRPr sz="4100">
                        <a:latin typeface="Courier New"/>
                        <a:cs typeface="Courier New"/>
                      </a:endParaRPr>
                    </a:p>
                  </a:txBody>
                  <a:tcPr marL="0" marR="0" marT="168275" marB="0">
                    <a:lnR w="38100">
                      <a:solidFill>
                        <a:srgbClr val="FFFFFF"/>
                      </a:solidFill>
                      <a:prstDash val="solid"/>
                    </a:lnR>
                    <a:lnB w="28575">
                      <a:solidFill>
                        <a:srgbClr val="FFFFFF"/>
                      </a:solidFill>
                      <a:prstDash val="solid"/>
                    </a:lnB>
                    <a:solidFill>
                      <a:srgbClr val="6B283B"/>
                    </a:solidFill>
                  </a:tcPr>
                </a:tc>
                <a:tc>
                  <a:txBody>
                    <a:bodyPr/>
                    <a:lstStyle/>
                    <a:p>
                      <a:pPr marL="215900">
                        <a:lnSpc>
                          <a:spcPct val="100000"/>
                        </a:lnSpc>
                        <a:spcBef>
                          <a:spcPts val="1325"/>
                        </a:spcBef>
                      </a:pPr>
                      <a:r>
                        <a:rPr sz="4100" spc="20" dirty="0">
                          <a:solidFill>
                            <a:srgbClr val="EBEBEB"/>
                          </a:solidFill>
                          <a:latin typeface="Courier New"/>
                          <a:cs typeface="Courier New"/>
                        </a:rPr>
                        <a:t>e0</a:t>
                      </a:r>
                      <a:endParaRPr sz="4100" dirty="0">
                        <a:latin typeface="Courier New"/>
                        <a:cs typeface="Courier New"/>
                      </a:endParaRPr>
                    </a:p>
                  </a:txBody>
                  <a:tcPr marL="0" marR="0" marT="168275" marB="0">
                    <a:lnL w="38100">
                      <a:solidFill>
                        <a:srgbClr val="FFFFFF"/>
                      </a:solidFill>
                      <a:prstDash val="solid"/>
                    </a:lnL>
                    <a:lnR w="38100">
                      <a:solidFill>
                        <a:srgbClr val="FFFFFF"/>
                      </a:solidFill>
                      <a:prstDash val="solid"/>
                    </a:lnR>
                    <a:lnB w="28575">
                      <a:solidFill>
                        <a:srgbClr val="FFFFFF"/>
                      </a:solidFill>
                      <a:prstDash val="solid"/>
                    </a:lnB>
                    <a:solidFill>
                      <a:srgbClr val="6B283B"/>
                    </a:solidFill>
                  </a:tcPr>
                </a:tc>
                <a:tc>
                  <a:txBody>
                    <a:bodyPr/>
                    <a:lstStyle/>
                    <a:p>
                      <a:pPr marL="6985" algn="ctr">
                        <a:lnSpc>
                          <a:spcPct val="100000"/>
                        </a:lnSpc>
                        <a:spcBef>
                          <a:spcPts val="1325"/>
                        </a:spcBef>
                      </a:pPr>
                      <a:r>
                        <a:rPr sz="4100" spc="20" dirty="0">
                          <a:solidFill>
                            <a:srgbClr val="EBEBEB"/>
                          </a:solidFill>
                          <a:latin typeface="Courier New"/>
                          <a:cs typeface="Courier New"/>
                        </a:rPr>
                        <a:t>b8</a:t>
                      </a:r>
                      <a:endParaRPr sz="4100">
                        <a:latin typeface="Courier New"/>
                        <a:cs typeface="Courier New"/>
                      </a:endParaRPr>
                    </a:p>
                  </a:txBody>
                  <a:tcPr marL="0" marR="0" marT="168275" marB="0">
                    <a:lnL w="38100">
                      <a:solidFill>
                        <a:srgbClr val="FFFFFF"/>
                      </a:solidFill>
                      <a:prstDash val="solid"/>
                    </a:lnL>
                    <a:lnR w="19050">
                      <a:solidFill>
                        <a:srgbClr val="FFFFFF"/>
                      </a:solidFill>
                      <a:prstDash val="solid"/>
                    </a:lnR>
                    <a:lnB w="28575">
                      <a:solidFill>
                        <a:srgbClr val="FFFFFF"/>
                      </a:solidFill>
                      <a:prstDash val="solid"/>
                    </a:lnB>
                    <a:solidFill>
                      <a:srgbClr val="6B283B"/>
                    </a:solidFill>
                  </a:tcPr>
                </a:tc>
                <a:tc>
                  <a:txBody>
                    <a:bodyPr/>
                    <a:lstStyle/>
                    <a:p>
                      <a:pPr marL="8890" algn="ctr">
                        <a:lnSpc>
                          <a:spcPct val="100000"/>
                        </a:lnSpc>
                        <a:spcBef>
                          <a:spcPts val="1325"/>
                        </a:spcBef>
                      </a:pPr>
                      <a:r>
                        <a:rPr sz="4100" spc="20" dirty="0">
                          <a:solidFill>
                            <a:srgbClr val="EBEBEB"/>
                          </a:solidFill>
                          <a:latin typeface="Courier New"/>
                          <a:cs typeface="Courier New"/>
                        </a:rPr>
                        <a:t>1e</a:t>
                      </a:r>
                      <a:endParaRPr sz="4100">
                        <a:latin typeface="Courier New"/>
                        <a:cs typeface="Courier New"/>
                      </a:endParaRPr>
                    </a:p>
                  </a:txBody>
                  <a:tcPr marL="0" marR="0" marT="168275" marB="0">
                    <a:lnL w="19050">
                      <a:solidFill>
                        <a:srgbClr val="FFFFFF"/>
                      </a:solidFill>
                      <a:prstDash val="solid"/>
                    </a:lnL>
                    <a:lnB w="28575">
                      <a:solidFill>
                        <a:srgbClr val="FFFFFF"/>
                      </a:solidFill>
                      <a:prstDash val="solid"/>
                    </a:lnB>
                    <a:solidFill>
                      <a:srgbClr val="6B283B"/>
                    </a:solidFill>
                  </a:tcPr>
                </a:tc>
                <a:extLst>
                  <a:ext uri="{0D108BD9-81ED-4DB2-BD59-A6C34878D82A}">
                    <a16:rowId xmlns:a16="http://schemas.microsoft.com/office/drawing/2014/main" val="10000"/>
                  </a:ext>
                </a:extLst>
              </a:tr>
              <a:tr h="1049532">
                <a:tc>
                  <a:txBody>
                    <a:bodyPr/>
                    <a:lstStyle/>
                    <a:p>
                      <a:pPr marL="200025">
                        <a:lnSpc>
                          <a:spcPct val="100000"/>
                        </a:lnSpc>
                        <a:spcBef>
                          <a:spcPts val="1400"/>
                        </a:spcBef>
                      </a:pPr>
                      <a:r>
                        <a:rPr sz="4100" spc="20" dirty="0">
                          <a:solidFill>
                            <a:srgbClr val="EBEBEB"/>
                          </a:solidFill>
                          <a:latin typeface="Courier New"/>
                          <a:cs typeface="Courier New"/>
                        </a:rPr>
                        <a:t>bf</a:t>
                      </a:r>
                      <a:endParaRPr sz="4100">
                        <a:latin typeface="Courier New"/>
                        <a:cs typeface="Courier New"/>
                      </a:endParaRPr>
                    </a:p>
                  </a:txBody>
                  <a:tcPr marL="0" marR="0" marT="177800" marB="0">
                    <a:lnR w="38100">
                      <a:solidFill>
                        <a:srgbClr val="FFFFFF"/>
                      </a:solidFill>
                      <a:prstDash val="solid"/>
                    </a:lnR>
                    <a:lnT w="28575">
                      <a:solidFill>
                        <a:srgbClr val="FFFFFF"/>
                      </a:solidFill>
                      <a:prstDash val="solid"/>
                    </a:lnT>
                    <a:lnB w="28575">
                      <a:solidFill>
                        <a:srgbClr val="FFFFFF"/>
                      </a:solidFill>
                      <a:prstDash val="solid"/>
                    </a:lnB>
                    <a:solidFill>
                      <a:srgbClr val="6B283B"/>
                    </a:solidFill>
                  </a:tcPr>
                </a:tc>
                <a:tc>
                  <a:txBody>
                    <a:bodyPr/>
                    <a:lstStyle/>
                    <a:p>
                      <a:pPr marL="215900">
                        <a:lnSpc>
                          <a:spcPct val="100000"/>
                        </a:lnSpc>
                        <a:spcBef>
                          <a:spcPts val="1400"/>
                        </a:spcBef>
                      </a:pPr>
                      <a:r>
                        <a:rPr sz="4100" spc="20" dirty="0">
                          <a:solidFill>
                            <a:srgbClr val="EBEBEB"/>
                          </a:solidFill>
                          <a:latin typeface="Courier New"/>
                          <a:cs typeface="Courier New"/>
                        </a:rPr>
                        <a:t>b4</a:t>
                      </a:r>
                      <a:endParaRPr sz="4100">
                        <a:latin typeface="Courier New"/>
                        <a:cs typeface="Courier New"/>
                      </a:endParaRPr>
                    </a:p>
                  </a:txBody>
                  <a:tcPr marL="0" marR="0" marT="177800" marB="0">
                    <a:lnL w="38100">
                      <a:solidFill>
                        <a:srgbClr val="FFFFFF"/>
                      </a:solidFill>
                      <a:prstDash val="solid"/>
                    </a:lnL>
                    <a:lnR w="38100">
                      <a:solidFill>
                        <a:srgbClr val="FFFFFF"/>
                      </a:solidFill>
                      <a:prstDash val="solid"/>
                    </a:lnR>
                    <a:lnT w="28575">
                      <a:solidFill>
                        <a:srgbClr val="FFFFFF"/>
                      </a:solidFill>
                      <a:prstDash val="solid"/>
                    </a:lnT>
                    <a:lnB w="28575">
                      <a:solidFill>
                        <a:srgbClr val="FFFFFF"/>
                      </a:solidFill>
                      <a:prstDash val="solid"/>
                    </a:lnB>
                    <a:solidFill>
                      <a:srgbClr val="6B283B"/>
                    </a:solidFill>
                  </a:tcPr>
                </a:tc>
                <a:tc>
                  <a:txBody>
                    <a:bodyPr/>
                    <a:lstStyle/>
                    <a:p>
                      <a:pPr marL="6985" algn="ctr">
                        <a:lnSpc>
                          <a:spcPct val="100000"/>
                        </a:lnSpc>
                        <a:spcBef>
                          <a:spcPts val="1400"/>
                        </a:spcBef>
                      </a:pPr>
                      <a:r>
                        <a:rPr sz="4100" spc="20" dirty="0">
                          <a:solidFill>
                            <a:srgbClr val="EBEBEB"/>
                          </a:solidFill>
                          <a:latin typeface="Courier New"/>
                          <a:cs typeface="Courier New"/>
                        </a:rPr>
                        <a:t>41</a:t>
                      </a:r>
                      <a:endParaRPr sz="4100" dirty="0">
                        <a:latin typeface="Courier New"/>
                        <a:cs typeface="Courier New"/>
                      </a:endParaRPr>
                    </a:p>
                  </a:txBody>
                  <a:tcPr marL="0" marR="0" marT="177800" marB="0">
                    <a:lnL w="38100">
                      <a:solidFill>
                        <a:srgbClr val="FFFFFF"/>
                      </a:solidFill>
                      <a:prstDash val="solid"/>
                    </a:lnL>
                    <a:lnR w="19050">
                      <a:solidFill>
                        <a:srgbClr val="FFFFFF"/>
                      </a:solidFill>
                      <a:prstDash val="solid"/>
                    </a:lnR>
                    <a:lnT w="28575">
                      <a:solidFill>
                        <a:srgbClr val="FFFFFF"/>
                      </a:solidFill>
                      <a:prstDash val="solid"/>
                    </a:lnT>
                    <a:lnB w="28575">
                      <a:solidFill>
                        <a:srgbClr val="FFFFFF"/>
                      </a:solidFill>
                      <a:prstDash val="solid"/>
                    </a:lnB>
                    <a:solidFill>
                      <a:srgbClr val="6B283B"/>
                    </a:solidFill>
                  </a:tcPr>
                </a:tc>
                <a:tc>
                  <a:txBody>
                    <a:bodyPr/>
                    <a:lstStyle/>
                    <a:p>
                      <a:pPr marL="8890" algn="ctr">
                        <a:lnSpc>
                          <a:spcPct val="100000"/>
                        </a:lnSpc>
                        <a:spcBef>
                          <a:spcPts val="1400"/>
                        </a:spcBef>
                      </a:pPr>
                      <a:r>
                        <a:rPr sz="4100" spc="20" dirty="0">
                          <a:solidFill>
                            <a:srgbClr val="EBEBEB"/>
                          </a:solidFill>
                          <a:latin typeface="Courier New"/>
                          <a:cs typeface="Courier New"/>
                        </a:rPr>
                        <a:t>27</a:t>
                      </a:r>
                      <a:endParaRPr sz="4100">
                        <a:latin typeface="Courier New"/>
                        <a:cs typeface="Courier New"/>
                      </a:endParaRPr>
                    </a:p>
                  </a:txBody>
                  <a:tcPr marL="0" marR="0" marT="177800" marB="0">
                    <a:lnL w="19050">
                      <a:solidFill>
                        <a:srgbClr val="FFFFFF"/>
                      </a:solidFill>
                      <a:prstDash val="solid"/>
                    </a:lnL>
                    <a:lnT w="28575">
                      <a:solidFill>
                        <a:srgbClr val="FFFFFF"/>
                      </a:solidFill>
                      <a:prstDash val="solid"/>
                    </a:lnT>
                    <a:lnB w="28575">
                      <a:solidFill>
                        <a:srgbClr val="FFFFFF"/>
                      </a:solidFill>
                      <a:prstDash val="solid"/>
                    </a:lnB>
                    <a:solidFill>
                      <a:srgbClr val="6B283B"/>
                    </a:solidFill>
                  </a:tcPr>
                </a:tc>
                <a:extLst>
                  <a:ext uri="{0D108BD9-81ED-4DB2-BD59-A6C34878D82A}">
                    <a16:rowId xmlns:a16="http://schemas.microsoft.com/office/drawing/2014/main" val="10001"/>
                  </a:ext>
                </a:extLst>
              </a:tr>
              <a:tr h="1049532">
                <a:tc>
                  <a:txBody>
                    <a:bodyPr/>
                    <a:lstStyle/>
                    <a:p>
                      <a:pPr marL="200025">
                        <a:lnSpc>
                          <a:spcPct val="100000"/>
                        </a:lnSpc>
                        <a:spcBef>
                          <a:spcPts val="1400"/>
                        </a:spcBef>
                      </a:pPr>
                      <a:r>
                        <a:rPr sz="4100" spc="20" dirty="0">
                          <a:solidFill>
                            <a:srgbClr val="EBEBEB"/>
                          </a:solidFill>
                          <a:latin typeface="Courier New"/>
                          <a:cs typeface="Courier New"/>
                        </a:rPr>
                        <a:t>5d</a:t>
                      </a:r>
                      <a:endParaRPr sz="4100">
                        <a:latin typeface="Courier New"/>
                        <a:cs typeface="Courier New"/>
                      </a:endParaRPr>
                    </a:p>
                  </a:txBody>
                  <a:tcPr marL="0" marR="0" marT="177800" marB="0">
                    <a:lnR w="38100">
                      <a:solidFill>
                        <a:srgbClr val="FFFFFF"/>
                      </a:solidFill>
                      <a:prstDash val="solid"/>
                    </a:lnR>
                    <a:lnT w="28575">
                      <a:solidFill>
                        <a:srgbClr val="FFFFFF"/>
                      </a:solidFill>
                      <a:prstDash val="solid"/>
                    </a:lnT>
                    <a:lnB w="28575">
                      <a:solidFill>
                        <a:srgbClr val="FFFFFF"/>
                      </a:solidFill>
                      <a:prstDash val="solid"/>
                    </a:lnB>
                    <a:solidFill>
                      <a:srgbClr val="6B283B"/>
                    </a:solidFill>
                  </a:tcPr>
                </a:tc>
                <a:tc>
                  <a:txBody>
                    <a:bodyPr/>
                    <a:lstStyle/>
                    <a:p>
                      <a:pPr marL="215900">
                        <a:lnSpc>
                          <a:spcPct val="100000"/>
                        </a:lnSpc>
                        <a:spcBef>
                          <a:spcPts val="1400"/>
                        </a:spcBef>
                      </a:pPr>
                      <a:r>
                        <a:rPr sz="4100" spc="20" dirty="0">
                          <a:solidFill>
                            <a:srgbClr val="EBEBEB"/>
                          </a:solidFill>
                          <a:latin typeface="Courier New"/>
                          <a:cs typeface="Courier New"/>
                        </a:rPr>
                        <a:t>52</a:t>
                      </a:r>
                      <a:endParaRPr sz="4100">
                        <a:latin typeface="Courier New"/>
                        <a:cs typeface="Courier New"/>
                      </a:endParaRPr>
                    </a:p>
                  </a:txBody>
                  <a:tcPr marL="0" marR="0" marT="177800" marB="0">
                    <a:lnL w="38100">
                      <a:solidFill>
                        <a:srgbClr val="FFFFFF"/>
                      </a:solidFill>
                      <a:prstDash val="solid"/>
                    </a:lnL>
                    <a:lnR w="38100">
                      <a:solidFill>
                        <a:srgbClr val="FFFFFF"/>
                      </a:solidFill>
                      <a:prstDash val="solid"/>
                    </a:lnR>
                    <a:lnT w="28575">
                      <a:solidFill>
                        <a:srgbClr val="FFFFFF"/>
                      </a:solidFill>
                      <a:prstDash val="solid"/>
                    </a:lnT>
                    <a:lnB w="28575">
                      <a:solidFill>
                        <a:srgbClr val="FFFFFF"/>
                      </a:solidFill>
                      <a:prstDash val="solid"/>
                    </a:lnB>
                    <a:solidFill>
                      <a:srgbClr val="6B283B"/>
                    </a:solidFill>
                  </a:tcPr>
                </a:tc>
                <a:tc>
                  <a:txBody>
                    <a:bodyPr/>
                    <a:lstStyle/>
                    <a:p>
                      <a:pPr marL="6985" algn="ctr">
                        <a:lnSpc>
                          <a:spcPct val="100000"/>
                        </a:lnSpc>
                        <a:spcBef>
                          <a:spcPts val="1400"/>
                        </a:spcBef>
                      </a:pPr>
                      <a:r>
                        <a:rPr sz="4100" spc="20" dirty="0">
                          <a:solidFill>
                            <a:srgbClr val="EBEBEB"/>
                          </a:solidFill>
                          <a:latin typeface="Courier New"/>
                          <a:cs typeface="Courier New"/>
                        </a:rPr>
                        <a:t>11</a:t>
                      </a:r>
                      <a:endParaRPr sz="4100" dirty="0">
                        <a:latin typeface="Courier New"/>
                        <a:cs typeface="Courier New"/>
                      </a:endParaRPr>
                    </a:p>
                  </a:txBody>
                  <a:tcPr marL="0" marR="0" marT="177800" marB="0">
                    <a:lnL w="38100">
                      <a:solidFill>
                        <a:srgbClr val="FFFFFF"/>
                      </a:solidFill>
                      <a:prstDash val="solid"/>
                    </a:lnL>
                    <a:lnR w="19050">
                      <a:solidFill>
                        <a:srgbClr val="FFFFFF"/>
                      </a:solidFill>
                      <a:prstDash val="solid"/>
                    </a:lnR>
                    <a:lnT w="28575">
                      <a:solidFill>
                        <a:srgbClr val="FFFFFF"/>
                      </a:solidFill>
                      <a:prstDash val="solid"/>
                    </a:lnT>
                    <a:lnB w="28575">
                      <a:solidFill>
                        <a:srgbClr val="FFFFFF"/>
                      </a:solidFill>
                      <a:prstDash val="solid"/>
                    </a:lnB>
                    <a:solidFill>
                      <a:srgbClr val="6B283B"/>
                    </a:solidFill>
                  </a:tcPr>
                </a:tc>
                <a:tc>
                  <a:txBody>
                    <a:bodyPr/>
                    <a:lstStyle/>
                    <a:p>
                      <a:pPr marL="8890" algn="ctr">
                        <a:lnSpc>
                          <a:spcPct val="100000"/>
                        </a:lnSpc>
                        <a:spcBef>
                          <a:spcPts val="1400"/>
                        </a:spcBef>
                      </a:pPr>
                      <a:r>
                        <a:rPr sz="4100" spc="20" dirty="0">
                          <a:solidFill>
                            <a:srgbClr val="EBEBEB"/>
                          </a:solidFill>
                          <a:latin typeface="Courier New"/>
                          <a:cs typeface="Courier New"/>
                        </a:rPr>
                        <a:t>98</a:t>
                      </a:r>
                      <a:endParaRPr sz="4100">
                        <a:latin typeface="Courier New"/>
                        <a:cs typeface="Courier New"/>
                      </a:endParaRPr>
                    </a:p>
                  </a:txBody>
                  <a:tcPr marL="0" marR="0" marT="177800" marB="0">
                    <a:lnL w="19050">
                      <a:solidFill>
                        <a:srgbClr val="FFFFFF"/>
                      </a:solidFill>
                      <a:prstDash val="solid"/>
                    </a:lnL>
                    <a:lnT w="28575">
                      <a:solidFill>
                        <a:srgbClr val="FFFFFF"/>
                      </a:solidFill>
                      <a:prstDash val="solid"/>
                    </a:lnT>
                    <a:lnB w="28575">
                      <a:solidFill>
                        <a:srgbClr val="FFFFFF"/>
                      </a:solidFill>
                      <a:prstDash val="solid"/>
                    </a:lnB>
                    <a:solidFill>
                      <a:srgbClr val="6B283B"/>
                    </a:solidFill>
                  </a:tcPr>
                </a:tc>
                <a:extLst>
                  <a:ext uri="{0D108BD9-81ED-4DB2-BD59-A6C34878D82A}">
                    <a16:rowId xmlns:a16="http://schemas.microsoft.com/office/drawing/2014/main" val="10002"/>
                  </a:ext>
                </a:extLst>
              </a:tr>
              <a:tr h="1039991">
                <a:tc>
                  <a:txBody>
                    <a:bodyPr/>
                    <a:lstStyle/>
                    <a:p>
                      <a:pPr marL="200025">
                        <a:lnSpc>
                          <a:spcPct val="100000"/>
                        </a:lnSpc>
                        <a:spcBef>
                          <a:spcPts val="1400"/>
                        </a:spcBef>
                      </a:pPr>
                      <a:r>
                        <a:rPr sz="4100" spc="20" dirty="0">
                          <a:solidFill>
                            <a:srgbClr val="EBEBEB"/>
                          </a:solidFill>
                          <a:latin typeface="Courier New"/>
                          <a:cs typeface="Courier New"/>
                        </a:rPr>
                        <a:t>30</a:t>
                      </a:r>
                      <a:endParaRPr sz="4100">
                        <a:latin typeface="Courier New"/>
                        <a:cs typeface="Courier New"/>
                      </a:endParaRPr>
                    </a:p>
                  </a:txBody>
                  <a:tcPr marL="0" marR="0" marT="177800" marB="0">
                    <a:lnR w="38100">
                      <a:solidFill>
                        <a:srgbClr val="FFFFFF"/>
                      </a:solidFill>
                      <a:prstDash val="solid"/>
                    </a:lnR>
                    <a:lnT w="28575">
                      <a:solidFill>
                        <a:srgbClr val="FFFFFF"/>
                      </a:solidFill>
                      <a:prstDash val="solid"/>
                    </a:lnT>
                    <a:solidFill>
                      <a:srgbClr val="6B283B"/>
                    </a:solidFill>
                  </a:tcPr>
                </a:tc>
                <a:tc>
                  <a:txBody>
                    <a:bodyPr/>
                    <a:lstStyle/>
                    <a:p>
                      <a:pPr marL="215900">
                        <a:lnSpc>
                          <a:spcPct val="100000"/>
                        </a:lnSpc>
                        <a:spcBef>
                          <a:spcPts val="1400"/>
                        </a:spcBef>
                      </a:pPr>
                      <a:r>
                        <a:rPr sz="4100" spc="20" dirty="0">
                          <a:solidFill>
                            <a:srgbClr val="EBEBEB"/>
                          </a:solidFill>
                          <a:latin typeface="Courier New"/>
                          <a:cs typeface="Courier New"/>
                        </a:rPr>
                        <a:t>ae</a:t>
                      </a:r>
                      <a:endParaRPr sz="4100">
                        <a:latin typeface="Courier New"/>
                        <a:cs typeface="Courier New"/>
                      </a:endParaRPr>
                    </a:p>
                  </a:txBody>
                  <a:tcPr marL="0" marR="0" marT="177800" marB="0">
                    <a:lnL w="38100">
                      <a:solidFill>
                        <a:srgbClr val="FFFFFF"/>
                      </a:solidFill>
                      <a:prstDash val="solid"/>
                    </a:lnL>
                    <a:lnR w="38100">
                      <a:solidFill>
                        <a:srgbClr val="FFFFFF"/>
                      </a:solidFill>
                      <a:prstDash val="solid"/>
                    </a:lnR>
                    <a:lnT w="28575">
                      <a:solidFill>
                        <a:srgbClr val="FFFFFF"/>
                      </a:solidFill>
                      <a:prstDash val="solid"/>
                    </a:lnT>
                    <a:solidFill>
                      <a:srgbClr val="6B283B"/>
                    </a:solidFill>
                  </a:tcPr>
                </a:tc>
                <a:tc>
                  <a:txBody>
                    <a:bodyPr/>
                    <a:lstStyle/>
                    <a:p>
                      <a:pPr marL="6985" algn="ctr">
                        <a:lnSpc>
                          <a:spcPct val="100000"/>
                        </a:lnSpc>
                        <a:spcBef>
                          <a:spcPts val="1400"/>
                        </a:spcBef>
                      </a:pPr>
                      <a:r>
                        <a:rPr sz="4100" spc="20" dirty="0">
                          <a:solidFill>
                            <a:srgbClr val="EBEBEB"/>
                          </a:solidFill>
                          <a:latin typeface="Courier New"/>
                          <a:cs typeface="Courier New"/>
                        </a:rPr>
                        <a:t>f1</a:t>
                      </a:r>
                      <a:endParaRPr sz="4100">
                        <a:latin typeface="Courier New"/>
                        <a:cs typeface="Courier New"/>
                      </a:endParaRPr>
                    </a:p>
                  </a:txBody>
                  <a:tcPr marL="0" marR="0" marT="177800" marB="0">
                    <a:lnL w="38100">
                      <a:solidFill>
                        <a:srgbClr val="FFFFFF"/>
                      </a:solidFill>
                      <a:prstDash val="solid"/>
                    </a:lnL>
                    <a:lnR w="19050">
                      <a:solidFill>
                        <a:srgbClr val="FFFFFF"/>
                      </a:solidFill>
                      <a:prstDash val="solid"/>
                    </a:lnR>
                    <a:lnT w="28575">
                      <a:solidFill>
                        <a:srgbClr val="FFFFFF"/>
                      </a:solidFill>
                      <a:prstDash val="solid"/>
                    </a:lnT>
                    <a:solidFill>
                      <a:srgbClr val="6B283B"/>
                    </a:solidFill>
                  </a:tcPr>
                </a:tc>
                <a:tc>
                  <a:txBody>
                    <a:bodyPr/>
                    <a:lstStyle/>
                    <a:p>
                      <a:pPr marL="8890" algn="ctr">
                        <a:lnSpc>
                          <a:spcPct val="100000"/>
                        </a:lnSpc>
                        <a:spcBef>
                          <a:spcPts val="1400"/>
                        </a:spcBef>
                      </a:pPr>
                      <a:r>
                        <a:rPr sz="4100" spc="20" dirty="0">
                          <a:solidFill>
                            <a:srgbClr val="EBEBEB"/>
                          </a:solidFill>
                          <a:latin typeface="Courier New"/>
                          <a:cs typeface="Courier New"/>
                        </a:rPr>
                        <a:t>e5</a:t>
                      </a:r>
                      <a:endParaRPr sz="4100" dirty="0">
                        <a:latin typeface="Courier New"/>
                        <a:cs typeface="Courier New"/>
                      </a:endParaRPr>
                    </a:p>
                  </a:txBody>
                  <a:tcPr marL="0" marR="0" marT="177800" marB="0">
                    <a:lnL w="19050">
                      <a:solidFill>
                        <a:srgbClr val="FFFFFF"/>
                      </a:solidFill>
                      <a:prstDash val="solid"/>
                    </a:lnL>
                    <a:lnT w="28575">
                      <a:solidFill>
                        <a:srgbClr val="FFFFFF"/>
                      </a:solidFill>
                      <a:prstDash val="solid"/>
                    </a:lnT>
                    <a:solidFill>
                      <a:srgbClr val="6B283B"/>
                    </a:solidFill>
                  </a:tcPr>
                </a:tc>
                <a:extLst>
                  <a:ext uri="{0D108BD9-81ED-4DB2-BD59-A6C34878D82A}">
                    <a16:rowId xmlns:a16="http://schemas.microsoft.com/office/drawing/2014/main" val="10003"/>
                  </a:ext>
                </a:extLst>
              </a:tr>
            </a:tbl>
          </a:graphicData>
        </a:graphic>
      </p:graphicFrame>
      <p:graphicFrame>
        <p:nvGraphicFramePr>
          <p:cNvPr id="12" name="object 7">
            <a:extLst>
              <a:ext uri="{FF2B5EF4-FFF2-40B4-BE49-F238E27FC236}">
                <a16:creationId xmlns:a16="http://schemas.microsoft.com/office/drawing/2014/main" id="{264BE086-0438-C2B7-21E4-8CC4CE2C363E}"/>
              </a:ext>
            </a:extLst>
          </p:cNvPr>
          <p:cNvGraphicFramePr>
            <a:graphicFrameLocks noGrp="1"/>
          </p:cNvGraphicFramePr>
          <p:nvPr>
            <p:extLst>
              <p:ext uri="{D42A27DB-BD31-4B8C-83A1-F6EECF244321}">
                <p14:modId xmlns:p14="http://schemas.microsoft.com/office/powerpoint/2010/main" val="665074120"/>
              </p:ext>
            </p:extLst>
          </p:nvPr>
        </p:nvGraphicFramePr>
        <p:xfrm>
          <a:off x="2415502" y="3565151"/>
          <a:ext cx="4203699" cy="4179047"/>
        </p:xfrm>
        <a:graphic>
          <a:graphicData uri="http://schemas.openxmlformats.org/drawingml/2006/table">
            <a:tbl>
              <a:tblPr firstRow="1" bandRow="1">
                <a:tableStyleId>{2D5ABB26-0587-4C30-8999-92F81FD0307C}</a:tableStyleId>
              </a:tblPr>
              <a:tblGrid>
                <a:gridCol w="1046480">
                  <a:extLst>
                    <a:ext uri="{9D8B030D-6E8A-4147-A177-3AD203B41FA5}">
                      <a16:colId xmlns:a16="http://schemas.microsoft.com/office/drawing/2014/main" val="20000"/>
                    </a:ext>
                  </a:extLst>
                </a:gridCol>
                <a:gridCol w="1062990">
                  <a:extLst>
                    <a:ext uri="{9D8B030D-6E8A-4147-A177-3AD203B41FA5}">
                      <a16:colId xmlns:a16="http://schemas.microsoft.com/office/drawing/2014/main" val="20001"/>
                    </a:ext>
                  </a:extLst>
                </a:gridCol>
                <a:gridCol w="1055370">
                  <a:extLst>
                    <a:ext uri="{9D8B030D-6E8A-4147-A177-3AD203B41FA5}">
                      <a16:colId xmlns:a16="http://schemas.microsoft.com/office/drawing/2014/main" val="20002"/>
                    </a:ext>
                  </a:extLst>
                </a:gridCol>
                <a:gridCol w="1038859">
                  <a:extLst>
                    <a:ext uri="{9D8B030D-6E8A-4147-A177-3AD203B41FA5}">
                      <a16:colId xmlns:a16="http://schemas.microsoft.com/office/drawing/2014/main" val="20003"/>
                    </a:ext>
                  </a:extLst>
                </a:gridCol>
              </a:tblGrid>
              <a:tr h="1039991">
                <a:tc>
                  <a:txBody>
                    <a:bodyPr/>
                    <a:lstStyle/>
                    <a:p>
                      <a:pPr marL="200025">
                        <a:lnSpc>
                          <a:spcPct val="100000"/>
                        </a:lnSpc>
                        <a:spcBef>
                          <a:spcPts val="1325"/>
                        </a:spcBef>
                      </a:pPr>
                      <a:r>
                        <a:rPr sz="4100" spc="20" dirty="0">
                          <a:solidFill>
                            <a:srgbClr val="EBEBEB"/>
                          </a:solidFill>
                          <a:latin typeface="Courier New"/>
                          <a:cs typeface="Courier New"/>
                        </a:rPr>
                        <a:t>D4</a:t>
                      </a:r>
                      <a:endParaRPr sz="4100">
                        <a:latin typeface="Courier New"/>
                        <a:cs typeface="Courier New"/>
                      </a:endParaRPr>
                    </a:p>
                  </a:txBody>
                  <a:tcPr marL="0" marR="0" marT="168275" marB="0">
                    <a:lnR w="38100">
                      <a:solidFill>
                        <a:srgbClr val="FFFFFF"/>
                      </a:solidFill>
                      <a:prstDash val="solid"/>
                    </a:lnR>
                    <a:lnB w="28575">
                      <a:solidFill>
                        <a:srgbClr val="FFFFFF"/>
                      </a:solidFill>
                      <a:prstDash val="solid"/>
                    </a:lnB>
                    <a:solidFill>
                      <a:srgbClr val="FC7D49"/>
                    </a:solidFill>
                  </a:tcPr>
                </a:tc>
                <a:tc>
                  <a:txBody>
                    <a:bodyPr/>
                    <a:lstStyle/>
                    <a:p>
                      <a:pPr marL="215900">
                        <a:lnSpc>
                          <a:spcPct val="100000"/>
                        </a:lnSpc>
                        <a:spcBef>
                          <a:spcPts val="1325"/>
                        </a:spcBef>
                      </a:pPr>
                      <a:r>
                        <a:rPr sz="4100" spc="20" dirty="0">
                          <a:solidFill>
                            <a:srgbClr val="EBEBEB"/>
                          </a:solidFill>
                          <a:latin typeface="Courier New"/>
                          <a:cs typeface="Courier New"/>
                        </a:rPr>
                        <a:t>e0</a:t>
                      </a:r>
                      <a:endParaRPr sz="4100">
                        <a:latin typeface="Courier New"/>
                        <a:cs typeface="Courier New"/>
                      </a:endParaRPr>
                    </a:p>
                  </a:txBody>
                  <a:tcPr marL="0" marR="0" marT="168275" marB="0">
                    <a:lnL w="38100">
                      <a:solidFill>
                        <a:srgbClr val="FFFFFF"/>
                      </a:solidFill>
                      <a:prstDash val="solid"/>
                    </a:lnL>
                    <a:lnR w="38100">
                      <a:solidFill>
                        <a:srgbClr val="FFFFFF"/>
                      </a:solidFill>
                      <a:prstDash val="solid"/>
                    </a:lnR>
                    <a:lnB w="28575">
                      <a:solidFill>
                        <a:srgbClr val="FFFFFF"/>
                      </a:solidFill>
                      <a:prstDash val="solid"/>
                    </a:lnB>
                    <a:solidFill>
                      <a:srgbClr val="CF423C"/>
                    </a:solidFill>
                  </a:tcPr>
                </a:tc>
                <a:tc>
                  <a:txBody>
                    <a:bodyPr/>
                    <a:lstStyle/>
                    <a:p>
                      <a:pPr marL="6985" algn="ctr">
                        <a:lnSpc>
                          <a:spcPct val="100000"/>
                        </a:lnSpc>
                        <a:spcBef>
                          <a:spcPts val="1325"/>
                        </a:spcBef>
                      </a:pPr>
                      <a:r>
                        <a:rPr sz="4100" spc="20" dirty="0">
                          <a:solidFill>
                            <a:srgbClr val="EBEBEB"/>
                          </a:solidFill>
                          <a:latin typeface="Courier New"/>
                          <a:cs typeface="Courier New"/>
                        </a:rPr>
                        <a:t>b8</a:t>
                      </a:r>
                      <a:endParaRPr sz="4100">
                        <a:latin typeface="Courier New"/>
                        <a:cs typeface="Courier New"/>
                      </a:endParaRPr>
                    </a:p>
                  </a:txBody>
                  <a:tcPr marL="0" marR="0" marT="168275" marB="0">
                    <a:lnL w="38100">
                      <a:solidFill>
                        <a:srgbClr val="FFFFFF"/>
                      </a:solidFill>
                      <a:prstDash val="solid"/>
                    </a:lnL>
                    <a:lnR w="19050">
                      <a:solidFill>
                        <a:srgbClr val="FFFFFF"/>
                      </a:solidFill>
                      <a:prstDash val="solid"/>
                    </a:lnR>
                    <a:lnB w="28575">
                      <a:solidFill>
                        <a:srgbClr val="FFFFFF"/>
                      </a:solidFill>
                      <a:prstDash val="solid"/>
                    </a:lnB>
                    <a:solidFill>
                      <a:srgbClr val="7A1631"/>
                    </a:solidFill>
                  </a:tcPr>
                </a:tc>
                <a:tc>
                  <a:txBody>
                    <a:bodyPr/>
                    <a:lstStyle/>
                    <a:p>
                      <a:pPr marL="8890" algn="ctr">
                        <a:lnSpc>
                          <a:spcPct val="100000"/>
                        </a:lnSpc>
                        <a:spcBef>
                          <a:spcPts val="1325"/>
                        </a:spcBef>
                      </a:pPr>
                      <a:r>
                        <a:rPr sz="4100" spc="20" dirty="0">
                          <a:solidFill>
                            <a:srgbClr val="EBEBEB"/>
                          </a:solidFill>
                          <a:latin typeface="Courier New"/>
                          <a:cs typeface="Courier New"/>
                        </a:rPr>
                        <a:t>1e</a:t>
                      </a:r>
                      <a:endParaRPr sz="4100">
                        <a:latin typeface="Courier New"/>
                        <a:cs typeface="Courier New"/>
                      </a:endParaRPr>
                    </a:p>
                  </a:txBody>
                  <a:tcPr marL="0" marR="0" marT="168275" marB="0">
                    <a:lnL w="19050">
                      <a:solidFill>
                        <a:srgbClr val="FFFFFF"/>
                      </a:solidFill>
                      <a:prstDash val="solid"/>
                    </a:lnL>
                    <a:lnB w="28575">
                      <a:solidFill>
                        <a:srgbClr val="FFFFFF"/>
                      </a:solidFill>
                      <a:prstDash val="solid"/>
                    </a:lnB>
                    <a:solidFill>
                      <a:srgbClr val="3F0B1B"/>
                    </a:solidFill>
                  </a:tcPr>
                </a:tc>
                <a:extLst>
                  <a:ext uri="{0D108BD9-81ED-4DB2-BD59-A6C34878D82A}">
                    <a16:rowId xmlns:a16="http://schemas.microsoft.com/office/drawing/2014/main" val="10000"/>
                  </a:ext>
                </a:extLst>
              </a:tr>
              <a:tr h="1042390">
                <a:tc>
                  <a:txBody>
                    <a:bodyPr/>
                    <a:lstStyle/>
                    <a:p>
                      <a:pPr marL="200025">
                        <a:lnSpc>
                          <a:spcPct val="100000"/>
                        </a:lnSpc>
                        <a:spcBef>
                          <a:spcPts val="1400"/>
                        </a:spcBef>
                      </a:pPr>
                      <a:r>
                        <a:rPr sz="4100" spc="20" dirty="0">
                          <a:solidFill>
                            <a:srgbClr val="EBEBEB"/>
                          </a:solidFill>
                          <a:latin typeface="Courier New"/>
                          <a:cs typeface="Courier New"/>
                        </a:rPr>
                        <a:t>27</a:t>
                      </a:r>
                      <a:endParaRPr sz="4100" dirty="0">
                        <a:latin typeface="Courier New"/>
                        <a:cs typeface="Courier New"/>
                      </a:endParaRPr>
                    </a:p>
                  </a:txBody>
                  <a:tcPr marL="0" marR="0" marT="177800" marB="0">
                    <a:lnR w="38100">
                      <a:solidFill>
                        <a:srgbClr val="FFFFFF"/>
                      </a:solidFill>
                      <a:prstDash val="solid"/>
                    </a:lnR>
                    <a:lnT w="28575">
                      <a:solidFill>
                        <a:srgbClr val="FFFFFF"/>
                      </a:solidFill>
                      <a:prstDash val="solid"/>
                    </a:lnT>
                    <a:solidFill>
                      <a:srgbClr val="FC7D49"/>
                    </a:solidFill>
                  </a:tcPr>
                </a:tc>
                <a:tc>
                  <a:txBody>
                    <a:bodyPr/>
                    <a:lstStyle/>
                    <a:p>
                      <a:pPr marL="215900">
                        <a:lnSpc>
                          <a:spcPct val="100000"/>
                        </a:lnSpc>
                        <a:spcBef>
                          <a:spcPts val="1400"/>
                        </a:spcBef>
                      </a:pPr>
                      <a:r>
                        <a:rPr sz="4100" spc="20" dirty="0">
                          <a:solidFill>
                            <a:srgbClr val="EBEBEB"/>
                          </a:solidFill>
                          <a:latin typeface="Courier New"/>
                          <a:cs typeface="Courier New"/>
                        </a:rPr>
                        <a:t>bf</a:t>
                      </a:r>
                      <a:endParaRPr sz="4100">
                        <a:latin typeface="Courier New"/>
                        <a:cs typeface="Courier New"/>
                      </a:endParaRPr>
                    </a:p>
                  </a:txBody>
                  <a:tcPr marL="0" marR="0" marT="177800" marB="0">
                    <a:lnL w="38100">
                      <a:solidFill>
                        <a:srgbClr val="FFFFFF"/>
                      </a:solidFill>
                      <a:prstDash val="solid"/>
                    </a:lnL>
                    <a:lnR w="38100">
                      <a:solidFill>
                        <a:srgbClr val="FFFFFF"/>
                      </a:solidFill>
                      <a:prstDash val="solid"/>
                    </a:lnR>
                    <a:lnT w="28575">
                      <a:solidFill>
                        <a:srgbClr val="FFFFFF"/>
                      </a:solidFill>
                      <a:prstDash val="solid"/>
                    </a:lnT>
                    <a:solidFill>
                      <a:srgbClr val="CF423C"/>
                    </a:solidFill>
                  </a:tcPr>
                </a:tc>
                <a:tc>
                  <a:txBody>
                    <a:bodyPr/>
                    <a:lstStyle/>
                    <a:p>
                      <a:pPr marL="6985" algn="ctr">
                        <a:lnSpc>
                          <a:spcPct val="100000"/>
                        </a:lnSpc>
                        <a:spcBef>
                          <a:spcPts val="1400"/>
                        </a:spcBef>
                      </a:pPr>
                      <a:r>
                        <a:rPr sz="4100" spc="20" dirty="0">
                          <a:solidFill>
                            <a:srgbClr val="EBEBEB"/>
                          </a:solidFill>
                          <a:latin typeface="Courier New"/>
                          <a:cs typeface="Courier New"/>
                        </a:rPr>
                        <a:t>b4</a:t>
                      </a:r>
                      <a:endParaRPr sz="4100">
                        <a:latin typeface="Courier New"/>
                        <a:cs typeface="Courier New"/>
                      </a:endParaRPr>
                    </a:p>
                  </a:txBody>
                  <a:tcPr marL="0" marR="0" marT="177800" marB="0">
                    <a:lnL w="38100">
                      <a:solidFill>
                        <a:srgbClr val="FFFFFF"/>
                      </a:solidFill>
                      <a:prstDash val="solid"/>
                    </a:lnL>
                    <a:lnR w="19050">
                      <a:solidFill>
                        <a:srgbClr val="FFFFFF"/>
                      </a:solidFill>
                      <a:prstDash val="solid"/>
                    </a:lnR>
                    <a:lnT w="28575">
                      <a:solidFill>
                        <a:srgbClr val="FFFFFF"/>
                      </a:solidFill>
                      <a:prstDash val="solid"/>
                    </a:lnT>
                    <a:solidFill>
                      <a:srgbClr val="7A1631"/>
                    </a:solidFill>
                  </a:tcPr>
                </a:tc>
                <a:tc>
                  <a:txBody>
                    <a:bodyPr/>
                    <a:lstStyle/>
                    <a:p>
                      <a:pPr marL="8890" algn="ctr">
                        <a:lnSpc>
                          <a:spcPct val="100000"/>
                        </a:lnSpc>
                        <a:spcBef>
                          <a:spcPts val="1400"/>
                        </a:spcBef>
                      </a:pPr>
                      <a:r>
                        <a:rPr sz="4100" spc="20" dirty="0">
                          <a:solidFill>
                            <a:srgbClr val="EBEBEB"/>
                          </a:solidFill>
                          <a:latin typeface="Courier New"/>
                          <a:cs typeface="Courier New"/>
                        </a:rPr>
                        <a:t>41</a:t>
                      </a:r>
                      <a:endParaRPr sz="4100">
                        <a:latin typeface="Courier New"/>
                        <a:cs typeface="Courier New"/>
                      </a:endParaRPr>
                    </a:p>
                  </a:txBody>
                  <a:tcPr marL="0" marR="0" marT="177800" marB="0">
                    <a:lnL w="19050">
                      <a:solidFill>
                        <a:srgbClr val="FFFFFF"/>
                      </a:solidFill>
                      <a:prstDash val="solid"/>
                    </a:lnL>
                    <a:lnT w="28575">
                      <a:solidFill>
                        <a:srgbClr val="FFFFFF"/>
                      </a:solidFill>
                      <a:prstDash val="solid"/>
                    </a:lnT>
                    <a:solidFill>
                      <a:srgbClr val="3F0B1B"/>
                    </a:solidFill>
                  </a:tcPr>
                </a:tc>
                <a:extLst>
                  <a:ext uri="{0D108BD9-81ED-4DB2-BD59-A6C34878D82A}">
                    <a16:rowId xmlns:a16="http://schemas.microsoft.com/office/drawing/2014/main" val="10001"/>
                  </a:ext>
                </a:extLst>
              </a:tr>
              <a:tr h="1049532">
                <a:tc>
                  <a:txBody>
                    <a:bodyPr/>
                    <a:lstStyle/>
                    <a:p>
                      <a:pPr marL="200025">
                        <a:lnSpc>
                          <a:spcPct val="100000"/>
                        </a:lnSpc>
                        <a:spcBef>
                          <a:spcPts val="1460"/>
                        </a:spcBef>
                      </a:pPr>
                      <a:r>
                        <a:rPr sz="4100" spc="20" dirty="0">
                          <a:solidFill>
                            <a:srgbClr val="EBEBEB"/>
                          </a:solidFill>
                          <a:latin typeface="Courier New"/>
                          <a:cs typeface="Courier New"/>
                        </a:rPr>
                        <a:t>11</a:t>
                      </a:r>
                      <a:endParaRPr sz="4100">
                        <a:latin typeface="Courier New"/>
                        <a:cs typeface="Courier New"/>
                      </a:endParaRPr>
                    </a:p>
                  </a:txBody>
                  <a:tcPr marL="0" marR="0" marT="185420" marB="0">
                    <a:lnR w="38100">
                      <a:solidFill>
                        <a:srgbClr val="FFFFFF"/>
                      </a:solidFill>
                      <a:prstDash val="solid"/>
                    </a:lnR>
                    <a:solidFill>
                      <a:srgbClr val="FC7D49"/>
                    </a:solidFill>
                  </a:tcPr>
                </a:tc>
                <a:tc>
                  <a:txBody>
                    <a:bodyPr/>
                    <a:lstStyle/>
                    <a:p>
                      <a:pPr marL="215900">
                        <a:lnSpc>
                          <a:spcPct val="100000"/>
                        </a:lnSpc>
                        <a:spcBef>
                          <a:spcPts val="1460"/>
                        </a:spcBef>
                      </a:pPr>
                      <a:r>
                        <a:rPr sz="4100" spc="20" dirty="0">
                          <a:solidFill>
                            <a:srgbClr val="EBEBEB"/>
                          </a:solidFill>
                          <a:latin typeface="Courier New"/>
                          <a:cs typeface="Courier New"/>
                        </a:rPr>
                        <a:t>98</a:t>
                      </a:r>
                      <a:endParaRPr sz="4100">
                        <a:latin typeface="Courier New"/>
                        <a:cs typeface="Courier New"/>
                      </a:endParaRPr>
                    </a:p>
                  </a:txBody>
                  <a:tcPr marL="0" marR="0" marT="185420" marB="0">
                    <a:lnL w="38100">
                      <a:solidFill>
                        <a:srgbClr val="FFFFFF"/>
                      </a:solidFill>
                      <a:prstDash val="solid"/>
                    </a:lnL>
                    <a:lnR w="38100">
                      <a:solidFill>
                        <a:srgbClr val="FFFFFF"/>
                      </a:solidFill>
                      <a:prstDash val="solid"/>
                    </a:lnR>
                    <a:solidFill>
                      <a:srgbClr val="CF423C"/>
                    </a:solidFill>
                  </a:tcPr>
                </a:tc>
                <a:tc>
                  <a:txBody>
                    <a:bodyPr/>
                    <a:lstStyle/>
                    <a:p>
                      <a:pPr marL="6985" algn="ctr">
                        <a:lnSpc>
                          <a:spcPct val="100000"/>
                        </a:lnSpc>
                        <a:spcBef>
                          <a:spcPts val="1460"/>
                        </a:spcBef>
                      </a:pPr>
                      <a:r>
                        <a:rPr sz="4100" spc="20" dirty="0">
                          <a:solidFill>
                            <a:srgbClr val="EBEBEB"/>
                          </a:solidFill>
                          <a:latin typeface="Courier New"/>
                          <a:cs typeface="Courier New"/>
                        </a:rPr>
                        <a:t>5d</a:t>
                      </a:r>
                      <a:endParaRPr sz="4100">
                        <a:latin typeface="Courier New"/>
                        <a:cs typeface="Courier New"/>
                      </a:endParaRPr>
                    </a:p>
                  </a:txBody>
                  <a:tcPr marL="0" marR="0" marT="185420" marB="0">
                    <a:lnL w="38100">
                      <a:solidFill>
                        <a:srgbClr val="FFFFFF"/>
                      </a:solidFill>
                      <a:prstDash val="solid"/>
                    </a:lnL>
                    <a:lnR w="19050">
                      <a:solidFill>
                        <a:srgbClr val="FFFFFF"/>
                      </a:solidFill>
                      <a:prstDash val="solid"/>
                    </a:lnR>
                    <a:solidFill>
                      <a:srgbClr val="7A1631"/>
                    </a:solidFill>
                  </a:tcPr>
                </a:tc>
                <a:tc>
                  <a:txBody>
                    <a:bodyPr/>
                    <a:lstStyle/>
                    <a:p>
                      <a:pPr marL="8890" algn="ctr">
                        <a:lnSpc>
                          <a:spcPct val="100000"/>
                        </a:lnSpc>
                        <a:spcBef>
                          <a:spcPts val="1460"/>
                        </a:spcBef>
                      </a:pPr>
                      <a:r>
                        <a:rPr sz="4100" spc="20" dirty="0">
                          <a:solidFill>
                            <a:srgbClr val="EBEBEB"/>
                          </a:solidFill>
                          <a:latin typeface="Courier New"/>
                          <a:cs typeface="Courier New"/>
                        </a:rPr>
                        <a:t>52</a:t>
                      </a:r>
                      <a:endParaRPr sz="4100" dirty="0">
                        <a:latin typeface="Courier New"/>
                        <a:cs typeface="Courier New"/>
                      </a:endParaRPr>
                    </a:p>
                  </a:txBody>
                  <a:tcPr marL="0" marR="0" marT="185420" marB="0">
                    <a:lnL w="19050">
                      <a:solidFill>
                        <a:srgbClr val="FFFFFF"/>
                      </a:solidFill>
                      <a:prstDash val="solid"/>
                    </a:lnL>
                    <a:solidFill>
                      <a:srgbClr val="3F0B1B"/>
                    </a:solidFill>
                  </a:tcPr>
                </a:tc>
                <a:extLst>
                  <a:ext uri="{0D108BD9-81ED-4DB2-BD59-A6C34878D82A}">
                    <a16:rowId xmlns:a16="http://schemas.microsoft.com/office/drawing/2014/main" val="10002"/>
                  </a:ext>
                </a:extLst>
              </a:tr>
              <a:tr h="1047134">
                <a:tc>
                  <a:txBody>
                    <a:bodyPr/>
                    <a:lstStyle/>
                    <a:p>
                      <a:pPr marL="200025">
                        <a:lnSpc>
                          <a:spcPct val="100000"/>
                        </a:lnSpc>
                        <a:spcBef>
                          <a:spcPts val="1460"/>
                        </a:spcBef>
                      </a:pPr>
                      <a:r>
                        <a:rPr sz="4100" spc="20" dirty="0">
                          <a:solidFill>
                            <a:srgbClr val="EBEBEB"/>
                          </a:solidFill>
                          <a:latin typeface="Courier New"/>
                          <a:cs typeface="Courier New"/>
                        </a:rPr>
                        <a:t>ae</a:t>
                      </a:r>
                      <a:endParaRPr sz="4100">
                        <a:latin typeface="Courier New"/>
                        <a:cs typeface="Courier New"/>
                      </a:endParaRPr>
                    </a:p>
                  </a:txBody>
                  <a:tcPr marL="0" marR="0" marT="185420" marB="0">
                    <a:lnR w="38100">
                      <a:solidFill>
                        <a:srgbClr val="FFFFFF"/>
                      </a:solidFill>
                      <a:prstDash val="solid"/>
                    </a:lnR>
                    <a:solidFill>
                      <a:srgbClr val="FC7D49"/>
                    </a:solidFill>
                  </a:tcPr>
                </a:tc>
                <a:tc>
                  <a:txBody>
                    <a:bodyPr/>
                    <a:lstStyle/>
                    <a:p>
                      <a:pPr marL="215900">
                        <a:lnSpc>
                          <a:spcPct val="100000"/>
                        </a:lnSpc>
                        <a:spcBef>
                          <a:spcPts val="1460"/>
                        </a:spcBef>
                      </a:pPr>
                      <a:r>
                        <a:rPr sz="4100" spc="20" dirty="0">
                          <a:solidFill>
                            <a:srgbClr val="EBEBEB"/>
                          </a:solidFill>
                          <a:latin typeface="Courier New"/>
                          <a:cs typeface="Courier New"/>
                        </a:rPr>
                        <a:t>f1</a:t>
                      </a:r>
                      <a:endParaRPr sz="4100">
                        <a:latin typeface="Courier New"/>
                        <a:cs typeface="Courier New"/>
                      </a:endParaRPr>
                    </a:p>
                  </a:txBody>
                  <a:tcPr marL="0" marR="0" marT="185420" marB="0">
                    <a:lnL w="38100">
                      <a:solidFill>
                        <a:srgbClr val="FFFFFF"/>
                      </a:solidFill>
                      <a:prstDash val="solid"/>
                    </a:lnL>
                    <a:lnR w="38100">
                      <a:solidFill>
                        <a:srgbClr val="FFFFFF"/>
                      </a:solidFill>
                      <a:prstDash val="solid"/>
                    </a:lnR>
                    <a:solidFill>
                      <a:srgbClr val="CF423C"/>
                    </a:solidFill>
                  </a:tcPr>
                </a:tc>
                <a:tc>
                  <a:txBody>
                    <a:bodyPr/>
                    <a:lstStyle/>
                    <a:p>
                      <a:pPr marL="6985" algn="ctr">
                        <a:lnSpc>
                          <a:spcPct val="100000"/>
                        </a:lnSpc>
                        <a:spcBef>
                          <a:spcPts val="1460"/>
                        </a:spcBef>
                      </a:pPr>
                      <a:r>
                        <a:rPr sz="4100" spc="20" dirty="0">
                          <a:solidFill>
                            <a:srgbClr val="EBEBEB"/>
                          </a:solidFill>
                          <a:latin typeface="Courier New"/>
                          <a:cs typeface="Courier New"/>
                        </a:rPr>
                        <a:t>e5</a:t>
                      </a:r>
                      <a:endParaRPr sz="4100">
                        <a:latin typeface="Courier New"/>
                        <a:cs typeface="Courier New"/>
                      </a:endParaRPr>
                    </a:p>
                  </a:txBody>
                  <a:tcPr marL="0" marR="0" marT="185420" marB="0">
                    <a:lnL w="38100">
                      <a:solidFill>
                        <a:srgbClr val="FFFFFF"/>
                      </a:solidFill>
                      <a:prstDash val="solid"/>
                    </a:lnL>
                    <a:lnR w="19050">
                      <a:solidFill>
                        <a:srgbClr val="FFFFFF"/>
                      </a:solidFill>
                      <a:prstDash val="solid"/>
                    </a:lnR>
                    <a:solidFill>
                      <a:srgbClr val="7A1631"/>
                    </a:solidFill>
                  </a:tcPr>
                </a:tc>
                <a:tc>
                  <a:txBody>
                    <a:bodyPr/>
                    <a:lstStyle/>
                    <a:p>
                      <a:pPr marL="8890" algn="ctr">
                        <a:lnSpc>
                          <a:spcPct val="100000"/>
                        </a:lnSpc>
                        <a:spcBef>
                          <a:spcPts val="1460"/>
                        </a:spcBef>
                      </a:pPr>
                      <a:r>
                        <a:rPr sz="4100" spc="20" dirty="0">
                          <a:solidFill>
                            <a:srgbClr val="EBEBEB"/>
                          </a:solidFill>
                          <a:latin typeface="Courier New"/>
                          <a:cs typeface="Courier New"/>
                        </a:rPr>
                        <a:t>30</a:t>
                      </a:r>
                      <a:endParaRPr sz="4100" dirty="0">
                        <a:latin typeface="Courier New"/>
                        <a:cs typeface="Courier New"/>
                      </a:endParaRPr>
                    </a:p>
                  </a:txBody>
                  <a:tcPr marL="0" marR="0" marT="185420" marB="0">
                    <a:lnL w="19050">
                      <a:solidFill>
                        <a:srgbClr val="FFFFFF"/>
                      </a:solidFill>
                      <a:prstDash val="solid"/>
                    </a:lnL>
                    <a:solidFill>
                      <a:srgbClr val="3F0B1B"/>
                    </a:solidFill>
                  </a:tcPr>
                </a:tc>
                <a:extLst>
                  <a:ext uri="{0D108BD9-81ED-4DB2-BD59-A6C34878D82A}">
                    <a16:rowId xmlns:a16="http://schemas.microsoft.com/office/drawing/2014/main" val="10003"/>
                  </a:ext>
                </a:extLst>
              </a:tr>
            </a:tbl>
          </a:graphicData>
        </a:graphic>
      </p:graphicFrame>
      <p:grpSp>
        <p:nvGrpSpPr>
          <p:cNvPr id="16" name="object 9">
            <a:extLst>
              <a:ext uri="{FF2B5EF4-FFF2-40B4-BE49-F238E27FC236}">
                <a16:creationId xmlns:a16="http://schemas.microsoft.com/office/drawing/2014/main" id="{79E1653D-96C5-4AD1-0416-AC615B4FB308}"/>
              </a:ext>
            </a:extLst>
          </p:cNvPr>
          <p:cNvGrpSpPr/>
          <p:nvPr/>
        </p:nvGrpSpPr>
        <p:grpSpPr>
          <a:xfrm rot="10800000">
            <a:off x="12083415" y="5022513"/>
            <a:ext cx="1423670" cy="213995"/>
            <a:chOff x="9800947" y="5022708"/>
            <a:chExt cx="1423670" cy="213995"/>
          </a:xfrm>
        </p:grpSpPr>
        <p:sp>
          <p:nvSpPr>
            <p:cNvPr id="23" name="object 10">
              <a:extLst>
                <a:ext uri="{FF2B5EF4-FFF2-40B4-BE49-F238E27FC236}">
                  <a16:creationId xmlns:a16="http://schemas.microsoft.com/office/drawing/2014/main" id="{147ED940-5672-7BA4-D792-64D6912B5E78}"/>
                </a:ext>
              </a:extLst>
            </p:cNvPr>
            <p:cNvSpPr/>
            <p:nvPr/>
          </p:nvSpPr>
          <p:spPr>
            <a:xfrm>
              <a:off x="9988378" y="5129511"/>
              <a:ext cx="1236345" cy="0"/>
            </a:xfrm>
            <a:custGeom>
              <a:avLst/>
              <a:gdLst/>
              <a:ahLst/>
              <a:cxnLst/>
              <a:rect l="l" t="t" r="r" b="b"/>
              <a:pathLst>
                <a:path w="1236345">
                  <a:moveTo>
                    <a:pt x="1235960" y="0"/>
                  </a:moveTo>
                  <a:lnTo>
                    <a:pt x="26177" y="0"/>
                  </a:lnTo>
                  <a:lnTo>
                    <a:pt x="0" y="0"/>
                  </a:lnTo>
                </a:path>
              </a:pathLst>
            </a:custGeom>
            <a:ln w="52354">
              <a:solidFill>
                <a:srgbClr val="6B788D"/>
              </a:solidFill>
            </a:ln>
          </p:spPr>
          <p:txBody>
            <a:bodyPr wrap="square" lIns="0" tIns="0" rIns="0" bIns="0" rtlCol="0"/>
            <a:lstStyle/>
            <a:p>
              <a:endParaRPr/>
            </a:p>
          </p:txBody>
        </p:sp>
        <p:sp>
          <p:nvSpPr>
            <p:cNvPr id="24" name="object 11">
              <a:extLst>
                <a:ext uri="{FF2B5EF4-FFF2-40B4-BE49-F238E27FC236}">
                  <a16:creationId xmlns:a16="http://schemas.microsoft.com/office/drawing/2014/main" id="{7B0406DB-207B-3929-D729-74C7ABF23094}"/>
                </a:ext>
              </a:extLst>
            </p:cNvPr>
            <p:cNvSpPr/>
            <p:nvPr/>
          </p:nvSpPr>
          <p:spPr>
            <a:xfrm>
              <a:off x="9800947" y="5022708"/>
              <a:ext cx="213995" cy="213995"/>
            </a:xfrm>
            <a:custGeom>
              <a:avLst/>
              <a:gdLst/>
              <a:ahLst/>
              <a:cxnLst/>
              <a:rect l="l" t="t" r="r" b="b"/>
              <a:pathLst>
                <a:path w="213995" h="213995">
                  <a:moveTo>
                    <a:pt x="213606" y="0"/>
                  </a:moveTo>
                  <a:lnTo>
                    <a:pt x="0" y="106803"/>
                  </a:lnTo>
                  <a:lnTo>
                    <a:pt x="213606" y="213606"/>
                  </a:lnTo>
                  <a:lnTo>
                    <a:pt x="213606" y="0"/>
                  </a:lnTo>
                  <a:close/>
                </a:path>
              </a:pathLst>
            </a:custGeom>
            <a:solidFill>
              <a:srgbClr val="6B788D"/>
            </a:solidFill>
          </p:spPr>
          <p:txBody>
            <a:bodyPr wrap="square" lIns="0" tIns="0" rIns="0" bIns="0" rtlCol="0"/>
            <a:lstStyle/>
            <a:p>
              <a:endParaRPr/>
            </a:p>
          </p:txBody>
        </p:sp>
      </p:grpSp>
      <p:grpSp>
        <p:nvGrpSpPr>
          <p:cNvPr id="26" name="object 9">
            <a:extLst>
              <a:ext uri="{FF2B5EF4-FFF2-40B4-BE49-F238E27FC236}">
                <a16:creationId xmlns:a16="http://schemas.microsoft.com/office/drawing/2014/main" id="{80E33F38-F1CF-9543-9E79-06905E9F0DE9}"/>
              </a:ext>
            </a:extLst>
          </p:cNvPr>
          <p:cNvGrpSpPr/>
          <p:nvPr/>
        </p:nvGrpSpPr>
        <p:grpSpPr>
          <a:xfrm rot="10800000">
            <a:off x="12077494" y="6012752"/>
            <a:ext cx="1423670" cy="213995"/>
            <a:chOff x="9800947" y="5022708"/>
            <a:chExt cx="1423670" cy="213995"/>
          </a:xfrm>
        </p:grpSpPr>
        <p:sp>
          <p:nvSpPr>
            <p:cNvPr id="28" name="object 10">
              <a:extLst>
                <a:ext uri="{FF2B5EF4-FFF2-40B4-BE49-F238E27FC236}">
                  <a16:creationId xmlns:a16="http://schemas.microsoft.com/office/drawing/2014/main" id="{0FDF8BE2-1875-1F4C-91FC-71475B394EA7}"/>
                </a:ext>
              </a:extLst>
            </p:cNvPr>
            <p:cNvSpPr/>
            <p:nvPr/>
          </p:nvSpPr>
          <p:spPr>
            <a:xfrm>
              <a:off x="9988378" y="5129511"/>
              <a:ext cx="1236345" cy="0"/>
            </a:xfrm>
            <a:custGeom>
              <a:avLst/>
              <a:gdLst/>
              <a:ahLst/>
              <a:cxnLst/>
              <a:rect l="l" t="t" r="r" b="b"/>
              <a:pathLst>
                <a:path w="1236345">
                  <a:moveTo>
                    <a:pt x="1235960" y="0"/>
                  </a:moveTo>
                  <a:lnTo>
                    <a:pt x="26177" y="0"/>
                  </a:lnTo>
                  <a:lnTo>
                    <a:pt x="0" y="0"/>
                  </a:lnTo>
                </a:path>
              </a:pathLst>
            </a:custGeom>
            <a:ln w="52354">
              <a:solidFill>
                <a:srgbClr val="6B788D"/>
              </a:solidFill>
            </a:ln>
          </p:spPr>
          <p:txBody>
            <a:bodyPr wrap="square" lIns="0" tIns="0" rIns="0" bIns="0" rtlCol="0"/>
            <a:lstStyle/>
            <a:p>
              <a:endParaRPr/>
            </a:p>
          </p:txBody>
        </p:sp>
        <p:sp>
          <p:nvSpPr>
            <p:cNvPr id="29" name="object 11">
              <a:extLst>
                <a:ext uri="{FF2B5EF4-FFF2-40B4-BE49-F238E27FC236}">
                  <a16:creationId xmlns:a16="http://schemas.microsoft.com/office/drawing/2014/main" id="{554D5618-A7B0-52F2-6AA7-6DE6ADFD68BA}"/>
                </a:ext>
              </a:extLst>
            </p:cNvPr>
            <p:cNvSpPr/>
            <p:nvPr/>
          </p:nvSpPr>
          <p:spPr>
            <a:xfrm>
              <a:off x="9800947" y="5022708"/>
              <a:ext cx="213995" cy="213995"/>
            </a:xfrm>
            <a:custGeom>
              <a:avLst/>
              <a:gdLst/>
              <a:ahLst/>
              <a:cxnLst/>
              <a:rect l="l" t="t" r="r" b="b"/>
              <a:pathLst>
                <a:path w="213995" h="213995">
                  <a:moveTo>
                    <a:pt x="213606" y="0"/>
                  </a:moveTo>
                  <a:lnTo>
                    <a:pt x="0" y="106803"/>
                  </a:lnTo>
                  <a:lnTo>
                    <a:pt x="213606" y="213606"/>
                  </a:lnTo>
                  <a:lnTo>
                    <a:pt x="213606" y="0"/>
                  </a:lnTo>
                  <a:close/>
                </a:path>
              </a:pathLst>
            </a:custGeom>
            <a:solidFill>
              <a:srgbClr val="6B788D"/>
            </a:solidFill>
          </p:spPr>
          <p:txBody>
            <a:bodyPr wrap="square" lIns="0" tIns="0" rIns="0" bIns="0" rtlCol="0"/>
            <a:lstStyle/>
            <a:p>
              <a:endParaRPr/>
            </a:p>
          </p:txBody>
        </p:sp>
      </p:grpSp>
      <p:grpSp>
        <p:nvGrpSpPr>
          <p:cNvPr id="30" name="object 9">
            <a:extLst>
              <a:ext uri="{FF2B5EF4-FFF2-40B4-BE49-F238E27FC236}">
                <a16:creationId xmlns:a16="http://schemas.microsoft.com/office/drawing/2014/main" id="{545B8380-7AD4-CBE2-3489-0E320C546B89}"/>
              </a:ext>
            </a:extLst>
          </p:cNvPr>
          <p:cNvGrpSpPr/>
          <p:nvPr/>
        </p:nvGrpSpPr>
        <p:grpSpPr>
          <a:xfrm rot="10800000">
            <a:off x="12051278" y="7058757"/>
            <a:ext cx="1423670" cy="213995"/>
            <a:chOff x="9800947" y="5022708"/>
            <a:chExt cx="1423670" cy="213995"/>
          </a:xfrm>
        </p:grpSpPr>
        <p:sp>
          <p:nvSpPr>
            <p:cNvPr id="31" name="object 10">
              <a:extLst>
                <a:ext uri="{FF2B5EF4-FFF2-40B4-BE49-F238E27FC236}">
                  <a16:creationId xmlns:a16="http://schemas.microsoft.com/office/drawing/2014/main" id="{FED7C06D-8CFD-0D4C-8105-50B331F99C9F}"/>
                </a:ext>
              </a:extLst>
            </p:cNvPr>
            <p:cNvSpPr/>
            <p:nvPr/>
          </p:nvSpPr>
          <p:spPr>
            <a:xfrm>
              <a:off x="9988378" y="5129511"/>
              <a:ext cx="1236345" cy="0"/>
            </a:xfrm>
            <a:custGeom>
              <a:avLst/>
              <a:gdLst/>
              <a:ahLst/>
              <a:cxnLst/>
              <a:rect l="l" t="t" r="r" b="b"/>
              <a:pathLst>
                <a:path w="1236345">
                  <a:moveTo>
                    <a:pt x="1235960" y="0"/>
                  </a:moveTo>
                  <a:lnTo>
                    <a:pt x="26177" y="0"/>
                  </a:lnTo>
                  <a:lnTo>
                    <a:pt x="0" y="0"/>
                  </a:lnTo>
                </a:path>
              </a:pathLst>
            </a:custGeom>
            <a:ln w="52354">
              <a:solidFill>
                <a:srgbClr val="6B788D"/>
              </a:solidFill>
            </a:ln>
          </p:spPr>
          <p:txBody>
            <a:bodyPr wrap="square" lIns="0" tIns="0" rIns="0" bIns="0" rtlCol="0"/>
            <a:lstStyle/>
            <a:p>
              <a:endParaRPr/>
            </a:p>
          </p:txBody>
        </p:sp>
        <p:sp>
          <p:nvSpPr>
            <p:cNvPr id="32" name="object 11">
              <a:extLst>
                <a:ext uri="{FF2B5EF4-FFF2-40B4-BE49-F238E27FC236}">
                  <a16:creationId xmlns:a16="http://schemas.microsoft.com/office/drawing/2014/main" id="{BF25E57A-1D9F-A1B9-DBB2-DCCFE5608B78}"/>
                </a:ext>
              </a:extLst>
            </p:cNvPr>
            <p:cNvSpPr/>
            <p:nvPr/>
          </p:nvSpPr>
          <p:spPr>
            <a:xfrm>
              <a:off x="9800947" y="5022708"/>
              <a:ext cx="213995" cy="213995"/>
            </a:xfrm>
            <a:custGeom>
              <a:avLst/>
              <a:gdLst/>
              <a:ahLst/>
              <a:cxnLst/>
              <a:rect l="l" t="t" r="r" b="b"/>
              <a:pathLst>
                <a:path w="213995" h="213995">
                  <a:moveTo>
                    <a:pt x="213606" y="0"/>
                  </a:moveTo>
                  <a:lnTo>
                    <a:pt x="0" y="106803"/>
                  </a:lnTo>
                  <a:lnTo>
                    <a:pt x="213606" y="213606"/>
                  </a:lnTo>
                  <a:lnTo>
                    <a:pt x="213606" y="0"/>
                  </a:lnTo>
                  <a:close/>
                </a:path>
              </a:pathLst>
            </a:custGeom>
            <a:solidFill>
              <a:srgbClr val="6B788D"/>
            </a:solidFill>
          </p:spPr>
          <p:txBody>
            <a:bodyPr wrap="square" lIns="0" tIns="0" rIns="0" bIns="0" rtlCol="0"/>
            <a:lstStyle/>
            <a:p>
              <a:endParaRPr/>
            </a:p>
          </p:txBody>
        </p:sp>
      </p:grpSp>
    </p:spTree>
    <p:extLst>
      <p:ext uri="{BB962C8B-B14F-4D97-AF65-F5344CB8AC3E}">
        <p14:creationId xmlns:p14="http://schemas.microsoft.com/office/powerpoint/2010/main" val="3419078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16573" y="3996097"/>
            <a:ext cx="2272030" cy="3288029"/>
          </a:xfrm>
          <a:prstGeom prst="rect">
            <a:avLst/>
          </a:prstGeom>
        </p:spPr>
        <p:txBody>
          <a:bodyPr vert="horz" wrap="square" lIns="0" tIns="17145" rIns="0" bIns="0" rtlCol="0">
            <a:spAutoFit/>
          </a:bodyPr>
          <a:lstStyle/>
          <a:p>
            <a:pPr algn="ctr">
              <a:lnSpc>
                <a:spcPct val="100000"/>
              </a:lnSpc>
              <a:spcBef>
                <a:spcPts val="135"/>
              </a:spcBef>
            </a:pPr>
            <a:r>
              <a:rPr sz="2600" spc="150" dirty="0">
                <a:solidFill>
                  <a:srgbClr val="FFFFFF"/>
                </a:solidFill>
                <a:latin typeface="Tahoma"/>
                <a:cs typeface="Tahoma"/>
              </a:rPr>
              <a:t>SubBytes</a:t>
            </a:r>
            <a:endParaRPr sz="2600">
              <a:latin typeface="Tahoma"/>
              <a:cs typeface="Tahoma"/>
            </a:endParaRPr>
          </a:p>
          <a:p>
            <a:pPr marL="12700" marR="5080" algn="ctr">
              <a:lnSpc>
                <a:spcPts val="7540"/>
              </a:lnSpc>
              <a:spcBef>
                <a:spcPts val="695"/>
              </a:spcBef>
            </a:pPr>
            <a:r>
              <a:rPr sz="2600" spc="120" dirty="0">
                <a:solidFill>
                  <a:srgbClr val="FFFFFF"/>
                </a:solidFill>
                <a:latin typeface="Tahoma"/>
                <a:cs typeface="Tahoma"/>
              </a:rPr>
              <a:t>ShiftRows </a:t>
            </a:r>
            <a:r>
              <a:rPr sz="2600" spc="125" dirty="0">
                <a:solidFill>
                  <a:srgbClr val="FFFFFF"/>
                </a:solidFill>
                <a:latin typeface="Tahoma"/>
                <a:cs typeface="Tahoma"/>
              </a:rPr>
              <a:t> </a:t>
            </a:r>
            <a:r>
              <a:rPr sz="2600" spc="150" dirty="0">
                <a:solidFill>
                  <a:srgbClr val="FFFFFF"/>
                </a:solidFill>
                <a:latin typeface="Tahoma"/>
                <a:cs typeface="Tahoma"/>
              </a:rPr>
              <a:t>MixColumns </a:t>
            </a:r>
            <a:r>
              <a:rPr sz="2600" spc="155" dirty="0">
                <a:solidFill>
                  <a:srgbClr val="FFFFFF"/>
                </a:solidFill>
                <a:latin typeface="Tahoma"/>
                <a:cs typeface="Tahoma"/>
              </a:rPr>
              <a:t> </a:t>
            </a:r>
            <a:r>
              <a:rPr sz="2600" spc="150" dirty="0">
                <a:solidFill>
                  <a:srgbClr val="FFFFFF"/>
                </a:solidFill>
                <a:latin typeface="Tahoma"/>
                <a:cs typeface="Tahoma"/>
              </a:rPr>
              <a:t>AddRoundKey</a:t>
            </a:r>
            <a:endParaRPr sz="2600">
              <a:latin typeface="Tahoma"/>
              <a:cs typeface="Tahoma"/>
            </a:endParaRPr>
          </a:p>
        </p:txBody>
      </p:sp>
    </p:spTree>
    <p:extLst>
      <p:ext uri="{BB962C8B-B14F-4D97-AF65-F5344CB8AC3E}">
        <p14:creationId xmlns:p14="http://schemas.microsoft.com/office/powerpoint/2010/main" val="1857410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object 39"/>
          <p:cNvSpPr txBox="1"/>
          <p:nvPr/>
        </p:nvSpPr>
        <p:spPr>
          <a:xfrm>
            <a:off x="7825033" y="7329600"/>
            <a:ext cx="8988425" cy="2669064"/>
          </a:xfrm>
          <a:prstGeom prst="rect">
            <a:avLst/>
          </a:prstGeom>
        </p:spPr>
        <p:txBody>
          <a:bodyPr vert="horz" wrap="square" lIns="0" tIns="5715" rIns="0" bIns="0" rtlCol="0">
            <a:spAutoFit/>
          </a:bodyPr>
          <a:lstStyle/>
          <a:p>
            <a:pPr marL="12700" marR="5080">
              <a:lnSpc>
                <a:spcPct val="101600"/>
              </a:lnSpc>
              <a:spcBef>
                <a:spcPts val="45"/>
              </a:spcBef>
            </a:pPr>
            <a:r>
              <a:rPr sz="3450" spc="120" dirty="0">
                <a:solidFill>
                  <a:srgbClr val="535353"/>
                </a:solidFill>
                <a:latin typeface="Tahoma"/>
                <a:cs typeface="Tahoma"/>
              </a:rPr>
              <a:t>Questa</a:t>
            </a:r>
            <a:r>
              <a:rPr sz="3450" spc="-120" dirty="0">
                <a:solidFill>
                  <a:srgbClr val="535353"/>
                </a:solidFill>
                <a:latin typeface="Tahoma"/>
                <a:cs typeface="Tahoma"/>
              </a:rPr>
              <a:t> </a:t>
            </a:r>
            <a:r>
              <a:rPr sz="3450" spc="90" dirty="0">
                <a:solidFill>
                  <a:srgbClr val="535353"/>
                </a:solidFill>
                <a:latin typeface="Tahoma"/>
                <a:cs typeface="Tahoma"/>
              </a:rPr>
              <a:t>trasformazione</a:t>
            </a:r>
            <a:r>
              <a:rPr sz="3450" spc="-120" dirty="0">
                <a:solidFill>
                  <a:srgbClr val="535353"/>
                </a:solidFill>
                <a:latin typeface="Tahoma"/>
                <a:cs typeface="Tahoma"/>
              </a:rPr>
              <a:t> </a:t>
            </a:r>
            <a:r>
              <a:rPr sz="3450" spc="114" dirty="0">
                <a:solidFill>
                  <a:srgbClr val="535353"/>
                </a:solidFill>
                <a:latin typeface="Tahoma"/>
                <a:cs typeface="Tahoma"/>
              </a:rPr>
              <a:t>opera</a:t>
            </a:r>
            <a:r>
              <a:rPr sz="3450" spc="-114" dirty="0">
                <a:solidFill>
                  <a:srgbClr val="535353"/>
                </a:solidFill>
                <a:latin typeface="Tahoma"/>
                <a:cs typeface="Tahoma"/>
              </a:rPr>
              <a:t> </a:t>
            </a:r>
            <a:r>
              <a:rPr sz="3450" spc="160" dirty="0">
                <a:solidFill>
                  <a:srgbClr val="535353"/>
                </a:solidFill>
                <a:latin typeface="Tahoma"/>
                <a:cs typeface="Tahoma"/>
              </a:rPr>
              <a:t>su</a:t>
            </a:r>
            <a:r>
              <a:rPr sz="3450" spc="-120" dirty="0">
                <a:solidFill>
                  <a:srgbClr val="535353"/>
                </a:solidFill>
                <a:latin typeface="Tahoma"/>
                <a:cs typeface="Tahoma"/>
              </a:rPr>
              <a:t> </a:t>
            </a:r>
            <a:r>
              <a:rPr sz="3450" spc="80" dirty="0">
                <a:solidFill>
                  <a:srgbClr val="535353"/>
                </a:solidFill>
                <a:latin typeface="Tahoma"/>
                <a:cs typeface="Tahoma"/>
              </a:rPr>
              <a:t>una</a:t>
            </a:r>
            <a:r>
              <a:rPr sz="3450" spc="-120" dirty="0">
                <a:solidFill>
                  <a:srgbClr val="535353"/>
                </a:solidFill>
                <a:latin typeface="Tahoma"/>
                <a:cs typeface="Tahoma"/>
              </a:rPr>
              <a:t> </a:t>
            </a:r>
            <a:r>
              <a:rPr sz="3450" spc="120" dirty="0">
                <a:solidFill>
                  <a:srgbClr val="535353"/>
                </a:solidFill>
                <a:latin typeface="Tahoma"/>
                <a:cs typeface="Tahoma"/>
              </a:rPr>
              <a:t>singola </a:t>
            </a:r>
            <a:r>
              <a:rPr sz="3450" spc="-1060" dirty="0">
                <a:solidFill>
                  <a:srgbClr val="535353"/>
                </a:solidFill>
                <a:latin typeface="Tahoma"/>
                <a:cs typeface="Tahoma"/>
              </a:rPr>
              <a:t> </a:t>
            </a:r>
            <a:r>
              <a:rPr sz="3450" spc="110" dirty="0">
                <a:solidFill>
                  <a:srgbClr val="535353"/>
                </a:solidFill>
                <a:latin typeface="Tahoma"/>
                <a:cs typeface="Tahoma"/>
              </a:rPr>
              <a:t>colonna.</a:t>
            </a:r>
            <a:r>
              <a:rPr sz="3450" spc="-125" dirty="0">
                <a:solidFill>
                  <a:srgbClr val="535353"/>
                </a:solidFill>
                <a:latin typeface="Tahoma"/>
                <a:cs typeface="Tahoma"/>
              </a:rPr>
              <a:t> </a:t>
            </a:r>
            <a:r>
              <a:rPr sz="3450" spc="185" dirty="0">
                <a:solidFill>
                  <a:srgbClr val="535353"/>
                </a:solidFill>
                <a:latin typeface="Tahoma"/>
                <a:cs typeface="Tahoma"/>
              </a:rPr>
              <a:t>Ciascun</a:t>
            </a:r>
            <a:r>
              <a:rPr sz="3450" spc="-125" dirty="0">
                <a:solidFill>
                  <a:srgbClr val="535353"/>
                </a:solidFill>
                <a:latin typeface="Tahoma"/>
                <a:cs typeface="Tahoma"/>
              </a:rPr>
              <a:t> </a:t>
            </a:r>
            <a:r>
              <a:rPr sz="3450" spc="95" dirty="0">
                <a:solidFill>
                  <a:srgbClr val="535353"/>
                </a:solidFill>
                <a:latin typeface="Tahoma"/>
                <a:cs typeface="Tahoma"/>
              </a:rPr>
              <a:t>byte</a:t>
            </a:r>
            <a:r>
              <a:rPr sz="3450" spc="-125" dirty="0">
                <a:solidFill>
                  <a:srgbClr val="535353"/>
                </a:solidFill>
                <a:latin typeface="Tahoma"/>
                <a:cs typeface="Tahoma"/>
              </a:rPr>
              <a:t> </a:t>
            </a:r>
            <a:r>
              <a:rPr sz="3450" spc="125" dirty="0">
                <a:solidFill>
                  <a:srgbClr val="535353"/>
                </a:solidFill>
                <a:latin typeface="Tahoma"/>
                <a:cs typeface="Tahoma"/>
              </a:rPr>
              <a:t>di</a:t>
            </a:r>
            <a:r>
              <a:rPr sz="3450" spc="-125" dirty="0">
                <a:solidFill>
                  <a:srgbClr val="535353"/>
                </a:solidFill>
                <a:latin typeface="Tahoma"/>
                <a:cs typeface="Tahoma"/>
              </a:rPr>
              <a:t> </a:t>
            </a:r>
            <a:r>
              <a:rPr sz="3450" spc="80" dirty="0">
                <a:solidFill>
                  <a:srgbClr val="535353"/>
                </a:solidFill>
                <a:latin typeface="Tahoma"/>
                <a:cs typeface="Tahoma"/>
              </a:rPr>
              <a:t>una</a:t>
            </a:r>
            <a:r>
              <a:rPr sz="3450" spc="-125" dirty="0">
                <a:solidFill>
                  <a:srgbClr val="535353"/>
                </a:solidFill>
                <a:latin typeface="Tahoma"/>
                <a:cs typeface="Tahoma"/>
              </a:rPr>
              <a:t> </a:t>
            </a:r>
            <a:r>
              <a:rPr sz="3450" spc="140" dirty="0">
                <a:solidFill>
                  <a:srgbClr val="535353"/>
                </a:solidFill>
                <a:latin typeface="Tahoma"/>
                <a:cs typeface="Tahoma"/>
              </a:rPr>
              <a:t>colonna</a:t>
            </a:r>
            <a:r>
              <a:rPr sz="3450" spc="-125" dirty="0">
                <a:solidFill>
                  <a:srgbClr val="535353"/>
                </a:solidFill>
                <a:latin typeface="Tahoma"/>
                <a:cs typeface="Tahoma"/>
              </a:rPr>
              <a:t> </a:t>
            </a:r>
            <a:r>
              <a:rPr sz="3450" spc="80" dirty="0">
                <a:solidFill>
                  <a:srgbClr val="535353"/>
                </a:solidFill>
                <a:latin typeface="Tahoma"/>
                <a:cs typeface="Tahoma"/>
              </a:rPr>
              <a:t>viene </a:t>
            </a:r>
            <a:r>
              <a:rPr sz="3450" spc="-1065" dirty="0">
                <a:solidFill>
                  <a:srgbClr val="535353"/>
                </a:solidFill>
                <a:latin typeface="Tahoma"/>
                <a:cs typeface="Tahoma"/>
              </a:rPr>
              <a:t> </a:t>
            </a:r>
            <a:r>
              <a:rPr sz="3450" spc="130" dirty="0">
                <a:solidFill>
                  <a:srgbClr val="535353"/>
                </a:solidFill>
                <a:latin typeface="Tahoma"/>
                <a:cs typeface="Tahoma"/>
              </a:rPr>
              <a:t>mappato </a:t>
            </a:r>
            <a:r>
              <a:rPr sz="3450" spc="55" dirty="0">
                <a:solidFill>
                  <a:srgbClr val="535353"/>
                </a:solidFill>
                <a:latin typeface="Tahoma"/>
                <a:cs typeface="Tahoma"/>
              </a:rPr>
              <a:t>in </a:t>
            </a:r>
            <a:r>
              <a:rPr sz="3450" spc="60" dirty="0">
                <a:solidFill>
                  <a:srgbClr val="535353"/>
                </a:solidFill>
                <a:latin typeface="Tahoma"/>
                <a:cs typeface="Tahoma"/>
              </a:rPr>
              <a:t>un </a:t>
            </a:r>
            <a:r>
              <a:rPr sz="3450" spc="110" dirty="0">
                <a:solidFill>
                  <a:srgbClr val="535353"/>
                </a:solidFill>
                <a:latin typeface="Tahoma"/>
                <a:cs typeface="Tahoma"/>
              </a:rPr>
              <a:t>nuovo </a:t>
            </a:r>
            <a:r>
              <a:rPr sz="3450" spc="70" dirty="0">
                <a:solidFill>
                  <a:srgbClr val="535353"/>
                </a:solidFill>
                <a:latin typeface="Tahoma"/>
                <a:cs typeface="Tahoma"/>
              </a:rPr>
              <a:t>valore </a:t>
            </a:r>
            <a:r>
              <a:rPr sz="3450" spc="165" dirty="0">
                <a:solidFill>
                  <a:srgbClr val="535353"/>
                </a:solidFill>
                <a:latin typeface="Tahoma"/>
                <a:cs typeface="Tahoma"/>
              </a:rPr>
              <a:t>che </a:t>
            </a:r>
            <a:r>
              <a:rPr sz="3450" spc="105" dirty="0">
                <a:solidFill>
                  <a:srgbClr val="535353"/>
                </a:solidFill>
                <a:latin typeface="Tahoma"/>
                <a:cs typeface="Tahoma"/>
              </a:rPr>
              <a:t>è </a:t>
            </a:r>
            <a:r>
              <a:rPr sz="3450" spc="80" dirty="0">
                <a:solidFill>
                  <a:srgbClr val="535353"/>
                </a:solidFill>
                <a:latin typeface="Tahoma"/>
                <a:cs typeface="Tahoma"/>
              </a:rPr>
              <a:t>una </a:t>
            </a:r>
            <a:r>
              <a:rPr sz="3450" spc="85" dirty="0">
                <a:solidFill>
                  <a:srgbClr val="535353"/>
                </a:solidFill>
                <a:latin typeface="Tahoma"/>
                <a:cs typeface="Tahoma"/>
              </a:rPr>
              <a:t> funzione </a:t>
            </a:r>
            <a:r>
              <a:rPr sz="3450" spc="120" dirty="0">
                <a:solidFill>
                  <a:srgbClr val="535353"/>
                </a:solidFill>
                <a:latin typeface="Tahoma"/>
                <a:cs typeface="Tahoma"/>
              </a:rPr>
              <a:t>dei </a:t>
            </a:r>
            <a:r>
              <a:rPr sz="3450" spc="65" dirty="0">
                <a:solidFill>
                  <a:srgbClr val="535353"/>
                </a:solidFill>
                <a:latin typeface="Tahoma"/>
                <a:cs typeface="Tahoma"/>
              </a:rPr>
              <a:t>quattro </a:t>
            </a:r>
            <a:r>
              <a:rPr sz="3450" spc="95" dirty="0">
                <a:solidFill>
                  <a:srgbClr val="535353"/>
                </a:solidFill>
                <a:latin typeface="Tahoma"/>
                <a:cs typeface="Tahoma"/>
              </a:rPr>
              <a:t>byte </a:t>
            </a:r>
            <a:r>
              <a:rPr sz="3450" spc="85" dirty="0">
                <a:solidFill>
                  <a:srgbClr val="535353"/>
                </a:solidFill>
                <a:latin typeface="Tahoma"/>
                <a:cs typeface="Tahoma"/>
              </a:rPr>
              <a:t>presenti </a:t>
            </a:r>
            <a:r>
              <a:rPr sz="3450" spc="75" dirty="0">
                <a:solidFill>
                  <a:srgbClr val="535353"/>
                </a:solidFill>
                <a:latin typeface="Tahoma"/>
                <a:cs typeface="Tahoma"/>
              </a:rPr>
              <a:t>nella </a:t>
            </a:r>
            <a:r>
              <a:rPr sz="3450" spc="80" dirty="0">
                <a:solidFill>
                  <a:srgbClr val="535353"/>
                </a:solidFill>
                <a:latin typeface="Tahoma"/>
                <a:cs typeface="Tahoma"/>
              </a:rPr>
              <a:t> </a:t>
            </a:r>
            <a:r>
              <a:rPr sz="3450" spc="110" dirty="0" err="1">
                <a:solidFill>
                  <a:srgbClr val="535353"/>
                </a:solidFill>
                <a:latin typeface="Tahoma"/>
                <a:cs typeface="Tahoma"/>
              </a:rPr>
              <a:t>colonna</a:t>
            </a:r>
            <a:r>
              <a:rPr sz="3450" spc="110" dirty="0">
                <a:solidFill>
                  <a:srgbClr val="535353"/>
                </a:solidFill>
                <a:latin typeface="Tahoma"/>
                <a:cs typeface="Tahoma"/>
              </a:rPr>
              <a:t>.</a:t>
            </a:r>
            <a:endParaRPr sz="3450" dirty="0">
              <a:latin typeface="Tahoma"/>
              <a:cs typeface="Tahoma"/>
            </a:endParaRPr>
          </a:p>
        </p:txBody>
      </p:sp>
      <p:grpSp>
        <p:nvGrpSpPr>
          <p:cNvPr id="2" name="object 2"/>
          <p:cNvGrpSpPr/>
          <p:nvPr/>
        </p:nvGrpSpPr>
        <p:grpSpPr>
          <a:xfrm>
            <a:off x="5567566" y="233630"/>
            <a:ext cx="8969375" cy="1680845"/>
            <a:chOff x="5567566" y="233630"/>
            <a:chExt cx="8969375" cy="1680845"/>
          </a:xfrm>
        </p:grpSpPr>
        <p:pic>
          <p:nvPicPr>
            <p:cNvPr id="3" name="object 3"/>
            <p:cNvPicPr/>
            <p:nvPr/>
          </p:nvPicPr>
          <p:blipFill>
            <a:blip r:embed="rId2" cstate="print"/>
            <a:stretch>
              <a:fillRect/>
            </a:stretch>
          </p:blipFill>
          <p:spPr>
            <a:xfrm>
              <a:off x="5567566" y="233630"/>
              <a:ext cx="8968967" cy="1680250"/>
            </a:xfrm>
            <a:prstGeom prst="rect">
              <a:avLst/>
            </a:prstGeom>
          </p:spPr>
        </p:pic>
        <p:sp>
          <p:nvSpPr>
            <p:cNvPr id="4" name="object 4"/>
            <p:cNvSpPr/>
            <p:nvPr/>
          </p:nvSpPr>
          <p:spPr>
            <a:xfrm>
              <a:off x="5619921" y="265039"/>
              <a:ext cx="8864600" cy="1576070"/>
            </a:xfrm>
            <a:custGeom>
              <a:avLst/>
              <a:gdLst/>
              <a:ahLst/>
              <a:cxnLst/>
              <a:rect l="l" t="t" r="r" b="b"/>
              <a:pathLst>
                <a:path w="8864600" h="1576070">
                  <a:moveTo>
                    <a:pt x="8526622" y="0"/>
                  </a:moveTo>
                  <a:lnTo>
                    <a:pt x="337635" y="0"/>
                  </a:lnTo>
                  <a:lnTo>
                    <a:pt x="270448" y="258"/>
                  </a:lnTo>
                  <a:lnTo>
                    <a:pt x="216264" y="2069"/>
                  </a:lnTo>
                  <a:lnTo>
                    <a:pt x="173226" y="6983"/>
                  </a:lnTo>
                  <a:lnTo>
                    <a:pt x="99090" y="36501"/>
                  </a:lnTo>
                  <a:lnTo>
                    <a:pt x="64384" y="64393"/>
                  </a:lnTo>
                  <a:lnTo>
                    <a:pt x="36491" y="99098"/>
                  </a:lnTo>
                  <a:lnTo>
                    <a:pt x="16545" y="139482"/>
                  </a:lnTo>
                  <a:lnTo>
                    <a:pt x="2068" y="216268"/>
                  </a:lnTo>
                  <a:lnTo>
                    <a:pt x="258" y="270452"/>
                  </a:lnTo>
                  <a:lnTo>
                    <a:pt x="0" y="337644"/>
                  </a:lnTo>
                  <a:lnTo>
                    <a:pt x="0" y="1237909"/>
                  </a:lnTo>
                  <a:lnTo>
                    <a:pt x="258" y="1305097"/>
                  </a:lnTo>
                  <a:lnTo>
                    <a:pt x="2068" y="1359281"/>
                  </a:lnTo>
                  <a:lnTo>
                    <a:pt x="6979" y="1402319"/>
                  </a:lnTo>
                  <a:lnTo>
                    <a:pt x="36491" y="1476454"/>
                  </a:lnTo>
                  <a:lnTo>
                    <a:pt x="64384" y="1511160"/>
                  </a:lnTo>
                  <a:lnTo>
                    <a:pt x="99090" y="1539053"/>
                  </a:lnTo>
                  <a:lnTo>
                    <a:pt x="139477" y="1559000"/>
                  </a:lnTo>
                  <a:lnTo>
                    <a:pt x="216264" y="1573477"/>
                  </a:lnTo>
                  <a:lnTo>
                    <a:pt x="270448" y="1575287"/>
                  </a:lnTo>
                  <a:lnTo>
                    <a:pt x="337635" y="1575545"/>
                  </a:lnTo>
                  <a:lnTo>
                    <a:pt x="8526622" y="1575545"/>
                  </a:lnTo>
                  <a:lnTo>
                    <a:pt x="8593808" y="1575287"/>
                  </a:lnTo>
                  <a:lnTo>
                    <a:pt x="8647994" y="1573477"/>
                  </a:lnTo>
                  <a:lnTo>
                    <a:pt x="8691033" y="1568565"/>
                  </a:lnTo>
                  <a:lnTo>
                    <a:pt x="8765168" y="1539053"/>
                  </a:lnTo>
                  <a:lnTo>
                    <a:pt x="8799872" y="1511160"/>
                  </a:lnTo>
                  <a:lnTo>
                    <a:pt x="8827765" y="1476454"/>
                  </a:lnTo>
                  <a:lnTo>
                    <a:pt x="8847711" y="1436068"/>
                  </a:lnTo>
                  <a:lnTo>
                    <a:pt x="8862187" y="1359281"/>
                  </a:lnTo>
                  <a:lnTo>
                    <a:pt x="8863997" y="1305097"/>
                  </a:lnTo>
                  <a:lnTo>
                    <a:pt x="8864255" y="1237909"/>
                  </a:lnTo>
                  <a:lnTo>
                    <a:pt x="8864255" y="337644"/>
                  </a:lnTo>
                  <a:lnTo>
                    <a:pt x="8863997" y="270452"/>
                  </a:lnTo>
                  <a:lnTo>
                    <a:pt x="8862187" y="216268"/>
                  </a:lnTo>
                  <a:lnTo>
                    <a:pt x="8857276" y="173231"/>
                  </a:lnTo>
                  <a:lnTo>
                    <a:pt x="8827765" y="99098"/>
                  </a:lnTo>
                  <a:lnTo>
                    <a:pt x="8799872" y="64393"/>
                  </a:lnTo>
                  <a:lnTo>
                    <a:pt x="8765168" y="36501"/>
                  </a:lnTo>
                  <a:lnTo>
                    <a:pt x="8724783" y="16554"/>
                  </a:lnTo>
                  <a:lnTo>
                    <a:pt x="8647994" y="2069"/>
                  </a:lnTo>
                  <a:lnTo>
                    <a:pt x="8593808" y="258"/>
                  </a:lnTo>
                  <a:lnTo>
                    <a:pt x="8526622" y="0"/>
                  </a:lnTo>
                  <a:close/>
                </a:path>
              </a:pathLst>
            </a:custGeom>
            <a:solidFill>
              <a:srgbClr val="685C79"/>
            </a:solidFill>
          </p:spPr>
          <p:txBody>
            <a:bodyPr wrap="square" lIns="0" tIns="0" rIns="0" bIns="0" rtlCol="0"/>
            <a:lstStyle/>
            <a:p>
              <a:endParaRPr/>
            </a:p>
          </p:txBody>
        </p:sp>
        <p:pic>
          <p:nvPicPr>
            <p:cNvPr id="5" name="object 5"/>
            <p:cNvPicPr/>
            <p:nvPr/>
          </p:nvPicPr>
          <p:blipFill>
            <a:blip r:embed="rId3" cstate="print"/>
            <a:stretch>
              <a:fillRect/>
            </a:stretch>
          </p:blipFill>
          <p:spPr>
            <a:xfrm>
              <a:off x="7570450" y="712020"/>
              <a:ext cx="5005083" cy="701549"/>
            </a:xfrm>
            <a:prstGeom prst="rect">
              <a:avLst/>
            </a:prstGeom>
          </p:spPr>
        </p:pic>
      </p:grpSp>
      <p:sp>
        <p:nvSpPr>
          <p:cNvPr id="6" name="object 6"/>
          <p:cNvSpPr txBox="1">
            <a:spLocks noGrp="1"/>
          </p:cNvSpPr>
          <p:nvPr>
            <p:ph type="title"/>
          </p:nvPr>
        </p:nvSpPr>
        <p:spPr>
          <a:xfrm>
            <a:off x="7506351" y="475748"/>
            <a:ext cx="5092065" cy="1081405"/>
          </a:xfrm>
          <a:prstGeom prst="rect">
            <a:avLst/>
          </a:prstGeom>
        </p:spPr>
        <p:txBody>
          <a:bodyPr vert="horz" wrap="square" lIns="0" tIns="15875" rIns="0" bIns="0" rtlCol="0">
            <a:spAutoFit/>
          </a:bodyPr>
          <a:lstStyle/>
          <a:p>
            <a:pPr marL="12700">
              <a:lnSpc>
                <a:spcPct val="100000"/>
              </a:lnSpc>
              <a:spcBef>
                <a:spcPts val="125"/>
              </a:spcBef>
            </a:pPr>
            <a:r>
              <a:rPr sz="6900" b="0" spc="350" dirty="0">
                <a:solidFill>
                  <a:srgbClr val="FFFFFF"/>
                </a:solidFill>
                <a:latin typeface="Tahoma"/>
                <a:cs typeface="Tahoma"/>
              </a:rPr>
              <a:t>MixColumns</a:t>
            </a:r>
            <a:endParaRPr sz="6900">
              <a:latin typeface="Tahoma"/>
              <a:cs typeface="Tahoma"/>
            </a:endParaRPr>
          </a:p>
        </p:txBody>
      </p:sp>
      <p:graphicFrame>
        <p:nvGraphicFramePr>
          <p:cNvPr id="7" name="object 7"/>
          <p:cNvGraphicFramePr>
            <a:graphicFrameLocks noGrp="1"/>
          </p:cNvGraphicFramePr>
          <p:nvPr/>
        </p:nvGraphicFramePr>
        <p:xfrm>
          <a:off x="3249522" y="4536582"/>
          <a:ext cx="4203699" cy="4179046"/>
        </p:xfrm>
        <a:graphic>
          <a:graphicData uri="http://schemas.openxmlformats.org/drawingml/2006/table">
            <a:tbl>
              <a:tblPr firstRow="1" bandRow="1">
                <a:tableStyleId>{2D5ABB26-0587-4C30-8999-92F81FD0307C}</a:tableStyleId>
              </a:tblPr>
              <a:tblGrid>
                <a:gridCol w="1046480">
                  <a:extLst>
                    <a:ext uri="{9D8B030D-6E8A-4147-A177-3AD203B41FA5}">
                      <a16:colId xmlns:a16="http://schemas.microsoft.com/office/drawing/2014/main" val="20000"/>
                    </a:ext>
                  </a:extLst>
                </a:gridCol>
                <a:gridCol w="1062990">
                  <a:extLst>
                    <a:ext uri="{9D8B030D-6E8A-4147-A177-3AD203B41FA5}">
                      <a16:colId xmlns:a16="http://schemas.microsoft.com/office/drawing/2014/main" val="20001"/>
                    </a:ext>
                  </a:extLst>
                </a:gridCol>
                <a:gridCol w="1055370">
                  <a:extLst>
                    <a:ext uri="{9D8B030D-6E8A-4147-A177-3AD203B41FA5}">
                      <a16:colId xmlns:a16="http://schemas.microsoft.com/office/drawing/2014/main" val="20002"/>
                    </a:ext>
                  </a:extLst>
                </a:gridCol>
                <a:gridCol w="1038859">
                  <a:extLst>
                    <a:ext uri="{9D8B030D-6E8A-4147-A177-3AD203B41FA5}">
                      <a16:colId xmlns:a16="http://schemas.microsoft.com/office/drawing/2014/main" val="20003"/>
                    </a:ext>
                  </a:extLst>
                </a:gridCol>
              </a:tblGrid>
              <a:tr h="1039991">
                <a:tc>
                  <a:txBody>
                    <a:bodyPr/>
                    <a:lstStyle/>
                    <a:p>
                      <a:pPr marL="200025">
                        <a:lnSpc>
                          <a:spcPct val="100000"/>
                        </a:lnSpc>
                        <a:spcBef>
                          <a:spcPts val="1325"/>
                        </a:spcBef>
                      </a:pPr>
                      <a:r>
                        <a:rPr sz="4100" spc="20" dirty="0">
                          <a:solidFill>
                            <a:srgbClr val="EBEBEB"/>
                          </a:solidFill>
                          <a:latin typeface="Courier New"/>
                          <a:cs typeface="Courier New"/>
                        </a:rPr>
                        <a:t>D4</a:t>
                      </a:r>
                      <a:endParaRPr sz="4100">
                        <a:latin typeface="Courier New"/>
                        <a:cs typeface="Courier New"/>
                      </a:endParaRPr>
                    </a:p>
                  </a:txBody>
                  <a:tcPr marL="0" marR="0" marT="168275" marB="0">
                    <a:lnR w="38100">
                      <a:solidFill>
                        <a:srgbClr val="FFFFFF"/>
                      </a:solidFill>
                      <a:prstDash val="solid"/>
                    </a:lnR>
                    <a:lnB w="28575">
                      <a:solidFill>
                        <a:srgbClr val="FFFFFF"/>
                      </a:solidFill>
                      <a:prstDash val="solid"/>
                    </a:lnB>
                    <a:solidFill>
                      <a:srgbClr val="6B283B"/>
                    </a:solidFill>
                  </a:tcPr>
                </a:tc>
                <a:tc>
                  <a:txBody>
                    <a:bodyPr/>
                    <a:lstStyle/>
                    <a:p>
                      <a:pPr marL="215900">
                        <a:lnSpc>
                          <a:spcPct val="100000"/>
                        </a:lnSpc>
                        <a:spcBef>
                          <a:spcPts val="1325"/>
                        </a:spcBef>
                      </a:pPr>
                      <a:r>
                        <a:rPr sz="4100" spc="20" dirty="0">
                          <a:solidFill>
                            <a:srgbClr val="EBEBEB"/>
                          </a:solidFill>
                          <a:latin typeface="Courier New"/>
                          <a:cs typeface="Courier New"/>
                        </a:rPr>
                        <a:t>e0</a:t>
                      </a:r>
                      <a:endParaRPr sz="4100">
                        <a:latin typeface="Courier New"/>
                        <a:cs typeface="Courier New"/>
                      </a:endParaRPr>
                    </a:p>
                  </a:txBody>
                  <a:tcPr marL="0" marR="0" marT="168275" marB="0">
                    <a:lnL w="38100">
                      <a:solidFill>
                        <a:srgbClr val="FFFFFF"/>
                      </a:solidFill>
                      <a:prstDash val="solid"/>
                    </a:lnL>
                    <a:lnR w="38100">
                      <a:solidFill>
                        <a:srgbClr val="FFFFFF"/>
                      </a:solidFill>
                      <a:prstDash val="solid"/>
                    </a:lnR>
                    <a:lnB w="28575">
                      <a:solidFill>
                        <a:srgbClr val="FFFFFF"/>
                      </a:solidFill>
                      <a:prstDash val="solid"/>
                    </a:lnB>
                    <a:solidFill>
                      <a:srgbClr val="6B283B"/>
                    </a:solidFill>
                  </a:tcPr>
                </a:tc>
                <a:tc>
                  <a:txBody>
                    <a:bodyPr/>
                    <a:lstStyle/>
                    <a:p>
                      <a:pPr marL="6985" algn="ctr">
                        <a:lnSpc>
                          <a:spcPct val="100000"/>
                        </a:lnSpc>
                        <a:spcBef>
                          <a:spcPts val="1325"/>
                        </a:spcBef>
                      </a:pPr>
                      <a:r>
                        <a:rPr sz="4100" spc="20" dirty="0">
                          <a:solidFill>
                            <a:srgbClr val="EBEBEB"/>
                          </a:solidFill>
                          <a:latin typeface="Courier New"/>
                          <a:cs typeface="Courier New"/>
                        </a:rPr>
                        <a:t>b8</a:t>
                      </a:r>
                      <a:endParaRPr sz="4100">
                        <a:latin typeface="Courier New"/>
                        <a:cs typeface="Courier New"/>
                      </a:endParaRPr>
                    </a:p>
                  </a:txBody>
                  <a:tcPr marL="0" marR="0" marT="168275" marB="0">
                    <a:lnL w="38100">
                      <a:solidFill>
                        <a:srgbClr val="FFFFFF"/>
                      </a:solidFill>
                      <a:prstDash val="solid"/>
                    </a:lnL>
                    <a:lnR w="19050">
                      <a:solidFill>
                        <a:srgbClr val="FFFFFF"/>
                      </a:solidFill>
                      <a:prstDash val="solid"/>
                    </a:lnR>
                    <a:lnB w="28575">
                      <a:solidFill>
                        <a:srgbClr val="FFFFFF"/>
                      </a:solidFill>
                      <a:prstDash val="solid"/>
                    </a:lnB>
                    <a:solidFill>
                      <a:srgbClr val="6B283B"/>
                    </a:solidFill>
                  </a:tcPr>
                </a:tc>
                <a:tc>
                  <a:txBody>
                    <a:bodyPr/>
                    <a:lstStyle/>
                    <a:p>
                      <a:pPr marL="8890" algn="ctr">
                        <a:lnSpc>
                          <a:spcPct val="100000"/>
                        </a:lnSpc>
                        <a:spcBef>
                          <a:spcPts val="1325"/>
                        </a:spcBef>
                      </a:pPr>
                      <a:r>
                        <a:rPr sz="4100" spc="20" dirty="0">
                          <a:solidFill>
                            <a:srgbClr val="EBEBEB"/>
                          </a:solidFill>
                          <a:latin typeface="Courier New"/>
                          <a:cs typeface="Courier New"/>
                        </a:rPr>
                        <a:t>1e</a:t>
                      </a:r>
                      <a:endParaRPr sz="4100">
                        <a:latin typeface="Courier New"/>
                        <a:cs typeface="Courier New"/>
                      </a:endParaRPr>
                    </a:p>
                  </a:txBody>
                  <a:tcPr marL="0" marR="0" marT="168275" marB="0">
                    <a:lnL w="19050">
                      <a:solidFill>
                        <a:srgbClr val="FFFFFF"/>
                      </a:solidFill>
                      <a:prstDash val="solid"/>
                    </a:lnL>
                    <a:lnB w="28575">
                      <a:solidFill>
                        <a:srgbClr val="FFFFFF"/>
                      </a:solidFill>
                      <a:prstDash val="solid"/>
                    </a:lnB>
                    <a:solidFill>
                      <a:srgbClr val="6B283B"/>
                    </a:solidFill>
                  </a:tcPr>
                </a:tc>
                <a:extLst>
                  <a:ext uri="{0D108BD9-81ED-4DB2-BD59-A6C34878D82A}">
                    <a16:rowId xmlns:a16="http://schemas.microsoft.com/office/drawing/2014/main" val="10000"/>
                  </a:ext>
                </a:extLst>
              </a:tr>
              <a:tr h="1049532">
                <a:tc>
                  <a:txBody>
                    <a:bodyPr/>
                    <a:lstStyle/>
                    <a:p>
                      <a:pPr marL="200025">
                        <a:lnSpc>
                          <a:spcPct val="100000"/>
                        </a:lnSpc>
                        <a:spcBef>
                          <a:spcPts val="1400"/>
                        </a:spcBef>
                      </a:pPr>
                      <a:r>
                        <a:rPr sz="4100" spc="20" dirty="0">
                          <a:solidFill>
                            <a:srgbClr val="EBEBEB"/>
                          </a:solidFill>
                          <a:latin typeface="Courier New"/>
                          <a:cs typeface="Courier New"/>
                        </a:rPr>
                        <a:t>bf</a:t>
                      </a:r>
                      <a:endParaRPr sz="4100">
                        <a:latin typeface="Courier New"/>
                        <a:cs typeface="Courier New"/>
                      </a:endParaRPr>
                    </a:p>
                  </a:txBody>
                  <a:tcPr marL="0" marR="0" marT="177800" marB="0">
                    <a:lnR w="38100">
                      <a:solidFill>
                        <a:srgbClr val="FFFFFF"/>
                      </a:solidFill>
                      <a:prstDash val="solid"/>
                    </a:lnR>
                    <a:lnT w="28575">
                      <a:solidFill>
                        <a:srgbClr val="FFFFFF"/>
                      </a:solidFill>
                      <a:prstDash val="solid"/>
                    </a:lnT>
                    <a:lnB w="28575">
                      <a:solidFill>
                        <a:srgbClr val="FFFFFF"/>
                      </a:solidFill>
                      <a:prstDash val="solid"/>
                    </a:lnB>
                    <a:solidFill>
                      <a:srgbClr val="6B283B"/>
                    </a:solidFill>
                  </a:tcPr>
                </a:tc>
                <a:tc>
                  <a:txBody>
                    <a:bodyPr/>
                    <a:lstStyle/>
                    <a:p>
                      <a:pPr marL="215900">
                        <a:lnSpc>
                          <a:spcPct val="100000"/>
                        </a:lnSpc>
                        <a:spcBef>
                          <a:spcPts val="1400"/>
                        </a:spcBef>
                      </a:pPr>
                      <a:r>
                        <a:rPr sz="4100" spc="20" dirty="0">
                          <a:solidFill>
                            <a:srgbClr val="EBEBEB"/>
                          </a:solidFill>
                          <a:latin typeface="Courier New"/>
                          <a:cs typeface="Courier New"/>
                        </a:rPr>
                        <a:t>b4</a:t>
                      </a:r>
                      <a:endParaRPr sz="4100">
                        <a:latin typeface="Courier New"/>
                        <a:cs typeface="Courier New"/>
                      </a:endParaRPr>
                    </a:p>
                  </a:txBody>
                  <a:tcPr marL="0" marR="0" marT="177800" marB="0">
                    <a:lnL w="38100">
                      <a:solidFill>
                        <a:srgbClr val="FFFFFF"/>
                      </a:solidFill>
                      <a:prstDash val="solid"/>
                    </a:lnL>
                    <a:lnR w="38100">
                      <a:solidFill>
                        <a:srgbClr val="FFFFFF"/>
                      </a:solidFill>
                      <a:prstDash val="solid"/>
                    </a:lnR>
                    <a:lnT w="28575">
                      <a:solidFill>
                        <a:srgbClr val="FFFFFF"/>
                      </a:solidFill>
                      <a:prstDash val="solid"/>
                    </a:lnT>
                    <a:lnB w="28575">
                      <a:solidFill>
                        <a:srgbClr val="FFFFFF"/>
                      </a:solidFill>
                      <a:prstDash val="solid"/>
                    </a:lnB>
                    <a:solidFill>
                      <a:srgbClr val="6B283B"/>
                    </a:solidFill>
                  </a:tcPr>
                </a:tc>
                <a:tc>
                  <a:txBody>
                    <a:bodyPr/>
                    <a:lstStyle/>
                    <a:p>
                      <a:pPr marL="6985" algn="ctr">
                        <a:lnSpc>
                          <a:spcPct val="100000"/>
                        </a:lnSpc>
                        <a:spcBef>
                          <a:spcPts val="1400"/>
                        </a:spcBef>
                      </a:pPr>
                      <a:r>
                        <a:rPr sz="4100" spc="20" dirty="0">
                          <a:solidFill>
                            <a:srgbClr val="EBEBEB"/>
                          </a:solidFill>
                          <a:latin typeface="Courier New"/>
                          <a:cs typeface="Courier New"/>
                        </a:rPr>
                        <a:t>41</a:t>
                      </a:r>
                      <a:endParaRPr sz="4100">
                        <a:latin typeface="Courier New"/>
                        <a:cs typeface="Courier New"/>
                      </a:endParaRPr>
                    </a:p>
                  </a:txBody>
                  <a:tcPr marL="0" marR="0" marT="177800" marB="0">
                    <a:lnL w="38100">
                      <a:solidFill>
                        <a:srgbClr val="FFFFFF"/>
                      </a:solidFill>
                      <a:prstDash val="solid"/>
                    </a:lnL>
                    <a:lnR w="19050">
                      <a:solidFill>
                        <a:srgbClr val="FFFFFF"/>
                      </a:solidFill>
                      <a:prstDash val="solid"/>
                    </a:lnR>
                    <a:lnT w="28575">
                      <a:solidFill>
                        <a:srgbClr val="FFFFFF"/>
                      </a:solidFill>
                      <a:prstDash val="solid"/>
                    </a:lnT>
                    <a:lnB w="28575">
                      <a:solidFill>
                        <a:srgbClr val="FFFFFF"/>
                      </a:solidFill>
                      <a:prstDash val="solid"/>
                    </a:lnB>
                    <a:solidFill>
                      <a:srgbClr val="6B283B"/>
                    </a:solidFill>
                  </a:tcPr>
                </a:tc>
                <a:tc>
                  <a:txBody>
                    <a:bodyPr/>
                    <a:lstStyle/>
                    <a:p>
                      <a:pPr marL="8890" algn="ctr">
                        <a:lnSpc>
                          <a:spcPct val="100000"/>
                        </a:lnSpc>
                        <a:spcBef>
                          <a:spcPts val="1400"/>
                        </a:spcBef>
                      </a:pPr>
                      <a:r>
                        <a:rPr sz="4100" spc="20" dirty="0">
                          <a:solidFill>
                            <a:srgbClr val="EBEBEB"/>
                          </a:solidFill>
                          <a:latin typeface="Courier New"/>
                          <a:cs typeface="Courier New"/>
                        </a:rPr>
                        <a:t>27</a:t>
                      </a:r>
                      <a:endParaRPr sz="4100">
                        <a:latin typeface="Courier New"/>
                        <a:cs typeface="Courier New"/>
                      </a:endParaRPr>
                    </a:p>
                  </a:txBody>
                  <a:tcPr marL="0" marR="0" marT="177800" marB="0">
                    <a:lnL w="19050">
                      <a:solidFill>
                        <a:srgbClr val="FFFFFF"/>
                      </a:solidFill>
                      <a:prstDash val="solid"/>
                    </a:lnL>
                    <a:lnT w="28575">
                      <a:solidFill>
                        <a:srgbClr val="FFFFFF"/>
                      </a:solidFill>
                      <a:prstDash val="solid"/>
                    </a:lnT>
                    <a:lnB w="28575">
                      <a:solidFill>
                        <a:srgbClr val="FFFFFF"/>
                      </a:solidFill>
                      <a:prstDash val="solid"/>
                    </a:lnB>
                    <a:solidFill>
                      <a:srgbClr val="6B283B"/>
                    </a:solidFill>
                  </a:tcPr>
                </a:tc>
                <a:extLst>
                  <a:ext uri="{0D108BD9-81ED-4DB2-BD59-A6C34878D82A}">
                    <a16:rowId xmlns:a16="http://schemas.microsoft.com/office/drawing/2014/main" val="10001"/>
                  </a:ext>
                </a:extLst>
              </a:tr>
              <a:tr h="1049532">
                <a:tc>
                  <a:txBody>
                    <a:bodyPr/>
                    <a:lstStyle/>
                    <a:p>
                      <a:pPr marL="200025">
                        <a:lnSpc>
                          <a:spcPct val="100000"/>
                        </a:lnSpc>
                        <a:spcBef>
                          <a:spcPts val="1400"/>
                        </a:spcBef>
                      </a:pPr>
                      <a:r>
                        <a:rPr sz="4100" spc="20" dirty="0">
                          <a:solidFill>
                            <a:srgbClr val="EBEBEB"/>
                          </a:solidFill>
                          <a:latin typeface="Courier New"/>
                          <a:cs typeface="Courier New"/>
                        </a:rPr>
                        <a:t>5d</a:t>
                      </a:r>
                      <a:endParaRPr sz="4100">
                        <a:latin typeface="Courier New"/>
                        <a:cs typeface="Courier New"/>
                      </a:endParaRPr>
                    </a:p>
                  </a:txBody>
                  <a:tcPr marL="0" marR="0" marT="177800" marB="0">
                    <a:lnR w="38100">
                      <a:solidFill>
                        <a:srgbClr val="FFFFFF"/>
                      </a:solidFill>
                      <a:prstDash val="solid"/>
                    </a:lnR>
                    <a:lnT w="28575">
                      <a:solidFill>
                        <a:srgbClr val="FFFFFF"/>
                      </a:solidFill>
                      <a:prstDash val="solid"/>
                    </a:lnT>
                    <a:lnB w="28575">
                      <a:solidFill>
                        <a:srgbClr val="FFFFFF"/>
                      </a:solidFill>
                      <a:prstDash val="solid"/>
                    </a:lnB>
                    <a:solidFill>
                      <a:srgbClr val="6B283B"/>
                    </a:solidFill>
                  </a:tcPr>
                </a:tc>
                <a:tc>
                  <a:txBody>
                    <a:bodyPr/>
                    <a:lstStyle/>
                    <a:p>
                      <a:pPr marL="215900">
                        <a:lnSpc>
                          <a:spcPct val="100000"/>
                        </a:lnSpc>
                        <a:spcBef>
                          <a:spcPts val="1400"/>
                        </a:spcBef>
                      </a:pPr>
                      <a:r>
                        <a:rPr sz="4100" spc="20" dirty="0">
                          <a:solidFill>
                            <a:srgbClr val="EBEBEB"/>
                          </a:solidFill>
                          <a:latin typeface="Courier New"/>
                          <a:cs typeface="Courier New"/>
                        </a:rPr>
                        <a:t>52</a:t>
                      </a:r>
                      <a:endParaRPr sz="4100">
                        <a:latin typeface="Courier New"/>
                        <a:cs typeface="Courier New"/>
                      </a:endParaRPr>
                    </a:p>
                  </a:txBody>
                  <a:tcPr marL="0" marR="0" marT="177800" marB="0">
                    <a:lnL w="38100">
                      <a:solidFill>
                        <a:srgbClr val="FFFFFF"/>
                      </a:solidFill>
                      <a:prstDash val="solid"/>
                    </a:lnL>
                    <a:lnR w="38100">
                      <a:solidFill>
                        <a:srgbClr val="FFFFFF"/>
                      </a:solidFill>
                      <a:prstDash val="solid"/>
                    </a:lnR>
                    <a:lnT w="28575">
                      <a:solidFill>
                        <a:srgbClr val="FFFFFF"/>
                      </a:solidFill>
                      <a:prstDash val="solid"/>
                    </a:lnT>
                    <a:lnB w="28575">
                      <a:solidFill>
                        <a:srgbClr val="FFFFFF"/>
                      </a:solidFill>
                      <a:prstDash val="solid"/>
                    </a:lnB>
                    <a:solidFill>
                      <a:srgbClr val="6B283B"/>
                    </a:solidFill>
                  </a:tcPr>
                </a:tc>
                <a:tc>
                  <a:txBody>
                    <a:bodyPr/>
                    <a:lstStyle/>
                    <a:p>
                      <a:pPr marL="6985" algn="ctr">
                        <a:lnSpc>
                          <a:spcPct val="100000"/>
                        </a:lnSpc>
                        <a:spcBef>
                          <a:spcPts val="1400"/>
                        </a:spcBef>
                      </a:pPr>
                      <a:r>
                        <a:rPr sz="4100" spc="20" dirty="0">
                          <a:solidFill>
                            <a:srgbClr val="EBEBEB"/>
                          </a:solidFill>
                          <a:latin typeface="Courier New"/>
                          <a:cs typeface="Courier New"/>
                        </a:rPr>
                        <a:t>11</a:t>
                      </a:r>
                      <a:endParaRPr sz="4100">
                        <a:latin typeface="Courier New"/>
                        <a:cs typeface="Courier New"/>
                      </a:endParaRPr>
                    </a:p>
                  </a:txBody>
                  <a:tcPr marL="0" marR="0" marT="177800" marB="0">
                    <a:lnL w="38100">
                      <a:solidFill>
                        <a:srgbClr val="FFFFFF"/>
                      </a:solidFill>
                      <a:prstDash val="solid"/>
                    </a:lnL>
                    <a:lnR w="19050">
                      <a:solidFill>
                        <a:srgbClr val="FFFFFF"/>
                      </a:solidFill>
                      <a:prstDash val="solid"/>
                    </a:lnR>
                    <a:lnT w="28575">
                      <a:solidFill>
                        <a:srgbClr val="FFFFFF"/>
                      </a:solidFill>
                      <a:prstDash val="solid"/>
                    </a:lnT>
                    <a:lnB w="28575">
                      <a:solidFill>
                        <a:srgbClr val="FFFFFF"/>
                      </a:solidFill>
                      <a:prstDash val="solid"/>
                    </a:lnB>
                    <a:solidFill>
                      <a:srgbClr val="6B283B"/>
                    </a:solidFill>
                  </a:tcPr>
                </a:tc>
                <a:tc>
                  <a:txBody>
                    <a:bodyPr/>
                    <a:lstStyle/>
                    <a:p>
                      <a:pPr marL="8890" algn="ctr">
                        <a:lnSpc>
                          <a:spcPct val="100000"/>
                        </a:lnSpc>
                        <a:spcBef>
                          <a:spcPts val="1400"/>
                        </a:spcBef>
                      </a:pPr>
                      <a:r>
                        <a:rPr sz="4100" spc="20" dirty="0">
                          <a:solidFill>
                            <a:srgbClr val="EBEBEB"/>
                          </a:solidFill>
                          <a:latin typeface="Courier New"/>
                          <a:cs typeface="Courier New"/>
                        </a:rPr>
                        <a:t>98</a:t>
                      </a:r>
                      <a:endParaRPr sz="4100">
                        <a:latin typeface="Courier New"/>
                        <a:cs typeface="Courier New"/>
                      </a:endParaRPr>
                    </a:p>
                  </a:txBody>
                  <a:tcPr marL="0" marR="0" marT="177800" marB="0">
                    <a:lnL w="19050">
                      <a:solidFill>
                        <a:srgbClr val="FFFFFF"/>
                      </a:solidFill>
                      <a:prstDash val="solid"/>
                    </a:lnL>
                    <a:lnT w="28575">
                      <a:solidFill>
                        <a:srgbClr val="FFFFFF"/>
                      </a:solidFill>
                      <a:prstDash val="solid"/>
                    </a:lnT>
                    <a:lnB w="28575">
                      <a:solidFill>
                        <a:srgbClr val="FFFFFF"/>
                      </a:solidFill>
                      <a:prstDash val="solid"/>
                    </a:lnB>
                    <a:solidFill>
                      <a:srgbClr val="6B283B"/>
                    </a:solidFill>
                  </a:tcPr>
                </a:tc>
                <a:extLst>
                  <a:ext uri="{0D108BD9-81ED-4DB2-BD59-A6C34878D82A}">
                    <a16:rowId xmlns:a16="http://schemas.microsoft.com/office/drawing/2014/main" val="10002"/>
                  </a:ext>
                </a:extLst>
              </a:tr>
              <a:tr h="1039991">
                <a:tc>
                  <a:txBody>
                    <a:bodyPr/>
                    <a:lstStyle/>
                    <a:p>
                      <a:pPr marL="200025">
                        <a:lnSpc>
                          <a:spcPct val="100000"/>
                        </a:lnSpc>
                        <a:spcBef>
                          <a:spcPts val="1400"/>
                        </a:spcBef>
                      </a:pPr>
                      <a:r>
                        <a:rPr sz="4100" spc="20" dirty="0">
                          <a:solidFill>
                            <a:srgbClr val="EBEBEB"/>
                          </a:solidFill>
                          <a:latin typeface="Courier New"/>
                          <a:cs typeface="Courier New"/>
                        </a:rPr>
                        <a:t>30</a:t>
                      </a:r>
                      <a:endParaRPr sz="4100">
                        <a:latin typeface="Courier New"/>
                        <a:cs typeface="Courier New"/>
                      </a:endParaRPr>
                    </a:p>
                  </a:txBody>
                  <a:tcPr marL="0" marR="0" marT="177800" marB="0">
                    <a:lnR w="38100">
                      <a:solidFill>
                        <a:srgbClr val="FFFFFF"/>
                      </a:solidFill>
                      <a:prstDash val="solid"/>
                    </a:lnR>
                    <a:lnT w="28575">
                      <a:solidFill>
                        <a:srgbClr val="FFFFFF"/>
                      </a:solidFill>
                      <a:prstDash val="solid"/>
                    </a:lnT>
                    <a:solidFill>
                      <a:srgbClr val="6B283B"/>
                    </a:solidFill>
                  </a:tcPr>
                </a:tc>
                <a:tc>
                  <a:txBody>
                    <a:bodyPr/>
                    <a:lstStyle/>
                    <a:p>
                      <a:pPr marL="215900">
                        <a:lnSpc>
                          <a:spcPct val="100000"/>
                        </a:lnSpc>
                        <a:spcBef>
                          <a:spcPts val="1400"/>
                        </a:spcBef>
                      </a:pPr>
                      <a:r>
                        <a:rPr sz="4100" spc="20" dirty="0">
                          <a:solidFill>
                            <a:srgbClr val="EBEBEB"/>
                          </a:solidFill>
                          <a:latin typeface="Courier New"/>
                          <a:cs typeface="Courier New"/>
                        </a:rPr>
                        <a:t>ae</a:t>
                      </a:r>
                      <a:endParaRPr sz="4100">
                        <a:latin typeface="Courier New"/>
                        <a:cs typeface="Courier New"/>
                      </a:endParaRPr>
                    </a:p>
                  </a:txBody>
                  <a:tcPr marL="0" marR="0" marT="177800" marB="0">
                    <a:lnL w="38100">
                      <a:solidFill>
                        <a:srgbClr val="FFFFFF"/>
                      </a:solidFill>
                      <a:prstDash val="solid"/>
                    </a:lnL>
                    <a:lnR w="38100">
                      <a:solidFill>
                        <a:srgbClr val="FFFFFF"/>
                      </a:solidFill>
                      <a:prstDash val="solid"/>
                    </a:lnR>
                    <a:lnT w="28575">
                      <a:solidFill>
                        <a:srgbClr val="FFFFFF"/>
                      </a:solidFill>
                      <a:prstDash val="solid"/>
                    </a:lnT>
                    <a:solidFill>
                      <a:srgbClr val="6B283B"/>
                    </a:solidFill>
                  </a:tcPr>
                </a:tc>
                <a:tc>
                  <a:txBody>
                    <a:bodyPr/>
                    <a:lstStyle/>
                    <a:p>
                      <a:pPr marL="6985" algn="ctr">
                        <a:lnSpc>
                          <a:spcPct val="100000"/>
                        </a:lnSpc>
                        <a:spcBef>
                          <a:spcPts val="1400"/>
                        </a:spcBef>
                      </a:pPr>
                      <a:r>
                        <a:rPr sz="4100" spc="20" dirty="0">
                          <a:solidFill>
                            <a:srgbClr val="EBEBEB"/>
                          </a:solidFill>
                          <a:latin typeface="Courier New"/>
                          <a:cs typeface="Courier New"/>
                        </a:rPr>
                        <a:t>f1</a:t>
                      </a:r>
                      <a:endParaRPr sz="4100">
                        <a:latin typeface="Courier New"/>
                        <a:cs typeface="Courier New"/>
                      </a:endParaRPr>
                    </a:p>
                  </a:txBody>
                  <a:tcPr marL="0" marR="0" marT="177800" marB="0">
                    <a:lnL w="38100">
                      <a:solidFill>
                        <a:srgbClr val="FFFFFF"/>
                      </a:solidFill>
                      <a:prstDash val="solid"/>
                    </a:lnL>
                    <a:lnR w="19050">
                      <a:solidFill>
                        <a:srgbClr val="FFFFFF"/>
                      </a:solidFill>
                      <a:prstDash val="solid"/>
                    </a:lnR>
                    <a:lnT w="28575">
                      <a:solidFill>
                        <a:srgbClr val="FFFFFF"/>
                      </a:solidFill>
                      <a:prstDash val="solid"/>
                    </a:lnT>
                    <a:solidFill>
                      <a:srgbClr val="6B283B"/>
                    </a:solidFill>
                  </a:tcPr>
                </a:tc>
                <a:tc>
                  <a:txBody>
                    <a:bodyPr/>
                    <a:lstStyle/>
                    <a:p>
                      <a:pPr marL="8890" algn="ctr">
                        <a:lnSpc>
                          <a:spcPct val="100000"/>
                        </a:lnSpc>
                        <a:spcBef>
                          <a:spcPts val="1400"/>
                        </a:spcBef>
                      </a:pPr>
                      <a:r>
                        <a:rPr sz="4100" spc="20" dirty="0">
                          <a:solidFill>
                            <a:srgbClr val="EBEBEB"/>
                          </a:solidFill>
                          <a:latin typeface="Courier New"/>
                          <a:cs typeface="Courier New"/>
                        </a:rPr>
                        <a:t>e5</a:t>
                      </a:r>
                      <a:endParaRPr sz="4100" dirty="0">
                        <a:latin typeface="Courier New"/>
                        <a:cs typeface="Courier New"/>
                      </a:endParaRPr>
                    </a:p>
                  </a:txBody>
                  <a:tcPr marL="0" marR="0" marT="177800" marB="0">
                    <a:lnL w="19050">
                      <a:solidFill>
                        <a:srgbClr val="FFFFFF"/>
                      </a:solidFill>
                      <a:prstDash val="solid"/>
                    </a:lnL>
                    <a:lnT w="28575">
                      <a:solidFill>
                        <a:srgbClr val="FFFFFF"/>
                      </a:solidFill>
                      <a:prstDash val="solid"/>
                    </a:lnT>
                    <a:solidFill>
                      <a:srgbClr val="6B283B"/>
                    </a:solidFill>
                  </a:tcPr>
                </a:tc>
                <a:extLst>
                  <a:ext uri="{0D108BD9-81ED-4DB2-BD59-A6C34878D82A}">
                    <a16:rowId xmlns:a16="http://schemas.microsoft.com/office/drawing/2014/main" val="10003"/>
                  </a:ext>
                </a:extLst>
              </a:tr>
            </a:tbl>
          </a:graphicData>
        </a:graphic>
      </p:graphicFrame>
      <p:graphicFrame>
        <p:nvGraphicFramePr>
          <p:cNvPr id="8" name="object 8"/>
          <p:cNvGraphicFramePr>
            <a:graphicFrameLocks noGrp="1"/>
          </p:cNvGraphicFramePr>
          <p:nvPr/>
        </p:nvGraphicFramePr>
        <p:xfrm>
          <a:off x="8533771" y="2973731"/>
          <a:ext cx="4220208" cy="4179049"/>
        </p:xfrm>
        <a:graphic>
          <a:graphicData uri="http://schemas.openxmlformats.org/drawingml/2006/table">
            <a:tbl>
              <a:tblPr firstRow="1" bandRow="1">
                <a:tableStyleId>{2D5ABB26-0587-4C30-8999-92F81FD0307C}</a:tableStyleId>
              </a:tblPr>
              <a:tblGrid>
                <a:gridCol w="1055370">
                  <a:extLst>
                    <a:ext uri="{9D8B030D-6E8A-4147-A177-3AD203B41FA5}">
                      <a16:colId xmlns:a16="http://schemas.microsoft.com/office/drawing/2014/main" val="20000"/>
                    </a:ext>
                  </a:extLst>
                </a:gridCol>
                <a:gridCol w="1054734">
                  <a:extLst>
                    <a:ext uri="{9D8B030D-6E8A-4147-A177-3AD203B41FA5}">
                      <a16:colId xmlns:a16="http://schemas.microsoft.com/office/drawing/2014/main" val="20001"/>
                    </a:ext>
                  </a:extLst>
                </a:gridCol>
                <a:gridCol w="1054735">
                  <a:extLst>
                    <a:ext uri="{9D8B030D-6E8A-4147-A177-3AD203B41FA5}">
                      <a16:colId xmlns:a16="http://schemas.microsoft.com/office/drawing/2014/main" val="20002"/>
                    </a:ext>
                  </a:extLst>
                </a:gridCol>
                <a:gridCol w="1055369">
                  <a:extLst>
                    <a:ext uri="{9D8B030D-6E8A-4147-A177-3AD203B41FA5}">
                      <a16:colId xmlns:a16="http://schemas.microsoft.com/office/drawing/2014/main" val="20003"/>
                    </a:ext>
                  </a:extLst>
                </a:gridCol>
              </a:tblGrid>
              <a:tr h="1048952">
                <a:tc>
                  <a:txBody>
                    <a:bodyPr/>
                    <a:lstStyle/>
                    <a:p>
                      <a:pPr marL="635" algn="ctr">
                        <a:lnSpc>
                          <a:spcPct val="100000"/>
                        </a:lnSpc>
                        <a:spcBef>
                          <a:spcPts val="1665"/>
                        </a:spcBef>
                      </a:pPr>
                      <a:r>
                        <a:rPr sz="3800" dirty="0">
                          <a:solidFill>
                            <a:srgbClr val="FFFFFF"/>
                          </a:solidFill>
                          <a:latin typeface="Courier New"/>
                          <a:cs typeface="Courier New"/>
                        </a:rPr>
                        <a:t>02</a:t>
                      </a:r>
                      <a:endParaRPr sz="3800">
                        <a:latin typeface="Courier New"/>
                        <a:cs typeface="Courier New"/>
                      </a:endParaRPr>
                    </a:p>
                  </a:txBody>
                  <a:tcPr marL="0" marR="0" marT="211455" marB="0">
                    <a:solidFill>
                      <a:srgbClr val="C3C3C3"/>
                    </a:solidFill>
                  </a:tcPr>
                </a:tc>
                <a:tc>
                  <a:txBody>
                    <a:bodyPr/>
                    <a:lstStyle/>
                    <a:p>
                      <a:pPr marL="236854">
                        <a:lnSpc>
                          <a:spcPct val="100000"/>
                        </a:lnSpc>
                        <a:spcBef>
                          <a:spcPts val="1665"/>
                        </a:spcBef>
                      </a:pPr>
                      <a:r>
                        <a:rPr sz="3800" dirty="0">
                          <a:solidFill>
                            <a:srgbClr val="FFFFFF"/>
                          </a:solidFill>
                          <a:latin typeface="Courier New"/>
                          <a:cs typeface="Courier New"/>
                        </a:rPr>
                        <a:t>03</a:t>
                      </a:r>
                      <a:endParaRPr sz="3800">
                        <a:latin typeface="Courier New"/>
                        <a:cs typeface="Courier New"/>
                      </a:endParaRPr>
                    </a:p>
                  </a:txBody>
                  <a:tcPr marL="0" marR="0" marT="211455" marB="0">
                    <a:solidFill>
                      <a:srgbClr val="C3C3C3"/>
                    </a:solidFill>
                  </a:tcPr>
                </a:tc>
                <a:tc>
                  <a:txBody>
                    <a:bodyPr/>
                    <a:lstStyle/>
                    <a:p>
                      <a:pPr algn="ctr">
                        <a:lnSpc>
                          <a:spcPct val="100000"/>
                        </a:lnSpc>
                        <a:spcBef>
                          <a:spcPts val="1665"/>
                        </a:spcBef>
                      </a:pPr>
                      <a:r>
                        <a:rPr sz="3800" dirty="0">
                          <a:solidFill>
                            <a:srgbClr val="FFFFFF"/>
                          </a:solidFill>
                          <a:latin typeface="Courier New"/>
                          <a:cs typeface="Courier New"/>
                        </a:rPr>
                        <a:t>01</a:t>
                      </a:r>
                      <a:endParaRPr sz="3800">
                        <a:latin typeface="Courier New"/>
                        <a:cs typeface="Courier New"/>
                      </a:endParaRPr>
                    </a:p>
                  </a:txBody>
                  <a:tcPr marL="0" marR="0" marT="211455" marB="0">
                    <a:solidFill>
                      <a:srgbClr val="C3C3C3"/>
                    </a:solidFill>
                  </a:tcPr>
                </a:tc>
                <a:tc>
                  <a:txBody>
                    <a:bodyPr/>
                    <a:lstStyle/>
                    <a:p>
                      <a:pPr algn="ctr">
                        <a:lnSpc>
                          <a:spcPct val="100000"/>
                        </a:lnSpc>
                        <a:spcBef>
                          <a:spcPts val="1665"/>
                        </a:spcBef>
                      </a:pPr>
                      <a:r>
                        <a:rPr sz="3800" dirty="0">
                          <a:solidFill>
                            <a:srgbClr val="FFFFFF"/>
                          </a:solidFill>
                          <a:latin typeface="Courier New"/>
                          <a:cs typeface="Courier New"/>
                        </a:rPr>
                        <a:t>01</a:t>
                      </a:r>
                      <a:endParaRPr sz="3800">
                        <a:latin typeface="Courier New"/>
                        <a:cs typeface="Courier New"/>
                      </a:endParaRPr>
                    </a:p>
                  </a:txBody>
                  <a:tcPr marL="0" marR="0" marT="211455" marB="0">
                    <a:solidFill>
                      <a:srgbClr val="C3C3C3"/>
                    </a:solidFill>
                  </a:tcPr>
                </a:tc>
                <a:extLst>
                  <a:ext uri="{0D108BD9-81ED-4DB2-BD59-A6C34878D82A}">
                    <a16:rowId xmlns:a16="http://schemas.microsoft.com/office/drawing/2014/main" val="10000"/>
                  </a:ext>
                </a:extLst>
              </a:tr>
              <a:tr h="1044108">
                <a:tc>
                  <a:txBody>
                    <a:bodyPr/>
                    <a:lstStyle/>
                    <a:p>
                      <a:pPr marL="635" algn="ctr">
                        <a:lnSpc>
                          <a:spcPct val="100000"/>
                        </a:lnSpc>
                        <a:spcBef>
                          <a:spcPts val="1620"/>
                        </a:spcBef>
                      </a:pPr>
                      <a:r>
                        <a:rPr sz="3800" dirty="0">
                          <a:solidFill>
                            <a:srgbClr val="FFFFFF"/>
                          </a:solidFill>
                          <a:latin typeface="Courier New"/>
                          <a:cs typeface="Courier New"/>
                        </a:rPr>
                        <a:t>01</a:t>
                      </a:r>
                      <a:endParaRPr sz="3800">
                        <a:latin typeface="Courier New"/>
                        <a:cs typeface="Courier New"/>
                      </a:endParaRPr>
                    </a:p>
                  </a:txBody>
                  <a:tcPr marL="0" marR="0" marT="205740" marB="0">
                    <a:solidFill>
                      <a:srgbClr val="C3C3C3"/>
                    </a:solidFill>
                  </a:tcPr>
                </a:tc>
                <a:tc>
                  <a:txBody>
                    <a:bodyPr/>
                    <a:lstStyle/>
                    <a:p>
                      <a:pPr marL="236854">
                        <a:lnSpc>
                          <a:spcPct val="100000"/>
                        </a:lnSpc>
                        <a:spcBef>
                          <a:spcPts val="1620"/>
                        </a:spcBef>
                      </a:pPr>
                      <a:r>
                        <a:rPr sz="3800" dirty="0">
                          <a:solidFill>
                            <a:srgbClr val="FFFFFF"/>
                          </a:solidFill>
                          <a:latin typeface="Courier New"/>
                          <a:cs typeface="Courier New"/>
                        </a:rPr>
                        <a:t>02</a:t>
                      </a:r>
                      <a:endParaRPr sz="3800">
                        <a:latin typeface="Courier New"/>
                        <a:cs typeface="Courier New"/>
                      </a:endParaRPr>
                    </a:p>
                  </a:txBody>
                  <a:tcPr marL="0" marR="0" marT="205740" marB="0">
                    <a:solidFill>
                      <a:srgbClr val="C3C3C3"/>
                    </a:solidFill>
                  </a:tcPr>
                </a:tc>
                <a:tc>
                  <a:txBody>
                    <a:bodyPr/>
                    <a:lstStyle/>
                    <a:p>
                      <a:pPr algn="ctr">
                        <a:lnSpc>
                          <a:spcPct val="100000"/>
                        </a:lnSpc>
                        <a:spcBef>
                          <a:spcPts val="1620"/>
                        </a:spcBef>
                      </a:pPr>
                      <a:r>
                        <a:rPr sz="3800" dirty="0">
                          <a:solidFill>
                            <a:srgbClr val="FFFFFF"/>
                          </a:solidFill>
                          <a:latin typeface="Courier New"/>
                          <a:cs typeface="Courier New"/>
                        </a:rPr>
                        <a:t>03</a:t>
                      </a:r>
                      <a:endParaRPr sz="3800">
                        <a:latin typeface="Courier New"/>
                        <a:cs typeface="Courier New"/>
                      </a:endParaRPr>
                    </a:p>
                  </a:txBody>
                  <a:tcPr marL="0" marR="0" marT="205740" marB="0">
                    <a:solidFill>
                      <a:srgbClr val="C3C3C3"/>
                    </a:solidFill>
                  </a:tcPr>
                </a:tc>
                <a:tc>
                  <a:txBody>
                    <a:bodyPr/>
                    <a:lstStyle/>
                    <a:p>
                      <a:pPr algn="ctr">
                        <a:lnSpc>
                          <a:spcPct val="100000"/>
                        </a:lnSpc>
                        <a:spcBef>
                          <a:spcPts val="1620"/>
                        </a:spcBef>
                      </a:pPr>
                      <a:r>
                        <a:rPr sz="3800" dirty="0">
                          <a:solidFill>
                            <a:srgbClr val="FFFFFF"/>
                          </a:solidFill>
                          <a:latin typeface="Courier New"/>
                          <a:cs typeface="Courier New"/>
                        </a:rPr>
                        <a:t>01</a:t>
                      </a:r>
                      <a:endParaRPr sz="3800">
                        <a:latin typeface="Courier New"/>
                        <a:cs typeface="Courier New"/>
                      </a:endParaRPr>
                    </a:p>
                  </a:txBody>
                  <a:tcPr marL="0" marR="0" marT="205740" marB="0">
                    <a:solidFill>
                      <a:srgbClr val="C3C3C3"/>
                    </a:solidFill>
                  </a:tcPr>
                </a:tc>
                <a:extLst>
                  <a:ext uri="{0D108BD9-81ED-4DB2-BD59-A6C34878D82A}">
                    <a16:rowId xmlns:a16="http://schemas.microsoft.com/office/drawing/2014/main" val="10001"/>
                  </a:ext>
                </a:extLst>
              </a:tr>
              <a:tr h="1044762">
                <a:tc>
                  <a:txBody>
                    <a:bodyPr/>
                    <a:lstStyle/>
                    <a:p>
                      <a:pPr marL="635" algn="ctr">
                        <a:lnSpc>
                          <a:spcPct val="100000"/>
                        </a:lnSpc>
                        <a:spcBef>
                          <a:spcPts val="1625"/>
                        </a:spcBef>
                      </a:pPr>
                      <a:r>
                        <a:rPr sz="3800" dirty="0">
                          <a:solidFill>
                            <a:srgbClr val="FFFFFF"/>
                          </a:solidFill>
                          <a:latin typeface="Courier New"/>
                          <a:cs typeface="Courier New"/>
                        </a:rPr>
                        <a:t>01</a:t>
                      </a:r>
                      <a:endParaRPr sz="3800">
                        <a:latin typeface="Courier New"/>
                        <a:cs typeface="Courier New"/>
                      </a:endParaRPr>
                    </a:p>
                  </a:txBody>
                  <a:tcPr marL="0" marR="0" marT="206375" marB="0">
                    <a:solidFill>
                      <a:srgbClr val="C3C3C3"/>
                    </a:solidFill>
                  </a:tcPr>
                </a:tc>
                <a:tc>
                  <a:txBody>
                    <a:bodyPr/>
                    <a:lstStyle/>
                    <a:p>
                      <a:pPr marL="236854">
                        <a:lnSpc>
                          <a:spcPct val="100000"/>
                        </a:lnSpc>
                        <a:spcBef>
                          <a:spcPts val="1625"/>
                        </a:spcBef>
                      </a:pPr>
                      <a:r>
                        <a:rPr sz="3800" dirty="0">
                          <a:solidFill>
                            <a:srgbClr val="FFFFFF"/>
                          </a:solidFill>
                          <a:latin typeface="Courier New"/>
                          <a:cs typeface="Courier New"/>
                        </a:rPr>
                        <a:t>01</a:t>
                      </a:r>
                      <a:endParaRPr sz="3800">
                        <a:latin typeface="Courier New"/>
                        <a:cs typeface="Courier New"/>
                      </a:endParaRPr>
                    </a:p>
                  </a:txBody>
                  <a:tcPr marL="0" marR="0" marT="206375" marB="0">
                    <a:solidFill>
                      <a:srgbClr val="C3C3C3"/>
                    </a:solidFill>
                  </a:tcPr>
                </a:tc>
                <a:tc>
                  <a:txBody>
                    <a:bodyPr/>
                    <a:lstStyle/>
                    <a:p>
                      <a:pPr algn="ctr">
                        <a:lnSpc>
                          <a:spcPct val="100000"/>
                        </a:lnSpc>
                        <a:spcBef>
                          <a:spcPts val="1625"/>
                        </a:spcBef>
                      </a:pPr>
                      <a:r>
                        <a:rPr sz="3800" dirty="0">
                          <a:solidFill>
                            <a:srgbClr val="FFFFFF"/>
                          </a:solidFill>
                          <a:latin typeface="Courier New"/>
                          <a:cs typeface="Courier New"/>
                        </a:rPr>
                        <a:t>02</a:t>
                      </a:r>
                      <a:endParaRPr sz="3800">
                        <a:latin typeface="Courier New"/>
                        <a:cs typeface="Courier New"/>
                      </a:endParaRPr>
                    </a:p>
                  </a:txBody>
                  <a:tcPr marL="0" marR="0" marT="206375" marB="0">
                    <a:solidFill>
                      <a:srgbClr val="C3C3C3"/>
                    </a:solidFill>
                  </a:tcPr>
                </a:tc>
                <a:tc>
                  <a:txBody>
                    <a:bodyPr/>
                    <a:lstStyle/>
                    <a:p>
                      <a:pPr algn="ctr">
                        <a:lnSpc>
                          <a:spcPct val="100000"/>
                        </a:lnSpc>
                        <a:spcBef>
                          <a:spcPts val="1625"/>
                        </a:spcBef>
                      </a:pPr>
                      <a:r>
                        <a:rPr sz="3800" dirty="0">
                          <a:solidFill>
                            <a:srgbClr val="FFFFFF"/>
                          </a:solidFill>
                          <a:latin typeface="Courier New"/>
                          <a:cs typeface="Courier New"/>
                        </a:rPr>
                        <a:t>03</a:t>
                      </a:r>
                      <a:endParaRPr sz="3800">
                        <a:latin typeface="Courier New"/>
                        <a:cs typeface="Courier New"/>
                      </a:endParaRPr>
                    </a:p>
                  </a:txBody>
                  <a:tcPr marL="0" marR="0" marT="206375" marB="0">
                    <a:solidFill>
                      <a:srgbClr val="C3C3C3"/>
                    </a:solidFill>
                  </a:tcPr>
                </a:tc>
                <a:extLst>
                  <a:ext uri="{0D108BD9-81ED-4DB2-BD59-A6C34878D82A}">
                    <a16:rowId xmlns:a16="http://schemas.microsoft.com/office/drawing/2014/main" val="10002"/>
                  </a:ext>
                </a:extLst>
              </a:tr>
              <a:tr h="1041227">
                <a:tc>
                  <a:txBody>
                    <a:bodyPr/>
                    <a:lstStyle/>
                    <a:p>
                      <a:pPr marL="635" algn="ctr">
                        <a:lnSpc>
                          <a:spcPct val="100000"/>
                        </a:lnSpc>
                        <a:spcBef>
                          <a:spcPts val="1625"/>
                        </a:spcBef>
                      </a:pPr>
                      <a:r>
                        <a:rPr sz="3800" dirty="0">
                          <a:solidFill>
                            <a:srgbClr val="FFFFFF"/>
                          </a:solidFill>
                          <a:latin typeface="Courier New"/>
                          <a:cs typeface="Courier New"/>
                        </a:rPr>
                        <a:t>03</a:t>
                      </a:r>
                      <a:endParaRPr sz="3800">
                        <a:latin typeface="Courier New"/>
                        <a:cs typeface="Courier New"/>
                      </a:endParaRPr>
                    </a:p>
                  </a:txBody>
                  <a:tcPr marL="0" marR="0" marT="206375" marB="0">
                    <a:solidFill>
                      <a:srgbClr val="C3C3C3"/>
                    </a:solidFill>
                  </a:tcPr>
                </a:tc>
                <a:tc>
                  <a:txBody>
                    <a:bodyPr/>
                    <a:lstStyle/>
                    <a:p>
                      <a:pPr marL="236854">
                        <a:lnSpc>
                          <a:spcPct val="100000"/>
                        </a:lnSpc>
                        <a:spcBef>
                          <a:spcPts val="1625"/>
                        </a:spcBef>
                      </a:pPr>
                      <a:r>
                        <a:rPr sz="3800" dirty="0">
                          <a:solidFill>
                            <a:srgbClr val="FFFFFF"/>
                          </a:solidFill>
                          <a:latin typeface="Courier New"/>
                          <a:cs typeface="Courier New"/>
                        </a:rPr>
                        <a:t>01</a:t>
                      </a:r>
                      <a:endParaRPr sz="3800">
                        <a:latin typeface="Courier New"/>
                        <a:cs typeface="Courier New"/>
                      </a:endParaRPr>
                    </a:p>
                  </a:txBody>
                  <a:tcPr marL="0" marR="0" marT="206375" marB="0">
                    <a:solidFill>
                      <a:srgbClr val="C3C3C3"/>
                    </a:solidFill>
                  </a:tcPr>
                </a:tc>
                <a:tc>
                  <a:txBody>
                    <a:bodyPr/>
                    <a:lstStyle/>
                    <a:p>
                      <a:pPr algn="ctr">
                        <a:lnSpc>
                          <a:spcPct val="100000"/>
                        </a:lnSpc>
                        <a:spcBef>
                          <a:spcPts val="1625"/>
                        </a:spcBef>
                      </a:pPr>
                      <a:r>
                        <a:rPr sz="3800" dirty="0">
                          <a:solidFill>
                            <a:srgbClr val="FFFFFF"/>
                          </a:solidFill>
                          <a:latin typeface="Courier New"/>
                          <a:cs typeface="Courier New"/>
                        </a:rPr>
                        <a:t>01</a:t>
                      </a:r>
                      <a:endParaRPr sz="3800">
                        <a:latin typeface="Courier New"/>
                        <a:cs typeface="Courier New"/>
                      </a:endParaRPr>
                    </a:p>
                  </a:txBody>
                  <a:tcPr marL="0" marR="0" marT="206375" marB="0">
                    <a:solidFill>
                      <a:srgbClr val="C3C3C3"/>
                    </a:solidFill>
                  </a:tcPr>
                </a:tc>
                <a:tc>
                  <a:txBody>
                    <a:bodyPr/>
                    <a:lstStyle/>
                    <a:p>
                      <a:pPr algn="ctr">
                        <a:lnSpc>
                          <a:spcPct val="100000"/>
                        </a:lnSpc>
                        <a:spcBef>
                          <a:spcPts val="1625"/>
                        </a:spcBef>
                      </a:pPr>
                      <a:r>
                        <a:rPr sz="3800" dirty="0">
                          <a:solidFill>
                            <a:srgbClr val="FFFFFF"/>
                          </a:solidFill>
                          <a:latin typeface="Courier New"/>
                          <a:cs typeface="Courier New"/>
                        </a:rPr>
                        <a:t>02</a:t>
                      </a:r>
                      <a:endParaRPr sz="3800">
                        <a:latin typeface="Courier New"/>
                        <a:cs typeface="Courier New"/>
                      </a:endParaRPr>
                    </a:p>
                  </a:txBody>
                  <a:tcPr marL="0" marR="0" marT="206375" marB="0">
                    <a:solidFill>
                      <a:srgbClr val="C3C3C3"/>
                    </a:solidFill>
                  </a:tcPr>
                </a:tc>
                <a:extLst>
                  <a:ext uri="{0D108BD9-81ED-4DB2-BD59-A6C34878D82A}">
                    <a16:rowId xmlns:a16="http://schemas.microsoft.com/office/drawing/2014/main" val="10003"/>
                  </a:ext>
                </a:extLst>
              </a:tr>
            </a:tbl>
          </a:graphicData>
        </a:graphic>
      </p:graphicFrame>
      <p:pic>
        <p:nvPicPr>
          <p:cNvPr id="9" name="object 9"/>
          <p:cNvPicPr/>
          <p:nvPr/>
        </p:nvPicPr>
        <p:blipFill>
          <a:blip r:embed="rId4" cstate="print"/>
          <a:stretch>
            <a:fillRect/>
          </a:stretch>
        </p:blipFill>
        <p:spPr>
          <a:xfrm>
            <a:off x="8774601" y="3298328"/>
            <a:ext cx="565427" cy="418835"/>
          </a:xfrm>
          <a:prstGeom prst="rect">
            <a:avLst/>
          </a:prstGeom>
        </p:spPr>
      </p:pic>
      <p:pic>
        <p:nvPicPr>
          <p:cNvPr id="10" name="object 10"/>
          <p:cNvPicPr/>
          <p:nvPr/>
        </p:nvPicPr>
        <p:blipFill>
          <a:blip r:embed="rId5" cstate="print"/>
          <a:stretch>
            <a:fillRect/>
          </a:stretch>
        </p:blipFill>
        <p:spPr>
          <a:xfrm>
            <a:off x="9832161" y="3298328"/>
            <a:ext cx="565427" cy="418835"/>
          </a:xfrm>
          <a:prstGeom prst="rect">
            <a:avLst/>
          </a:prstGeom>
        </p:spPr>
      </p:pic>
      <p:pic>
        <p:nvPicPr>
          <p:cNvPr id="11" name="object 11"/>
          <p:cNvPicPr/>
          <p:nvPr/>
        </p:nvPicPr>
        <p:blipFill>
          <a:blip r:embed="rId6" cstate="print"/>
          <a:stretch>
            <a:fillRect/>
          </a:stretch>
        </p:blipFill>
        <p:spPr>
          <a:xfrm>
            <a:off x="10879249" y="3298328"/>
            <a:ext cx="575898" cy="418835"/>
          </a:xfrm>
          <a:prstGeom prst="rect">
            <a:avLst/>
          </a:prstGeom>
        </p:spPr>
      </p:pic>
      <p:pic>
        <p:nvPicPr>
          <p:cNvPr id="12" name="object 12"/>
          <p:cNvPicPr/>
          <p:nvPr/>
        </p:nvPicPr>
        <p:blipFill>
          <a:blip r:embed="rId7" cstate="print"/>
          <a:stretch>
            <a:fillRect/>
          </a:stretch>
        </p:blipFill>
        <p:spPr>
          <a:xfrm>
            <a:off x="11936809" y="3298328"/>
            <a:ext cx="575898" cy="418835"/>
          </a:xfrm>
          <a:prstGeom prst="rect">
            <a:avLst/>
          </a:prstGeom>
        </p:spPr>
      </p:pic>
      <p:pic>
        <p:nvPicPr>
          <p:cNvPr id="13" name="object 13"/>
          <p:cNvPicPr/>
          <p:nvPr/>
        </p:nvPicPr>
        <p:blipFill>
          <a:blip r:embed="rId8" cstate="print"/>
          <a:stretch>
            <a:fillRect/>
          </a:stretch>
        </p:blipFill>
        <p:spPr>
          <a:xfrm>
            <a:off x="8774601" y="4345417"/>
            <a:ext cx="575898" cy="418835"/>
          </a:xfrm>
          <a:prstGeom prst="rect">
            <a:avLst/>
          </a:prstGeom>
        </p:spPr>
      </p:pic>
      <p:pic>
        <p:nvPicPr>
          <p:cNvPr id="14" name="object 14"/>
          <p:cNvPicPr/>
          <p:nvPr/>
        </p:nvPicPr>
        <p:blipFill>
          <a:blip r:embed="rId9" cstate="print"/>
          <a:stretch>
            <a:fillRect/>
          </a:stretch>
        </p:blipFill>
        <p:spPr>
          <a:xfrm>
            <a:off x="9832161" y="4345417"/>
            <a:ext cx="565427" cy="418835"/>
          </a:xfrm>
          <a:prstGeom prst="rect">
            <a:avLst/>
          </a:prstGeom>
        </p:spPr>
      </p:pic>
      <p:pic>
        <p:nvPicPr>
          <p:cNvPr id="15" name="object 15"/>
          <p:cNvPicPr/>
          <p:nvPr/>
        </p:nvPicPr>
        <p:blipFill>
          <a:blip r:embed="rId10" cstate="print"/>
          <a:stretch>
            <a:fillRect/>
          </a:stretch>
        </p:blipFill>
        <p:spPr>
          <a:xfrm>
            <a:off x="10879249" y="4345417"/>
            <a:ext cx="575898" cy="418835"/>
          </a:xfrm>
          <a:prstGeom prst="rect">
            <a:avLst/>
          </a:prstGeom>
        </p:spPr>
      </p:pic>
      <p:pic>
        <p:nvPicPr>
          <p:cNvPr id="16" name="object 16"/>
          <p:cNvPicPr/>
          <p:nvPr/>
        </p:nvPicPr>
        <p:blipFill>
          <a:blip r:embed="rId11" cstate="print"/>
          <a:stretch>
            <a:fillRect/>
          </a:stretch>
        </p:blipFill>
        <p:spPr>
          <a:xfrm>
            <a:off x="11936809" y="4345417"/>
            <a:ext cx="575898" cy="418835"/>
          </a:xfrm>
          <a:prstGeom prst="rect">
            <a:avLst/>
          </a:prstGeom>
        </p:spPr>
      </p:pic>
      <p:pic>
        <p:nvPicPr>
          <p:cNvPr id="17" name="object 17"/>
          <p:cNvPicPr/>
          <p:nvPr/>
        </p:nvPicPr>
        <p:blipFill>
          <a:blip r:embed="rId12" cstate="print"/>
          <a:stretch>
            <a:fillRect/>
          </a:stretch>
        </p:blipFill>
        <p:spPr>
          <a:xfrm>
            <a:off x="8774601" y="5392506"/>
            <a:ext cx="575898" cy="418835"/>
          </a:xfrm>
          <a:prstGeom prst="rect">
            <a:avLst/>
          </a:prstGeom>
        </p:spPr>
      </p:pic>
      <p:pic>
        <p:nvPicPr>
          <p:cNvPr id="18" name="object 18"/>
          <p:cNvPicPr/>
          <p:nvPr/>
        </p:nvPicPr>
        <p:blipFill>
          <a:blip r:embed="rId13" cstate="print"/>
          <a:stretch>
            <a:fillRect/>
          </a:stretch>
        </p:blipFill>
        <p:spPr>
          <a:xfrm>
            <a:off x="9832161" y="5392506"/>
            <a:ext cx="565427" cy="418835"/>
          </a:xfrm>
          <a:prstGeom prst="rect">
            <a:avLst/>
          </a:prstGeom>
        </p:spPr>
      </p:pic>
      <p:pic>
        <p:nvPicPr>
          <p:cNvPr id="19" name="object 19"/>
          <p:cNvPicPr/>
          <p:nvPr/>
        </p:nvPicPr>
        <p:blipFill>
          <a:blip r:embed="rId14" cstate="print"/>
          <a:stretch>
            <a:fillRect/>
          </a:stretch>
        </p:blipFill>
        <p:spPr>
          <a:xfrm>
            <a:off x="10879249" y="5382035"/>
            <a:ext cx="565427" cy="429306"/>
          </a:xfrm>
          <a:prstGeom prst="rect">
            <a:avLst/>
          </a:prstGeom>
        </p:spPr>
      </p:pic>
      <p:pic>
        <p:nvPicPr>
          <p:cNvPr id="20" name="object 20"/>
          <p:cNvPicPr/>
          <p:nvPr/>
        </p:nvPicPr>
        <p:blipFill>
          <a:blip r:embed="rId15" cstate="print"/>
          <a:stretch>
            <a:fillRect/>
          </a:stretch>
        </p:blipFill>
        <p:spPr>
          <a:xfrm>
            <a:off x="11936809" y="5382035"/>
            <a:ext cx="575898" cy="429306"/>
          </a:xfrm>
          <a:prstGeom prst="rect">
            <a:avLst/>
          </a:prstGeom>
        </p:spPr>
      </p:pic>
      <p:pic>
        <p:nvPicPr>
          <p:cNvPr id="21" name="object 21"/>
          <p:cNvPicPr/>
          <p:nvPr/>
        </p:nvPicPr>
        <p:blipFill>
          <a:blip r:embed="rId16" cstate="print"/>
          <a:stretch>
            <a:fillRect/>
          </a:stretch>
        </p:blipFill>
        <p:spPr>
          <a:xfrm>
            <a:off x="8774601" y="6429123"/>
            <a:ext cx="565427" cy="429306"/>
          </a:xfrm>
          <a:prstGeom prst="rect">
            <a:avLst/>
          </a:prstGeom>
        </p:spPr>
      </p:pic>
      <p:pic>
        <p:nvPicPr>
          <p:cNvPr id="22" name="object 22"/>
          <p:cNvPicPr/>
          <p:nvPr/>
        </p:nvPicPr>
        <p:blipFill>
          <a:blip r:embed="rId17" cstate="print"/>
          <a:stretch>
            <a:fillRect/>
          </a:stretch>
        </p:blipFill>
        <p:spPr>
          <a:xfrm>
            <a:off x="9832161" y="6429123"/>
            <a:ext cx="565427" cy="429306"/>
          </a:xfrm>
          <a:prstGeom prst="rect">
            <a:avLst/>
          </a:prstGeom>
        </p:spPr>
      </p:pic>
      <p:pic>
        <p:nvPicPr>
          <p:cNvPr id="23" name="object 23"/>
          <p:cNvPicPr/>
          <p:nvPr/>
        </p:nvPicPr>
        <p:blipFill>
          <a:blip r:embed="rId18" cstate="print"/>
          <a:stretch>
            <a:fillRect/>
          </a:stretch>
        </p:blipFill>
        <p:spPr>
          <a:xfrm>
            <a:off x="10879249" y="6429123"/>
            <a:ext cx="575898" cy="429306"/>
          </a:xfrm>
          <a:prstGeom prst="rect">
            <a:avLst/>
          </a:prstGeom>
        </p:spPr>
      </p:pic>
      <p:pic>
        <p:nvPicPr>
          <p:cNvPr id="24" name="object 24"/>
          <p:cNvPicPr/>
          <p:nvPr/>
        </p:nvPicPr>
        <p:blipFill>
          <a:blip r:embed="rId19" cstate="print"/>
          <a:stretch>
            <a:fillRect/>
          </a:stretch>
        </p:blipFill>
        <p:spPr>
          <a:xfrm>
            <a:off x="11936809" y="6429123"/>
            <a:ext cx="565427" cy="429306"/>
          </a:xfrm>
          <a:prstGeom prst="rect">
            <a:avLst/>
          </a:prstGeom>
        </p:spPr>
      </p:pic>
      <p:pic>
        <p:nvPicPr>
          <p:cNvPr id="25" name="object 25"/>
          <p:cNvPicPr/>
          <p:nvPr/>
        </p:nvPicPr>
        <p:blipFill>
          <a:blip r:embed="rId20" cstate="print"/>
          <a:stretch>
            <a:fillRect/>
          </a:stretch>
        </p:blipFill>
        <p:spPr>
          <a:xfrm>
            <a:off x="13025781" y="5005083"/>
            <a:ext cx="272243" cy="261772"/>
          </a:xfrm>
          <a:prstGeom prst="rect">
            <a:avLst/>
          </a:prstGeom>
        </p:spPr>
      </p:pic>
      <p:sp>
        <p:nvSpPr>
          <p:cNvPr id="26" name="object 26"/>
          <p:cNvSpPr txBox="1"/>
          <p:nvPr/>
        </p:nvSpPr>
        <p:spPr>
          <a:xfrm>
            <a:off x="13013731" y="4778014"/>
            <a:ext cx="289560" cy="553720"/>
          </a:xfrm>
          <a:prstGeom prst="rect">
            <a:avLst/>
          </a:prstGeom>
        </p:spPr>
        <p:txBody>
          <a:bodyPr vert="horz" wrap="square" lIns="0" tIns="13970" rIns="0" bIns="0" rtlCol="0">
            <a:spAutoFit/>
          </a:bodyPr>
          <a:lstStyle/>
          <a:p>
            <a:pPr marL="12700">
              <a:lnSpc>
                <a:spcPct val="100000"/>
              </a:lnSpc>
              <a:spcBef>
                <a:spcPts val="110"/>
              </a:spcBef>
            </a:pPr>
            <a:r>
              <a:rPr sz="3450" spc="5" dirty="0">
                <a:solidFill>
                  <a:srgbClr val="535353"/>
                </a:solidFill>
                <a:latin typeface="Courier New"/>
                <a:cs typeface="Courier New"/>
              </a:rPr>
              <a:t>×</a:t>
            </a:r>
            <a:endParaRPr sz="3450">
              <a:latin typeface="Courier New"/>
              <a:cs typeface="Courier New"/>
            </a:endParaRPr>
          </a:p>
        </p:txBody>
      </p:sp>
    </p:spTree>
    <p:extLst>
      <p:ext uri="{BB962C8B-B14F-4D97-AF65-F5344CB8AC3E}">
        <p14:creationId xmlns:p14="http://schemas.microsoft.com/office/powerpoint/2010/main" val="2512551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567566" y="233630"/>
            <a:ext cx="8969375" cy="1680845"/>
            <a:chOff x="5567566" y="233630"/>
            <a:chExt cx="8969375" cy="1680845"/>
          </a:xfrm>
        </p:grpSpPr>
        <p:pic>
          <p:nvPicPr>
            <p:cNvPr id="3" name="object 3"/>
            <p:cNvPicPr/>
            <p:nvPr/>
          </p:nvPicPr>
          <p:blipFill>
            <a:blip r:embed="rId2" cstate="print"/>
            <a:stretch>
              <a:fillRect/>
            </a:stretch>
          </p:blipFill>
          <p:spPr>
            <a:xfrm>
              <a:off x="5567566" y="233630"/>
              <a:ext cx="8968967" cy="1680250"/>
            </a:xfrm>
            <a:prstGeom prst="rect">
              <a:avLst/>
            </a:prstGeom>
          </p:spPr>
        </p:pic>
        <p:sp>
          <p:nvSpPr>
            <p:cNvPr id="4" name="object 4"/>
            <p:cNvSpPr/>
            <p:nvPr/>
          </p:nvSpPr>
          <p:spPr>
            <a:xfrm>
              <a:off x="5619921" y="265039"/>
              <a:ext cx="8864600" cy="1576070"/>
            </a:xfrm>
            <a:custGeom>
              <a:avLst/>
              <a:gdLst/>
              <a:ahLst/>
              <a:cxnLst/>
              <a:rect l="l" t="t" r="r" b="b"/>
              <a:pathLst>
                <a:path w="8864600" h="1576070">
                  <a:moveTo>
                    <a:pt x="8526622" y="0"/>
                  </a:moveTo>
                  <a:lnTo>
                    <a:pt x="337635" y="0"/>
                  </a:lnTo>
                  <a:lnTo>
                    <a:pt x="270448" y="258"/>
                  </a:lnTo>
                  <a:lnTo>
                    <a:pt x="216264" y="2069"/>
                  </a:lnTo>
                  <a:lnTo>
                    <a:pt x="173226" y="6983"/>
                  </a:lnTo>
                  <a:lnTo>
                    <a:pt x="99090" y="36501"/>
                  </a:lnTo>
                  <a:lnTo>
                    <a:pt x="64384" y="64393"/>
                  </a:lnTo>
                  <a:lnTo>
                    <a:pt x="36491" y="99098"/>
                  </a:lnTo>
                  <a:lnTo>
                    <a:pt x="16545" y="139482"/>
                  </a:lnTo>
                  <a:lnTo>
                    <a:pt x="2068" y="216268"/>
                  </a:lnTo>
                  <a:lnTo>
                    <a:pt x="258" y="270452"/>
                  </a:lnTo>
                  <a:lnTo>
                    <a:pt x="0" y="337644"/>
                  </a:lnTo>
                  <a:lnTo>
                    <a:pt x="0" y="1237909"/>
                  </a:lnTo>
                  <a:lnTo>
                    <a:pt x="258" y="1305097"/>
                  </a:lnTo>
                  <a:lnTo>
                    <a:pt x="2068" y="1359281"/>
                  </a:lnTo>
                  <a:lnTo>
                    <a:pt x="6979" y="1402319"/>
                  </a:lnTo>
                  <a:lnTo>
                    <a:pt x="36491" y="1476454"/>
                  </a:lnTo>
                  <a:lnTo>
                    <a:pt x="64384" y="1511160"/>
                  </a:lnTo>
                  <a:lnTo>
                    <a:pt x="99090" y="1539053"/>
                  </a:lnTo>
                  <a:lnTo>
                    <a:pt x="139477" y="1559000"/>
                  </a:lnTo>
                  <a:lnTo>
                    <a:pt x="216264" y="1573477"/>
                  </a:lnTo>
                  <a:lnTo>
                    <a:pt x="270448" y="1575287"/>
                  </a:lnTo>
                  <a:lnTo>
                    <a:pt x="337635" y="1575545"/>
                  </a:lnTo>
                  <a:lnTo>
                    <a:pt x="8526622" y="1575545"/>
                  </a:lnTo>
                  <a:lnTo>
                    <a:pt x="8593808" y="1575287"/>
                  </a:lnTo>
                  <a:lnTo>
                    <a:pt x="8647994" y="1573477"/>
                  </a:lnTo>
                  <a:lnTo>
                    <a:pt x="8691033" y="1568565"/>
                  </a:lnTo>
                  <a:lnTo>
                    <a:pt x="8765168" y="1539053"/>
                  </a:lnTo>
                  <a:lnTo>
                    <a:pt x="8799872" y="1511160"/>
                  </a:lnTo>
                  <a:lnTo>
                    <a:pt x="8827765" y="1476454"/>
                  </a:lnTo>
                  <a:lnTo>
                    <a:pt x="8847711" y="1436068"/>
                  </a:lnTo>
                  <a:lnTo>
                    <a:pt x="8862187" y="1359281"/>
                  </a:lnTo>
                  <a:lnTo>
                    <a:pt x="8863997" y="1305097"/>
                  </a:lnTo>
                  <a:lnTo>
                    <a:pt x="8864255" y="1237909"/>
                  </a:lnTo>
                  <a:lnTo>
                    <a:pt x="8864255" y="337644"/>
                  </a:lnTo>
                  <a:lnTo>
                    <a:pt x="8863997" y="270452"/>
                  </a:lnTo>
                  <a:lnTo>
                    <a:pt x="8862187" y="216268"/>
                  </a:lnTo>
                  <a:lnTo>
                    <a:pt x="8857276" y="173231"/>
                  </a:lnTo>
                  <a:lnTo>
                    <a:pt x="8827765" y="99098"/>
                  </a:lnTo>
                  <a:lnTo>
                    <a:pt x="8799872" y="64393"/>
                  </a:lnTo>
                  <a:lnTo>
                    <a:pt x="8765168" y="36501"/>
                  </a:lnTo>
                  <a:lnTo>
                    <a:pt x="8724783" y="16554"/>
                  </a:lnTo>
                  <a:lnTo>
                    <a:pt x="8647994" y="2069"/>
                  </a:lnTo>
                  <a:lnTo>
                    <a:pt x="8593808" y="258"/>
                  </a:lnTo>
                  <a:lnTo>
                    <a:pt x="8526622" y="0"/>
                  </a:lnTo>
                  <a:close/>
                </a:path>
              </a:pathLst>
            </a:custGeom>
            <a:solidFill>
              <a:srgbClr val="685C79"/>
            </a:solidFill>
          </p:spPr>
          <p:txBody>
            <a:bodyPr wrap="square" lIns="0" tIns="0" rIns="0" bIns="0" rtlCol="0"/>
            <a:lstStyle/>
            <a:p>
              <a:endParaRPr/>
            </a:p>
          </p:txBody>
        </p:sp>
        <p:pic>
          <p:nvPicPr>
            <p:cNvPr id="5" name="object 5"/>
            <p:cNvPicPr/>
            <p:nvPr/>
          </p:nvPicPr>
          <p:blipFill>
            <a:blip r:embed="rId3" cstate="print"/>
            <a:stretch>
              <a:fillRect/>
            </a:stretch>
          </p:blipFill>
          <p:spPr>
            <a:xfrm>
              <a:off x="7570450" y="712020"/>
              <a:ext cx="5005083" cy="701549"/>
            </a:xfrm>
            <a:prstGeom prst="rect">
              <a:avLst/>
            </a:prstGeom>
          </p:spPr>
        </p:pic>
      </p:grpSp>
      <p:sp>
        <p:nvSpPr>
          <p:cNvPr id="6" name="object 6"/>
          <p:cNvSpPr txBox="1">
            <a:spLocks noGrp="1"/>
          </p:cNvSpPr>
          <p:nvPr>
            <p:ph type="title"/>
          </p:nvPr>
        </p:nvSpPr>
        <p:spPr>
          <a:xfrm>
            <a:off x="7506351" y="475748"/>
            <a:ext cx="5092065" cy="1081405"/>
          </a:xfrm>
          <a:prstGeom prst="rect">
            <a:avLst/>
          </a:prstGeom>
        </p:spPr>
        <p:txBody>
          <a:bodyPr vert="horz" wrap="square" lIns="0" tIns="15875" rIns="0" bIns="0" rtlCol="0">
            <a:spAutoFit/>
          </a:bodyPr>
          <a:lstStyle/>
          <a:p>
            <a:pPr marL="12700">
              <a:lnSpc>
                <a:spcPct val="100000"/>
              </a:lnSpc>
              <a:spcBef>
                <a:spcPts val="125"/>
              </a:spcBef>
            </a:pPr>
            <a:r>
              <a:rPr sz="6900" b="0" spc="350" dirty="0">
                <a:solidFill>
                  <a:srgbClr val="FFFFFF"/>
                </a:solidFill>
                <a:latin typeface="Tahoma"/>
                <a:cs typeface="Tahoma"/>
              </a:rPr>
              <a:t>MixColumns</a:t>
            </a:r>
            <a:endParaRPr sz="6900">
              <a:latin typeface="Tahoma"/>
              <a:cs typeface="Tahoma"/>
            </a:endParaRPr>
          </a:p>
        </p:txBody>
      </p:sp>
      <p:graphicFrame>
        <p:nvGraphicFramePr>
          <p:cNvPr id="7" name="object 7"/>
          <p:cNvGraphicFramePr>
            <a:graphicFrameLocks noGrp="1"/>
          </p:cNvGraphicFramePr>
          <p:nvPr/>
        </p:nvGraphicFramePr>
        <p:xfrm>
          <a:off x="13615418" y="2959661"/>
          <a:ext cx="1030605" cy="4179046"/>
        </p:xfrm>
        <a:graphic>
          <a:graphicData uri="http://schemas.openxmlformats.org/drawingml/2006/table">
            <a:tbl>
              <a:tblPr firstRow="1" bandRow="1">
                <a:tableStyleId>{2D5ABB26-0587-4C30-8999-92F81FD0307C}</a:tableStyleId>
              </a:tblPr>
              <a:tblGrid>
                <a:gridCol w="1030605">
                  <a:extLst>
                    <a:ext uri="{9D8B030D-6E8A-4147-A177-3AD203B41FA5}">
                      <a16:colId xmlns:a16="http://schemas.microsoft.com/office/drawing/2014/main" val="20000"/>
                    </a:ext>
                  </a:extLst>
                </a:gridCol>
              </a:tblGrid>
              <a:tr h="1039991">
                <a:tc>
                  <a:txBody>
                    <a:bodyPr/>
                    <a:lstStyle/>
                    <a:p>
                      <a:pPr algn="ctr">
                        <a:lnSpc>
                          <a:spcPct val="100000"/>
                        </a:lnSpc>
                        <a:spcBef>
                          <a:spcPts val="1325"/>
                        </a:spcBef>
                      </a:pPr>
                      <a:r>
                        <a:rPr sz="4100" spc="20" dirty="0">
                          <a:solidFill>
                            <a:srgbClr val="EBEBEB"/>
                          </a:solidFill>
                          <a:latin typeface="Courier New"/>
                          <a:cs typeface="Courier New"/>
                        </a:rPr>
                        <a:t>D4</a:t>
                      </a:r>
                      <a:endParaRPr sz="4100">
                        <a:latin typeface="Courier New"/>
                        <a:cs typeface="Courier New"/>
                      </a:endParaRPr>
                    </a:p>
                  </a:txBody>
                  <a:tcPr marL="0" marR="0" marT="168275" marB="0">
                    <a:lnB w="28575">
                      <a:solidFill>
                        <a:srgbClr val="FFFFFF"/>
                      </a:solidFill>
                      <a:prstDash val="solid"/>
                    </a:lnB>
                    <a:solidFill>
                      <a:srgbClr val="6B283B"/>
                    </a:solidFill>
                  </a:tcPr>
                </a:tc>
                <a:extLst>
                  <a:ext uri="{0D108BD9-81ED-4DB2-BD59-A6C34878D82A}">
                    <a16:rowId xmlns:a16="http://schemas.microsoft.com/office/drawing/2014/main" val="10000"/>
                  </a:ext>
                </a:extLst>
              </a:tr>
              <a:tr h="1049532">
                <a:tc>
                  <a:txBody>
                    <a:bodyPr/>
                    <a:lstStyle/>
                    <a:p>
                      <a:pPr algn="ctr">
                        <a:lnSpc>
                          <a:spcPct val="100000"/>
                        </a:lnSpc>
                        <a:spcBef>
                          <a:spcPts val="1400"/>
                        </a:spcBef>
                      </a:pPr>
                      <a:r>
                        <a:rPr sz="4100" spc="20" dirty="0">
                          <a:solidFill>
                            <a:srgbClr val="EBEBEB"/>
                          </a:solidFill>
                          <a:latin typeface="Courier New"/>
                          <a:cs typeface="Courier New"/>
                        </a:rPr>
                        <a:t>bf</a:t>
                      </a:r>
                      <a:endParaRPr sz="4100">
                        <a:latin typeface="Courier New"/>
                        <a:cs typeface="Courier New"/>
                      </a:endParaRPr>
                    </a:p>
                  </a:txBody>
                  <a:tcPr marL="0" marR="0" marT="177800" marB="0">
                    <a:lnT w="28575">
                      <a:solidFill>
                        <a:srgbClr val="FFFFFF"/>
                      </a:solidFill>
                      <a:prstDash val="solid"/>
                    </a:lnT>
                    <a:lnB w="28575">
                      <a:solidFill>
                        <a:srgbClr val="FFFFFF"/>
                      </a:solidFill>
                      <a:prstDash val="solid"/>
                    </a:lnB>
                    <a:solidFill>
                      <a:srgbClr val="6B283B"/>
                    </a:solidFill>
                  </a:tcPr>
                </a:tc>
                <a:extLst>
                  <a:ext uri="{0D108BD9-81ED-4DB2-BD59-A6C34878D82A}">
                    <a16:rowId xmlns:a16="http://schemas.microsoft.com/office/drawing/2014/main" val="10001"/>
                  </a:ext>
                </a:extLst>
              </a:tr>
              <a:tr h="1049532">
                <a:tc>
                  <a:txBody>
                    <a:bodyPr/>
                    <a:lstStyle/>
                    <a:p>
                      <a:pPr algn="ctr">
                        <a:lnSpc>
                          <a:spcPct val="100000"/>
                        </a:lnSpc>
                        <a:spcBef>
                          <a:spcPts val="1400"/>
                        </a:spcBef>
                      </a:pPr>
                      <a:r>
                        <a:rPr sz="4100" spc="20" dirty="0">
                          <a:solidFill>
                            <a:srgbClr val="EBEBEB"/>
                          </a:solidFill>
                          <a:latin typeface="Courier New"/>
                          <a:cs typeface="Courier New"/>
                        </a:rPr>
                        <a:t>5d</a:t>
                      </a:r>
                      <a:endParaRPr sz="4100">
                        <a:latin typeface="Courier New"/>
                        <a:cs typeface="Courier New"/>
                      </a:endParaRPr>
                    </a:p>
                  </a:txBody>
                  <a:tcPr marL="0" marR="0" marT="177800" marB="0">
                    <a:lnT w="28575">
                      <a:solidFill>
                        <a:srgbClr val="FFFFFF"/>
                      </a:solidFill>
                      <a:prstDash val="solid"/>
                    </a:lnT>
                    <a:lnB w="28575">
                      <a:solidFill>
                        <a:srgbClr val="FFFFFF"/>
                      </a:solidFill>
                      <a:prstDash val="solid"/>
                    </a:lnB>
                    <a:solidFill>
                      <a:srgbClr val="6B283B"/>
                    </a:solidFill>
                  </a:tcPr>
                </a:tc>
                <a:extLst>
                  <a:ext uri="{0D108BD9-81ED-4DB2-BD59-A6C34878D82A}">
                    <a16:rowId xmlns:a16="http://schemas.microsoft.com/office/drawing/2014/main" val="10002"/>
                  </a:ext>
                </a:extLst>
              </a:tr>
              <a:tr h="1039991">
                <a:tc>
                  <a:txBody>
                    <a:bodyPr/>
                    <a:lstStyle/>
                    <a:p>
                      <a:pPr algn="ctr">
                        <a:lnSpc>
                          <a:spcPct val="100000"/>
                        </a:lnSpc>
                        <a:spcBef>
                          <a:spcPts val="1400"/>
                        </a:spcBef>
                      </a:pPr>
                      <a:r>
                        <a:rPr sz="4100" spc="20" dirty="0">
                          <a:solidFill>
                            <a:srgbClr val="EBEBEB"/>
                          </a:solidFill>
                          <a:latin typeface="Courier New"/>
                          <a:cs typeface="Courier New"/>
                        </a:rPr>
                        <a:t>30</a:t>
                      </a:r>
                      <a:endParaRPr sz="4100">
                        <a:latin typeface="Courier New"/>
                        <a:cs typeface="Courier New"/>
                      </a:endParaRPr>
                    </a:p>
                  </a:txBody>
                  <a:tcPr marL="0" marR="0" marT="177800" marB="0">
                    <a:lnT w="28575">
                      <a:solidFill>
                        <a:srgbClr val="FFFFFF"/>
                      </a:solidFill>
                      <a:prstDash val="solid"/>
                    </a:lnT>
                    <a:solidFill>
                      <a:srgbClr val="6B283B"/>
                    </a:solidFill>
                  </a:tcPr>
                </a:tc>
                <a:extLst>
                  <a:ext uri="{0D108BD9-81ED-4DB2-BD59-A6C34878D82A}">
                    <a16:rowId xmlns:a16="http://schemas.microsoft.com/office/drawing/2014/main" val="10003"/>
                  </a:ext>
                </a:extLst>
              </a:tr>
            </a:tbl>
          </a:graphicData>
        </a:graphic>
      </p:graphicFrame>
      <p:graphicFrame>
        <p:nvGraphicFramePr>
          <p:cNvPr id="8" name="object 8"/>
          <p:cNvGraphicFramePr>
            <a:graphicFrameLocks noGrp="1"/>
          </p:cNvGraphicFramePr>
          <p:nvPr/>
        </p:nvGraphicFramePr>
        <p:xfrm>
          <a:off x="4312644" y="4536582"/>
          <a:ext cx="3140710" cy="4179047"/>
        </p:xfrm>
        <a:graphic>
          <a:graphicData uri="http://schemas.openxmlformats.org/drawingml/2006/table">
            <a:tbl>
              <a:tblPr firstRow="1" bandRow="1">
                <a:tableStyleId>{2D5ABB26-0587-4C30-8999-92F81FD0307C}</a:tableStyleId>
              </a:tblPr>
              <a:tblGrid>
                <a:gridCol w="1046480">
                  <a:extLst>
                    <a:ext uri="{9D8B030D-6E8A-4147-A177-3AD203B41FA5}">
                      <a16:colId xmlns:a16="http://schemas.microsoft.com/office/drawing/2014/main" val="20000"/>
                    </a:ext>
                  </a:extLst>
                </a:gridCol>
                <a:gridCol w="1055370">
                  <a:extLst>
                    <a:ext uri="{9D8B030D-6E8A-4147-A177-3AD203B41FA5}">
                      <a16:colId xmlns:a16="http://schemas.microsoft.com/office/drawing/2014/main" val="20001"/>
                    </a:ext>
                  </a:extLst>
                </a:gridCol>
                <a:gridCol w="1038860">
                  <a:extLst>
                    <a:ext uri="{9D8B030D-6E8A-4147-A177-3AD203B41FA5}">
                      <a16:colId xmlns:a16="http://schemas.microsoft.com/office/drawing/2014/main" val="20002"/>
                    </a:ext>
                  </a:extLst>
                </a:gridCol>
              </a:tblGrid>
              <a:tr h="1039992">
                <a:tc>
                  <a:txBody>
                    <a:bodyPr/>
                    <a:lstStyle/>
                    <a:p>
                      <a:pPr marL="200025">
                        <a:lnSpc>
                          <a:spcPct val="100000"/>
                        </a:lnSpc>
                        <a:spcBef>
                          <a:spcPts val="1325"/>
                        </a:spcBef>
                      </a:pPr>
                      <a:r>
                        <a:rPr sz="4100" spc="20" dirty="0">
                          <a:solidFill>
                            <a:srgbClr val="EBEBEB"/>
                          </a:solidFill>
                          <a:latin typeface="Courier New"/>
                          <a:cs typeface="Courier New"/>
                        </a:rPr>
                        <a:t>e0</a:t>
                      </a:r>
                      <a:endParaRPr sz="4100">
                        <a:latin typeface="Courier New"/>
                        <a:cs typeface="Courier New"/>
                      </a:endParaRPr>
                    </a:p>
                  </a:txBody>
                  <a:tcPr marL="0" marR="0" marT="168275" marB="0">
                    <a:lnR w="38100">
                      <a:solidFill>
                        <a:srgbClr val="FFFFFF"/>
                      </a:solidFill>
                      <a:prstDash val="solid"/>
                    </a:lnR>
                    <a:lnB w="28575">
                      <a:solidFill>
                        <a:srgbClr val="FFFFFF"/>
                      </a:solidFill>
                      <a:prstDash val="solid"/>
                    </a:lnB>
                    <a:solidFill>
                      <a:srgbClr val="6B283B"/>
                    </a:solidFill>
                  </a:tcPr>
                </a:tc>
                <a:tc>
                  <a:txBody>
                    <a:bodyPr/>
                    <a:lstStyle/>
                    <a:p>
                      <a:pPr marL="6985" algn="ctr">
                        <a:lnSpc>
                          <a:spcPct val="100000"/>
                        </a:lnSpc>
                        <a:spcBef>
                          <a:spcPts val="1325"/>
                        </a:spcBef>
                      </a:pPr>
                      <a:r>
                        <a:rPr sz="4100" spc="20" dirty="0">
                          <a:solidFill>
                            <a:srgbClr val="EBEBEB"/>
                          </a:solidFill>
                          <a:latin typeface="Courier New"/>
                          <a:cs typeface="Courier New"/>
                        </a:rPr>
                        <a:t>b8</a:t>
                      </a:r>
                      <a:endParaRPr sz="4100">
                        <a:latin typeface="Courier New"/>
                        <a:cs typeface="Courier New"/>
                      </a:endParaRPr>
                    </a:p>
                  </a:txBody>
                  <a:tcPr marL="0" marR="0" marT="168275" marB="0">
                    <a:lnL w="38100">
                      <a:solidFill>
                        <a:srgbClr val="FFFFFF"/>
                      </a:solidFill>
                      <a:prstDash val="solid"/>
                    </a:lnL>
                    <a:lnR w="19050">
                      <a:solidFill>
                        <a:srgbClr val="FFFFFF"/>
                      </a:solidFill>
                      <a:prstDash val="solid"/>
                    </a:lnR>
                    <a:lnB w="28575">
                      <a:solidFill>
                        <a:srgbClr val="FFFFFF"/>
                      </a:solidFill>
                      <a:prstDash val="solid"/>
                    </a:lnB>
                    <a:solidFill>
                      <a:srgbClr val="6B283B"/>
                    </a:solidFill>
                  </a:tcPr>
                </a:tc>
                <a:tc>
                  <a:txBody>
                    <a:bodyPr/>
                    <a:lstStyle/>
                    <a:p>
                      <a:pPr marL="8890" algn="ctr">
                        <a:lnSpc>
                          <a:spcPct val="100000"/>
                        </a:lnSpc>
                        <a:spcBef>
                          <a:spcPts val="1325"/>
                        </a:spcBef>
                      </a:pPr>
                      <a:r>
                        <a:rPr sz="4100" spc="20" dirty="0">
                          <a:solidFill>
                            <a:srgbClr val="EBEBEB"/>
                          </a:solidFill>
                          <a:latin typeface="Courier New"/>
                          <a:cs typeface="Courier New"/>
                        </a:rPr>
                        <a:t>1e</a:t>
                      </a:r>
                      <a:endParaRPr sz="4100">
                        <a:latin typeface="Courier New"/>
                        <a:cs typeface="Courier New"/>
                      </a:endParaRPr>
                    </a:p>
                  </a:txBody>
                  <a:tcPr marL="0" marR="0" marT="168275" marB="0">
                    <a:lnL w="19050">
                      <a:solidFill>
                        <a:srgbClr val="FFFFFF"/>
                      </a:solidFill>
                      <a:prstDash val="solid"/>
                    </a:lnL>
                    <a:lnB w="28575">
                      <a:solidFill>
                        <a:srgbClr val="FFFFFF"/>
                      </a:solidFill>
                      <a:prstDash val="solid"/>
                    </a:lnB>
                    <a:solidFill>
                      <a:srgbClr val="6B283B"/>
                    </a:solidFill>
                  </a:tcPr>
                </a:tc>
                <a:extLst>
                  <a:ext uri="{0D108BD9-81ED-4DB2-BD59-A6C34878D82A}">
                    <a16:rowId xmlns:a16="http://schemas.microsoft.com/office/drawing/2014/main" val="10000"/>
                  </a:ext>
                </a:extLst>
              </a:tr>
              <a:tr h="1049532">
                <a:tc>
                  <a:txBody>
                    <a:bodyPr/>
                    <a:lstStyle/>
                    <a:p>
                      <a:pPr marL="200025">
                        <a:lnSpc>
                          <a:spcPct val="100000"/>
                        </a:lnSpc>
                        <a:spcBef>
                          <a:spcPts val="1400"/>
                        </a:spcBef>
                      </a:pPr>
                      <a:r>
                        <a:rPr sz="4100" spc="20" dirty="0">
                          <a:solidFill>
                            <a:srgbClr val="EBEBEB"/>
                          </a:solidFill>
                          <a:latin typeface="Courier New"/>
                          <a:cs typeface="Courier New"/>
                        </a:rPr>
                        <a:t>b4</a:t>
                      </a:r>
                      <a:endParaRPr sz="4100">
                        <a:latin typeface="Courier New"/>
                        <a:cs typeface="Courier New"/>
                      </a:endParaRPr>
                    </a:p>
                  </a:txBody>
                  <a:tcPr marL="0" marR="0" marT="177800" marB="0">
                    <a:lnR w="38100">
                      <a:solidFill>
                        <a:srgbClr val="FFFFFF"/>
                      </a:solidFill>
                      <a:prstDash val="solid"/>
                    </a:lnR>
                    <a:lnT w="28575">
                      <a:solidFill>
                        <a:srgbClr val="FFFFFF"/>
                      </a:solidFill>
                      <a:prstDash val="solid"/>
                    </a:lnT>
                    <a:lnB w="28575">
                      <a:solidFill>
                        <a:srgbClr val="FFFFFF"/>
                      </a:solidFill>
                      <a:prstDash val="solid"/>
                    </a:lnB>
                    <a:solidFill>
                      <a:srgbClr val="6B283B"/>
                    </a:solidFill>
                  </a:tcPr>
                </a:tc>
                <a:tc>
                  <a:txBody>
                    <a:bodyPr/>
                    <a:lstStyle/>
                    <a:p>
                      <a:pPr marL="6985" algn="ctr">
                        <a:lnSpc>
                          <a:spcPct val="100000"/>
                        </a:lnSpc>
                        <a:spcBef>
                          <a:spcPts val="1400"/>
                        </a:spcBef>
                      </a:pPr>
                      <a:r>
                        <a:rPr sz="4100" spc="20" dirty="0">
                          <a:solidFill>
                            <a:srgbClr val="EBEBEB"/>
                          </a:solidFill>
                          <a:latin typeface="Courier New"/>
                          <a:cs typeface="Courier New"/>
                        </a:rPr>
                        <a:t>41</a:t>
                      </a:r>
                      <a:endParaRPr sz="4100">
                        <a:latin typeface="Courier New"/>
                        <a:cs typeface="Courier New"/>
                      </a:endParaRPr>
                    </a:p>
                  </a:txBody>
                  <a:tcPr marL="0" marR="0" marT="177800" marB="0">
                    <a:lnL w="38100">
                      <a:solidFill>
                        <a:srgbClr val="FFFFFF"/>
                      </a:solidFill>
                      <a:prstDash val="solid"/>
                    </a:lnL>
                    <a:lnR w="19050">
                      <a:solidFill>
                        <a:srgbClr val="FFFFFF"/>
                      </a:solidFill>
                      <a:prstDash val="solid"/>
                    </a:lnR>
                    <a:lnT w="28575">
                      <a:solidFill>
                        <a:srgbClr val="FFFFFF"/>
                      </a:solidFill>
                      <a:prstDash val="solid"/>
                    </a:lnT>
                    <a:lnB w="28575">
                      <a:solidFill>
                        <a:srgbClr val="FFFFFF"/>
                      </a:solidFill>
                      <a:prstDash val="solid"/>
                    </a:lnB>
                    <a:solidFill>
                      <a:srgbClr val="6B283B"/>
                    </a:solidFill>
                  </a:tcPr>
                </a:tc>
                <a:tc>
                  <a:txBody>
                    <a:bodyPr/>
                    <a:lstStyle/>
                    <a:p>
                      <a:pPr marL="8890" algn="ctr">
                        <a:lnSpc>
                          <a:spcPct val="100000"/>
                        </a:lnSpc>
                        <a:spcBef>
                          <a:spcPts val="1400"/>
                        </a:spcBef>
                      </a:pPr>
                      <a:r>
                        <a:rPr sz="4100" spc="20" dirty="0">
                          <a:solidFill>
                            <a:srgbClr val="EBEBEB"/>
                          </a:solidFill>
                          <a:latin typeface="Courier New"/>
                          <a:cs typeface="Courier New"/>
                        </a:rPr>
                        <a:t>27</a:t>
                      </a:r>
                      <a:endParaRPr sz="4100">
                        <a:latin typeface="Courier New"/>
                        <a:cs typeface="Courier New"/>
                      </a:endParaRPr>
                    </a:p>
                  </a:txBody>
                  <a:tcPr marL="0" marR="0" marT="177800" marB="0">
                    <a:lnL w="19050">
                      <a:solidFill>
                        <a:srgbClr val="FFFFFF"/>
                      </a:solidFill>
                      <a:prstDash val="solid"/>
                    </a:lnL>
                    <a:lnT w="28575">
                      <a:solidFill>
                        <a:srgbClr val="FFFFFF"/>
                      </a:solidFill>
                      <a:prstDash val="solid"/>
                    </a:lnT>
                    <a:lnB w="28575">
                      <a:solidFill>
                        <a:srgbClr val="FFFFFF"/>
                      </a:solidFill>
                      <a:prstDash val="solid"/>
                    </a:lnB>
                    <a:solidFill>
                      <a:srgbClr val="6B283B"/>
                    </a:solidFill>
                  </a:tcPr>
                </a:tc>
                <a:extLst>
                  <a:ext uri="{0D108BD9-81ED-4DB2-BD59-A6C34878D82A}">
                    <a16:rowId xmlns:a16="http://schemas.microsoft.com/office/drawing/2014/main" val="10001"/>
                  </a:ext>
                </a:extLst>
              </a:tr>
              <a:tr h="1049532">
                <a:tc>
                  <a:txBody>
                    <a:bodyPr/>
                    <a:lstStyle/>
                    <a:p>
                      <a:pPr marL="200025">
                        <a:lnSpc>
                          <a:spcPct val="100000"/>
                        </a:lnSpc>
                        <a:spcBef>
                          <a:spcPts val="1400"/>
                        </a:spcBef>
                      </a:pPr>
                      <a:r>
                        <a:rPr sz="4100" spc="20" dirty="0">
                          <a:solidFill>
                            <a:srgbClr val="EBEBEB"/>
                          </a:solidFill>
                          <a:latin typeface="Courier New"/>
                          <a:cs typeface="Courier New"/>
                        </a:rPr>
                        <a:t>52</a:t>
                      </a:r>
                      <a:endParaRPr sz="4100">
                        <a:latin typeface="Courier New"/>
                        <a:cs typeface="Courier New"/>
                      </a:endParaRPr>
                    </a:p>
                  </a:txBody>
                  <a:tcPr marL="0" marR="0" marT="177800" marB="0">
                    <a:lnR w="38100">
                      <a:solidFill>
                        <a:srgbClr val="FFFFFF"/>
                      </a:solidFill>
                      <a:prstDash val="solid"/>
                    </a:lnR>
                    <a:lnT w="28575">
                      <a:solidFill>
                        <a:srgbClr val="FFFFFF"/>
                      </a:solidFill>
                      <a:prstDash val="solid"/>
                    </a:lnT>
                    <a:lnB w="28575">
                      <a:solidFill>
                        <a:srgbClr val="FFFFFF"/>
                      </a:solidFill>
                      <a:prstDash val="solid"/>
                    </a:lnB>
                    <a:solidFill>
                      <a:srgbClr val="6B283B"/>
                    </a:solidFill>
                  </a:tcPr>
                </a:tc>
                <a:tc>
                  <a:txBody>
                    <a:bodyPr/>
                    <a:lstStyle/>
                    <a:p>
                      <a:pPr marL="6985" algn="ctr">
                        <a:lnSpc>
                          <a:spcPct val="100000"/>
                        </a:lnSpc>
                        <a:spcBef>
                          <a:spcPts val="1400"/>
                        </a:spcBef>
                      </a:pPr>
                      <a:r>
                        <a:rPr sz="4100" spc="20" dirty="0">
                          <a:solidFill>
                            <a:srgbClr val="EBEBEB"/>
                          </a:solidFill>
                          <a:latin typeface="Courier New"/>
                          <a:cs typeface="Courier New"/>
                        </a:rPr>
                        <a:t>11</a:t>
                      </a:r>
                      <a:endParaRPr sz="4100">
                        <a:latin typeface="Courier New"/>
                        <a:cs typeface="Courier New"/>
                      </a:endParaRPr>
                    </a:p>
                  </a:txBody>
                  <a:tcPr marL="0" marR="0" marT="177800" marB="0">
                    <a:lnL w="38100">
                      <a:solidFill>
                        <a:srgbClr val="FFFFFF"/>
                      </a:solidFill>
                      <a:prstDash val="solid"/>
                    </a:lnL>
                    <a:lnR w="19050">
                      <a:solidFill>
                        <a:srgbClr val="FFFFFF"/>
                      </a:solidFill>
                      <a:prstDash val="solid"/>
                    </a:lnR>
                    <a:lnT w="28575">
                      <a:solidFill>
                        <a:srgbClr val="FFFFFF"/>
                      </a:solidFill>
                      <a:prstDash val="solid"/>
                    </a:lnT>
                    <a:lnB w="28575">
                      <a:solidFill>
                        <a:srgbClr val="FFFFFF"/>
                      </a:solidFill>
                      <a:prstDash val="solid"/>
                    </a:lnB>
                    <a:solidFill>
                      <a:srgbClr val="6B283B"/>
                    </a:solidFill>
                  </a:tcPr>
                </a:tc>
                <a:tc>
                  <a:txBody>
                    <a:bodyPr/>
                    <a:lstStyle/>
                    <a:p>
                      <a:pPr marL="8890" algn="ctr">
                        <a:lnSpc>
                          <a:spcPct val="100000"/>
                        </a:lnSpc>
                        <a:spcBef>
                          <a:spcPts val="1400"/>
                        </a:spcBef>
                      </a:pPr>
                      <a:r>
                        <a:rPr sz="4100" spc="20" dirty="0">
                          <a:solidFill>
                            <a:srgbClr val="EBEBEB"/>
                          </a:solidFill>
                          <a:latin typeface="Courier New"/>
                          <a:cs typeface="Courier New"/>
                        </a:rPr>
                        <a:t>98</a:t>
                      </a:r>
                      <a:endParaRPr sz="4100">
                        <a:latin typeface="Courier New"/>
                        <a:cs typeface="Courier New"/>
                      </a:endParaRPr>
                    </a:p>
                  </a:txBody>
                  <a:tcPr marL="0" marR="0" marT="177800" marB="0">
                    <a:lnL w="19050">
                      <a:solidFill>
                        <a:srgbClr val="FFFFFF"/>
                      </a:solidFill>
                      <a:prstDash val="solid"/>
                    </a:lnL>
                    <a:lnT w="28575">
                      <a:solidFill>
                        <a:srgbClr val="FFFFFF"/>
                      </a:solidFill>
                      <a:prstDash val="solid"/>
                    </a:lnT>
                    <a:lnB w="28575">
                      <a:solidFill>
                        <a:srgbClr val="FFFFFF"/>
                      </a:solidFill>
                      <a:prstDash val="solid"/>
                    </a:lnB>
                    <a:solidFill>
                      <a:srgbClr val="6B283B"/>
                    </a:solidFill>
                  </a:tcPr>
                </a:tc>
                <a:extLst>
                  <a:ext uri="{0D108BD9-81ED-4DB2-BD59-A6C34878D82A}">
                    <a16:rowId xmlns:a16="http://schemas.microsoft.com/office/drawing/2014/main" val="10002"/>
                  </a:ext>
                </a:extLst>
              </a:tr>
              <a:tr h="1039991">
                <a:tc>
                  <a:txBody>
                    <a:bodyPr/>
                    <a:lstStyle/>
                    <a:p>
                      <a:pPr marL="200025">
                        <a:lnSpc>
                          <a:spcPct val="100000"/>
                        </a:lnSpc>
                        <a:spcBef>
                          <a:spcPts val="1400"/>
                        </a:spcBef>
                      </a:pPr>
                      <a:r>
                        <a:rPr sz="4100" spc="20" dirty="0">
                          <a:solidFill>
                            <a:srgbClr val="EBEBEB"/>
                          </a:solidFill>
                          <a:latin typeface="Courier New"/>
                          <a:cs typeface="Courier New"/>
                        </a:rPr>
                        <a:t>ae</a:t>
                      </a:r>
                      <a:endParaRPr sz="4100">
                        <a:latin typeface="Courier New"/>
                        <a:cs typeface="Courier New"/>
                      </a:endParaRPr>
                    </a:p>
                  </a:txBody>
                  <a:tcPr marL="0" marR="0" marT="177800" marB="0">
                    <a:lnR w="38100">
                      <a:solidFill>
                        <a:srgbClr val="FFFFFF"/>
                      </a:solidFill>
                      <a:prstDash val="solid"/>
                    </a:lnR>
                    <a:lnT w="28575">
                      <a:solidFill>
                        <a:srgbClr val="FFFFFF"/>
                      </a:solidFill>
                      <a:prstDash val="solid"/>
                    </a:lnT>
                    <a:solidFill>
                      <a:srgbClr val="6B283B"/>
                    </a:solidFill>
                  </a:tcPr>
                </a:tc>
                <a:tc>
                  <a:txBody>
                    <a:bodyPr/>
                    <a:lstStyle/>
                    <a:p>
                      <a:pPr marL="6985" algn="ctr">
                        <a:lnSpc>
                          <a:spcPct val="100000"/>
                        </a:lnSpc>
                        <a:spcBef>
                          <a:spcPts val="1400"/>
                        </a:spcBef>
                      </a:pPr>
                      <a:r>
                        <a:rPr sz="4100" spc="20" dirty="0">
                          <a:solidFill>
                            <a:srgbClr val="EBEBEB"/>
                          </a:solidFill>
                          <a:latin typeface="Courier New"/>
                          <a:cs typeface="Courier New"/>
                        </a:rPr>
                        <a:t>f1</a:t>
                      </a:r>
                      <a:endParaRPr sz="4100">
                        <a:latin typeface="Courier New"/>
                        <a:cs typeface="Courier New"/>
                      </a:endParaRPr>
                    </a:p>
                  </a:txBody>
                  <a:tcPr marL="0" marR="0" marT="177800" marB="0">
                    <a:lnL w="38100">
                      <a:solidFill>
                        <a:srgbClr val="FFFFFF"/>
                      </a:solidFill>
                      <a:prstDash val="solid"/>
                    </a:lnL>
                    <a:lnR w="19050">
                      <a:solidFill>
                        <a:srgbClr val="FFFFFF"/>
                      </a:solidFill>
                      <a:prstDash val="solid"/>
                    </a:lnR>
                    <a:lnT w="28575">
                      <a:solidFill>
                        <a:srgbClr val="FFFFFF"/>
                      </a:solidFill>
                      <a:prstDash val="solid"/>
                    </a:lnT>
                    <a:solidFill>
                      <a:srgbClr val="6B283B"/>
                    </a:solidFill>
                  </a:tcPr>
                </a:tc>
                <a:tc>
                  <a:txBody>
                    <a:bodyPr/>
                    <a:lstStyle/>
                    <a:p>
                      <a:pPr marL="8890" algn="ctr">
                        <a:lnSpc>
                          <a:spcPct val="100000"/>
                        </a:lnSpc>
                        <a:spcBef>
                          <a:spcPts val="1400"/>
                        </a:spcBef>
                      </a:pPr>
                      <a:r>
                        <a:rPr sz="4100" spc="20" dirty="0">
                          <a:solidFill>
                            <a:srgbClr val="EBEBEB"/>
                          </a:solidFill>
                          <a:latin typeface="Courier New"/>
                          <a:cs typeface="Courier New"/>
                        </a:rPr>
                        <a:t>e5</a:t>
                      </a:r>
                      <a:endParaRPr sz="4100">
                        <a:latin typeface="Courier New"/>
                        <a:cs typeface="Courier New"/>
                      </a:endParaRPr>
                    </a:p>
                  </a:txBody>
                  <a:tcPr marL="0" marR="0" marT="177800" marB="0">
                    <a:lnL w="19050">
                      <a:solidFill>
                        <a:srgbClr val="FFFFFF"/>
                      </a:solidFill>
                      <a:prstDash val="solid"/>
                    </a:lnL>
                    <a:lnT w="28575">
                      <a:solidFill>
                        <a:srgbClr val="FFFFFF"/>
                      </a:solidFill>
                      <a:prstDash val="solid"/>
                    </a:lnT>
                    <a:solidFill>
                      <a:srgbClr val="6B283B"/>
                    </a:solidFill>
                  </a:tcPr>
                </a:tc>
                <a:extLst>
                  <a:ext uri="{0D108BD9-81ED-4DB2-BD59-A6C34878D82A}">
                    <a16:rowId xmlns:a16="http://schemas.microsoft.com/office/drawing/2014/main" val="10003"/>
                  </a:ext>
                </a:extLst>
              </a:tr>
            </a:tbl>
          </a:graphicData>
        </a:graphic>
      </p:graphicFrame>
      <p:graphicFrame>
        <p:nvGraphicFramePr>
          <p:cNvPr id="9" name="object 9"/>
          <p:cNvGraphicFramePr>
            <a:graphicFrameLocks noGrp="1"/>
          </p:cNvGraphicFramePr>
          <p:nvPr/>
        </p:nvGraphicFramePr>
        <p:xfrm>
          <a:off x="8533771" y="2973731"/>
          <a:ext cx="4220208" cy="4179049"/>
        </p:xfrm>
        <a:graphic>
          <a:graphicData uri="http://schemas.openxmlformats.org/drawingml/2006/table">
            <a:tbl>
              <a:tblPr firstRow="1" bandRow="1">
                <a:tableStyleId>{2D5ABB26-0587-4C30-8999-92F81FD0307C}</a:tableStyleId>
              </a:tblPr>
              <a:tblGrid>
                <a:gridCol w="1055370">
                  <a:extLst>
                    <a:ext uri="{9D8B030D-6E8A-4147-A177-3AD203B41FA5}">
                      <a16:colId xmlns:a16="http://schemas.microsoft.com/office/drawing/2014/main" val="20000"/>
                    </a:ext>
                  </a:extLst>
                </a:gridCol>
                <a:gridCol w="1054734">
                  <a:extLst>
                    <a:ext uri="{9D8B030D-6E8A-4147-A177-3AD203B41FA5}">
                      <a16:colId xmlns:a16="http://schemas.microsoft.com/office/drawing/2014/main" val="20001"/>
                    </a:ext>
                  </a:extLst>
                </a:gridCol>
                <a:gridCol w="1054735">
                  <a:extLst>
                    <a:ext uri="{9D8B030D-6E8A-4147-A177-3AD203B41FA5}">
                      <a16:colId xmlns:a16="http://schemas.microsoft.com/office/drawing/2014/main" val="20002"/>
                    </a:ext>
                  </a:extLst>
                </a:gridCol>
                <a:gridCol w="1055369">
                  <a:extLst>
                    <a:ext uri="{9D8B030D-6E8A-4147-A177-3AD203B41FA5}">
                      <a16:colId xmlns:a16="http://schemas.microsoft.com/office/drawing/2014/main" val="20003"/>
                    </a:ext>
                  </a:extLst>
                </a:gridCol>
              </a:tblGrid>
              <a:tr h="1048952">
                <a:tc>
                  <a:txBody>
                    <a:bodyPr/>
                    <a:lstStyle/>
                    <a:p>
                      <a:pPr marL="635" algn="ctr">
                        <a:lnSpc>
                          <a:spcPct val="100000"/>
                        </a:lnSpc>
                        <a:spcBef>
                          <a:spcPts val="1665"/>
                        </a:spcBef>
                      </a:pPr>
                      <a:r>
                        <a:rPr sz="3800" dirty="0">
                          <a:solidFill>
                            <a:srgbClr val="FFFFFF"/>
                          </a:solidFill>
                          <a:latin typeface="Courier New"/>
                          <a:cs typeface="Courier New"/>
                        </a:rPr>
                        <a:t>02</a:t>
                      </a:r>
                      <a:endParaRPr sz="3800">
                        <a:latin typeface="Courier New"/>
                        <a:cs typeface="Courier New"/>
                      </a:endParaRPr>
                    </a:p>
                  </a:txBody>
                  <a:tcPr marL="0" marR="0" marT="211455" marB="0">
                    <a:solidFill>
                      <a:srgbClr val="C3C3C3"/>
                    </a:solidFill>
                  </a:tcPr>
                </a:tc>
                <a:tc>
                  <a:txBody>
                    <a:bodyPr/>
                    <a:lstStyle/>
                    <a:p>
                      <a:pPr marL="236854">
                        <a:lnSpc>
                          <a:spcPct val="100000"/>
                        </a:lnSpc>
                        <a:spcBef>
                          <a:spcPts val="1665"/>
                        </a:spcBef>
                      </a:pPr>
                      <a:r>
                        <a:rPr sz="3800" dirty="0">
                          <a:solidFill>
                            <a:srgbClr val="FFFFFF"/>
                          </a:solidFill>
                          <a:latin typeface="Courier New"/>
                          <a:cs typeface="Courier New"/>
                        </a:rPr>
                        <a:t>03</a:t>
                      </a:r>
                      <a:endParaRPr sz="3800">
                        <a:latin typeface="Courier New"/>
                        <a:cs typeface="Courier New"/>
                      </a:endParaRPr>
                    </a:p>
                  </a:txBody>
                  <a:tcPr marL="0" marR="0" marT="211455" marB="0">
                    <a:solidFill>
                      <a:srgbClr val="C3C3C3"/>
                    </a:solidFill>
                  </a:tcPr>
                </a:tc>
                <a:tc>
                  <a:txBody>
                    <a:bodyPr/>
                    <a:lstStyle/>
                    <a:p>
                      <a:pPr algn="ctr">
                        <a:lnSpc>
                          <a:spcPct val="100000"/>
                        </a:lnSpc>
                        <a:spcBef>
                          <a:spcPts val="1665"/>
                        </a:spcBef>
                      </a:pPr>
                      <a:r>
                        <a:rPr sz="3800" dirty="0">
                          <a:solidFill>
                            <a:srgbClr val="FFFFFF"/>
                          </a:solidFill>
                          <a:latin typeface="Courier New"/>
                          <a:cs typeface="Courier New"/>
                        </a:rPr>
                        <a:t>01</a:t>
                      </a:r>
                      <a:endParaRPr sz="3800">
                        <a:latin typeface="Courier New"/>
                        <a:cs typeface="Courier New"/>
                      </a:endParaRPr>
                    </a:p>
                  </a:txBody>
                  <a:tcPr marL="0" marR="0" marT="211455" marB="0">
                    <a:solidFill>
                      <a:srgbClr val="C3C3C3"/>
                    </a:solidFill>
                  </a:tcPr>
                </a:tc>
                <a:tc>
                  <a:txBody>
                    <a:bodyPr/>
                    <a:lstStyle/>
                    <a:p>
                      <a:pPr algn="ctr">
                        <a:lnSpc>
                          <a:spcPct val="100000"/>
                        </a:lnSpc>
                        <a:spcBef>
                          <a:spcPts val="1665"/>
                        </a:spcBef>
                      </a:pPr>
                      <a:r>
                        <a:rPr sz="3800" dirty="0">
                          <a:solidFill>
                            <a:srgbClr val="FFFFFF"/>
                          </a:solidFill>
                          <a:latin typeface="Courier New"/>
                          <a:cs typeface="Courier New"/>
                        </a:rPr>
                        <a:t>01</a:t>
                      </a:r>
                      <a:endParaRPr sz="3800">
                        <a:latin typeface="Courier New"/>
                        <a:cs typeface="Courier New"/>
                      </a:endParaRPr>
                    </a:p>
                  </a:txBody>
                  <a:tcPr marL="0" marR="0" marT="211455" marB="0">
                    <a:solidFill>
                      <a:srgbClr val="C3C3C3"/>
                    </a:solidFill>
                  </a:tcPr>
                </a:tc>
                <a:extLst>
                  <a:ext uri="{0D108BD9-81ED-4DB2-BD59-A6C34878D82A}">
                    <a16:rowId xmlns:a16="http://schemas.microsoft.com/office/drawing/2014/main" val="10000"/>
                  </a:ext>
                </a:extLst>
              </a:tr>
              <a:tr h="1044108">
                <a:tc>
                  <a:txBody>
                    <a:bodyPr/>
                    <a:lstStyle/>
                    <a:p>
                      <a:pPr marL="635" algn="ctr">
                        <a:lnSpc>
                          <a:spcPct val="100000"/>
                        </a:lnSpc>
                        <a:spcBef>
                          <a:spcPts val="1620"/>
                        </a:spcBef>
                      </a:pPr>
                      <a:r>
                        <a:rPr sz="3800" dirty="0">
                          <a:solidFill>
                            <a:srgbClr val="FFFFFF"/>
                          </a:solidFill>
                          <a:latin typeface="Courier New"/>
                          <a:cs typeface="Courier New"/>
                        </a:rPr>
                        <a:t>01</a:t>
                      </a:r>
                      <a:endParaRPr sz="3800">
                        <a:latin typeface="Courier New"/>
                        <a:cs typeface="Courier New"/>
                      </a:endParaRPr>
                    </a:p>
                  </a:txBody>
                  <a:tcPr marL="0" marR="0" marT="205740" marB="0">
                    <a:solidFill>
                      <a:srgbClr val="C3C3C3"/>
                    </a:solidFill>
                  </a:tcPr>
                </a:tc>
                <a:tc>
                  <a:txBody>
                    <a:bodyPr/>
                    <a:lstStyle/>
                    <a:p>
                      <a:pPr marL="236854">
                        <a:lnSpc>
                          <a:spcPct val="100000"/>
                        </a:lnSpc>
                        <a:spcBef>
                          <a:spcPts val="1620"/>
                        </a:spcBef>
                      </a:pPr>
                      <a:r>
                        <a:rPr sz="3800" dirty="0">
                          <a:solidFill>
                            <a:srgbClr val="FFFFFF"/>
                          </a:solidFill>
                          <a:latin typeface="Courier New"/>
                          <a:cs typeface="Courier New"/>
                        </a:rPr>
                        <a:t>02</a:t>
                      </a:r>
                      <a:endParaRPr sz="3800">
                        <a:latin typeface="Courier New"/>
                        <a:cs typeface="Courier New"/>
                      </a:endParaRPr>
                    </a:p>
                  </a:txBody>
                  <a:tcPr marL="0" marR="0" marT="205740" marB="0">
                    <a:solidFill>
                      <a:srgbClr val="C3C3C3"/>
                    </a:solidFill>
                  </a:tcPr>
                </a:tc>
                <a:tc>
                  <a:txBody>
                    <a:bodyPr/>
                    <a:lstStyle/>
                    <a:p>
                      <a:pPr algn="ctr">
                        <a:lnSpc>
                          <a:spcPct val="100000"/>
                        </a:lnSpc>
                        <a:spcBef>
                          <a:spcPts val="1620"/>
                        </a:spcBef>
                      </a:pPr>
                      <a:r>
                        <a:rPr sz="3800" dirty="0">
                          <a:solidFill>
                            <a:srgbClr val="FFFFFF"/>
                          </a:solidFill>
                          <a:latin typeface="Courier New"/>
                          <a:cs typeface="Courier New"/>
                        </a:rPr>
                        <a:t>03</a:t>
                      </a:r>
                      <a:endParaRPr sz="3800">
                        <a:latin typeface="Courier New"/>
                        <a:cs typeface="Courier New"/>
                      </a:endParaRPr>
                    </a:p>
                  </a:txBody>
                  <a:tcPr marL="0" marR="0" marT="205740" marB="0">
                    <a:solidFill>
                      <a:srgbClr val="C3C3C3"/>
                    </a:solidFill>
                  </a:tcPr>
                </a:tc>
                <a:tc>
                  <a:txBody>
                    <a:bodyPr/>
                    <a:lstStyle/>
                    <a:p>
                      <a:pPr algn="ctr">
                        <a:lnSpc>
                          <a:spcPct val="100000"/>
                        </a:lnSpc>
                        <a:spcBef>
                          <a:spcPts val="1620"/>
                        </a:spcBef>
                      </a:pPr>
                      <a:r>
                        <a:rPr sz="3800" dirty="0">
                          <a:solidFill>
                            <a:srgbClr val="FFFFFF"/>
                          </a:solidFill>
                          <a:latin typeface="Courier New"/>
                          <a:cs typeface="Courier New"/>
                        </a:rPr>
                        <a:t>01</a:t>
                      </a:r>
                      <a:endParaRPr sz="3800">
                        <a:latin typeface="Courier New"/>
                        <a:cs typeface="Courier New"/>
                      </a:endParaRPr>
                    </a:p>
                  </a:txBody>
                  <a:tcPr marL="0" marR="0" marT="205740" marB="0">
                    <a:solidFill>
                      <a:srgbClr val="C3C3C3"/>
                    </a:solidFill>
                  </a:tcPr>
                </a:tc>
                <a:extLst>
                  <a:ext uri="{0D108BD9-81ED-4DB2-BD59-A6C34878D82A}">
                    <a16:rowId xmlns:a16="http://schemas.microsoft.com/office/drawing/2014/main" val="10001"/>
                  </a:ext>
                </a:extLst>
              </a:tr>
              <a:tr h="1044762">
                <a:tc>
                  <a:txBody>
                    <a:bodyPr/>
                    <a:lstStyle/>
                    <a:p>
                      <a:pPr marL="635" algn="ctr">
                        <a:lnSpc>
                          <a:spcPct val="100000"/>
                        </a:lnSpc>
                        <a:spcBef>
                          <a:spcPts val="1625"/>
                        </a:spcBef>
                      </a:pPr>
                      <a:r>
                        <a:rPr sz="3800" dirty="0">
                          <a:solidFill>
                            <a:srgbClr val="FFFFFF"/>
                          </a:solidFill>
                          <a:latin typeface="Courier New"/>
                          <a:cs typeface="Courier New"/>
                        </a:rPr>
                        <a:t>01</a:t>
                      </a:r>
                      <a:endParaRPr sz="3800">
                        <a:latin typeface="Courier New"/>
                        <a:cs typeface="Courier New"/>
                      </a:endParaRPr>
                    </a:p>
                  </a:txBody>
                  <a:tcPr marL="0" marR="0" marT="206375" marB="0">
                    <a:solidFill>
                      <a:srgbClr val="C3C3C3"/>
                    </a:solidFill>
                  </a:tcPr>
                </a:tc>
                <a:tc>
                  <a:txBody>
                    <a:bodyPr/>
                    <a:lstStyle/>
                    <a:p>
                      <a:pPr marL="236854">
                        <a:lnSpc>
                          <a:spcPct val="100000"/>
                        </a:lnSpc>
                        <a:spcBef>
                          <a:spcPts val="1625"/>
                        </a:spcBef>
                      </a:pPr>
                      <a:r>
                        <a:rPr sz="3800" dirty="0">
                          <a:solidFill>
                            <a:srgbClr val="FFFFFF"/>
                          </a:solidFill>
                          <a:latin typeface="Courier New"/>
                          <a:cs typeface="Courier New"/>
                        </a:rPr>
                        <a:t>01</a:t>
                      </a:r>
                      <a:endParaRPr sz="3800">
                        <a:latin typeface="Courier New"/>
                        <a:cs typeface="Courier New"/>
                      </a:endParaRPr>
                    </a:p>
                  </a:txBody>
                  <a:tcPr marL="0" marR="0" marT="206375" marB="0">
                    <a:solidFill>
                      <a:srgbClr val="C3C3C3"/>
                    </a:solidFill>
                  </a:tcPr>
                </a:tc>
                <a:tc>
                  <a:txBody>
                    <a:bodyPr/>
                    <a:lstStyle/>
                    <a:p>
                      <a:pPr algn="ctr">
                        <a:lnSpc>
                          <a:spcPct val="100000"/>
                        </a:lnSpc>
                        <a:spcBef>
                          <a:spcPts val="1625"/>
                        </a:spcBef>
                      </a:pPr>
                      <a:r>
                        <a:rPr sz="3800" dirty="0">
                          <a:solidFill>
                            <a:srgbClr val="FFFFFF"/>
                          </a:solidFill>
                          <a:latin typeface="Courier New"/>
                          <a:cs typeface="Courier New"/>
                        </a:rPr>
                        <a:t>02</a:t>
                      </a:r>
                      <a:endParaRPr sz="3800">
                        <a:latin typeface="Courier New"/>
                        <a:cs typeface="Courier New"/>
                      </a:endParaRPr>
                    </a:p>
                  </a:txBody>
                  <a:tcPr marL="0" marR="0" marT="206375" marB="0">
                    <a:solidFill>
                      <a:srgbClr val="C3C3C3"/>
                    </a:solidFill>
                  </a:tcPr>
                </a:tc>
                <a:tc>
                  <a:txBody>
                    <a:bodyPr/>
                    <a:lstStyle/>
                    <a:p>
                      <a:pPr algn="ctr">
                        <a:lnSpc>
                          <a:spcPct val="100000"/>
                        </a:lnSpc>
                        <a:spcBef>
                          <a:spcPts val="1625"/>
                        </a:spcBef>
                      </a:pPr>
                      <a:r>
                        <a:rPr sz="3800" dirty="0">
                          <a:solidFill>
                            <a:srgbClr val="FFFFFF"/>
                          </a:solidFill>
                          <a:latin typeface="Courier New"/>
                          <a:cs typeface="Courier New"/>
                        </a:rPr>
                        <a:t>03</a:t>
                      </a:r>
                      <a:endParaRPr sz="3800">
                        <a:latin typeface="Courier New"/>
                        <a:cs typeface="Courier New"/>
                      </a:endParaRPr>
                    </a:p>
                  </a:txBody>
                  <a:tcPr marL="0" marR="0" marT="206375" marB="0">
                    <a:solidFill>
                      <a:srgbClr val="C3C3C3"/>
                    </a:solidFill>
                  </a:tcPr>
                </a:tc>
                <a:extLst>
                  <a:ext uri="{0D108BD9-81ED-4DB2-BD59-A6C34878D82A}">
                    <a16:rowId xmlns:a16="http://schemas.microsoft.com/office/drawing/2014/main" val="10002"/>
                  </a:ext>
                </a:extLst>
              </a:tr>
              <a:tr h="1041227">
                <a:tc>
                  <a:txBody>
                    <a:bodyPr/>
                    <a:lstStyle/>
                    <a:p>
                      <a:pPr marL="635" algn="ctr">
                        <a:lnSpc>
                          <a:spcPct val="100000"/>
                        </a:lnSpc>
                        <a:spcBef>
                          <a:spcPts val="1625"/>
                        </a:spcBef>
                      </a:pPr>
                      <a:r>
                        <a:rPr sz="3800" dirty="0">
                          <a:solidFill>
                            <a:srgbClr val="FFFFFF"/>
                          </a:solidFill>
                          <a:latin typeface="Courier New"/>
                          <a:cs typeface="Courier New"/>
                        </a:rPr>
                        <a:t>03</a:t>
                      </a:r>
                      <a:endParaRPr sz="3800">
                        <a:latin typeface="Courier New"/>
                        <a:cs typeface="Courier New"/>
                      </a:endParaRPr>
                    </a:p>
                  </a:txBody>
                  <a:tcPr marL="0" marR="0" marT="206375" marB="0">
                    <a:solidFill>
                      <a:srgbClr val="C3C3C3"/>
                    </a:solidFill>
                  </a:tcPr>
                </a:tc>
                <a:tc>
                  <a:txBody>
                    <a:bodyPr/>
                    <a:lstStyle/>
                    <a:p>
                      <a:pPr marL="236854">
                        <a:lnSpc>
                          <a:spcPct val="100000"/>
                        </a:lnSpc>
                        <a:spcBef>
                          <a:spcPts val="1625"/>
                        </a:spcBef>
                      </a:pPr>
                      <a:r>
                        <a:rPr sz="3800" dirty="0">
                          <a:solidFill>
                            <a:srgbClr val="FFFFFF"/>
                          </a:solidFill>
                          <a:latin typeface="Courier New"/>
                          <a:cs typeface="Courier New"/>
                        </a:rPr>
                        <a:t>01</a:t>
                      </a:r>
                      <a:endParaRPr sz="3800">
                        <a:latin typeface="Courier New"/>
                        <a:cs typeface="Courier New"/>
                      </a:endParaRPr>
                    </a:p>
                  </a:txBody>
                  <a:tcPr marL="0" marR="0" marT="206375" marB="0">
                    <a:solidFill>
                      <a:srgbClr val="C3C3C3"/>
                    </a:solidFill>
                  </a:tcPr>
                </a:tc>
                <a:tc>
                  <a:txBody>
                    <a:bodyPr/>
                    <a:lstStyle/>
                    <a:p>
                      <a:pPr algn="ctr">
                        <a:lnSpc>
                          <a:spcPct val="100000"/>
                        </a:lnSpc>
                        <a:spcBef>
                          <a:spcPts val="1625"/>
                        </a:spcBef>
                      </a:pPr>
                      <a:r>
                        <a:rPr sz="3800" dirty="0">
                          <a:solidFill>
                            <a:srgbClr val="FFFFFF"/>
                          </a:solidFill>
                          <a:latin typeface="Courier New"/>
                          <a:cs typeface="Courier New"/>
                        </a:rPr>
                        <a:t>01</a:t>
                      </a:r>
                      <a:endParaRPr sz="3800">
                        <a:latin typeface="Courier New"/>
                        <a:cs typeface="Courier New"/>
                      </a:endParaRPr>
                    </a:p>
                  </a:txBody>
                  <a:tcPr marL="0" marR="0" marT="206375" marB="0">
                    <a:solidFill>
                      <a:srgbClr val="C3C3C3"/>
                    </a:solidFill>
                  </a:tcPr>
                </a:tc>
                <a:tc>
                  <a:txBody>
                    <a:bodyPr/>
                    <a:lstStyle/>
                    <a:p>
                      <a:pPr algn="ctr">
                        <a:lnSpc>
                          <a:spcPct val="100000"/>
                        </a:lnSpc>
                        <a:spcBef>
                          <a:spcPts val="1625"/>
                        </a:spcBef>
                      </a:pPr>
                      <a:r>
                        <a:rPr sz="3800" dirty="0">
                          <a:solidFill>
                            <a:srgbClr val="FFFFFF"/>
                          </a:solidFill>
                          <a:latin typeface="Courier New"/>
                          <a:cs typeface="Courier New"/>
                        </a:rPr>
                        <a:t>02</a:t>
                      </a:r>
                      <a:endParaRPr sz="3800" dirty="0">
                        <a:latin typeface="Courier New"/>
                        <a:cs typeface="Courier New"/>
                      </a:endParaRPr>
                    </a:p>
                  </a:txBody>
                  <a:tcPr marL="0" marR="0" marT="206375" marB="0">
                    <a:solidFill>
                      <a:srgbClr val="C3C3C3"/>
                    </a:solidFill>
                  </a:tcPr>
                </a:tc>
                <a:extLst>
                  <a:ext uri="{0D108BD9-81ED-4DB2-BD59-A6C34878D82A}">
                    <a16:rowId xmlns:a16="http://schemas.microsoft.com/office/drawing/2014/main" val="10003"/>
                  </a:ext>
                </a:extLst>
              </a:tr>
            </a:tbl>
          </a:graphicData>
        </a:graphic>
      </p:graphicFrame>
      <p:pic>
        <p:nvPicPr>
          <p:cNvPr id="10" name="object 10"/>
          <p:cNvPicPr/>
          <p:nvPr/>
        </p:nvPicPr>
        <p:blipFill>
          <a:blip r:embed="rId4" cstate="print"/>
          <a:stretch>
            <a:fillRect/>
          </a:stretch>
        </p:blipFill>
        <p:spPr>
          <a:xfrm>
            <a:off x="8774601" y="3298328"/>
            <a:ext cx="565427" cy="418835"/>
          </a:xfrm>
          <a:prstGeom prst="rect">
            <a:avLst/>
          </a:prstGeom>
        </p:spPr>
      </p:pic>
      <p:pic>
        <p:nvPicPr>
          <p:cNvPr id="11" name="object 11"/>
          <p:cNvPicPr/>
          <p:nvPr/>
        </p:nvPicPr>
        <p:blipFill>
          <a:blip r:embed="rId5" cstate="print"/>
          <a:stretch>
            <a:fillRect/>
          </a:stretch>
        </p:blipFill>
        <p:spPr>
          <a:xfrm>
            <a:off x="9832161" y="3298328"/>
            <a:ext cx="565427" cy="418835"/>
          </a:xfrm>
          <a:prstGeom prst="rect">
            <a:avLst/>
          </a:prstGeom>
        </p:spPr>
      </p:pic>
      <p:pic>
        <p:nvPicPr>
          <p:cNvPr id="12" name="object 12"/>
          <p:cNvPicPr/>
          <p:nvPr/>
        </p:nvPicPr>
        <p:blipFill>
          <a:blip r:embed="rId6" cstate="print"/>
          <a:stretch>
            <a:fillRect/>
          </a:stretch>
        </p:blipFill>
        <p:spPr>
          <a:xfrm>
            <a:off x="10879249" y="3298328"/>
            <a:ext cx="575898" cy="418835"/>
          </a:xfrm>
          <a:prstGeom prst="rect">
            <a:avLst/>
          </a:prstGeom>
        </p:spPr>
      </p:pic>
      <p:pic>
        <p:nvPicPr>
          <p:cNvPr id="13" name="object 13"/>
          <p:cNvPicPr/>
          <p:nvPr/>
        </p:nvPicPr>
        <p:blipFill>
          <a:blip r:embed="rId7" cstate="print"/>
          <a:stretch>
            <a:fillRect/>
          </a:stretch>
        </p:blipFill>
        <p:spPr>
          <a:xfrm>
            <a:off x="11936809" y="3298328"/>
            <a:ext cx="575898" cy="418835"/>
          </a:xfrm>
          <a:prstGeom prst="rect">
            <a:avLst/>
          </a:prstGeom>
        </p:spPr>
      </p:pic>
      <p:pic>
        <p:nvPicPr>
          <p:cNvPr id="14" name="object 14"/>
          <p:cNvPicPr/>
          <p:nvPr/>
        </p:nvPicPr>
        <p:blipFill>
          <a:blip r:embed="rId8" cstate="print"/>
          <a:stretch>
            <a:fillRect/>
          </a:stretch>
        </p:blipFill>
        <p:spPr>
          <a:xfrm>
            <a:off x="8774601" y="4345417"/>
            <a:ext cx="575898" cy="418835"/>
          </a:xfrm>
          <a:prstGeom prst="rect">
            <a:avLst/>
          </a:prstGeom>
        </p:spPr>
      </p:pic>
      <p:pic>
        <p:nvPicPr>
          <p:cNvPr id="15" name="object 15"/>
          <p:cNvPicPr/>
          <p:nvPr/>
        </p:nvPicPr>
        <p:blipFill>
          <a:blip r:embed="rId9" cstate="print"/>
          <a:stretch>
            <a:fillRect/>
          </a:stretch>
        </p:blipFill>
        <p:spPr>
          <a:xfrm>
            <a:off x="9832161" y="4345417"/>
            <a:ext cx="565427" cy="418835"/>
          </a:xfrm>
          <a:prstGeom prst="rect">
            <a:avLst/>
          </a:prstGeom>
        </p:spPr>
      </p:pic>
      <p:pic>
        <p:nvPicPr>
          <p:cNvPr id="16" name="object 16"/>
          <p:cNvPicPr/>
          <p:nvPr/>
        </p:nvPicPr>
        <p:blipFill>
          <a:blip r:embed="rId10" cstate="print"/>
          <a:stretch>
            <a:fillRect/>
          </a:stretch>
        </p:blipFill>
        <p:spPr>
          <a:xfrm>
            <a:off x="10879249" y="4345417"/>
            <a:ext cx="575898" cy="418835"/>
          </a:xfrm>
          <a:prstGeom prst="rect">
            <a:avLst/>
          </a:prstGeom>
        </p:spPr>
      </p:pic>
      <p:pic>
        <p:nvPicPr>
          <p:cNvPr id="17" name="object 17"/>
          <p:cNvPicPr/>
          <p:nvPr/>
        </p:nvPicPr>
        <p:blipFill>
          <a:blip r:embed="rId11" cstate="print"/>
          <a:stretch>
            <a:fillRect/>
          </a:stretch>
        </p:blipFill>
        <p:spPr>
          <a:xfrm>
            <a:off x="11936809" y="4345417"/>
            <a:ext cx="575898" cy="418835"/>
          </a:xfrm>
          <a:prstGeom prst="rect">
            <a:avLst/>
          </a:prstGeom>
        </p:spPr>
      </p:pic>
      <p:pic>
        <p:nvPicPr>
          <p:cNvPr id="18" name="object 18"/>
          <p:cNvPicPr/>
          <p:nvPr/>
        </p:nvPicPr>
        <p:blipFill>
          <a:blip r:embed="rId12" cstate="print"/>
          <a:stretch>
            <a:fillRect/>
          </a:stretch>
        </p:blipFill>
        <p:spPr>
          <a:xfrm>
            <a:off x="8774601" y="5392506"/>
            <a:ext cx="575898" cy="418835"/>
          </a:xfrm>
          <a:prstGeom prst="rect">
            <a:avLst/>
          </a:prstGeom>
        </p:spPr>
      </p:pic>
      <p:pic>
        <p:nvPicPr>
          <p:cNvPr id="19" name="object 19"/>
          <p:cNvPicPr/>
          <p:nvPr/>
        </p:nvPicPr>
        <p:blipFill>
          <a:blip r:embed="rId13" cstate="print"/>
          <a:stretch>
            <a:fillRect/>
          </a:stretch>
        </p:blipFill>
        <p:spPr>
          <a:xfrm>
            <a:off x="9832161" y="5392506"/>
            <a:ext cx="565427" cy="418835"/>
          </a:xfrm>
          <a:prstGeom prst="rect">
            <a:avLst/>
          </a:prstGeom>
        </p:spPr>
      </p:pic>
      <p:pic>
        <p:nvPicPr>
          <p:cNvPr id="20" name="object 20"/>
          <p:cNvPicPr/>
          <p:nvPr/>
        </p:nvPicPr>
        <p:blipFill>
          <a:blip r:embed="rId14" cstate="print"/>
          <a:stretch>
            <a:fillRect/>
          </a:stretch>
        </p:blipFill>
        <p:spPr>
          <a:xfrm>
            <a:off x="10879249" y="5382035"/>
            <a:ext cx="565427" cy="429306"/>
          </a:xfrm>
          <a:prstGeom prst="rect">
            <a:avLst/>
          </a:prstGeom>
        </p:spPr>
      </p:pic>
      <p:pic>
        <p:nvPicPr>
          <p:cNvPr id="21" name="object 21"/>
          <p:cNvPicPr/>
          <p:nvPr/>
        </p:nvPicPr>
        <p:blipFill>
          <a:blip r:embed="rId15" cstate="print"/>
          <a:stretch>
            <a:fillRect/>
          </a:stretch>
        </p:blipFill>
        <p:spPr>
          <a:xfrm>
            <a:off x="11936809" y="5382035"/>
            <a:ext cx="575898" cy="429306"/>
          </a:xfrm>
          <a:prstGeom prst="rect">
            <a:avLst/>
          </a:prstGeom>
        </p:spPr>
      </p:pic>
      <p:pic>
        <p:nvPicPr>
          <p:cNvPr id="22" name="object 22"/>
          <p:cNvPicPr/>
          <p:nvPr/>
        </p:nvPicPr>
        <p:blipFill>
          <a:blip r:embed="rId16" cstate="print"/>
          <a:stretch>
            <a:fillRect/>
          </a:stretch>
        </p:blipFill>
        <p:spPr>
          <a:xfrm>
            <a:off x="8774601" y="6429123"/>
            <a:ext cx="565427" cy="429306"/>
          </a:xfrm>
          <a:prstGeom prst="rect">
            <a:avLst/>
          </a:prstGeom>
        </p:spPr>
      </p:pic>
      <p:pic>
        <p:nvPicPr>
          <p:cNvPr id="23" name="object 23"/>
          <p:cNvPicPr/>
          <p:nvPr/>
        </p:nvPicPr>
        <p:blipFill>
          <a:blip r:embed="rId17" cstate="print"/>
          <a:stretch>
            <a:fillRect/>
          </a:stretch>
        </p:blipFill>
        <p:spPr>
          <a:xfrm>
            <a:off x="9832161" y="6429123"/>
            <a:ext cx="565427" cy="429306"/>
          </a:xfrm>
          <a:prstGeom prst="rect">
            <a:avLst/>
          </a:prstGeom>
        </p:spPr>
      </p:pic>
      <p:pic>
        <p:nvPicPr>
          <p:cNvPr id="24" name="object 24"/>
          <p:cNvPicPr/>
          <p:nvPr/>
        </p:nvPicPr>
        <p:blipFill>
          <a:blip r:embed="rId18" cstate="print"/>
          <a:stretch>
            <a:fillRect/>
          </a:stretch>
        </p:blipFill>
        <p:spPr>
          <a:xfrm>
            <a:off x="10879249" y="6429123"/>
            <a:ext cx="575898" cy="429306"/>
          </a:xfrm>
          <a:prstGeom prst="rect">
            <a:avLst/>
          </a:prstGeom>
        </p:spPr>
      </p:pic>
      <p:pic>
        <p:nvPicPr>
          <p:cNvPr id="25" name="object 25"/>
          <p:cNvPicPr/>
          <p:nvPr/>
        </p:nvPicPr>
        <p:blipFill>
          <a:blip r:embed="rId19" cstate="print"/>
          <a:stretch>
            <a:fillRect/>
          </a:stretch>
        </p:blipFill>
        <p:spPr>
          <a:xfrm>
            <a:off x="11936809" y="6429123"/>
            <a:ext cx="565427" cy="429306"/>
          </a:xfrm>
          <a:prstGeom prst="rect">
            <a:avLst/>
          </a:prstGeom>
        </p:spPr>
      </p:pic>
      <p:pic>
        <p:nvPicPr>
          <p:cNvPr id="26" name="object 26"/>
          <p:cNvPicPr/>
          <p:nvPr/>
        </p:nvPicPr>
        <p:blipFill>
          <a:blip r:embed="rId20" cstate="print"/>
          <a:stretch>
            <a:fillRect/>
          </a:stretch>
        </p:blipFill>
        <p:spPr>
          <a:xfrm>
            <a:off x="13025781" y="4994612"/>
            <a:ext cx="272243" cy="261772"/>
          </a:xfrm>
          <a:prstGeom prst="rect">
            <a:avLst/>
          </a:prstGeom>
        </p:spPr>
      </p:pic>
      <p:sp>
        <p:nvSpPr>
          <p:cNvPr id="27" name="object 27"/>
          <p:cNvSpPr txBox="1"/>
          <p:nvPr/>
        </p:nvSpPr>
        <p:spPr>
          <a:xfrm>
            <a:off x="13017845" y="4764530"/>
            <a:ext cx="289560" cy="553720"/>
          </a:xfrm>
          <a:prstGeom prst="rect">
            <a:avLst/>
          </a:prstGeom>
        </p:spPr>
        <p:txBody>
          <a:bodyPr vert="horz" wrap="square" lIns="0" tIns="13970" rIns="0" bIns="0" rtlCol="0">
            <a:spAutoFit/>
          </a:bodyPr>
          <a:lstStyle/>
          <a:p>
            <a:pPr marL="12700">
              <a:lnSpc>
                <a:spcPct val="100000"/>
              </a:lnSpc>
              <a:spcBef>
                <a:spcPts val="110"/>
              </a:spcBef>
            </a:pPr>
            <a:r>
              <a:rPr sz="3450" spc="5" dirty="0">
                <a:solidFill>
                  <a:srgbClr val="535353"/>
                </a:solidFill>
                <a:latin typeface="Courier New"/>
                <a:cs typeface="Courier New"/>
              </a:rPr>
              <a:t>×</a:t>
            </a:r>
            <a:endParaRPr sz="3450">
              <a:latin typeface="Courier New"/>
              <a:cs typeface="Courier New"/>
            </a:endParaRPr>
          </a:p>
        </p:txBody>
      </p:sp>
      <p:pic>
        <p:nvPicPr>
          <p:cNvPr id="58" name="object 58"/>
          <p:cNvPicPr/>
          <p:nvPr/>
        </p:nvPicPr>
        <p:blipFill>
          <a:blip r:embed="rId21" cstate="print"/>
          <a:stretch>
            <a:fillRect/>
          </a:stretch>
        </p:blipFill>
        <p:spPr>
          <a:xfrm>
            <a:off x="14941953" y="5026025"/>
            <a:ext cx="282713" cy="198946"/>
          </a:xfrm>
          <a:prstGeom prst="rect">
            <a:avLst/>
          </a:prstGeom>
        </p:spPr>
      </p:pic>
      <p:sp>
        <p:nvSpPr>
          <p:cNvPr id="59" name="object 59"/>
          <p:cNvSpPr txBox="1"/>
          <p:nvPr/>
        </p:nvSpPr>
        <p:spPr>
          <a:xfrm>
            <a:off x="14938289" y="4764530"/>
            <a:ext cx="289560" cy="553720"/>
          </a:xfrm>
          <a:prstGeom prst="rect">
            <a:avLst/>
          </a:prstGeom>
        </p:spPr>
        <p:txBody>
          <a:bodyPr vert="horz" wrap="square" lIns="0" tIns="13970" rIns="0" bIns="0" rtlCol="0">
            <a:spAutoFit/>
          </a:bodyPr>
          <a:lstStyle/>
          <a:p>
            <a:pPr marL="12700">
              <a:lnSpc>
                <a:spcPct val="100000"/>
              </a:lnSpc>
              <a:spcBef>
                <a:spcPts val="110"/>
              </a:spcBef>
            </a:pPr>
            <a:r>
              <a:rPr sz="3450" spc="-434" dirty="0">
                <a:solidFill>
                  <a:srgbClr val="535353"/>
                </a:solidFill>
                <a:latin typeface="Tahoma"/>
                <a:cs typeface="Tahoma"/>
              </a:rPr>
              <a:t>=</a:t>
            </a:r>
            <a:endParaRPr sz="3450">
              <a:latin typeface="Tahoma"/>
              <a:cs typeface="Tahoma"/>
            </a:endParaRPr>
          </a:p>
        </p:txBody>
      </p:sp>
      <p:graphicFrame>
        <p:nvGraphicFramePr>
          <p:cNvPr id="60" name="object 60"/>
          <p:cNvGraphicFramePr>
            <a:graphicFrameLocks noGrp="1"/>
          </p:cNvGraphicFramePr>
          <p:nvPr/>
        </p:nvGraphicFramePr>
        <p:xfrm>
          <a:off x="15499905" y="2962282"/>
          <a:ext cx="1030605" cy="4179048"/>
        </p:xfrm>
        <a:graphic>
          <a:graphicData uri="http://schemas.openxmlformats.org/drawingml/2006/table">
            <a:tbl>
              <a:tblPr firstRow="1" bandRow="1">
                <a:tableStyleId>{2D5ABB26-0587-4C30-8999-92F81FD0307C}</a:tableStyleId>
              </a:tblPr>
              <a:tblGrid>
                <a:gridCol w="1030605">
                  <a:extLst>
                    <a:ext uri="{9D8B030D-6E8A-4147-A177-3AD203B41FA5}">
                      <a16:colId xmlns:a16="http://schemas.microsoft.com/office/drawing/2014/main" val="20000"/>
                    </a:ext>
                  </a:extLst>
                </a:gridCol>
              </a:tblGrid>
              <a:tr h="1039991">
                <a:tc>
                  <a:txBody>
                    <a:bodyPr/>
                    <a:lstStyle/>
                    <a:p>
                      <a:pPr algn="ctr">
                        <a:lnSpc>
                          <a:spcPct val="100000"/>
                        </a:lnSpc>
                        <a:spcBef>
                          <a:spcPts val="1325"/>
                        </a:spcBef>
                      </a:pPr>
                      <a:r>
                        <a:rPr sz="4100" spc="20" dirty="0">
                          <a:solidFill>
                            <a:srgbClr val="EBEBEB"/>
                          </a:solidFill>
                          <a:latin typeface="Courier New"/>
                          <a:cs typeface="Courier New"/>
                        </a:rPr>
                        <a:t>04</a:t>
                      </a:r>
                      <a:endParaRPr sz="4100">
                        <a:latin typeface="Courier New"/>
                        <a:cs typeface="Courier New"/>
                      </a:endParaRPr>
                    </a:p>
                  </a:txBody>
                  <a:tcPr marL="0" marR="0" marT="168275" marB="0">
                    <a:lnB w="28575">
                      <a:solidFill>
                        <a:srgbClr val="FFFFFF"/>
                      </a:solidFill>
                      <a:prstDash val="solid"/>
                    </a:lnB>
                    <a:solidFill>
                      <a:srgbClr val="455C7A"/>
                    </a:solidFill>
                  </a:tcPr>
                </a:tc>
                <a:extLst>
                  <a:ext uri="{0D108BD9-81ED-4DB2-BD59-A6C34878D82A}">
                    <a16:rowId xmlns:a16="http://schemas.microsoft.com/office/drawing/2014/main" val="10000"/>
                  </a:ext>
                </a:extLst>
              </a:tr>
              <a:tr h="1049532">
                <a:tc>
                  <a:txBody>
                    <a:bodyPr/>
                    <a:lstStyle/>
                    <a:p>
                      <a:pPr algn="ctr">
                        <a:lnSpc>
                          <a:spcPct val="100000"/>
                        </a:lnSpc>
                        <a:spcBef>
                          <a:spcPts val="1400"/>
                        </a:spcBef>
                      </a:pPr>
                      <a:r>
                        <a:rPr sz="4100" spc="20" dirty="0">
                          <a:solidFill>
                            <a:srgbClr val="EBEBEB"/>
                          </a:solidFill>
                          <a:latin typeface="Courier New"/>
                          <a:cs typeface="Courier New"/>
                        </a:rPr>
                        <a:t>66</a:t>
                      </a:r>
                      <a:endParaRPr sz="4100">
                        <a:latin typeface="Courier New"/>
                        <a:cs typeface="Courier New"/>
                      </a:endParaRPr>
                    </a:p>
                  </a:txBody>
                  <a:tcPr marL="0" marR="0" marT="177800" marB="0">
                    <a:lnT w="28575">
                      <a:solidFill>
                        <a:srgbClr val="FFFFFF"/>
                      </a:solidFill>
                      <a:prstDash val="solid"/>
                    </a:lnT>
                    <a:lnB w="28575">
                      <a:solidFill>
                        <a:srgbClr val="FFFFFF"/>
                      </a:solidFill>
                      <a:prstDash val="solid"/>
                    </a:lnB>
                    <a:solidFill>
                      <a:srgbClr val="455C7A"/>
                    </a:solidFill>
                  </a:tcPr>
                </a:tc>
                <a:extLst>
                  <a:ext uri="{0D108BD9-81ED-4DB2-BD59-A6C34878D82A}">
                    <a16:rowId xmlns:a16="http://schemas.microsoft.com/office/drawing/2014/main" val="10001"/>
                  </a:ext>
                </a:extLst>
              </a:tr>
              <a:tr h="1049533">
                <a:tc>
                  <a:txBody>
                    <a:bodyPr/>
                    <a:lstStyle/>
                    <a:p>
                      <a:pPr algn="ctr">
                        <a:lnSpc>
                          <a:spcPct val="100000"/>
                        </a:lnSpc>
                        <a:spcBef>
                          <a:spcPts val="1400"/>
                        </a:spcBef>
                      </a:pPr>
                      <a:r>
                        <a:rPr sz="4100" spc="20" dirty="0">
                          <a:solidFill>
                            <a:srgbClr val="EBEBEB"/>
                          </a:solidFill>
                          <a:latin typeface="Courier New"/>
                          <a:cs typeface="Courier New"/>
                        </a:rPr>
                        <a:t>81</a:t>
                      </a:r>
                      <a:endParaRPr sz="4100">
                        <a:latin typeface="Courier New"/>
                        <a:cs typeface="Courier New"/>
                      </a:endParaRPr>
                    </a:p>
                  </a:txBody>
                  <a:tcPr marL="0" marR="0" marT="177800" marB="0">
                    <a:lnT w="28575">
                      <a:solidFill>
                        <a:srgbClr val="FFFFFF"/>
                      </a:solidFill>
                      <a:prstDash val="solid"/>
                    </a:lnT>
                    <a:lnB w="28575">
                      <a:solidFill>
                        <a:srgbClr val="FFFFFF"/>
                      </a:solidFill>
                      <a:prstDash val="solid"/>
                    </a:lnB>
                    <a:solidFill>
                      <a:srgbClr val="455C7A"/>
                    </a:solidFill>
                  </a:tcPr>
                </a:tc>
                <a:extLst>
                  <a:ext uri="{0D108BD9-81ED-4DB2-BD59-A6C34878D82A}">
                    <a16:rowId xmlns:a16="http://schemas.microsoft.com/office/drawing/2014/main" val="10002"/>
                  </a:ext>
                </a:extLst>
              </a:tr>
              <a:tr h="1039992">
                <a:tc>
                  <a:txBody>
                    <a:bodyPr/>
                    <a:lstStyle/>
                    <a:p>
                      <a:pPr algn="ctr">
                        <a:lnSpc>
                          <a:spcPct val="100000"/>
                        </a:lnSpc>
                        <a:spcBef>
                          <a:spcPts val="1400"/>
                        </a:spcBef>
                      </a:pPr>
                      <a:r>
                        <a:rPr sz="4100" spc="20" dirty="0">
                          <a:solidFill>
                            <a:srgbClr val="EBEBEB"/>
                          </a:solidFill>
                          <a:latin typeface="Courier New"/>
                          <a:cs typeface="Courier New"/>
                        </a:rPr>
                        <a:t>e5</a:t>
                      </a:r>
                      <a:endParaRPr sz="4100">
                        <a:latin typeface="Courier New"/>
                        <a:cs typeface="Courier New"/>
                      </a:endParaRPr>
                    </a:p>
                  </a:txBody>
                  <a:tcPr marL="0" marR="0" marT="177800" marB="0">
                    <a:lnT w="28575">
                      <a:solidFill>
                        <a:srgbClr val="FFFFFF"/>
                      </a:solidFill>
                      <a:prstDash val="solid"/>
                    </a:lnT>
                    <a:solidFill>
                      <a:srgbClr val="455C7A"/>
                    </a:solidFill>
                  </a:tcPr>
                </a:tc>
                <a:extLst>
                  <a:ext uri="{0D108BD9-81ED-4DB2-BD59-A6C34878D82A}">
                    <a16:rowId xmlns:a16="http://schemas.microsoft.com/office/drawing/2014/main" val="10003"/>
                  </a:ext>
                </a:extLst>
              </a:tr>
            </a:tbl>
          </a:graphicData>
        </a:graphic>
      </p:graphicFrame>
      <p:sp>
        <p:nvSpPr>
          <p:cNvPr id="63" name="CasellaDiTesto 62">
            <a:extLst>
              <a:ext uri="{FF2B5EF4-FFF2-40B4-BE49-F238E27FC236}">
                <a16:creationId xmlns:a16="http://schemas.microsoft.com/office/drawing/2014/main" id="{324A493F-FCF9-224A-BB4A-7BF87F2E2F18}"/>
              </a:ext>
            </a:extLst>
          </p:cNvPr>
          <p:cNvSpPr txBox="1"/>
          <p:nvPr/>
        </p:nvSpPr>
        <p:spPr>
          <a:xfrm>
            <a:off x="8375650" y="7940675"/>
            <a:ext cx="7415806" cy="2862322"/>
          </a:xfrm>
          <a:prstGeom prst="rect">
            <a:avLst/>
          </a:prstGeom>
          <a:noFill/>
        </p:spPr>
        <p:txBody>
          <a:bodyPr wrap="square" rtlCol="0">
            <a:spAutoFit/>
          </a:bodyPr>
          <a:lstStyle/>
          <a:p>
            <a:r>
              <a:rPr lang="it-IT" sz="3000" dirty="0">
                <a:solidFill>
                  <a:schemeClr val="tx1">
                    <a:lumMod val="65000"/>
                    <a:lumOff val="35000"/>
                  </a:schemeClr>
                </a:solidFill>
              </a:rPr>
              <a:t>(Su questo avete due opzioni:</a:t>
            </a:r>
          </a:p>
          <a:p>
            <a:endParaRPr lang="it-IT" sz="3000" dirty="0">
              <a:solidFill>
                <a:schemeClr val="tx1">
                  <a:lumMod val="65000"/>
                  <a:lumOff val="35000"/>
                </a:schemeClr>
              </a:solidFill>
            </a:endParaRPr>
          </a:p>
          <a:p>
            <a:pPr marL="342900" indent="-342900">
              <a:buAutoNum type="arabicPeriod"/>
            </a:pPr>
            <a:r>
              <a:rPr lang="it-IT" sz="3000" dirty="0">
                <a:solidFill>
                  <a:schemeClr val="tx1">
                    <a:lumMod val="65000"/>
                    <a:lumOff val="35000"/>
                  </a:schemeClr>
                </a:solidFill>
              </a:rPr>
              <a:t>Fidarvi</a:t>
            </a:r>
          </a:p>
          <a:p>
            <a:pPr marL="342900" indent="-342900">
              <a:buAutoNum type="arabicPeriod"/>
            </a:pPr>
            <a:r>
              <a:rPr lang="it-IT" sz="3000" dirty="0">
                <a:solidFill>
                  <a:schemeClr val="tx1">
                    <a:lumMod val="65000"/>
                    <a:lumOff val="35000"/>
                  </a:schemeClr>
                </a:solidFill>
              </a:rPr>
              <a:t>Studiare l’aritmetica dei campi di Galois</a:t>
            </a:r>
          </a:p>
          <a:p>
            <a:pPr marL="342900" indent="-342900">
              <a:buAutoNum type="arabicPeriod"/>
            </a:pPr>
            <a:endParaRPr lang="it-IT" sz="3000" dirty="0">
              <a:solidFill>
                <a:schemeClr val="tx1">
                  <a:lumMod val="65000"/>
                  <a:lumOff val="35000"/>
                </a:schemeClr>
              </a:solidFill>
            </a:endParaRPr>
          </a:p>
          <a:p>
            <a:r>
              <a:rPr lang="it-IT" sz="3000" dirty="0">
                <a:solidFill>
                  <a:schemeClr val="tx1">
                    <a:lumMod val="65000"/>
                    <a:lumOff val="35000"/>
                  </a:schemeClr>
                </a:solidFill>
              </a:rPr>
              <a:t>… io mi fiderei)</a:t>
            </a:r>
          </a:p>
        </p:txBody>
      </p:sp>
    </p:spTree>
    <p:extLst>
      <p:ext uri="{BB962C8B-B14F-4D97-AF65-F5344CB8AC3E}">
        <p14:creationId xmlns:p14="http://schemas.microsoft.com/office/powerpoint/2010/main" val="3883174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567566" y="233630"/>
            <a:ext cx="8969375" cy="1680845"/>
            <a:chOff x="5567566" y="233630"/>
            <a:chExt cx="8969375" cy="1680845"/>
          </a:xfrm>
        </p:grpSpPr>
        <p:pic>
          <p:nvPicPr>
            <p:cNvPr id="3" name="object 3"/>
            <p:cNvPicPr/>
            <p:nvPr/>
          </p:nvPicPr>
          <p:blipFill>
            <a:blip r:embed="rId2" cstate="print"/>
            <a:stretch>
              <a:fillRect/>
            </a:stretch>
          </p:blipFill>
          <p:spPr>
            <a:xfrm>
              <a:off x="5567566" y="233630"/>
              <a:ext cx="8968967" cy="1680250"/>
            </a:xfrm>
            <a:prstGeom prst="rect">
              <a:avLst/>
            </a:prstGeom>
          </p:spPr>
        </p:pic>
        <p:sp>
          <p:nvSpPr>
            <p:cNvPr id="4" name="object 4"/>
            <p:cNvSpPr/>
            <p:nvPr/>
          </p:nvSpPr>
          <p:spPr>
            <a:xfrm>
              <a:off x="5619921" y="265039"/>
              <a:ext cx="8864600" cy="1576070"/>
            </a:xfrm>
            <a:custGeom>
              <a:avLst/>
              <a:gdLst/>
              <a:ahLst/>
              <a:cxnLst/>
              <a:rect l="l" t="t" r="r" b="b"/>
              <a:pathLst>
                <a:path w="8864600" h="1576070">
                  <a:moveTo>
                    <a:pt x="8526622" y="0"/>
                  </a:moveTo>
                  <a:lnTo>
                    <a:pt x="337635" y="0"/>
                  </a:lnTo>
                  <a:lnTo>
                    <a:pt x="270448" y="258"/>
                  </a:lnTo>
                  <a:lnTo>
                    <a:pt x="216264" y="2069"/>
                  </a:lnTo>
                  <a:lnTo>
                    <a:pt x="173226" y="6983"/>
                  </a:lnTo>
                  <a:lnTo>
                    <a:pt x="99090" y="36501"/>
                  </a:lnTo>
                  <a:lnTo>
                    <a:pt x="64384" y="64393"/>
                  </a:lnTo>
                  <a:lnTo>
                    <a:pt x="36491" y="99098"/>
                  </a:lnTo>
                  <a:lnTo>
                    <a:pt x="16545" y="139482"/>
                  </a:lnTo>
                  <a:lnTo>
                    <a:pt x="2068" y="216268"/>
                  </a:lnTo>
                  <a:lnTo>
                    <a:pt x="258" y="270452"/>
                  </a:lnTo>
                  <a:lnTo>
                    <a:pt x="0" y="337644"/>
                  </a:lnTo>
                  <a:lnTo>
                    <a:pt x="0" y="1237909"/>
                  </a:lnTo>
                  <a:lnTo>
                    <a:pt x="258" y="1305097"/>
                  </a:lnTo>
                  <a:lnTo>
                    <a:pt x="2068" y="1359281"/>
                  </a:lnTo>
                  <a:lnTo>
                    <a:pt x="6979" y="1402319"/>
                  </a:lnTo>
                  <a:lnTo>
                    <a:pt x="36491" y="1476454"/>
                  </a:lnTo>
                  <a:lnTo>
                    <a:pt x="64384" y="1511160"/>
                  </a:lnTo>
                  <a:lnTo>
                    <a:pt x="99090" y="1539053"/>
                  </a:lnTo>
                  <a:lnTo>
                    <a:pt x="139477" y="1559000"/>
                  </a:lnTo>
                  <a:lnTo>
                    <a:pt x="216264" y="1573477"/>
                  </a:lnTo>
                  <a:lnTo>
                    <a:pt x="270448" y="1575287"/>
                  </a:lnTo>
                  <a:lnTo>
                    <a:pt x="337635" y="1575545"/>
                  </a:lnTo>
                  <a:lnTo>
                    <a:pt x="8526622" y="1575545"/>
                  </a:lnTo>
                  <a:lnTo>
                    <a:pt x="8593808" y="1575287"/>
                  </a:lnTo>
                  <a:lnTo>
                    <a:pt x="8647994" y="1573477"/>
                  </a:lnTo>
                  <a:lnTo>
                    <a:pt x="8691033" y="1568565"/>
                  </a:lnTo>
                  <a:lnTo>
                    <a:pt x="8765168" y="1539053"/>
                  </a:lnTo>
                  <a:lnTo>
                    <a:pt x="8799872" y="1511160"/>
                  </a:lnTo>
                  <a:lnTo>
                    <a:pt x="8827765" y="1476454"/>
                  </a:lnTo>
                  <a:lnTo>
                    <a:pt x="8847711" y="1436068"/>
                  </a:lnTo>
                  <a:lnTo>
                    <a:pt x="8862187" y="1359281"/>
                  </a:lnTo>
                  <a:lnTo>
                    <a:pt x="8863997" y="1305097"/>
                  </a:lnTo>
                  <a:lnTo>
                    <a:pt x="8864255" y="1237909"/>
                  </a:lnTo>
                  <a:lnTo>
                    <a:pt x="8864255" y="337644"/>
                  </a:lnTo>
                  <a:lnTo>
                    <a:pt x="8863997" y="270452"/>
                  </a:lnTo>
                  <a:lnTo>
                    <a:pt x="8862187" y="216268"/>
                  </a:lnTo>
                  <a:lnTo>
                    <a:pt x="8857276" y="173231"/>
                  </a:lnTo>
                  <a:lnTo>
                    <a:pt x="8827765" y="99098"/>
                  </a:lnTo>
                  <a:lnTo>
                    <a:pt x="8799872" y="64393"/>
                  </a:lnTo>
                  <a:lnTo>
                    <a:pt x="8765168" y="36501"/>
                  </a:lnTo>
                  <a:lnTo>
                    <a:pt x="8724783" y="16554"/>
                  </a:lnTo>
                  <a:lnTo>
                    <a:pt x="8647994" y="2069"/>
                  </a:lnTo>
                  <a:lnTo>
                    <a:pt x="8593808" y="258"/>
                  </a:lnTo>
                  <a:lnTo>
                    <a:pt x="8526622" y="0"/>
                  </a:lnTo>
                  <a:close/>
                </a:path>
              </a:pathLst>
            </a:custGeom>
            <a:solidFill>
              <a:srgbClr val="685C79"/>
            </a:solidFill>
          </p:spPr>
          <p:txBody>
            <a:bodyPr wrap="square" lIns="0" tIns="0" rIns="0" bIns="0" rtlCol="0"/>
            <a:lstStyle/>
            <a:p>
              <a:endParaRPr/>
            </a:p>
          </p:txBody>
        </p:sp>
        <p:pic>
          <p:nvPicPr>
            <p:cNvPr id="5" name="object 5"/>
            <p:cNvPicPr/>
            <p:nvPr/>
          </p:nvPicPr>
          <p:blipFill>
            <a:blip r:embed="rId3" cstate="print"/>
            <a:stretch>
              <a:fillRect/>
            </a:stretch>
          </p:blipFill>
          <p:spPr>
            <a:xfrm>
              <a:off x="7570450" y="712020"/>
              <a:ext cx="5005083" cy="701549"/>
            </a:xfrm>
            <a:prstGeom prst="rect">
              <a:avLst/>
            </a:prstGeom>
          </p:spPr>
        </p:pic>
      </p:grpSp>
      <p:sp>
        <p:nvSpPr>
          <p:cNvPr id="6" name="object 6"/>
          <p:cNvSpPr txBox="1">
            <a:spLocks noGrp="1"/>
          </p:cNvSpPr>
          <p:nvPr>
            <p:ph type="title"/>
          </p:nvPr>
        </p:nvSpPr>
        <p:spPr>
          <a:xfrm>
            <a:off x="7506351" y="475748"/>
            <a:ext cx="5092065" cy="1081405"/>
          </a:xfrm>
          <a:prstGeom prst="rect">
            <a:avLst/>
          </a:prstGeom>
        </p:spPr>
        <p:txBody>
          <a:bodyPr vert="horz" wrap="square" lIns="0" tIns="15875" rIns="0" bIns="0" rtlCol="0">
            <a:spAutoFit/>
          </a:bodyPr>
          <a:lstStyle/>
          <a:p>
            <a:pPr marL="12700">
              <a:lnSpc>
                <a:spcPct val="100000"/>
              </a:lnSpc>
              <a:spcBef>
                <a:spcPts val="125"/>
              </a:spcBef>
            </a:pPr>
            <a:r>
              <a:rPr sz="6900" b="0" spc="350" dirty="0">
                <a:solidFill>
                  <a:srgbClr val="FFFFFF"/>
                </a:solidFill>
                <a:latin typeface="Tahoma"/>
                <a:cs typeface="Tahoma"/>
              </a:rPr>
              <a:t>MixColumns</a:t>
            </a:r>
            <a:endParaRPr sz="6900">
              <a:latin typeface="Tahoma"/>
              <a:cs typeface="Tahoma"/>
            </a:endParaRPr>
          </a:p>
        </p:txBody>
      </p:sp>
      <p:sp>
        <p:nvSpPr>
          <p:cNvPr id="7" name="object 7"/>
          <p:cNvSpPr txBox="1"/>
          <p:nvPr/>
        </p:nvSpPr>
        <p:spPr>
          <a:xfrm>
            <a:off x="9212651" y="3760134"/>
            <a:ext cx="630555" cy="609600"/>
          </a:xfrm>
          <a:prstGeom prst="rect">
            <a:avLst/>
          </a:prstGeom>
        </p:spPr>
        <p:txBody>
          <a:bodyPr vert="horz" wrap="square" lIns="0" tIns="0" rIns="0" bIns="0" rtlCol="0">
            <a:spAutoFit/>
          </a:bodyPr>
          <a:lstStyle/>
          <a:p>
            <a:pPr>
              <a:lnSpc>
                <a:spcPts val="4645"/>
              </a:lnSpc>
            </a:pPr>
            <a:r>
              <a:rPr sz="4100" spc="20" dirty="0">
                <a:solidFill>
                  <a:srgbClr val="EBEBEB"/>
                </a:solidFill>
                <a:latin typeface="Courier New"/>
                <a:cs typeface="Courier New"/>
              </a:rPr>
              <a:t>e0</a:t>
            </a:r>
            <a:endParaRPr sz="4100">
              <a:latin typeface="Courier New"/>
              <a:cs typeface="Courier New"/>
            </a:endParaRPr>
          </a:p>
        </p:txBody>
      </p:sp>
      <p:sp>
        <p:nvSpPr>
          <p:cNvPr id="8" name="object 8"/>
          <p:cNvSpPr txBox="1"/>
          <p:nvPr/>
        </p:nvSpPr>
        <p:spPr>
          <a:xfrm>
            <a:off x="10275772" y="3760134"/>
            <a:ext cx="630555" cy="609600"/>
          </a:xfrm>
          <a:prstGeom prst="rect">
            <a:avLst/>
          </a:prstGeom>
        </p:spPr>
        <p:txBody>
          <a:bodyPr vert="horz" wrap="square" lIns="0" tIns="0" rIns="0" bIns="0" rtlCol="0">
            <a:spAutoFit/>
          </a:bodyPr>
          <a:lstStyle/>
          <a:p>
            <a:pPr>
              <a:lnSpc>
                <a:spcPts val="4645"/>
              </a:lnSpc>
            </a:pPr>
            <a:r>
              <a:rPr sz="4100" spc="20" dirty="0">
                <a:solidFill>
                  <a:srgbClr val="EBEBEB"/>
                </a:solidFill>
                <a:latin typeface="Courier New"/>
                <a:cs typeface="Courier New"/>
              </a:rPr>
              <a:t>b8</a:t>
            </a:r>
            <a:endParaRPr sz="4100">
              <a:latin typeface="Courier New"/>
              <a:cs typeface="Courier New"/>
            </a:endParaRPr>
          </a:p>
        </p:txBody>
      </p:sp>
      <p:sp>
        <p:nvSpPr>
          <p:cNvPr id="9" name="object 9"/>
          <p:cNvSpPr txBox="1"/>
          <p:nvPr/>
        </p:nvSpPr>
        <p:spPr>
          <a:xfrm>
            <a:off x="11324168" y="3760134"/>
            <a:ext cx="630555" cy="609600"/>
          </a:xfrm>
          <a:prstGeom prst="rect">
            <a:avLst/>
          </a:prstGeom>
        </p:spPr>
        <p:txBody>
          <a:bodyPr vert="horz" wrap="square" lIns="0" tIns="0" rIns="0" bIns="0" rtlCol="0">
            <a:spAutoFit/>
          </a:bodyPr>
          <a:lstStyle/>
          <a:p>
            <a:pPr>
              <a:lnSpc>
                <a:spcPts val="4645"/>
              </a:lnSpc>
            </a:pPr>
            <a:r>
              <a:rPr sz="4100" spc="20" dirty="0">
                <a:solidFill>
                  <a:srgbClr val="EBEBEB"/>
                </a:solidFill>
                <a:latin typeface="Courier New"/>
                <a:cs typeface="Courier New"/>
              </a:rPr>
              <a:t>1e</a:t>
            </a:r>
            <a:endParaRPr sz="4100">
              <a:latin typeface="Courier New"/>
              <a:cs typeface="Courier New"/>
            </a:endParaRPr>
          </a:p>
        </p:txBody>
      </p:sp>
      <p:sp>
        <p:nvSpPr>
          <p:cNvPr id="10" name="object 10"/>
          <p:cNvSpPr txBox="1"/>
          <p:nvPr/>
        </p:nvSpPr>
        <p:spPr>
          <a:xfrm>
            <a:off x="9212651" y="4809666"/>
            <a:ext cx="630555" cy="609600"/>
          </a:xfrm>
          <a:prstGeom prst="rect">
            <a:avLst/>
          </a:prstGeom>
        </p:spPr>
        <p:txBody>
          <a:bodyPr vert="horz" wrap="square" lIns="0" tIns="0" rIns="0" bIns="0" rtlCol="0">
            <a:spAutoFit/>
          </a:bodyPr>
          <a:lstStyle/>
          <a:p>
            <a:pPr>
              <a:lnSpc>
                <a:spcPts val="4645"/>
              </a:lnSpc>
            </a:pPr>
            <a:r>
              <a:rPr sz="4100" spc="20" dirty="0">
                <a:solidFill>
                  <a:srgbClr val="EBEBEB"/>
                </a:solidFill>
                <a:latin typeface="Courier New"/>
                <a:cs typeface="Courier New"/>
              </a:rPr>
              <a:t>b4</a:t>
            </a:r>
            <a:endParaRPr sz="4100">
              <a:latin typeface="Courier New"/>
              <a:cs typeface="Courier New"/>
            </a:endParaRPr>
          </a:p>
        </p:txBody>
      </p:sp>
      <p:sp>
        <p:nvSpPr>
          <p:cNvPr id="11" name="object 11"/>
          <p:cNvSpPr txBox="1"/>
          <p:nvPr/>
        </p:nvSpPr>
        <p:spPr>
          <a:xfrm>
            <a:off x="10275772" y="4809666"/>
            <a:ext cx="630555" cy="609600"/>
          </a:xfrm>
          <a:prstGeom prst="rect">
            <a:avLst/>
          </a:prstGeom>
        </p:spPr>
        <p:txBody>
          <a:bodyPr vert="horz" wrap="square" lIns="0" tIns="0" rIns="0" bIns="0" rtlCol="0">
            <a:spAutoFit/>
          </a:bodyPr>
          <a:lstStyle/>
          <a:p>
            <a:pPr>
              <a:lnSpc>
                <a:spcPts val="4645"/>
              </a:lnSpc>
            </a:pPr>
            <a:r>
              <a:rPr sz="4100" spc="20" dirty="0">
                <a:solidFill>
                  <a:srgbClr val="EBEBEB"/>
                </a:solidFill>
                <a:latin typeface="Courier New"/>
                <a:cs typeface="Courier New"/>
              </a:rPr>
              <a:t>41</a:t>
            </a:r>
            <a:endParaRPr sz="4100">
              <a:latin typeface="Courier New"/>
              <a:cs typeface="Courier New"/>
            </a:endParaRPr>
          </a:p>
        </p:txBody>
      </p:sp>
      <p:sp>
        <p:nvSpPr>
          <p:cNvPr id="12" name="object 12"/>
          <p:cNvSpPr txBox="1"/>
          <p:nvPr/>
        </p:nvSpPr>
        <p:spPr>
          <a:xfrm>
            <a:off x="11324168" y="4809666"/>
            <a:ext cx="630555" cy="609600"/>
          </a:xfrm>
          <a:prstGeom prst="rect">
            <a:avLst/>
          </a:prstGeom>
        </p:spPr>
        <p:txBody>
          <a:bodyPr vert="horz" wrap="square" lIns="0" tIns="0" rIns="0" bIns="0" rtlCol="0">
            <a:spAutoFit/>
          </a:bodyPr>
          <a:lstStyle/>
          <a:p>
            <a:pPr>
              <a:lnSpc>
                <a:spcPts val="4645"/>
              </a:lnSpc>
            </a:pPr>
            <a:r>
              <a:rPr sz="4100" spc="20" dirty="0">
                <a:solidFill>
                  <a:srgbClr val="EBEBEB"/>
                </a:solidFill>
                <a:latin typeface="Courier New"/>
                <a:cs typeface="Courier New"/>
              </a:rPr>
              <a:t>27</a:t>
            </a:r>
            <a:endParaRPr sz="4100">
              <a:latin typeface="Courier New"/>
              <a:cs typeface="Courier New"/>
            </a:endParaRPr>
          </a:p>
        </p:txBody>
      </p:sp>
      <p:sp>
        <p:nvSpPr>
          <p:cNvPr id="13" name="object 13"/>
          <p:cNvSpPr txBox="1"/>
          <p:nvPr/>
        </p:nvSpPr>
        <p:spPr>
          <a:xfrm>
            <a:off x="9212651" y="5859200"/>
            <a:ext cx="630555" cy="609600"/>
          </a:xfrm>
          <a:prstGeom prst="rect">
            <a:avLst/>
          </a:prstGeom>
        </p:spPr>
        <p:txBody>
          <a:bodyPr vert="horz" wrap="square" lIns="0" tIns="0" rIns="0" bIns="0" rtlCol="0">
            <a:spAutoFit/>
          </a:bodyPr>
          <a:lstStyle/>
          <a:p>
            <a:pPr>
              <a:lnSpc>
                <a:spcPts val="4645"/>
              </a:lnSpc>
            </a:pPr>
            <a:r>
              <a:rPr sz="4100" spc="20" dirty="0">
                <a:solidFill>
                  <a:srgbClr val="EBEBEB"/>
                </a:solidFill>
                <a:latin typeface="Courier New"/>
                <a:cs typeface="Courier New"/>
              </a:rPr>
              <a:t>52</a:t>
            </a:r>
            <a:endParaRPr sz="4100">
              <a:latin typeface="Courier New"/>
              <a:cs typeface="Courier New"/>
            </a:endParaRPr>
          </a:p>
        </p:txBody>
      </p:sp>
      <p:sp>
        <p:nvSpPr>
          <p:cNvPr id="14" name="object 14"/>
          <p:cNvSpPr txBox="1"/>
          <p:nvPr/>
        </p:nvSpPr>
        <p:spPr>
          <a:xfrm>
            <a:off x="10275772" y="5859200"/>
            <a:ext cx="630555" cy="609600"/>
          </a:xfrm>
          <a:prstGeom prst="rect">
            <a:avLst/>
          </a:prstGeom>
        </p:spPr>
        <p:txBody>
          <a:bodyPr vert="horz" wrap="square" lIns="0" tIns="0" rIns="0" bIns="0" rtlCol="0">
            <a:spAutoFit/>
          </a:bodyPr>
          <a:lstStyle/>
          <a:p>
            <a:pPr>
              <a:lnSpc>
                <a:spcPts val="4645"/>
              </a:lnSpc>
            </a:pPr>
            <a:r>
              <a:rPr sz="4100" spc="20" dirty="0">
                <a:solidFill>
                  <a:srgbClr val="EBEBEB"/>
                </a:solidFill>
                <a:latin typeface="Courier New"/>
                <a:cs typeface="Courier New"/>
              </a:rPr>
              <a:t>11</a:t>
            </a:r>
            <a:endParaRPr sz="4100">
              <a:latin typeface="Courier New"/>
              <a:cs typeface="Courier New"/>
            </a:endParaRPr>
          </a:p>
        </p:txBody>
      </p:sp>
      <p:sp>
        <p:nvSpPr>
          <p:cNvPr id="15" name="object 15"/>
          <p:cNvSpPr txBox="1"/>
          <p:nvPr/>
        </p:nvSpPr>
        <p:spPr>
          <a:xfrm>
            <a:off x="11324168" y="5859199"/>
            <a:ext cx="630555" cy="609600"/>
          </a:xfrm>
          <a:prstGeom prst="rect">
            <a:avLst/>
          </a:prstGeom>
        </p:spPr>
        <p:txBody>
          <a:bodyPr vert="horz" wrap="square" lIns="0" tIns="0" rIns="0" bIns="0" rtlCol="0">
            <a:spAutoFit/>
          </a:bodyPr>
          <a:lstStyle/>
          <a:p>
            <a:pPr>
              <a:lnSpc>
                <a:spcPts val="4645"/>
              </a:lnSpc>
            </a:pPr>
            <a:r>
              <a:rPr sz="4100" spc="20" dirty="0">
                <a:solidFill>
                  <a:srgbClr val="EBEBEB"/>
                </a:solidFill>
                <a:latin typeface="Courier New"/>
                <a:cs typeface="Courier New"/>
              </a:rPr>
              <a:t>98</a:t>
            </a:r>
            <a:endParaRPr sz="4100">
              <a:latin typeface="Courier New"/>
              <a:cs typeface="Courier New"/>
            </a:endParaRPr>
          </a:p>
        </p:txBody>
      </p:sp>
      <p:sp>
        <p:nvSpPr>
          <p:cNvPr id="16" name="object 16"/>
          <p:cNvSpPr txBox="1"/>
          <p:nvPr/>
        </p:nvSpPr>
        <p:spPr>
          <a:xfrm>
            <a:off x="9212651" y="6908732"/>
            <a:ext cx="630555" cy="609600"/>
          </a:xfrm>
          <a:prstGeom prst="rect">
            <a:avLst/>
          </a:prstGeom>
        </p:spPr>
        <p:txBody>
          <a:bodyPr vert="horz" wrap="square" lIns="0" tIns="0" rIns="0" bIns="0" rtlCol="0">
            <a:spAutoFit/>
          </a:bodyPr>
          <a:lstStyle/>
          <a:p>
            <a:pPr>
              <a:lnSpc>
                <a:spcPts val="4645"/>
              </a:lnSpc>
            </a:pPr>
            <a:r>
              <a:rPr sz="4100" spc="20" dirty="0">
                <a:solidFill>
                  <a:srgbClr val="EBEBEB"/>
                </a:solidFill>
                <a:latin typeface="Courier New"/>
                <a:cs typeface="Courier New"/>
              </a:rPr>
              <a:t>ae</a:t>
            </a:r>
            <a:endParaRPr sz="4100">
              <a:latin typeface="Courier New"/>
              <a:cs typeface="Courier New"/>
            </a:endParaRPr>
          </a:p>
        </p:txBody>
      </p:sp>
      <p:sp>
        <p:nvSpPr>
          <p:cNvPr id="17" name="object 17"/>
          <p:cNvSpPr txBox="1"/>
          <p:nvPr/>
        </p:nvSpPr>
        <p:spPr>
          <a:xfrm>
            <a:off x="10275772" y="6908732"/>
            <a:ext cx="630555" cy="609600"/>
          </a:xfrm>
          <a:prstGeom prst="rect">
            <a:avLst/>
          </a:prstGeom>
        </p:spPr>
        <p:txBody>
          <a:bodyPr vert="horz" wrap="square" lIns="0" tIns="0" rIns="0" bIns="0" rtlCol="0">
            <a:spAutoFit/>
          </a:bodyPr>
          <a:lstStyle/>
          <a:p>
            <a:pPr>
              <a:lnSpc>
                <a:spcPts val="4645"/>
              </a:lnSpc>
            </a:pPr>
            <a:r>
              <a:rPr sz="4100" spc="20" dirty="0">
                <a:solidFill>
                  <a:srgbClr val="EBEBEB"/>
                </a:solidFill>
                <a:latin typeface="Courier New"/>
                <a:cs typeface="Courier New"/>
              </a:rPr>
              <a:t>f1</a:t>
            </a:r>
            <a:endParaRPr sz="4100">
              <a:latin typeface="Courier New"/>
              <a:cs typeface="Courier New"/>
            </a:endParaRPr>
          </a:p>
        </p:txBody>
      </p:sp>
      <p:sp>
        <p:nvSpPr>
          <p:cNvPr id="18" name="object 18"/>
          <p:cNvSpPr txBox="1"/>
          <p:nvPr/>
        </p:nvSpPr>
        <p:spPr>
          <a:xfrm>
            <a:off x="11324168" y="6908732"/>
            <a:ext cx="630555" cy="609600"/>
          </a:xfrm>
          <a:prstGeom prst="rect">
            <a:avLst/>
          </a:prstGeom>
        </p:spPr>
        <p:txBody>
          <a:bodyPr vert="horz" wrap="square" lIns="0" tIns="0" rIns="0" bIns="0" rtlCol="0">
            <a:spAutoFit/>
          </a:bodyPr>
          <a:lstStyle/>
          <a:p>
            <a:pPr>
              <a:lnSpc>
                <a:spcPts val="4645"/>
              </a:lnSpc>
            </a:pPr>
            <a:r>
              <a:rPr sz="4100" spc="20" dirty="0">
                <a:solidFill>
                  <a:srgbClr val="EBEBEB"/>
                </a:solidFill>
                <a:latin typeface="Courier New"/>
                <a:cs typeface="Courier New"/>
              </a:rPr>
              <a:t>e5</a:t>
            </a:r>
            <a:endParaRPr sz="4100">
              <a:latin typeface="Courier New"/>
              <a:cs typeface="Courier New"/>
            </a:endParaRPr>
          </a:p>
        </p:txBody>
      </p:sp>
      <p:graphicFrame>
        <p:nvGraphicFramePr>
          <p:cNvPr id="19" name="object 19"/>
          <p:cNvGraphicFramePr>
            <a:graphicFrameLocks noGrp="1"/>
          </p:cNvGraphicFramePr>
          <p:nvPr/>
        </p:nvGraphicFramePr>
        <p:xfrm>
          <a:off x="7949503" y="3556770"/>
          <a:ext cx="4203699" cy="4172671"/>
        </p:xfrm>
        <a:graphic>
          <a:graphicData uri="http://schemas.openxmlformats.org/drawingml/2006/table">
            <a:tbl>
              <a:tblPr firstRow="1" bandRow="1">
                <a:tableStyleId>{2D5ABB26-0587-4C30-8999-92F81FD0307C}</a:tableStyleId>
              </a:tblPr>
              <a:tblGrid>
                <a:gridCol w="1046480">
                  <a:extLst>
                    <a:ext uri="{9D8B030D-6E8A-4147-A177-3AD203B41FA5}">
                      <a16:colId xmlns:a16="http://schemas.microsoft.com/office/drawing/2014/main" val="20000"/>
                    </a:ext>
                  </a:extLst>
                </a:gridCol>
                <a:gridCol w="1059180">
                  <a:extLst>
                    <a:ext uri="{9D8B030D-6E8A-4147-A177-3AD203B41FA5}">
                      <a16:colId xmlns:a16="http://schemas.microsoft.com/office/drawing/2014/main" val="20001"/>
                    </a:ext>
                  </a:extLst>
                </a:gridCol>
                <a:gridCol w="1055370">
                  <a:extLst>
                    <a:ext uri="{9D8B030D-6E8A-4147-A177-3AD203B41FA5}">
                      <a16:colId xmlns:a16="http://schemas.microsoft.com/office/drawing/2014/main" val="20002"/>
                    </a:ext>
                  </a:extLst>
                </a:gridCol>
                <a:gridCol w="1042669">
                  <a:extLst>
                    <a:ext uri="{9D8B030D-6E8A-4147-A177-3AD203B41FA5}">
                      <a16:colId xmlns:a16="http://schemas.microsoft.com/office/drawing/2014/main" val="20003"/>
                    </a:ext>
                  </a:extLst>
                </a:gridCol>
              </a:tblGrid>
              <a:tr h="1038385">
                <a:tc>
                  <a:txBody>
                    <a:bodyPr/>
                    <a:lstStyle/>
                    <a:p>
                      <a:pPr marR="8255" algn="ctr">
                        <a:lnSpc>
                          <a:spcPct val="100000"/>
                        </a:lnSpc>
                        <a:spcBef>
                          <a:spcPts val="1285"/>
                        </a:spcBef>
                      </a:pPr>
                      <a:r>
                        <a:rPr sz="4100" spc="20" dirty="0">
                          <a:solidFill>
                            <a:srgbClr val="EBEBEB"/>
                          </a:solidFill>
                          <a:latin typeface="Courier New"/>
                          <a:cs typeface="Courier New"/>
                        </a:rPr>
                        <a:t>04</a:t>
                      </a:r>
                      <a:endParaRPr sz="4100">
                        <a:latin typeface="Courier New"/>
                        <a:cs typeface="Courier New"/>
                      </a:endParaRPr>
                    </a:p>
                  </a:txBody>
                  <a:tcPr marL="0" marR="0" marT="163195" marB="0">
                    <a:lnR w="38100">
                      <a:solidFill>
                        <a:srgbClr val="FFFFFF"/>
                      </a:solidFill>
                      <a:prstDash val="solid"/>
                    </a:lnR>
                    <a:lnB w="38100">
                      <a:solidFill>
                        <a:srgbClr val="FFFFFF"/>
                      </a:solidFill>
                      <a:prstDash val="solid"/>
                    </a:lnB>
                    <a:solidFill>
                      <a:srgbClr val="455C7A"/>
                    </a:solidFill>
                  </a:tcPr>
                </a:tc>
                <a:tc>
                  <a:txBody>
                    <a:bodyPr/>
                    <a:lstStyle/>
                    <a:p>
                      <a:pPr marL="3175" algn="ctr">
                        <a:lnSpc>
                          <a:spcPct val="100000"/>
                        </a:lnSpc>
                        <a:spcBef>
                          <a:spcPts val="1275"/>
                        </a:spcBef>
                      </a:pPr>
                      <a:r>
                        <a:rPr sz="4100" spc="20" dirty="0">
                          <a:solidFill>
                            <a:srgbClr val="EBEBEB"/>
                          </a:solidFill>
                          <a:latin typeface="Courier New"/>
                          <a:cs typeface="Courier New"/>
                        </a:rPr>
                        <a:t>e0</a:t>
                      </a:r>
                      <a:endParaRPr sz="4100">
                        <a:latin typeface="Courier New"/>
                        <a:cs typeface="Courier New"/>
                      </a:endParaRPr>
                    </a:p>
                  </a:txBody>
                  <a:tcPr marL="0" marR="0" marT="161925" marB="0">
                    <a:lnL w="38100">
                      <a:solidFill>
                        <a:srgbClr val="FFFFFF"/>
                      </a:solidFill>
                      <a:prstDash val="solid"/>
                    </a:lnL>
                    <a:lnB w="38100">
                      <a:solidFill>
                        <a:srgbClr val="FFFFFF"/>
                      </a:solidFill>
                      <a:prstDash val="solid"/>
                    </a:lnB>
                    <a:solidFill>
                      <a:srgbClr val="455C7A"/>
                    </a:solidFill>
                  </a:tcPr>
                </a:tc>
                <a:tc>
                  <a:txBody>
                    <a:bodyPr/>
                    <a:lstStyle/>
                    <a:p>
                      <a:pPr marL="14604" algn="ctr">
                        <a:lnSpc>
                          <a:spcPct val="100000"/>
                        </a:lnSpc>
                        <a:spcBef>
                          <a:spcPts val="1350"/>
                        </a:spcBef>
                      </a:pPr>
                      <a:r>
                        <a:rPr sz="4100" spc="20" dirty="0">
                          <a:solidFill>
                            <a:srgbClr val="EBEBEB"/>
                          </a:solidFill>
                          <a:latin typeface="Courier New"/>
                          <a:cs typeface="Courier New"/>
                        </a:rPr>
                        <a:t>48</a:t>
                      </a:r>
                      <a:endParaRPr sz="4100">
                        <a:latin typeface="Courier New"/>
                        <a:cs typeface="Courier New"/>
                      </a:endParaRPr>
                    </a:p>
                  </a:txBody>
                  <a:tcPr marL="0" marR="0" marT="171450" marB="0">
                    <a:lnB w="38100">
                      <a:solidFill>
                        <a:srgbClr val="FFFFFF"/>
                      </a:solidFill>
                      <a:prstDash val="solid"/>
                    </a:lnB>
                    <a:solidFill>
                      <a:srgbClr val="455C7A"/>
                    </a:solidFill>
                  </a:tcPr>
                </a:tc>
                <a:tc>
                  <a:txBody>
                    <a:bodyPr/>
                    <a:lstStyle/>
                    <a:p>
                      <a:pPr marL="12700" algn="ctr">
                        <a:lnSpc>
                          <a:spcPct val="100000"/>
                        </a:lnSpc>
                        <a:spcBef>
                          <a:spcPts val="1375"/>
                        </a:spcBef>
                      </a:pPr>
                      <a:r>
                        <a:rPr sz="4100" spc="20" dirty="0">
                          <a:solidFill>
                            <a:srgbClr val="EBEBEB"/>
                          </a:solidFill>
                          <a:latin typeface="Courier New"/>
                          <a:cs typeface="Courier New"/>
                        </a:rPr>
                        <a:t>28</a:t>
                      </a:r>
                      <a:endParaRPr sz="4100">
                        <a:latin typeface="Courier New"/>
                        <a:cs typeface="Courier New"/>
                      </a:endParaRPr>
                    </a:p>
                  </a:txBody>
                  <a:tcPr marL="0" marR="0" marT="174625" marB="0">
                    <a:lnT w="19050">
                      <a:solidFill>
                        <a:srgbClr val="6B283B"/>
                      </a:solidFill>
                      <a:prstDash val="solid"/>
                    </a:lnT>
                    <a:lnB w="38100">
                      <a:solidFill>
                        <a:srgbClr val="FFFFFF"/>
                      </a:solidFill>
                      <a:prstDash val="solid"/>
                    </a:lnB>
                    <a:solidFill>
                      <a:srgbClr val="455C7A"/>
                    </a:solidFill>
                  </a:tcPr>
                </a:tc>
                <a:extLst>
                  <a:ext uri="{0D108BD9-81ED-4DB2-BD59-A6C34878D82A}">
                    <a16:rowId xmlns:a16="http://schemas.microsoft.com/office/drawing/2014/main" val="10000"/>
                  </a:ext>
                </a:extLst>
              </a:tr>
              <a:tr h="1047975">
                <a:tc>
                  <a:txBody>
                    <a:bodyPr/>
                    <a:lstStyle/>
                    <a:p>
                      <a:pPr marR="8255" algn="ctr">
                        <a:lnSpc>
                          <a:spcPct val="100000"/>
                        </a:lnSpc>
                        <a:spcBef>
                          <a:spcPts val="1375"/>
                        </a:spcBef>
                      </a:pPr>
                      <a:r>
                        <a:rPr sz="4100" spc="20" dirty="0">
                          <a:solidFill>
                            <a:srgbClr val="EBEBEB"/>
                          </a:solidFill>
                          <a:latin typeface="Courier New"/>
                          <a:cs typeface="Courier New"/>
                        </a:rPr>
                        <a:t>66</a:t>
                      </a:r>
                      <a:endParaRPr sz="4100">
                        <a:latin typeface="Courier New"/>
                        <a:cs typeface="Courier New"/>
                      </a:endParaRPr>
                    </a:p>
                  </a:txBody>
                  <a:tcPr marL="0" marR="0" marT="174625" marB="0">
                    <a:lnR w="38100">
                      <a:solidFill>
                        <a:srgbClr val="FFFFFF"/>
                      </a:solidFill>
                      <a:prstDash val="solid"/>
                    </a:lnR>
                    <a:lnT w="38100">
                      <a:solidFill>
                        <a:srgbClr val="FFFFFF"/>
                      </a:solidFill>
                      <a:prstDash val="solid"/>
                    </a:lnT>
                    <a:lnB w="28575">
                      <a:solidFill>
                        <a:srgbClr val="FFFFFF"/>
                      </a:solidFill>
                      <a:prstDash val="solid"/>
                    </a:lnB>
                    <a:solidFill>
                      <a:srgbClr val="455C7A"/>
                    </a:solidFill>
                  </a:tcPr>
                </a:tc>
                <a:tc>
                  <a:txBody>
                    <a:bodyPr/>
                    <a:lstStyle/>
                    <a:p>
                      <a:pPr marL="3175" algn="ctr">
                        <a:lnSpc>
                          <a:spcPct val="100000"/>
                        </a:lnSpc>
                        <a:spcBef>
                          <a:spcPts val="1440"/>
                        </a:spcBef>
                      </a:pPr>
                      <a:r>
                        <a:rPr sz="4100" spc="20" dirty="0">
                          <a:solidFill>
                            <a:srgbClr val="EBEBEB"/>
                          </a:solidFill>
                          <a:latin typeface="Courier New"/>
                          <a:cs typeface="Courier New"/>
                        </a:rPr>
                        <a:t>cb</a:t>
                      </a:r>
                      <a:endParaRPr sz="4100">
                        <a:latin typeface="Courier New"/>
                        <a:cs typeface="Courier New"/>
                      </a:endParaRPr>
                    </a:p>
                  </a:txBody>
                  <a:tcPr marL="0" marR="0" marT="182880" marB="0">
                    <a:lnL w="38100">
                      <a:solidFill>
                        <a:srgbClr val="FFFFFF"/>
                      </a:solidFill>
                      <a:prstDash val="solid"/>
                    </a:lnL>
                    <a:lnT w="38100">
                      <a:solidFill>
                        <a:srgbClr val="FFFFFF"/>
                      </a:solidFill>
                      <a:prstDash val="solid"/>
                    </a:lnT>
                    <a:lnB w="28575">
                      <a:solidFill>
                        <a:srgbClr val="FFFFFF"/>
                      </a:solidFill>
                      <a:prstDash val="solid"/>
                    </a:lnB>
                    <a:solidFill>
                      <a:srgbClr val="455C7A"/>
                    </a:solidFill>
                  </a:tcPr>
                </a:tc>
                <a:tc>
                  <a:txBody>
                    <a:bodyPr/>
                    <a:lstStyle/>
                    <a:p>
                      <a:pPr marL="14604" algn="ctr">
                        <a:lnSpc>
                          <a:spcPct val="100000"/>
                        </a:lnSpc>
                        <a:spcBef>
                          <a:spcPts val="1440"/>
                        </a:spcBef>
                      </a:pPr>
                      <a:r>
                        <a:rPr sz="4100" spc="20" dirty="0">
                          <a:solidFill>
                            <a:srgbClr val="EBEBEB"/>
                          </a:solidFill>
                          <a:latin typeface="Courier New"/>
                          <a:cs typeface="Courier New"/>
                        </a:rPr>
                        <a:t>f8</a:t>
                      </a:r>
                      <a:endParaRPr sz="4100">
                        <a:latin typeface="Courier New"/>
                        <a:cs typeface="Courier New"/>
                      </a:endParaRPr>
                    </a:p>
                  </a:txBody>
                  <a:tcPr marL="0" marR="0" marT="182880" marB="0">
                    <a:lnT w="38100">
                      <a:solidFill>
                        <a:srgbClr val="FFFFFF"/>
                      </a:solidFill>
                      <a:prstDash val="solid"/>
                    </a:lnT>
                    <a:lnB w="28575">
                      <a:solidFill>
                        <a:srgbClr val="FFFFFF"/>
                      </a:solidFill>
                      <a:prstDash val="solid"/>
                    </a:lnB>
                    <a:solidFill>
                      <a:srgbClr val="455C7A"/>
                    </a:solidFill>
                  </a:tcPr>
                </a:tc>
                <a:tc>
                  <a:txBody>
                    <a:bodyPr/>
                    <a:lstStyle/>
                    <a:p>
                      <a:pPr marL="12700" algn="ctr">
                        <a:lnSpc>
                          <a:spcPct val="100000"/>
                        </a:lnSpc>
                        <a:spcBef>
                          <a:spcPts val="1440"/>
                        </a:spcBef>
                      </a:pPr>
                      <a:r>
                        <a:rPr sz="4100" spc="20" dirty="0">
                          <a:solidFill>
                            <a:srgbClr val="EBEBEB"/>
                          </a:solidFill>
                          <a:latin typeface="Courier New"/>
                          <a:cs typeface="Courier New"/>
                        </a:rPr>
                        <a:t>06</a:t>
                      </a:r>
                      <a:endParaRPr sz="4100">
                        <a:latin typeface="Courier New"/>
                        <a:cs typeface="Courier New"/>
                      </a:endParaRPr>
                    </a:p>
                  </a:txBody>
                  <a:tcPr marL="0" marR="0" marT="182880" marB="0">
                    <a:lnT w="38100">
                      <a:solidFill>
                        <a:srgbClr val="FFFFFF"/>
                      </a:solidFill>
                      <a:prstDash val="solid"/>
                    </a:lnT>
                    <a:lnB w="28575">
                      <a:solidFill>
                        <a:srgbClr val="FFFFFF"/>
                      </a:solidFill>
                      <a:prstDash val="solid"/>
                    </a:lnB>
                    <a:solidFill>
                      <a:srgbClr val="455C7A"/>
                    </a:solidFill>
                  </a:tcPr>
                </a:tc>
                <a:extLst>
                  <a:ext uri="{0D108BD9-81ED-4DB2-BD59-A6C34878D82A}">
                    <a16:rowId xmlns:a16="http://schemas.microsoft.com/office/drawing/2014/main" val="10001"/>
                  </a:ext>
                </a:extLst>
              </a:tr>
              <a:tr h="1040770">
                <a:tc>
                  <a:txBody>
                    <a:bodyPr/>
                    <a:lstStyle/>
                    <a:p>
                      <a:pPr marR="8255" algn="ctr">
                        <a:lnSpc>
                          <a:spcPct val="100000"/>
                        </a:lnSpc>
                        <a:spcBef>
                          <a:spcPts val="1385"/>
                        </a:spcBef>
                      </a:pPr>
                      <a:r>
                        <a:rPr sz="4100" spc="20" dirty="0">
                          <a:solidFill>
                            <a:srgbClr val="EBEBEB"/>
                          </a:solidFill>
                          <a:latin typeface="Courier New"/>
                          <a:cs typeface="Courier New"/>
                        </a:rPr>
                        <a:t>81</a:t>
                      </a:r>
                      <a:endParaRPr sz="4100">
                        <a:latin typeface="Courier New"/>
                        <a:cs typeface="Courier New"/>
                      </a:endParaRPr>
                    </a:p>
                  </a:txBody>
                  <a:tcPr marL="0" marR="0" marT="175895" marB="0">
                    <a:lnR w="38100">
                      <a:solidFill>
                        <a:srgbClr val="FFFFFF"/>
                      </a:solidFill>
                      <a:prstDash val="solid"/>
                    </a:lnR>
                    <a:lnT w="28575">
                      <a:solidFill>
                        <a:srgbClr val="FFFFFF"/>
                      </a:solidFill>
                      <a:prstDash val="solid"/>
                    </a:lnT>
                    <a:lnB w="12700">
                      <a:solidFill>
                        <a:srgbClr val="FFFFFF"/>
                      </a:solidFill>
                      <a:prstDash val="solid"/>
                    </a:lnB>
                    <a:solidFill>
                      <a:srgbClr val="455C7A"/>
                    </a:solidFill>
                  </a:tcPr>
                </a:tc>
                <a:tc>
                  <a:txBody>
                    <a:bodyPr/>
                    <a:lstStyle/>
                    <a:p>
                      <a:pPr marL="3175" algn="ctr">
                        <a:lnSpc>
                          <a:spcPct val="100000"/>
                        </a:lnSpc>
                        <a:spcBef>
                          <a:spcPts val="1365"/>
                        </a:spcBef>
                      </a:pPr>
                      <a:r>
                        <a:rPr sz="4100" spc="20" dirty="0">
                          <a:solidFill>
                            <a:srgbClr val="EBEBEB"/>
                          </a:solidFill>
                          <a:latin typeface="Courier New"/>
                          <a:cs typeface="Courier New"/>
                        </a:rPr>
                        <a:t>19</a:t>
                      </a:r>
                      <a:endParaRPr sz="4100">
                        <a:latin typeface="Courier New"/>
                        <a:cs typeface="Courier New"/>
                      </a:endParaRPr>
                    </a:p>
                  </a:txBody>
                  <a:tcPr marL="0" marR="0" marT="173355" marB="0">
                    <a:lnL w="38100">
                      <a:solidFill>
                        <a:srgbClr val="FFFFFF"/>
                      </a:solidFill>
                      <a:prstDash val="solid"/>
                    </a:lnL>
                    <a:lnT w="28575">
                      <a:solidFill>
                        <a:srgbClr val="FFFFFF"/>
                      </a:solidFill>
                      <a:prstDash val="solid"/>
                    </a:lnT>
                    <a:lnB w="12700">
                      <a:solidFill>
                        <a:srgbClr val="FFFFFF"/>
                      </a:solidFill>
                      <a:prstDash val="solid"/>
                    </a:lnB>
                    <a:solidFill>
                      <a:srgbClr val="455C7A"/>
                    </a:solidFill>
                  </a:tcPr>
                </a:tc>
                <a:tc>
                  <a:txBody>
                    <a:bodyPr/>
                    <a:lstStyle/>
                    <a:p>
                      <a:pPr algn="ctr">
                        <a:lnSpc>
                          <a:spcPct val="100000"/>
                        </a:lnSpc>
                        <a:spcBef>
                          <a:spcPts val="1365"/>
                        </a:spcBef>
                      </a:pPr>
                      <a:r>
                        <a:rPr sz="4100" spc="20" dirty="0">
                          <a:solidFill>
                            <a:srgbClr val="EBEBEB"/>
                          </a:solidFill>
                          <a:latin typeface="Courier New"/>
                          <a:cs typeface="Courier New"/>
                        </a:rPr>
                        <a:t>d3</a:t>
                      </a:r>
                      <a:endParaRPr sz="4100">
                        <a:latin typeface="Courier New"/>
                        <a:cs typeface="Courier New"/>
                      </a:endParaRPr>
                    </a:p>
                  </a:txBody>
                  <a:tcPr marL="0" marR="0" marT="173355" marB="0">
                    <a:lnT w="28575">
                      <a:solidFill>
                        <a:srgbClr val="FFFFFF"/>
                      </a:solidFill>
                      <a:prstDash val="solid"/>
                    </a:lnT>
                    <a:lnB w="12700">
                      <a:solidFill>
                        <a:srgbClr val="FFFFFF"/>
                      </a:solidFill>
                      <a:prstDash val="solid"/>
                    </a:lnB>
                    <a:solidFill>
                      <a:srgbClr val="455C7A"/>
                    </a:solidFill>
                  </a:tcPr>
                </a:tc>
                <a:tc>
                  <a:txBody>
                    <a:bodyPr/>
                    <a:lstStyle/>
                    <a:p>
                      <a:pPr marL="12700" algn="ctr">
                        <a:lnSpc>
                          <a:spcPct val="100000"/>
                        </a:lnSpc>
                        <a:spcBef>
                          <a:spcPts val="1415"/>
                        </a:spcBef>
                      </a:pPr>
                      <a:r>
                        <a:rPr sz="4100" spc="20" dirty="0">
                          <a:solidFill>
                            <a:srgbClr val="EBEBEB"/>
                          </a:solidFill>
                          <a:latin typeface="Courier New"/>
                          <a:cs typeface="Courier New"/>
                        </a:rPr>
                        <a:t>26</a:t>
                      </a:r>
                      <a:endParaRPr sz="4100">
                        <a:latin typeface="Courier New"/>
                        <a:cs typeface="Courier New"/>
                      </a:endParaRPr>
                    </a:p>
                  </a:txBody>
                  <a:tcPr marL="0" marR="0" marT="179705" marB="0">
                    <a:lnT w="28575">
                      <a:solidFill>
                        <a:srgbClr val="FFFFFF"/>
                      </a:solidFill>
                      <a:prstDash val="solid"/>
                    </a:lnT>
                    <a:lnB w="12700">
                      <a:solidFill>
                        <a:srgbClr val="FFFFFF"/>
                      </a:solidFill>
                      <a:prstDash val="solid"/>
                    </a:lnB>
                    <a:solidFill>
                      <a:srgbClr val="455C7A"/>
                    </a:solidFill>
                  </a:tcPr>
                </a:tc>
                <a:extLst>
                  <a:ext uri="{0D108BD9-81ED-4DB2-BD59-A6C34878D82A}">
                    <a16:rowId xmlns:a16="http://schemas.microsoft.com/office/drawing/2014/main" val="10002"/>
                  </a:ext>
                </a:extLst>
              </a:tr>
              <a:tr h="1045541">
                <a:tc>
                  <a:txBody>
                    <a:bodyPr/>
                    <a:lstStyle/>
                    <a:p>
                      <a:pPr marR="8255" algn="ctr">
                        <a:lnSpc>
                          <a:spcPct val="100000"/>
                        </a:lnSpc>
                        <a:spcBef>
                          <a:spcPts val="1455"/>
                        </a:spcBef>
                      </a:pPr>
                      <a:r>
                        <a:rPr sz="4100" spc="20" dirty="0">
                          <a:solidFill>
                            <a:srgbClr val="EBEBEB"/>
                          </a:solidFill>
                          <a:latin typeface="Courier New"/>
                          <a:cs typeface="Courier New"/>
                        </a:rPr>
                        <a:t>e5</a:t>
                      </a:r>
                      <a:endParaRPr sz="4100">
                        <a:latin typeface="Courier New"/>
                        <a:cs typeface="Courier New"/>
                      </a:endParaRPr>
                    </a:p>
                  </a:txBody>
                  <a:tcPr marL="0" marR="0" marT="184785" marB="0">
                    <a:lnR w="38100">
                      <a:solidFill>
                        <a:srgbClr val="FFFFFF"/>
                      </a:solidFill>
                      <a:prstDash val="solid"/>
                    </a:lnR>
                    <a:lnT w="12700">
                      <a:solidFill>
                        <a:srgbClr val="FFFFFF"/>
                      </a:solidFill>
                      <a:prstDash val="solid"/>
                    </a:lnT>
                    <a:solidFill>
                      <a:srgbClr val="455C7A"/>
                    </a:solidFill>
                  </a:tcPr>
                </a:tc>
                <a:tc>
                  <a:txBody>
                    <a:bodyPr/>
                    <a:lstStyle/>
                    <a:p>
                      <a:pPr marL="3175" algn="ctr">
                        <a:lnSpc>
                          <a:spcPct val="100000"/>
                        </a:lnSpc>
                        <a:spcBef>
                          <a:spcPts val="1370"/>
                        </a:spcBef>
                      </a:pPr>
                      <a:r>
                        <a:rPr sz="4100" spc="20" dirty="0">
                          <a:solidFill>
                            <a:srgbClr val="EBEBEB"/>
                          </a:solidFill>
                          <a:latin typeface="Courier New"/>
                          <a:cs typeface="Courier New"/>
                        </a:rPr>
                        <a:t>9a</a:t>
                      </a:r>
                      <a:endParaRPr sz="4100">
                        <a:latin typeface="Courier New"/>
                        <a:cs typeface="Courier New"/>
                      </a:endParaRPr>
                    </a:p>
                  </a:txBody>
                  <a:tcPr marL="0" marR="0" marT="173990" marB="0">
                    <a:lnL w="38100">
                      <a:solidFill>
                        <a:srgbClr val="FFFFFF"/>
                      </a:solidFill>
                      <a:prstDash val="solid"/>
                    </a:lnL>
                    <a:lnT w="12700">
                      <a:solidFill>
                        <a:srgbClr val="FFFFFF"/>
                      </a:solidFill>
                      <a:prstDash val="solid"/>
                    </a:lnT>
                    <a:solidFill>
                      <a:srgbClr val="455C7A"/>
                    </a:solidFill>
                  </a:tcPr>
                </a:tc>
                <a:tc>
                  <a:txBody>
                    <a:bodyPr/>
                    <a:lstStyle/>
                    <a:p>
                      <a:pPr algn="ctr">
                        <a:lnSpc>
                          <a:spcPct val="100000"/>
                        </a:lnSpc>
                        <a:spcBef>
                          <a:spcPts val="1370"/>
                        </a:spcBef>
                      </a:pPr>
                      <a:r>
                        <a:rPr sz="4100" spc="20" dirty="0">
                          <a:solidFill>
                            <a:srgbClr val="EBEBEB"/>
                          </a:solidFill>
                          <a:latin typeface="Courier New"/>
                          <a:cs typeface="Courier New"/>
                        </a:rPr>
                        <a:t>7a</a:t>
                      </a:r>
                      <a:endParaRPr sz="4100">
                        <a:latin typeface="Courier New"/>
                        <a:cs typeface="Courier New"/>
                      </a:endParaRPr>
                    </a:p>
                  </a:txBody>
                  <a:tcPr marL="0" marR="0" marT="173990" marB="0">
                    <a:lnT w="12700">
                      <a:solidFill>
                        <a:srgbClr val="FFFFFF"/>
                      </a:solidFill>
                      <a:prstDash val="solid"/>
                    </a:lnT>
                    <a:solidFill>
                      <a:srgbClr val="455C7A"/>
                    </a:solidFill>
                  </a:tcPr>
                </a:tc>
                <a:tc>
                  <a:txBody>
                    <a:bodyPr/>
                    <a:lstStyle/>
                    <a:p>
                      <a:pPr marL="12700" algn="ctr">
                        <a:lnSpc>
                          <a:spcPct val="100000"/>
                        </a:lnSpc>
                        <a:spcBef>
                          <a:spcPts val="1445"/>
                        </a:spcBef>
                      </a:pPr>
                      <a:r>
                        <a:rPr sz="4100" spc="20" dirty="0">
                          <a:solidFill>
                            <a:srgbClr val="EBEBEB"/>
                          </a:solidFill>
                          <a:latin typeface="Courier New"/>
                          <a:cs typeface="Courier New"/>
                        </a:rPr>
                        <a:t>4c</a:t>
                      </a:r>
                      <a:endParaRPr sz="4100">
                        <a:latin typeface="Courier New"/>
                        <a:cs typeface="Courier New"/>
                      </a:endParaRPr>
                    </a:p>
                  </a:txBody>
                  <a:tcPr marL="0" marR="0" marT="183515" marB="0">
                    <a:lnT w="12700">
                      <a:solidFill>
                        <a:srgbClr val="FFFFFF"/>
                      </a:solidFill>
                      <a:prstDash val="solid"/>
                    </a:lnT>
                    <a:solidFill>
                      <a:srgbClr val="455C7A"/>
                    </a:solidFill>
                  </a:tcPr>
                </a:tc>
                <a:extLst>
                  <a:ext uri="{0D108BD9-81ED-4DB2-BD59-A6C34878D82A}">
                    <a16:rowId xmlns:a16="http://schemas.microsoft.com/office/drawing/2014/main" val="10003"/>
                  </a:ext>
                </a:extLst>
              </a:tr>
            </a:tbl>
          </a:graphicData>
        </a:graphic>
      </p:graphicFrame>
      <p:sp>
        <p:nvSpPr>
          <p:cNvPr id="20" name="CasellaDiTesto 19">
            <a:extLst>
              <a:ext uri="{FF2B5EF4-FFF2-40B4-BE49-F238E27FC236}">
                <a16:creationId xmlns:a16="http://schemas.microsoft.com/office/drawing/2014/main" id="{5C50023C-6470-DB21-4649-0DFE31BE2AD2}"/>
              </a:ext>
            </a:extLst>
          </p:cNvPr>
          <p:cNvSpPr txBox="1"/>
          <p:nvPr/>
        </p:nvSpPr>
        <p:spPr>
          <a:xfrm>
            <a:off x="5588507" y="9159875"/>
            <a:ext cx="8968967" cy="723275"/>
          </a:xfrm>
          <a:prstGeom prst="rect">
            <a:avLst/>
          </a:prstGeom>
          <a:noFill/>
        </p:spPr>
        <p:txBody>
          <a:bodyPr wrap="square" rtlCol="0">
            <a:spAutoFit/>
          </a:bodyPr>
          <a:lstStyle/>
          <a:p>
            <a:r>
              <a:rPr lang="it-IT" sz="4100" dirty="0">
                <a:solidFill>
                  <a:schemeClr val="tx1">
                    <a:lumMod val="65000"/>
                    <a:lumOff val="35000"/>
                  </a:schemeClr>
                </a:solidFill>
              </a:rPr>
              <a:t>Fidandoci, questo è quello che otteniamo</a:t>
            </a:r>
          </a:p>
        </p:txBody>
      </p:sp>
    </p:spTree>
    <p:extLst>
      <p:ext uri="{BB962C8B-B14F-4D97-AF65-F5344CB8AC3E}">
        <p14:creationId xmlns:p14="http://schemas.microsoft.com/office/powerpoint/2010/main" val="27733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asellaDiTesto 30">
            <a:extLst>
              <a:ext uri="{FF2B5EF4-FFF2-40B4-BE49-F238E27FC236}">
                <a16:creationId xmlns:a16="http://schemas.microsoft.com/office/drawing/2014/main" id="{A96C8591-091D-1890-1DCF-CDD2858E12E4}"/>
              </a:ext>
            </a:extLst>
          </p:cNvPr>
          <p:cNvSpPr txBox="1"/>
          <p:nvPr/>
        </p:nvSpPr>
        <p:spPr>
          <a:xfrm>
            <a:off x="3194050" y="3369344"/>
            <a:ext cx="8077201" cy="4508927"/>
          </a:xfrm>
          <a:prstGeom prst="rect">
            <a:avLst/>
          </a:prstGeom>
          <a:noFill/>
        </p:spPr>
        <p:txBody>
          <a:bodyPr wrap="square" rtlCol="0">
            <a:spAutoFit/>
          </a:bodyPr>
          <a:lstStyle/>
          <a:p>
            <a:r>
              <a:rPr lang="it-IT" sz="4100" dirty="0">
                <a:solidFill>
                  <a:schemeClr val="tx1">
                    <a:lumMod val="65000"/>
                    <a:lumOff val="35000"/>
                  </a:schemeClr>
                </a:solidFill>
              </a:rPr>
              <a:t>Tutto ciò di cui abbiamo parlato finora, riguardava la crittografia simmetrica. </a:t>
            </a:r>
          </a:p>
          <a:p>
            <a:endParaRPr lang="it-IT" sz="4100" dirty="0">
              <a:solidFill>
                <a:schemeClr val="tx1">
                  <a:lumMod val="65000"/>
                  <a:lumOff val="35000"/>
                </a:schemeClr>
              </a:solidFill>
            </a:endParaRPr>
          </a:p>
          <a:p>
            <a:r>
              <a:rPr lang="it-IT" sz="4100" dirty="0">
                <a:solidFill>
                  <a:schemeClr val="tx1">
                    <a:lumMod val="65000"/>
                    <a:lumOff val="35000"/>
                  </a:schemeClr>
                </a:solidFill>
              </a:rPr>
              <a:t>(nel test di </a:t>
            </a:r>
            <a:r>
              <a:rPr lang="it-IT" sz="4100" dirty="0" err="1">
                <a:solidFill>
                  <a:schemeClr val="tx1">
                    <a:lumMod val="65000"/>
                    <a:lumOff val="35000"/>
                  </a:schemeClr>
                </a:solidFill>
              </a:rPr>
              <a:t>Kasiski</a:t>
            </a:r>
            <a:r>
              <a:rPr lang="it-IT" sz="4100" dirty="0">
                <a:solidFill>
                  <a:schemeClr val="tx1">
                    <a:lumMod val="65000"/>
                    <a:lumOff val="35000"/>
                  </a:schemeClr>
                </a:solidFill>
              </a:rPr>
              <a:t>, la password </a:t>
            </a:r>
            <a:r>
              <a:rPr lang="it-IT" sz="4100" dirty="0">
                <a:solidFill>
                  <a:srgbClr val="FF2F92"/>
                </a:solidFill>
              </a:rPr>
              <a:t>EMILY </a:t>
            </a:r>
            <a:r>
              <a:rPr lang="it-IT" sz="4100" dirty="0">
                <a:solidFill>
                  <a:schemeClr val="tx1">
                    <a:lumMod val="65000"/>
                    <a:lumOff val="35000"/>
                  </a:schemeClr>
                </a:solidFill>
              </a:rPr>
              <a:t>è stata usata sia per criptare che per decriptare)</a:t>
            </a:r>
          </a:p>
        </p:txBody>
      </p:sp>
      <p:sp>
        <p:nvSpPr>
          <p:cNvPr id="32" name="object 3">
            <a:extLst>
              <a:ext uri="{FF2B5EF4-FFF2-40B4-BE49-F238E27FC236}">
                <a16:creationId xmlns:a16="http://schemas.microsoft.com/office/drawing/2014/main" id="{4B6A3C6A-AB2D-321E-14C6-7EBA0C8E2619}"/>
              </a:ext>
            </a:extLst>
          </p:cNvPr>
          <p:cNvSpPr txBox="1">
            <a:spLocks noGrp="1"/>
          </p:cNvSpPr>
          <p:nvPr>
            <p:ph type="title"/>
          </p:nvPr>
        </p:nvSpPr>
        <p:spPr>
          <a:xfrm>
            <a:off x="4105374" y="701675"/>
            <a:ext cx="11893351" cy="1282065"/>
          </a:xfrm>
          <a:prstGeom prst="rect">
            <a:avLst/>
          </a:prstGeom>
        </p:spPr>
        <p:txBody>
          <a:bodyPr vert="horz" wrap="square" lIns="0" tIns="12065" rIns="0" bIns="0" rtlCol="0">
            <a:spAutoFit/>
          </a:bodyPr>
          <a:lstStyle/>
          <a:p>
            <a:pPr marL="12700">
              <a:lnSpc>
                <a:spcPct val="100000"/>
              </a:lnSpc>
              <a:spcBef>
                <a:spcPts val="95"/>
              </a:spcBef>
            </a:pPr>
            <a:r>
              <a:rPr lang="it-IT" spc="-415" dirty="0">
                <a:latin typeface="Arial"/>
                <a:cs typeface="Arial"/>
              </a:rPr>
              <a:t>La crittografia simmetrica</a:t>
            </a:r>
            <a:endParaRPr spc="-15" dirty="0">
              <a:latin typeface="Arial"/>
              <a:cs typeface="Arial"/>
            </a:endParaRPr>
          </a:p>
        </p:txBody>
      </p:sp>
      <p:pic>
        <p:nvPicPr>
          <p:cNvPr id="1026" name="Picture 2" descr="I Just Said That GIFs | Tenor">
            <a:extLst>
              <a:ext uri="{FF2B5EF4-FFF2-40B4-BE49-F238E27FC236}">
                <a16:creationId xmlns:a16="http://schemas.microsoft.com/office/drawing/2014/main" id="{F901E5A3-601C-9A9A-4CDE-D71FE14775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23850" y="3978275"/>
            <a:ext cx="4552950" cy="455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41643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16573" y="3996097"/>
            <a:ext cx="2272030" cy="3288029"/>
          </a:xfrm>
          <a:prstGeom prst="rect">
            <a:avLst/>
          </a:prstGeom>
        </p:spPr>
        <p:txBody>
          <a:bodyPr vert="horz" wrap="square" lIns="0" tIns="17145" rIns="0" bIns="0" rtlCol="0">
            <a:spAutoFit/>
          </a:bodyPr>
          <a:lstStyle/>
          <a:p>
            <a:pPr algn="ctr">
              <a:lnSpc>
                <a:spcPct val="100000"/>
              </a:lnSpc>
              <a:spcBef>
                <a:spcPts val="135"/>
              </a:spcBef>
            </a:pPr>
            <a:r>
              <a:rPr sz="2600" spc="150" dirty="0">
                <a:solidFill>
                  <a:srgbClr val="FFFFFF"/>
                </a:solidFill>
                <a:latin typeface="Tahoma"/>
                <a:cs typeface="Tahoma"/>
              </a:rPr>
              <a:t>SubBytes</a:t>
            </a:r>
            <a:endParaRPr sz="2600">
              <a:latin typeface="Tahoma"/>
              <a:cs typeface="Tahoma"/>
            </a:endParaRPr>
          </a:p>
          <a:p>
            <a:pPr marL="12700" marR="5080" algn="ctr">
              <a:lnSpc>
                <a:spcPts val="7540"/>
              </a:lnSpc>
              <a:spcBef>
                <a:spcPts val="695"/>
              </a:spcBef>
            </a:pPr>
            <a:r>
              <a:rPr sz="2600" spc="120" dirty="0">
                <a:solidFill>
                  <a:srgbClr val="FFFFFF"/>
                </a:solidFill>
                <a:latin typeface="Tahoma"/>
                <a:cs typeface="Tahoma"/>
              </a:rPr>
              <a:t>ShiftRows </a:t>
            </a:r>
            <a:r>
              <a:rPr sz="2600" spc="125" dirty="0">
                <a:solidFill>
                  <a:srgbClr val="FFFFFF"/>
                </a:solidFill>
                <a:latin typeface="Tahoma"/>
                <a:cs typeface="Tahoma"/>
              </a:rPr>
              <a:t> </a:t>
            </a:r>
            <a:r>
              <a:rPr sz="2600" spc="150" dirty="0">
                <a:solidFill>
                  <a:srgbClr val="FFFFFF"/>
                </a:solidFill>
                <a:latin typeface="Tahoma"/>
                <a:cs typeface="Tahoma"/>
              </a:rPr>
              <a:t>MixColumns </a:t>
            </a:r>
            <a:r>
              <a:rPr sz="2600" spc="155" dirty="0">
                <a:solidFill>
                  <a:srgbClr val="FFFFFF"/>
                </a:solidFill>
                <a:latin typeface="Tahoma"/>
                <a:cs typeface="Tahoma"/>
              </a:rPr>
              <a:t> </a:t>
            </a:r>
            <a:r>
              <a:rPr sz="2600" spc="150" dirty="0">
                <a:solidFill>
                  <a:srgbClr val="FFFFFF"/>
                </a:solidFill>
                <a:latin typeface="Tahoma"/>
                <a:cs typeface="Tahoma"/>
              </a:rPr>
              <a:t>AddRoundKey</a:t>
            </a:r>
            <a:endParaRPr sz="2600">
              <a:latin typeface="Tahoma"/>
              <a:cs typeface="Tahoma"/>
            </a:endParaRPr>
          </a:p>
        </p:txBody>
      </p:sp>
    </p:spTree>
    <p:extLst>
      <p:ext uri="{BB962C8B-B14F-4D97-AF65-F5344CB8AC3E}">
        <p14:creationId xmlns:p14="http://schemas.microsoft.com/office/powerpoint/2010/main" val="815041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p:nvPr/>
        </p:nvSpPr>
        <p:spPr>
          <a:xfrm>
            <a:off x="12790229" y="8014548"/>
            <a:ext cx="3947795" cy="2325370"/>
          </a:xfrm>
          <a:prstGeom prst="rect">
            <a:avLst/>
          </a:prstGeom>
        </p:spPr>
        <p:txBody>
          <a:bodyPr vert="horz" wrap="square" lIns="0" tIns="135890" rIns="0" bIns="0" rtlCol="0">
            <a:spAutoFit/>
          </a:bodyPr>
          <a:lstStyle/>
          <a:p>
            <a:pPr marR="81280" algn="ctr">
              <a:lnSpc>
                <a:spcPct val="100000"/>
              </a:lnSpc>
              <a:spcBef>
                <a:spcPts val="1070"/>
              </a:spcBef>
            </a:pPr>
            <a:r>
              <a:rPr sz="4250" spc="210" dirty="0">
                <a:solidFill>
                  <a:srgbClr val="535353"/>
                </a:solidFill>
                <a:latin typeface="Tahoma"/>
                <a:cs typeface="Tahoma"/>
              </a:rPr>
              <a:t>Round</a:t>
            </a:r>
            <a:r>
              <a:rPr sz="4250" spc="-175" dirty="0">
                <a:solidFill>
                  <a:srgbClr val="535353"/>
                </a:solidFill>
                <a:latin typeface="Tahoma"/>
                <a:cs typeface="Tahoma"/>
              </a:rPr>
              <a:t> </a:t>
            </a:r>
            <a:r>
              <a:rPr sz="4250" spc="145" dirty="0">
                <a:solidFill>
                  <a:srgbClr val="535353"/>
                </a:solidFill>
                <a:latin typeface="Tahoma"/>
                <a:cs typeface="Tahoma"/>
              </a:rPr>
              <a:t>key</a:t>
            </a:r>
            <a:endParaRPr sz="4250" dirty="0">
              <a:latin typeface="Tahoma"/>
              <a:cs typeface="Tahoma"/>
            </a:endParaRPr>
          </a:p>
          <a:p>
            <a:pPr marL="12700" marR="5080" algn="ctr">
              <a:lnSpc>
                <a:spcPct val="102000"/>
              </a:lnSpc>
              <a:spcBef>
                <a:spcPts val="650"/>
              </a:spcBef>
            </a:pPr>
            <a:r>
              <a:rPr sz="3100" spc="120" dirty="0">
                <a:solidFill>
                  <a:srgbClr val="535353"/>
                </a:solidFill>
                <a:latin typeface="Tahoma"/>
                <a:cs typeface="Tahoma"/>
              </a:rPr>
              <a:t>Prodotta </a:t>
            </a:r>
            <a:r>
              <a:rPr sz="3100" spc="75" dirty="0">
                <a:solidFill>
                  <a:srgbClr val="535353"/>
                </a:solidFill>
                <a:latin typeface="Tahoma"/>
                <a:cs typeface="Tahoma"/>
              </a:rPr>
              <a:t>nel </a:t>
            </a:r>
            <a:r>
              <a:rPr sz="3100" spc="105" dirty="0">
                <a:solidFill>
                  <a:srgbClr val="535353"/>
                </a:solidFill>
                <a:latin typeface="Tahoma"/>
                <a:cs typeface="Tahoma"/>
              </a:rPr>
              <a:t>primo </a:t>
            </a:r>
            <a:r>
              <a:rPr sz="3100" spc="110" dirty="0">
                <a:solidFill>
                  <a:srgbClr val="535353"/>
                </a:solidFill>
                <a:latin typeface="Tahoma"/>
                <a:cs typeface="Tahoma"/>
              </a:rPr>
              <a:t> </a:t>
            </a:r>
            <a:r>
              <a:rPr sz="3100" spc="195" dirty="0">
                <a:solidFill>
                  <a:srgbClr val="535353"/>
                </a:solidFill>
                <a:latin typeface="Tahoma"/>
                <a:cs typeface="Tahoma"/>
              </a:rPr>
              <a:t>passo</a:t>
            </a:r>
            <a:r>
              <a:rPr sz="3100" spc="-135" dirty="0">
                <a:solidFill>
                  <a:srgbClr val="535353"/>
                </a:solidFill>
                <a:latin typeface="Tahoma"/>
                <a:cs typeface="Tahoma"/>
              </a:rPr>
              <a:t> </a:t>
            </a:r>
            <a:r>
              <a:rPr sz="3100" spc="120" dirty="0">
                <a:solidFill>
                  <a:srgbClr val="535353"/>
                </a:solidFill>
                <a:latin typeface="Tahoma"/>
                <a:cs typeface="Tahoma"/>
              </a:rPr>
              <a:t>di</a:t>
            </a:r>
            <a:r>
              <a:rPr sz="3100" spc="-135" dirty="0">
                <a:solidFill>
                  <a:srgbClr val="535353"/>
                </a:solidFill>
                <a:latin typeface="Tahoma"/>
                <a:cs typeface="Tahoma"/>
              </a:rPr>
              <a:t> </a:t>
            </a:r>
            <a:r>
              <a:rPr sz="3100" spc="100" dirty="0">
                <a:solidFill>
                  <a:srgbClr val="535353"/>
                </a:solidFill>
                <a:latin typeface="Tahoma"/>
                <a:cs typeface="Tahoma"/>
              </a:rPr>
              <a:t>generazione </a:t>
            </a:r>
            <a:r>
              <a:rPr sz="3100" spc="-950" dirty="0">
                <a:solidFill>
                  <a:srgbClr val="535353"/>
                </a:solidFill>
                <a:latin typeface="Tahoma"/>
                <a:cs typeface="Tahoma"/>
              </a:rPr>
              <a:t> </a:t>
            </a:r>
            <a:r>
              <a:rPr sz="3100" spc="100" dirty="0">
                <a:solidFill>
                  <a:srgbClr val="535353"/>
                </a:solidFill>
                <a:latin typeface="Tahoma"/>
                <a:cs typeface="Tahoma"/>
              </a:rPr>
              <a:t>delle</a:t>
            </a:r>
            <a:r>
              <a:rPr sz="3100" spc="-105" dirty="0">
                <a:solidFill>
                  <a:srgbClr val="535353"/>
                </a:solidFill>
                <a:latin typeface="Tahoma"/>
                <a:cs typeface="Tahoma"/>
              </a:rPr>
              <a:t> </a:t>
            </a:r>
            <a:r>
              <a:rPr sz="3100" spc="110" dirty="0">
                <a:solidFill>
                  <a:srgbClr val="535353"/>
                </a:solidFill>
                <a:latin typeface="Tahoma"/>
                <a:cs typeface="Tahoma"/>
              </a:rPr>
              <a:t>chiavi</a:t>
            </a:r>
            <a:endParaRPr sz="3100" dirty="0">
              <a:latin typeface="Tahoma"/>
              <a:cs typeface="Tahoma"/>
            </a:endParaRPr>
          </a:p>
        </p:txBody>
      </p:sp>
      <p:grpSp>
        <p:nvGrpSpPr>
          <p:cNvPr id="2" name="object 2"/>
          <p:cNvGrpSpPr/>
          <p:nvPr/>
        </p:nvGrpSpPr>
        <p:grpSpPr>
          <a:xfrm>
            <a:off x="5567566" y="233630"/>
            <a:ext cx="8969375" cy="1680845"/>
            <a:chOff x="5567566" y="233630"/>
            <a:chExt cx="8969375" cy="1680845"/>
          </a:xfrm>
        </p:grpSpPr>
        <p:pic>
          <p:nvPicPr>
            <p:cNvPr id="3" name="object 3"/>
            <p:cNvPicPr/>
            <p:nvPr/>
          </p:nvPicPr>
          <p:blipFill>
            <a:blip r:embed="rId2" cstate="print"/>
            <a:stretch>
              <a:fillRect/>
            </a:stretch>
          </p:blipFill>
          <p:spPr>
            <a:xfrm>
              <a:off x="5567566" y="233630"/>
              <a:ext cx="8968967" cy="1680250"/>
            </a:xfrm>
            <a:prstGeom prst="rect">
              <a:avLst/>
            </a:prstGeom>
          </p:spPr>
        </p:pic>
        <p:sp>
          <p:nvSpPr>
            <p:cNvPr id="4" name="object 4"/>
            <p:cNvSpPr/>
            <p:nvPr/>
          </p:nvSpPr>
          <p:spPr>
            <a:xfrm>
              <a:off x="5619921" y="265039"/>
              <a:ext cx="8864600" cy="1576070"/>
            </a:xfrm>
            <a:custGeom>
              <a:avLst/>
              <a:gdLst/>
              <a:ahLst/>
              <a:cxnLst/>
              <a:rect l="l" t="t" r="r" b="b"/>
              <a:pathLst>
                <a:path w="8864600" h="1576070">
                  <a:moveTo>
                    <a:pt x="8526622" y="0"/>
                  </a:moveTo>
                  <a:lnTo>
                    <a:pt x="337635" y="0"/>
                  </a:lnTo>
                  <a:lnTo>
                    <a:pt x="270448" y="258"/>
                  </a:lnTo>
                  <a:lnTo>
                    <a:pt x="216264" y="2069"/>
                  </a:lnTo>
                  <a:lnTo>
                    <a:pt x="173226" y="6983"/>
                  </a:lnTo>
                  <a:lnTo>
                    <a:pt x="99090" y="36501"/>
                  </a:lnTo>
                  <a:lnTo>
                    <a:pt x="64384" y="64393"/>
                  </a:lnTo>
                  <a:lnTo>
                    <a:pt x="36491" y="99098"/>
                  </a:lnTo>
                  <a:lnTo>
                    <a:pt x="16545" y="139482"/>
                  </a:lnTo>
                  <a:lnTo>
                    <a:pt x="2068" y="216268"/>
                  </a:lnTo>
                  <a:lnTo>
                    <a:pt x="258" y="270452"/>
                  </a:lnTo>
                  <a:lnTo>
                    <a:pt x="0" y="337644"/>
                  </a:lnTo>
                  <a:lnTo>
                    <a:pt x="0" y="1237909"/>
                  </a:lnTo>
                  <a:lnTo>
                    <a:pt x="258" y="1305097"/>
                  </a:lnTo>
                  <a:lnTo>
                    <a:pt x="2068" y="1359281"/>
                  </a:lnTo>
                  <a:lnTo>
                    <a:pt x="6979" y="1402319"/>
                  </a:lnTo>
                  <a:lnTo>
                    <a:pt x="36491" y="1476454"/>
                  </a:lnTo>
                  <a:lnTo>
                    <a:pt x="64384" y="1511160"/>
                  </a:lnTo>
                  <a:lnTo>
                    <a:pt x="99090" y="1539053"/>
                  </a:lnTo>
                  <a:lnTo>
                    <a:pt x="139477" y="1559000"/>
                  </a:lnTo>
                  <a:lnTo>
                    <a:pt x="216264" y="1573477"/>
                  </a:lnTo>
                  <a:lnTo>
                    <a:pt x="270448" y="1575287"/>
                  </a:lnTo>
                  <a:lnTo>
                    <a:pt x="337635" y="1575545"/>
                  </a:lnTo>
                  <a:lnTo>
                    <a:pt x="8526622" y="1575545"/>
                  </a:lnTo>
                  <a:lnTo>
                    <a:pt x="8593808" y="1575287"/>
                  </a:lnTo>
                  <a:lnTo>
                    <a:pt x="8647994" y="1573477"/>
                  </a:lnTo>
                  <a:lnTo>
                    <a:pt x="8691033" y="1568565"/>
                  </a:lnTo>
                  <a:lnTo>
                    <a:pt x="8765168" y="1539053"/>
                  </a:lnTo>
                  <a:lnTo>
                    <a:pt x="8799872" y="1511160"/>
                  </a:lnTo>
                  <a:lnTo>
                    <a:pt x="8827765" y="1476454"/>
                  </a:lnTo>
                  <a:lnTo>
                    <a:pt x="8847711" y="1436068"/>
                  </a:lnTo>
                  <a:lnTo>
                    <a:pt x="8862187" y="1359281"/>
                  </a:lnTo>
                  <a:lnTo>
                    <a:pt x="8863997" y="1305097"/>
                  </a:lnTo>
                  <a:lnTo>
                    <a:pt x="8864255" y="1237909"/>
                  </a:lnTo>
                  <a:lnTo>
                    <a:pt x="8864255" y="337644"/>
                  </a:lnTo>
                  <a:lnTo>
                    <a:pt x="8863997" y="270452"/>
                  </a:lnTo>
                  <a:lnTo>
                    <a:pt x="8862187" y="216268"/>
                  </a:lnTo>
                  <a:lnTo>
                    <a:pt x="8857276" y="173231"/>
                  </a:lnTo>
                  <a:lnTo>
                    <a:pt x="8827765" y="99098"/>
                  </a:lnTo>
                  <a:lnTo>
                    <a:pt x="8799872" y="64393"/>
                  </a:lnTo>
                  <a:lnTo>
                    <a:pt x="8765168" y="36501"/>
                  </a:lnTo>
                  <a:lnTo>
                    <a:pt x="8724783" y="16554"/>
                  </a:lnTo>
                  <a:lnTo>
                    <a:pt x="8647994" y="2069"/>
                  </a:lnTo>
                  <a:lnTo>
                    <a:pt x="8593808" y="258"/>
                  </a:lnTo>
                  <a:lnTo>
                    <a:pt x="8526622" y="0"/>
                  </a:lnTo>
                  <a:close/>
                </a:path>
              </a:pathLst>
            </a:custGeom>
            <a:solidFill>
              <a:srgbClr val="455C7A"/>
            </a:solidFill>
          </p:spPr>
          <p:txBody>
            <a:bodyPr wrap="square" lIns="0" tIns="0" rIns="0" bIns="0" rtlCol="0"/>
            <a:lstStyle/>
            <a:p>
              <a:endParaRPr/>
            </a:p>
          </p:txBody>
        </p:sp>
        <p:pic>
          <p:nvPicPr>
            <p:cNvPr id="5" name="object 5"/>
            <p:cNvPicPr/>
            <p:nvPr/>
          </p:nvPicPr>
          <p:blipFill>
            <a:blip r:embed="rId3" cstate="print"/>
            <a:stretch>
              <a:fillRect/>
            </a:stretch>
          </p:blipFill>
          <p:spPr>
            <a:xfrm>
              <a:off x="7078318" y="732961"/>
              <a:ext cx="5936992" cy="837670"/>
            </a:xfrm>
            <a:prstGeom prst="rect">
              <a:avLst/>
            </a:prstGeom>
          </p:spPr>
        </p:pic>
      </p:grpSp>
      <p:sp>
        <p:nvSpPr>
          <p:cNvPr id="6" name="object 6"/>
          <p:cNvSpPr txBox="1">
            <a:spLocks noGrp="1"/>
          </p:cNvSpPr>
          <p:nvPr>
            <p:ph type="title"/>
          </p:nvPr>
        </p:nvSpPr>
        <p:spPr>
          <a:xfrm>
            <a:off x="7090762" y="475748"/>
            <a:ext cx="5923280" cy="1081405"/>
          </a:xfrm>
          <a:prstGeom prst="rect">
            <a:avLst/>
          </a:prstGeom>
        </p:spPr>
        <p:txBody>
          <a:bodyPr vert="horz" wrap="square" lIns="0" tIns="15875" rIns="0" bIns="0" rtlCol="0">
            <a:spAutoFit/>
          </a:bodyPr>
          <a:lstStyle/>
          <a:p>
            <a:pPr marL="12700">
              <a:lnSpc>
                <a:spcPct val="100000"/>
              </a:lnSpc>
              <a:spcBef>
                <a:spcPts val="125"/>
              </a:spcBef>
            </a:pPr>
            <a:r>
              <a:rPr sz="6900" b="0" spc="360" dirty="0">
                <a:solidFill>
                  <a:srgbClr val="FFFFFF"/>
                </a:solidFill>
                <a:latin typeface="Tahoma"/>
                <a:cs typeface="Tahoma"/>
              </a:rPr>
              <a:t>AddRoundKey</a:t>
            </a:r>
            <a:endParaRPr sz="6900">
              <a:latin typeface="Tahoma"/>
              <a:cs typeface="Tahoma"/>
            </a:endParaRPr>
          </a:p>
        </p:txBody>
      </p:sp>
      <p:graphicFrame>
        <p:nvGraphicFramePr>
          <p:cNvPr id="7" name="object 7"/>
          <p:cNvGraphicFramePr>
            <a:graphicFrameLocks noGrp="1"/>
          </p:cNvGraphicFramePr>
          <p:nvPr/>
        </p:nvGraphicFramePr>
        <p:xfrm>
          <a:off x="3502649" y="3564132"/>
          <a:ext cx="4189730" cy="4179049"/>
        </p:xfrm>
        <a:graphic>
          <a:graphicData uri="http://schemas.openxmlformats.org/drawingml/2006/table">
            <a:tbl>
              <a:tblPr firstRow="1" bandRow="1">
                <a:tableStyleId>{2D5ABB26-0587-4C30-8999-92F81FD0307C}</a:tableStyleId>
              </a:tblPr>
              <a:tblGrid>
                <a:gridCol w="1046480">
                  <a:extLst>
                    <a:ext uri="{9D8B030D-6E8A-4147-A177-3AD203B41FA5}">
                      <a16:colId xmlns:a16="http://schemas.microsoft.com/office/drawing/2014/main" val="20000"/>
                    </a:ext>
                  </a:extLst>
                </a:gridCol>
                <a:gridCol w="1059180">
                  <a:extLst>
                    <a:ext uri="{9D8B030D-6E8A-4147-A177-3AD203B41FA5}">
                      <a16:colId xmlns:a16="http://schemas.microsoft.com/office/drawing/2014/main" val="20001"/>
                    </a:ext>
                  </a:extLst>
                </a:gridCol>
                <a:gridCol w="1048385">
                  <a:extLst>
                    <a:ext uri="{9D8B030D-6E8A-4147-A177-3AD203B41FA5}">
                      <a16:colId xmlns:a16="http://schemas.microsoft.com/office/drawing/2014/main" val="20002"/>
                    </a:ext>
                  </a:extLst>
                </a:gridCol>
                <a:gridCol w="1035685">
                  <a:extLst>
                    <a:ext uri="{9D8B030D-6E8A-4147-A177-3AD203B41FA5}">
                      <a16:colId xmlns:a16="http://schemas.microsoft.com/office/drawing/2014/main" val="20003"/>
                    </a:ext>
                  </a:extLst>
                </a:gridCol>
              </a:tblGrid>
              <a:tr h="1044762">
                <a:tc>
                  <a:txBody>
                    <a:bodyPr/>
                    <a:lstStyle/>
                    <a:p>
                      <a:pPr marL="200025">
                        <a:lnSpc>
                          <a:spcPct val="100000"/>
                        </a:lnSpc>
                        <a:spcBef>
                          <a:spcPts val="1335"/>
                        </a:spcBef>
                      </a:pPr>
                      <a:r>
                        <a:rPr sz="4100" spc="20" dirty="0">
                          <a:solidFill>
                            <a:srgbClr val="EBEBEB"/>
                          </a:solidFill>
                          <a:latin typeface="Courier New"/>
                          <a:cs typeface="Courier New"/>
                        </a:rPr>
                        <a:t>04</a:t>
                      </a:r>
                      <a:endParaRPr sz="4100">
                        <a:latin typeface="Courier New"/>
                        <a:cs typeface="Courier New"/>
                      </a:endParaRPr>
                    </a:p>
                  </a:txBody>
                  <a:tcPr marL="0" marR="0" marT="169545" marB="0">
                    <a:lnR w="38100">
                      <a:solidFill>
                        <a:srgbClr val="FFFFFF"/>
                      </a:solidFill>
                      <a:prstDash val="solid"/>
                    </a:lnR>
                    <a:lnB w="38100">
                      <a:solidFill>
                        <a:srgbClr val="FFFFFF"/>
                      </a:solidFill>
                      <a:prstDash val="solid"/>
                    </a:lnB>
                    <a:solidFill>
                      <a:srgbClr val="455C7A"/>
                    </a:solidFill>
                  </a:tcPr>
                </a:tc>
                <a:tc>
                  <a:txBody>
                    <a:bodyPr/>
                    <a:lstStyle/>
                    <a:p>
                      <a:pPr marL="3175" algn="ctr">
                        <a:lnSpc>
                          <a:spcPct val="100000"/>
                        </a:lnSpc>
                        <a:spcBef>
                          <a:spcPts val="1325"/>
                        </a:spcBef>
                      </a:pPr>
                      <a:r>
                        <a:rPr sz="4100" spc="20" dirty="0">
                          <a:solidFill>
                            <a:srgbClr val="EBEBEB"/>
                          </a:solidFill>
                          <a:latin typeface="Courier New"/>
                          <a:cs typeface="Courier New"/>
                        </a:rPr>
                        <a:t>e0</a:t>
                      </a:r>
                      <a:endParaRPr sz="4100">
                        <a:latin typeface="Courier New"/>
                        <a:cs typeface="Courier New"/>
                      </a:endParaRPr>
                    </a:p>
                  </a:txBody>
                  <a:tcPr marL="0" marR="0" marT="168275" marB="0">
                    <a:lnL w="38100">
                      <a:solidFill>
                        <a:srgbClr val="FFFFFF"/>
                      </a:solidFill>
                      <a:prstDash val="solid"/>
                    </a:lnL>
                    <a:lnR w="28575">
                      <a:solidFill>
                        <a:srgbClr val="FFFFFF"/>
                      </a:solidFill>
                      <a:prstDash val="solid"/>
                    </a:lnR>
                    <a:lnB w="38100">
                      <a:solidFill>
                        <a:srgbClr val="FFFFFF"/>
                      </a:solidFill>
                      <a:prstDash val="solid"/>
                    </a:lnB>
                    <a:solidFill>
                      <a:srgbClr val="455C7A"/>
                    </a:solidFill>
                  </a:tcPr>
                </a:tc>
                <a:tc>
                  <a:txBody>
                    <a:bodyPr/>
                    <a:lstStyle/>
                    <a:p>
                      <a:pPr marR="197485" algn="r">
                        <a:lnSpc>
                          <a:spcPct val="100000"/>
                        </a:lnSpc>
                        <a:spcBef>
                          <a:spcPts val="1410"/>
                        </a:spcBef>
                      </a:pPr>
                      <a:r>
                        <a:rPr sz="4100" spc="20" dirty="0">
                          <a:solidFill>
                            <a:srgbClr val="EBEBEB"/>
                          </a:solidFill>
                          <a:latin typeface="Courier New"/>
                          <a:cs typeface="Courier New"/>
                        </a:rPr>
                        <a:t>48</a:t>
                      </a:r>
                      <a:endParaRPr sz="4100">
                        <a:latin typeface="Courier New"/>
                        <a:cs typeface="Courier New"/>
                      </a:endParaRPr>
                    </a:p>
                  </a:txBody>
                  <a:tcPr marL="0" marR="0" marT="179070" marB="0">
                    <a:lnL w="28575">
                      <a:solidFill>
                        <a:srgbClr val="FFFFFF"/>
                      </a:solidFill>
                      <a:prstDash val="solid"/>
                    </a:lnL>
                    <a:lnR w="12700">
                      <a:solidFill>
                        <a:srgbClr val="FFFFFF"/>
                      </a:solidFill>
                      <a:prstDash val="solid"/>
                    </a:lnR>
                    <a:lnB w="38100">
                      <a:solidFill>
                        <a:srgbClr val="FFFFFF"/>
                      </a:solidFill>
                      <a:prstDash val="solid"/>
                    </a:lnB>
                    <a:solidFill>
                      <a:srgbClr val="455C7A"/>
                    </a:solidFill>
                  </a:tcPr>
                </a:tc>
                <a:tc>
                  <a:txBody>
                    <a:bodyPr/>
                    <a:lstStyle/>
                    <a:p>
                      <a:pPr marR="191770" algn="r">
                        <a:lnSpc>
                          <a:spcPct val="100000"/>
                        </a:lnSpc>
                        <a:spcBef>
                          <a:spcPts val="1410"/>
                        </a:spcBef>
                      </a:pPr>
                      <a:r>
                        <a:rPr sz="4100" spc="20" dirty="0">
                          <a:solidFill>
                            <a:srgbClr val="EBEBEB"/>
                          </a:solidFill>
                          <a:latin typeface="Courier New"/>
                          <a:cs typeface="Courier New"/>
                        </a:rPr>
                        <a:t>28</a:t>
                      </a:r>
                      <a:endParaRPr sz="4100">
                        <a:latin typeface="Courier New"/>
                        <a:cs typeface="Courier New"/>
                      </a:endParaRPr>
                    </a:p>
                  </a:txBody>
                  <a:tcPr marL="0" marR="0" marT="179070" marB="0">
                    <a:lnL w="12700">
                      <a:solidFill>
                        <a:srgbClr val="FFFFFF"/>
                      </a:solidFill>
                      <a:prstDash val="solid"/>
                    </a:lnL>
                    <a:lnB w="38100">
                      <a:solidFill>
                        <a:srgbClr val="FFFFFF"/>
                      </a:solidFill>
                      <a:prstDash val="solid"/>
                    </a:lnB>
                    <a:solidFill>
                      <a:srgbClr val="455C7A"/>
                    </a:solidFill>
                  </a:tcPr>
                </a:tc>
                <a:extLst>
                  <a:ext uri="{0D108BD9-81ED-4DB2-BD59-A6C34878D82A}">
                    <a16:rowId xmlns:a16="http://schemas.microsoft.com/office/drawing/2014/main" val="10000"/>
                  </a:ext>
                </a:extLst>
              </a:tr>
              <a:tr h="1050153">
                <a:tc>
                  <a:txBody>
                    <a:bodyPr/>
                    <a:lstStyle/>
                    <a:p>
                      <a:pPr marL="200025">
                        <a:lnSpc>
                          <a:spcPct val="100000"/>
                        </a:lnSpc>
                        <a:spcBef>
                          <a:spcPts val="1375"/>
                        </a:spcBef>
                      </a:pPr>
                      <a:r>
                        <a:rPr sz="4100" spc="20" dirty="0">
                          <a:solidFill>
                            <a:srgbClr val="EBEBEB"/>
                          </a:solidFill>
                          <a:latin typeface="Courier New"/>
                          <a:cs typeface="Courier New"/>
                        </a:rPr>
                        <a:t>66</a:t>
                      </a:r>
                      <a:endParaRPr sz="4100">
                        <a:latin typeface="Courier New"/>
                        <a:cs typeface="Courier New"/>
                      </a:endParaRPr>
                    </a:p>
                  </a:txBody>
                  <a:tcPr marL="0" marR="0" marT="174625" marB="0">
                    <a:lnR w="38100">
                      <a:solidFill>
                        <a:srgbClr val="FFFFFF"/>
                      </a:solidFill>
                      <a:prstDash val="solid"/>
                    </a:lnR>
                    <a:lnT w="38100">
                      <a:solidFill>
                        <a:srgbClr val="FFFFFF"/>
                      </a:solidFill>
                      <a:prstDash val="solid"/>
                    </a:lnT>
                    <a:lnB w="12700">
                      <a:solidFill>
                        <a:srgbClr val="FFFFFF"/>
                      </a:solidFill>
                      <a:prstDash val="solid"/>
                    </a:lnB>
                    <a:solidFill>
                      <a:srgbClr val="455C7A"/>
                    </a:solidFill>
                  </a:tcPr>
                </a:tc>
                <a:tc>
                  <a:txBody>
                    <a:bodyPr/>
                    <a:lstStyle/>
                    <a:p>
                      <a:pPr marL="3175" algn="ctr">
                        <a:lnSpc>
                          <a:spcPct val="100000"/>
                        </a:lnSpc>
                        <a:spcBef>
                          <a:spcPts val="1440"/>
                        </a:spcBef>
                      </a:pPr>
                      <a:r>
                        <a:rPr sz="4100" spc="20" dirty="0">
                          <a:solidFill>
                            <a:srgbClr val="EBEBEB"/>
                          </a:solidFill>
                          <a:latin typeface="Courier New"/>
                          <a:cs typeface="Courier New"/>
                        </a:rPr>
                        <a:t>cb</a:t>
                      </a:r>
                      <a:endParaRPr sz="4100">
                        <a:latin typeface="Courier New"/>
                        <a:cs typeface="Courier New"/>
                      </a:endParaRPr>
                    </a:p>
                  </a:txBody>
                  <a:tcPr marL="0" marR="0" marT="182880" marB="0">
                    <a:lnL w="38100">
                      <a:solidFill>
                        <a:srgbClr val="FFFFFF"/>
                      </a:solidFill>
                      <a:prstDash val="solid"/>
                    </a:lnL>
                    <a:lnR w="28575">
                      <a:solidFill>
                        <a:srgbClr val="FFFFFF"/>
                      </a:solidFill>
                      <a:prstDash val="solid"/>
                    </a:lnR>
                    <a:lnT w="38100">
                      <a:solidFill>
                        <a:srgbClr val="FFFFFF"/>
                      </a:solidFill>
                      <a:prstDash val="solid"/>
                    </a:lnT>
                    <a:lnB w="12700">
                      <a:solidFill>
                        <a:srgbClr val="FFFFFF"/>
                      </a:solidFill>
                      <a:prstDash val="solid"/>
                    </a:lnB>
                    <a:solidFill>
                      <a:srgbClr val="455C7A"/>
                    </a:solidFill>
                  </a:tcPr>
                </a:tc>
                <a:tc>
                  <a:txBody>
                    <a:bodyPr/>
                    <a:lstStyle/>
                    <a:p>
                      <a:pPr marR="197485" algn="r">
                        <a:lnSpc>
                          <a:spcPct val="100000"/>
                        </a:lnSpc>
                        <a:spcBef>
                          <a:spcPts val="1440"/>
                        </a:spcBef>
                      </a:pPr>
                      <a:r>
                        <a:rPr sz="4100" spc="20" dirty="0">
                          <a:solidFill>
                            <a:srgbClr val="EBEBEB"/>
                          </a:solidFill>
                          <a:latin typeface="Courier New"/>
                          <a:cs typeface="Courier New"/>
                        </a:rPr>
                        <a:t>f8</a:t>
                      </a:r>
                      <a:endParaRPr sz="4100">
                        <a:latin typeface="Courier New"/>
                        <a:cs typeface="Courier New"/>
                      </a:endParaRPr>
                    </a:p>
                  </a:txBody>
                  <a:tcPr marL="0" marR="0" marT="182880" marB="0">
                    <a:lnL w="28575">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455C7A"/>
                    </a:solidFill>
                  </a:tcPr>
                </a:tc>
                <a:tc>
                  <a:txBody>
                    <a:bodyPr/>
                    <a:lstStyle/>
                    <a:p>
                      <a:pPr marR="191770" algn="r">
                        <a:lnSpc>
                          <a:spcPct val="100000"/>
                        </a:lnSpc>
                        <a:spcBef>
                          <a:spcPts val="1440"/>
                        </a:spcBef>
                      </a:pPr>
                      <a:r>
                        <a:rPr sz="4100" spc="20" dirty="0">
                          <a:solidFill>
                            <a:srgbClr val="EBEBEB"/>
                          </a:solidFill>
                          <a:latin typeface="Courier New"/>
                          <a:cs typeface="Courier New"/>
                        </a:rPr>
                        <a:t>06</a:t>
                      </a:r>
                      <a:endParaRPr sz="4100">
                        <a:latin typeface="Courier New"/>
                        <a:cs typeface="Courier New"/>
                      </a:endParaRPr>
                    </a:p>
                  </a:txBody>
                  <a:tcPr marL="0" marR="0" marT="182880" marB="0">
                    <a:lnL w="12700">
                      <a:solidFill>
                        <a:srgbClr val="FFFFFF"/>
                      </a:solidFill>
                      <a:prstDash val="solid"/>
                    </a:lnL>
                    <a:lnT w="38100">
                      <a:solidFill>
                        <a:srgbClr val="FFFFFF"/>
                      </a:solidFill>
                      <a:prstDash val="solid"/>
                    </a:lnT>
                    <a:lnB w="12700">
                      <a:solidFill>
                        <a:srgbClr val="FFFFFF"/>
                      </a:solidFill>
                      <a:prstDash val="solid"/>
                    </a:lnB>
                    <a:solidFill>
                      <a:srgbClr val="455C7A"/>
                    </a:solidFill>
                  </a:tcPr>
                </a:tc>
                <a:extLst>
                  <a:ext uri="{0D108BD9-81ED-4DB2-BD59-A6C34878D82A}">
                    <a16:rowId xmlns:a16="http://schemas.microsoft.com/office/drawing/2014/main" val="10001"/>
                  </a:ext>
                </a:extLst>
              </a:tr>
              <a:tr h="1038592">
                <a:tc>
                  <a:txBody>
                    <a:bodyPr/>
                    <a:lstStyle/>
                    <a:p>
                      <a:pPr marL="200025">
                        <a:lnSpc>
                          <a:spcPct val="100000"/>
                        </a:lnSpc>
                        <a:spcBef>
                          <a:spcPts val="1370"/>
                        </a:spcBef>
                      </a:pPr>
                      <a:r>
                        <a:rPr sz="4100" spc="20" dirty="0">
                          <a:solidFill>
                            <a:srgbClr val="EBEBEB"/>
                          </a:solidFill>
                          <a:latin typeface="Courier New"/>
                          <a:cs typeface="Courier New"/>
                        </a:rPr>
                        <a:t>81</a:t>
                      </a:r>
                      <a:endParaRPr sz="4100">
                        <a:latin typeface="Courier New"/>
                        <a:cs typeface="Courier New"/>
                      </a:endParaRPr>
                    </a:p>
                  </a:txBody>
                  <a:tcPr marL="0" marR="0" marT="173990" marB="0">
                    <a:lnR w="38100">
                      <a:solidFill>
                        <a:srgbClr val="FFFFFF"/>
                      </a:solidFill>
                      <a:prstDash val="solid"/>
                    </a:lnR>
                    <a:lnT w="12700">
                      <a:solidFill>
                        <a:srgbClr val="FFFFFF"/>
                      </a:solidFill>
                      <a:prstDash val="solid"/>
                    </a:lnT>
                    <a:lnB w="12700">
                      <a:solidFill>
                        <a:srgbClr val="FFFFFF"/>
                      </a:solidFill>
                      <a:prstDash val="solid"/>
                    </a:lnB>
                    <a:solidFill>
                      <a:srgbClr val="455C7A"/>
                    </a:solidFill>
                  </a:tcPr>
                </a:tc>
                <a:tc>
                  <a:txBody>
                    <a:bodyPr/>
                    <a:lstStyle/>
                    <a:p>
                      <a:pPr marL="3175" algn="ctr">
                        <a:lnSpc>
                          <a:spcPct val="100000"/>
                        </a:lnSpc>
                        <a:spcBef>
                          <a:spcPts val="1345"/>
                        </a:spcBef>
                      </a:pPr>
                      <a:r>
                        <a:rPr sz="4100" spc="20" dirty="0">
                          <a:solidFill>
                            <a:srgbClr val="EBEBEB"/>
                          </a:solidFill>
                          <a:latin typeface="Courier New"/>
                          <a:cs typeface="Courier New"/>
                        </a:rPr>
                        <a:t>19</a:t>
                      </a:r>
                      <a:endParaRPr sz="4100">
                        <a:latin typeface="Courier New"/>
                        <a:cs typeface="Courier New"/>
                      </a:endParaRPr>
                    </a:p>
                  </a:txBody>
                  <a:tcPr marL="0" marR="0" marT="170815" marB="0">
                    <a:lnL w="38100">
                      <a:solidFill>
                        <a:srgbClr val="FFFFFF"/>
                      </a:solidFill>
                      <a:prstDash val="solid"/>
                    </a:lnL>
                    <a:lnR w="28575">
                      <a:solidFill>
                        <a:srgbClr val="FFFFFF"/>
                      </a:solidFill>
                      <a:prstDash val="solid"/>
                    </a:lnR>
                    <a:lnT w="12700">
                      <a:solidFill>
                        <a:srgbClr val="FFFFFF"/>
                      </a:solidFill>
                      <a:prstDash val="solid"/>
                    </a:lnT>
                    <a:lnB w="12700">
                      <a:solidFill>
                        <a:srgbClr val="FFFFFF"/>
                      </a:solidFill>
                      <a:prstDash val="solid"/>
                    </a:lnB>
                    <a:solidFill>
                      <a:srgbClr val="455C7A"/>
                    </a:solidFill>
                  </a:tcPr>
                </a:tc>
                <a:tc>
                  <a:txBody>
                    <a:bodyPr/>
                    <a:lstStyle/>
                    <a:p>
                      <a:pPr marR="197485" algn="r">
                        <a:lnSpc>
                          <a:spcPct val="100000"/>
                        </a:lnSpc>
                        <a:spcBef>
                          <a:spcPts val="1345"/>
                        </a:spcBef>
                      </a:pPr>
                      <a:r>
                        <a:rPr sz="4100" spc="20" dirty="0">
                          <a:solidFill>
                            <a:srgbClr val="EBEBEB"/>
                          </a:solidFill>
                          <a:latin typeface="Courier New"/>
                          <a:cs typeface="Courier New"/>
                        </a:rPr>
                        <a:t>d3</a:t>
                      </a:r>
                      <a:endParaRPr sz="4100">
                        <a:latin typeface="Courier New"/>
                        <a:cs typeface="Courier New"/>
                      </a:endParaRPr>
                    </a:p>
                  </a:txBody>
                  <a:tcPr marL="0" marR="0" marT="170815"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55C7A"/>
                    </a:solidFill>
                  </a:tcPr>
                </a:tc>
                <a:tc>
                  <a:txBody>
                    <a:bodyPr/>
                    <a:lstStyle/>
                    <a:p>
                      <a:pPr marR="191770" algn="r">
                        <a:lnSpc>
                          <a:spcPct val="100000"/>
                        </a:lnSpc>
                        <a:spcBef>
                          <a:spcPts val="1370"/>
                        </a:spcBef>
                      </a:pPr>
                      <a:r>
                        <a:rPr sz="4100" spc="20" dirty="0">
                          <a:solidFill>
                            <a:srgbClr val="EBEBEB"/>
                          </a:solidFill>
                          <a:latin typeface="Courier New"/>
                          <a:cs typeface="Courier New"/>
                        </a:rPr>
                        <a:t>26</a:t>
                      </a:r>
                      <a:endParaRPr sz="4100">
                        <a:latin typeface="Courier New"/>
                        <a:cs typeface="Courier New"/>
                      </a:endParaRPr>
                    </a:p>
                  </a:txBody>
                  <a:tcPr marL="0" marR="0" marT="173990" marB="0">
                    <a:lnL w="12700">
                      <a:solidFill>
                        <a:srgbClr val="FFFFFF"/>
                      </a:solidFill>
                      <a:prstDash val="solid"/>
                    </a:lnL>
                    <a:lnT w="12700">
                      <a:solidFill>
                        <a:srgbClr val="FFFFFF"/>
                      </a:solidFill>
                      <a:prstDash val="solid"/>
                    </a:lnT>
                    <a:lnB w="12700">
                      <a:solidFill>
                        <a:srgbClr val="FFFFFF"/>
                      </a:solidFill>
                      <a:prstDash val="solid"/>
                    </a:lnB>
                    <a:solidFill>
                      <a:srgbClr val="455C7A"/>
                    </a:solidFill>
                  </a:tcPr>
                </a:tc>
                <a:extLst>
                  <a:ext uri="{0D108BD9-81ED-4DB2-BD59-A6C34878D82A}">
                    <a16:rowId xmlns:a16="http://schemas.microsoft.com/office/drawing/2014/main" val="10002"/>
                  </a:ext>
                </a:extLst>
              </a:tr>
              <a:tr h="1045542">
                <a:tc>
                  <a:txBody>
                    <a:bodyPr/>
                    <a:lstStyle/>
                    <a:p>
                      <a:pPr marL="200025">
                        <a:lnSpc>
                          <a:spcPct val="100000"/>
                        </a:lnSpc>
                        <a:spcBef>
                          <a:spcPts val="1455"/>
                        </a:spcBef>
                      </a:pPr>
                      <a:r>
                        <a:rPr sz="4100" spc="20" dirty="0">
                          <a:solidFill>
                            <a:srgbClr val="EBEBEB"/>
                          </a:solidFill>
                          <a:latin typeface="Courier New"/>
                          <a:cs typeface="Courier New"/>
                        </a:rPr>
                        <a:t>e5</a:t>
                      </a:r>
                      <a:endParaRPr sz="4100">
                        <a:latin typeface="Courier New"/>
                        <a:cs typeface="Courier New"/>
                      </a:endParaRPr>
                    </a:p>
                  </a:txBody>
                  <a:tcPr marL="0" marR="0" marT="184785" marB="0">
                    <a:lnR w="38100">
                      <a:solidFill>
                        <a:srgbClr val="FFFFFF"/>
                      </a:solidFill>
                      <a:prstDash val="solid"/>
                    </a:lnR>
                    <a:lnT w="12700">
                      <a:solidFill>
                        <a:srgbClr val="FFFFFF"/>
                      </a:solidFill>
                      <a:prstDash val="solid"/>
                    </a:lnT>
                    <a:solidFill>
                      <a:srgbClr val="455C7A"/>
                    </a:solidFill>
                  </a:tcPr>
                </a:tc>
                <a:tc>
                  <a:txBody>
                    <a:bodyPr/>
                    <a:lstStyle/>
                    <a:p>
                      <a:pPr marL="3175" algn="ctr">
                        <a:lnSpc>
                          <a:spcPct val="100000"/>
                        </a:lnSpc>
                        <a:spcBef>
                          <a:spcPts val="1370"/>
                        </a:spcBef>
                      </a:pPr>
                      <a:r>
                        <a:rPr sz="4100" spc="20" dirty="0">
                          <a:solidFill>
                            <a:srgbClr val="EBEBEB"/>
                          </a:solidFill>
                          <a:latin typeface="Courier New"/>
                          <a:cs typeface="Courier New"/>
                        </a:rPr>
                        <a:t>9a</a:t>
                      </a:r>
                      <a:endParaRPr sz="4100">
                        <a:latin typeface="Courier New"/>
                        <a:cs typeface="Courier New"/>
                      </a:endParaRPr>
                    </a:p>
                  </a:txBody>
                  <a:tcPr marL="0" marR="0" marT="173990" marB="0">
                    <a:lnL w="38100">
                      <a:solidFill>
                        <a:srgbClr val="FFFFFF"/>
                      </a:solidFill>
                      <a:prstDash val="solid"/>
                    </a:lnL>
                    <a:lnR w="28575">
                      <a:solidFill>
                        <a:srgbClr val="FFFFFF"/>
                      </a:solidFill>
                      <a:prstDash val="solid"/>
                    </a:lnR>
                    <a:lnT w="12700">
                      <a:solidFill>
                        <a:srgbClr val="FFFFFF"/>
                      </a:solidFill>
                      <a:prstDash val="solid"/>
                    </a:lnT>
                    <a:solidFill>
                      <a:srgbClr val="455C7A"/>
                    </a:solidFill>
                  </a:tcPr>
                </a:tc>
                <a:tc>
                  <a:txBody>
                    <a:bodyPr/>
                    <a:lstStyle/>
                    <a:p>
                      <a:pPr marR="197485" algn="r">
                        <a:lnSpc>
                          <a:spcPct val="100000"/>
                        </a:lnSpc>
                        <a:spcBef>
                          <a:spcPts val="1370"/>
                        </a:spcBef>
                      </a:pPr>
                      <a:r>
                        <a:rPr sz="4100" spc="20" dirty="0">
                          <a:solidFill>
                            <a:srgbClr val="EBEBEB"/>
                          </a:solidFill>
                          <a:latin typeface="Courier New"/>
                          <a:cs typeface="Courier New"/>
                        </a:rPr>
                        <a:t>7a</a:t>
                      </a:r>
                      <a:endParaRPr sz="4100">
                        <a:latin typeface="Courier New"/>
                        <a:cs typeface="Courier New"/>
                      </a:endParaRPr>
                    </a:p>
                  </a:txBody>
                  <a:tcPr marL="0" marR="0" marT="173990" marB="0">
                    <a:lnL w="28575">
                      <a:solidFill>
                        <a:srgbClr val="FFFFFF"/>
                      </a:solidFill>
                      <a:prstDash val="solid"/>
                    </a:lnL>
                    <a:lnR w="12700">
                      <a:solidFill>
                        <a:srgbClr val="FFFFFF"/>
                      </a:solidFill>
                      <a:prstDash val="solid"/>
                    </a:lnR>
                    <a:lnT w="12700">
                      <a:solidFill>
                        <a:srgbClr val="FFFFFF"/>
                      </a:solidFill>
                      <a:prstDash val="solid"/>
                    </a:lnT>
                    <a:solidFill>
                      <a:srgbClr val="455C7A"/>
                    </a:solidFill>
                  </a:tcPr>
                </a:tc>
                <a:tc>
                  <a:txBody>
                    <a:bodyPr/>
                    <a:lstStyle/>
                    <a:p>
                      <a:pPr marR="191770" algn="r">
                        <a:lnSpc>
                          <a:spcPct val="100000"/>
                        </a:lnSpc>
                        <a:spcBef>
                          <a:spcPts val="1445"/>
                        </a:spcBef>
                      </a:pPr>
                      <a:r>
                        <a:rPr sz="4100" spc="20" dirty="0">
                          <a:solidFill>
                            <a:srgbClr val="EBEBEB"/>
                          </a:solidFill>
                          <a:latin typeface="Courier New"/>
                          <a:cs typeface="Courier New"/>
                        </a:rPr>
                        <a:t>4c</a:t>
                      </a:r>
                      <a:endParaRPr sz="4100">
                        <a:latin typeface="Courier New"/>
                        <a:cs typeface="Courier New"/>
                      </a:endParaRPr>
                    </a:p>
                  </a:txBody>
                  <a:tcPr marL="0" marR="0" marT="183515" marB="0">
                    <a:lnL w="12700">
                      <a:solidFill>
                        <a:srgbClr val="FFFFFF"/>
                      </a:solidFill>
                      <a:prstDash val="solid"/>
                    </a:lnL>
                    <a:lnT w="12700">
                      <a:solidFill>
                        <a:srgbClr val="FFFFFF"/>
                      </a:solidFill>
                      <a:prstDash val="solid"/>
                    </a:lnT>
                    <a:solidFill>
                      <a:srgbClr val="455C7A"/>
                    </a:solidFill>
                  </a:tcPr>
                </a:tc>
                <a:extLst>
                  <a:ext uri="{0D108BD9-81ED-4DB2-BD59-A6C34878D82A}">
                    <a16:rowId xmlns:a16="http://schemas.microsoft.com/office/drawing/2014/main" val="10003"/>
                  </a:ext>
                </a:extLst>
              </a:tr>
            </a:tbl>
          </a:graphicData>
        </a:graphic>
      </p:graphicFrame>
      <p:graphicFrame>
        <p:nvGraphicFramePr>
          <p:cNvPr id="8" name="object 8"/>
          <p:cNvGraphicFramePr>
            <a:graphicFrameLocks noGrp="1"/>
          </p:cNvGraphicFramePr>
          <p:nvPr/>
        </p:nvGraphicFramePr>
        <p:xfrm>
          <a:off x="12602505" y="3574913"/>
          <a:ext cx="4189729" cy="4168268"/>
        </p:xfrm>
        <a:graphic>
          <a:graphicData uri="http://schemas.openxmlformats.org/drawingml/2006/table">
            <a:tbl>
              <a:tblPr firstRow="1" bandRow="1">
                <a:tableStyleId>{2D5ABB26-0587-4C30-8999-92F81FD0307C}</a:tableStyleId>
              </a:tblPr>
              <a:tblGrid>
                <a:gridCol w="1046480">
                  <a:extLst>
                    <a:ext uri="{9D8B030D-6E8A-4147-A177-3AD203B41FA5}">
                      <a16:colId xmlns:a16="http://schemas.microsoft.com/office/drawing/2014/main" val="20000"/>
                    </a:ext>
                  </a:extLst>
                </a:gridCol>
                <a:gridCol w="1059180">
                  <a:extLst>
                    <a:ext uri="{9D8B030D-6E8A-4147-A177-3AD203B41FA5}">
                      <a16:colId xmlns:a16="http://schemas.microsoft.com/office/drawing/2014/main" val="20001"/>
                    </a:ext>
                  </a:extLst>
                </a:gridCol>
                <a:gridCol w="1044575">
                  <a:extLst>
                    <a:ext uri="{9D8B030D-6E8A-4147-A177-3AD203B41FA5}">
                      <a16:colId xmlns:a16="http://schemas.microsoft.com/office/drawing/2014/main" val="20002"/>
                    </a:ext>
                  </a:extLst>
                </a:gridCol>
                <a:gridCol w="1039494">
                  <a:extLst>
                    <a:ext uri="{9D8B030D-6E8A-4147-A177-3AD203B41FA5}">
                      <a16:colId xmlns:a16="http://schemas.microsoft.com/office/drawing/2014/main" val="20003"/>
                    </a:ext>
                  </a:extLst>
                </a:gridCol>
              </a:tblGrid>
              <a:tr h="1034601">
                <a:tc>
                  <a:txBody>
                    <a:bodyPr/>
                    <a:lstStyle/>
                    <a:p>
                      <a:pPr marL="200025">
                        <a:lnSpc>
                          <a:spcPct val="100000"/>
                        </a:lnSpc>
                        <a:spcBef>
                          <a:spcPts val="1250"/>
                        </a:spcBef>
                      </a:pPr>
                      <a:r>
                        <a:rPr sz="4100" spc="20" dirty="0">
                          <a:solidFill>
                            <a:srgbClr val="EBEBEB"/>
                          </a:solidFill>
                          <a:latin typeface="Courier New"/>
                          <a:cs typeface="Courier New"/>
                        </a:rPr>
                        <a:t>a0</a:t>
                      </a:r>
                      <a:endParaRPr sz="4100">
                        <a:latin typeface="Courier New"/>
                        <a:cs typeface="Courier New"/>
                      </a:endParaRPr>
                    </a:p>
                  </a:txBody>
                  <a:tcPr marL="0" marR="0" marT="158750" marB="0">
                    <a:lnR w="38100">
                      <a:solidFill>
                        <a:srgbClr val="FFFFFF"/>
                      </a:solidFill>
                      <a:prstDash val="solid"/>
                    </a:lnR>
                    <a:lnB w="28575">
                      <a:solidFill>
                        <a:srgbClr val="FFFFFF"/>
                      </a:solidFill>
                      <a:prstDash val="solid"/>
                    </a:lnB>
                    <a:solidFill>
                      <a:srgbClr val="685C79"/>
                    </a:solidFill>
                  </a:tcPr>
                </a:tc>
                <a:tc>
                  <a:txBody>
                    <a:bodyPr/>
                    <a:lstStyle/>
                    <a:p>
                      <a:pPr marL="215900">
                        <a:lnSpc>
                          <a:spcPct val="100000"/>
                        </a:lnSpc>
                        <a:spcBef>
                          <a:spcPts val="1325"/>
                        </a:spcBef>
                      </a:pPr>
                      <a:r>
                        <a:rPr sz="4100" spc="20" dirty="0">
                          <a:solidFill>
                            <a:srgbClr val="EBEBEB"/>
                          </a:solidFill>
                          <a:latin typeface="Courier New"/>
                          <a:cs typeface="Courier New"/>
                        </a:rPr>
                        <a:t>88</a:t>
                      </a:r>
                      <a:endParaRPr sz="4100">
                        <a:latin typeface="Courier New"/>
                        <a:cs typeface="Courier New"/>
                      </a:endParaRPr>
                    </a:p>
                  </a:txBody>
                  <a:tcPr marL="0" marR="0" marT="168275" marB="0">
                    <a:lnL w="38100">
                      <a:solidFill>
                        <a:srgbClr val="FFFFFF"/>
                      </a:solidFill>
                      <a:prstDash val="solid"/>
                    </a:lnL>
                    <a:lnR w="28575">
                      <a:solidFill>
                        <a:srgbClr val="FFFFFF"/>
                      </a:solidFill>
                      <a:prstDash val="solid"/>
                    </a:lnR>
                    <a:lnB w="28575">
                      <a:solidFill>
                        <a:srgbClr val="FFFFFF"/>
                      </a:solidFill>
                      <a:prstDash val="solid"/>
                    </a:lnB>
                    <a:solidFill>
                      <a:srgbClr val="AC6C82"/>
                    </a:solidFill>
                  </a:tcPr>
                </a:tc>
                <a:tc>
                  <a:txBody>
                    <a:bodyPr/>
                    <a:lstStyle/>
                    <a:p>
                      <a:pPr marL="10795" algn="ctr">
                        <a:lnSpc>
                          <a:spcPct val="100000"/>
                        </a:lnSpc>
                        <a:spcBef>
                          <a:spcPts val="1325"/>
                        </a:spcBef>
                      </a:pPr>
                      <a:r>
                        <a:rPr sz="4100" spc="20" dirty="0">
                          <a:solidFill>
                            <a:srgbClr val="EBEBEB"/>
                          </a:solidFill>
                          <a:latin typeface="Courier New"/>
                          <a:cs typeface="Courier New"/>
                        </a:rPr>
                        <a:t>23</a:t>
                      </a:r>
                      <a:endParaRPr sz="4100">
                        <a:latin typeface="Courier New"/>
                        <a:cs typeface="Courier New"/>
                      </a:endParaRPr>
                    </a:p>
                  </a:txBody>
                  <a:tcPr marL="0" marR="0" marT="168275" marB="0">
                    <a:lnL w="28575">
                      <a:solidFill>
                        <a:srgbClr val="FFFFFF"/>
                      </a:solidFill>
                      <a:prstDash val="solid"/>
                    </a:lnL>
                    <a:lnR w="19050">
                      <a:solidFill>
                        <a:srgbClr val="FFFFFF"/>
                      </a:solidFill>
                      <a:prstDash val="solid"/>
                    </a:lnR>
                    <a:lnB w="28575">
                      <a:solidFill>
                        <a:srgbClr val="FFFFFF"/>
                      </a:solidFill>
                      <a:prstDash val="solid"/>
                    </a:lnB>
                    <a:solidFill>
                      <a:srgbClr val="AC6C82"/>
                    </a:solidFill>
                  </a:tcPr>
                </a:tc>
                <a:tc>
                  <a:txBody>
                    <a:bodyPr/>
                    <a:lstStyle/>
                    <a:p>
                      <a:pPr marL="8890" algn="ctr">
                        <a:lnSpc>
                          <a:spcPct val="100000"/>
                        </a:lnSpc>
                        <a:spcBef>
                          <a:spcPts val="1325"/>
                        </a:spcBef>
                      </a:pPr>
                      <a:r>
                        <a:rPr sz="4100" spc="20" dirty="0">
                          <a:solidFill>
                            <a:srgbClr val="EBEBEB"/>
                          </a:solidFill>
                          <a:latin typeface="Courier New"/>
                          <a:cs typeface="Courier New"/>
                        </a:rPr>
                        <a:t>2a</a:t>
                      </a:r>
                      <a:endParaRPr sz="4100">
                        <a:latin typeface="Courier New"/>
                        <a:cs typeface="Courier New"/>
                      </a:endParaRPr>
                    </a:p>
                  </a:txBody>
                  <a:tcPr marL="0" marR="0" marT="168275" marB="0">
                    <a:lnL w="19050">
                      <a:solidFill>
                        <a:srgbClr val="FFFFFF"/>
                      </a:solidFill>
                      <a:prstDash val="solid"/>
                    </a:lnL>
                    <a:lnB w="28575">
                      <a:solidFill>
                        <a:srgbClr val="FFFFFF"/>
                      </a:solidFill>
                      <a:prstDash val="solid"/>
                    </a:lnB>
                    <a:solidFill>
                      <a:srgbClr val="AC6C82"/>
                    </a:solidFill>
                  </a:tcPr>
                </a:tc>
                <a:extLst>
                  <a:ext uri="{0D108BD9-81ED-4DB2-BD59-A6C34878D82A}">
                    <a16:rowId xmlns:a16="http://schemas.microsoft.com/office/drawing/2014/main" val="10000"/>
                  </a:ext>
                </a:extLst>
              </a:tr>
              <a:tr h="1051504">
                <a:tc>
                  <a:txBody>
                    <a:bodyPr/>
                    <a:lstStyle/>
                    <a:p>
                      <a:pPr marL="200025">
                        <a:lnSpc>
                          <a:spcPct val="100000"/>
                        </a:lnSpc>
                        <a:spcBef>
                          <a:spcPts val="1370"/>
                        </a:spcBef>
                      </a:pPr>
                      <a:r>
                        <a:rPr sz="4100" spc="20" dirty="0">
                          <a:solidFill>
                            <a:srgbClr val="EBEBEB"/>
                          </a:solidFill>
                          <a:latin typeface="Courier New"/>
                          <a:cs typeface="Courier New"/>
                        </a:rPr>
                        <a:t>fa</a:t>
                      </a:r>
                      <a:endParaRPr sz="4100">
                        <a:latin typeface="Courier New"/>
                        <a:cs typeface="Courier New"/>
                      </a:endParaRPr>
                    </a:p>
                  </a:txBody>
                  <a:tcPr marL="0" marR="0" marT="173990" marB="0">
                    <a:lnR w="38100">
                      <a:solidFill>
                        <a:srgbClr val="FFFFFF"/>
                      </a:solidFill>
                      <a:prstDash val="solid"/>
                    </a:lnR>
                    <a:lnT w="28575">
                      <a:solidFill>
                        <a:srgbClr val="FFFFFF"/>
                      </a:solidFill>
                      <a:prstDash val="solid"/>
                    </a:lnT>
                    <a:lnB w="19050">
                      <a:solidFill>
                        <a:srgbClr val="FFFFFF"/>
                      </a:solidFill>
                      <a:prstDash val="solid"/>
                    </a:lnB>
                    <a:solidFill>
                      <a:srgbClr val="685C79"/>
                    </a:solidFill>
                  </a:tcPr>
                </a:tc>
                <a:tc>
                  <a:txBody>
                    <a:bodyPr/>
                    <a:lstStyle/>
                    <a:p>
                      <a:pPr marL="215900">
                        <a:lnSpc>
                          <a:spcPct val="100000"/>
                        </a:lnSpc>
                        <a:spcBef>
                          <a:spcPts val="1435"/>
                        </a:spcBef>
                      </a:pPr>
                      <a:r>
                        <a:rPr sz="4100" spc="20" dirty="0">
                          <a:solidFill>
                            <a:srgbClr val="EBEBEB"/>
                          </a:solidFill>
                          <a:latin typeface="Courier New"/>
                          <a:cs typeface="Courier New"/>
                        </a:rPr>
                        <a:t>54</a:t>
                      </a:r>
                      <a:endParaRPr sz="4100">
                        <a:latin typeface="Courier New"/>
                        <a:cs typeface="Courier New"/>
                      </a:endParaRPr>
                    </a:p>
                  </a:txBody>
                  <a:tcPr marL="0" marR="0" marT="182245" marB="0">
                    <a:lnL w="38100">
                      <a:solidFill>
                        <a:srgbClr val="FFFFFF"/>
                      </a:solidFill>
                      <a:prstDash val="solid"/>
                    </a:lnL>
                    <a:lnR w="28575">
                      <a:solidFill>
                        <a:srgbClr val="FFFFFF"/>
                      </a:solidFill>
                      <a:prstDash val="solid"/>
                    </a:lnR>
                    <a:lnT w="28575">
                      <a:solidFill>
                        <a:srgbClr val="FFFFFF"/>
                      </a:solidFill>
                      <a:prstDash val="solid"/>
                    </a:lnT>
                    <a:lnB w="19050">
                      <a:solidFill>
                        <a:srgbClr val="FFFFFF"/>
                      </a:solidFill>
                      <a:prstDash val="solid"/>
                    </a:lnB>
                    <a:solidFill>
                      <a:srgbClr val="AC6C82"/>
                    </a:solidFill>
                  </a:tcPr>
                </a:tc>
                <a:tc>
                  <a:txBody>
                    <a:bodyPr/>
                    <a:lstStyle/>
                    <a:p>
                      <a:pPr algn="ctr">
                        <a:lnSpc>
                          <a:spcPct val="100000"/>
                        </a:lnSpc>
                        <a:spcBef>
                          <a:spcPts val="1435"/>
                        </a:spcBef>
                      </a:pPr>
                      <a:r>
                        <a:rPr sz="4100" spc="20" dirty="0">
                          <a:solidFill>
                            <a:srgbClr val="EBEBEB"/>
                          </a:solidFill>
                          <a:latin typeface="Courier New"/>
                          <a:cs typeface="Courier New"/>
                        </a:rPr>
                        <a:t>a3</a:t>
                      </a:r>
                      <a:endParaRPr sz="4100">
                        <a:latin typeface="Courier New"/>
                        <a:cs typeface="Courier New"/>
                      </a:endParaRPr>
                    </a:p>
                  </a:txBody>
                  <a:tcPr marL="0" marR="0" marT="182245" marB="0">
                    <a:lnL w="28575">
                      <a:solidFill>
                        <a:srgbClr val="FFFFFF"/>
                      </a:solidFill>
                      <a:prstDash val="solid"/>
                    </a:lnL>
                    <a:lnR w="19050">
                      <a:solidFill>
                        <a:srgbClr val="FFFFFF"/>
                      </a:solidFill>
                      <a:prstDash val="solid"/>
                    </a:lnR>
                    <a:lnT w="28575">
                      <a:solidFill>
                        <a:srgbClr val="FFFFFF"/>
                      </a:solidFill>
                      <a:prstDash val="solid"/>
                    </a:lnT>
                    <a:lnB w="19050">
                      <a:solidFill>
                        <a:srgbClr val="FFFFFF"/>
                      </a:solidFill>
                      <a:prstDash val="solid"/>
                    </a:lnB>
                    <a:solidFill>
                      <a:srgbClr val="AC6C82"/>
                    </a:solidFill>
                  </a:tcPr>
                </a:tc>
                <a:tc>
                  <a:txBody>
                    <a:bodyPr/>
                    <a:lstStyle/>
                    <a:p>
                      <a:pPr marL="8890" algn="ctr">
                        <a:lnSpc>
                          <a:spcPct val="100000"/>
                        </a:lnSpc>
                        <a:spcBef>
                          <a:spcPts val="1435"/>
                        </a:spcBef>
                      </a:pPr>
                      <a:r>
                        <a:rPr sz="4100" spc="20" dirty="0">
                          <a:solidFill>
                            <a:srgbClr val="EBEBEB"/>
                          </a:solidFill>
                          <a:latin typeface="Courier New"/>
                          <a:cs typeface="Courier New"/>
                        </a:rPr>
                        <a:t>6c</a:t>
                      </a:r>
                      <a:endParaRPr sz="4100">
                        <a:latin typeface="Courier New"/>
                        <a:cs typeface="Courier New"/>
                      </a:endParaRPr>
                    </a:p>
                  </a:txBody>
                  <a:tcPr marL="0" marR="0" marT="182245" marB="0">
                    <a:lnL w="19050">
                      <a:solidFill>
                        <a:srgbClr val="FFFFFF"/>
                      </a:solidFill>
                      <a:prstDash val="solid"/>
                    </a:lnL>
                    <a:lnT w="28575">
                      <a:solidFill>
                        <a:srgbClr val="FFFFFF"/>
                      </a:solidFill>
                      <a:prstDash val="solid"/>
                    </a:lnT>
                    <a:lnB w="19050">
                      <a:solidFill>
                        <a:srgbClr val="FFFFFF"/>
                      </a:solidFill>
                      <a:prstDash val="solid"/>
                    </a:lnB>
                    <a:solidFill>
                      <a:srgbClr val="AC6C82"/>
                    </a:solidFill>
                  </a:tcPr>
                </a:tc>
                <a:extLst>
                  <a:ext uri="{0D108BD9-81ED-4DB2-BD59-A6C34878D82A}">
                    <a16:rowId xmlns:a16="http://schemas.microsoft.com/office/drawing/2014/main" val="10001"/>
                  </a:ext>
                </a:extLst>
              </a:tr>
              <a:tr h="1036621">
                <a:tc>
                  <a:txBody>
                    <a:bodyPr/>
                    <a:lstStyle/>
                    <a:p>
                      <a:pPr marL="200025">
                        <a:lnSpc>
                          <a:spcPct val="100000"/>
                        </a:lnSpc>
                        <a:spcBef>
                          <a:spcPts val="1355"/>
                        </a:spcBef>
                      </a:pPr>
                      <a:r>
                        <a:rPr sz="4100" spc="20" dirty="0">
                          <a:solidFill>
                            <a:srgbClr val="EBEBEB"/>
                          </a:solidFill>
                          <a:latin typeface="Courier New"/>
                          <a:cs typeface="Courier New"/>
                        </a:rPr>
                        <a:t>fe</a:t>
                      </a:r>
                      <a:endParaRPr sz="4100">
                        <a:latin typeface="Courier New"/>
                        <a:cs typeface="Courier New"/>
                      </a:endParaRPr>
                    </a:p>
                  </a:txBody>
                  <a:tcPr marL="0" marR="0" marT="172085" marB="0">
                    <a:lnR w="38100">
                      <a:solidFill>
                        <a:srgbClr val="FFFFFF"/>
                      </a:solidFill>
                      <a:prstDash val="solid"/>
                    </a:lnR>
                    <a:lnT w="19050">
                      <a:solidFill>
                        <a:srgbClr val="FFFFFF"/>
                      </a:solidFill>
                      <a:prstDash val="solid"/>
                    </a:lnT>
                    <a:lnB w="12700">
                      <a:solidFill>
                        <a:srgbClr val="FFFFFF"/>
                      </a:solidFill>
                      <a:prstDash val="solid"/>
                    </a:lnB>
                    <a:solidFill>
                      <a:srgbClr val="685C79"/>
                    </a:solidFill>
                  </a:tcPr>
                </a:tc>
                <a:tc>
                  <a:txBody>
                    <a:bodyPr/>
                    <a:lstStyle/>
                    <a:p>
                      <a:pPr marL="215900">
                        <a:lnSpc>
                          <a:spcPct val="100000"/>
                        </a:lnSpc>
                        <a:spcBef>
                          <a:spcPts val="1330"/>
                        </a:spcBef>
                      </a:pPr>
                      <a:r>
                        <a:rPr sz="4100" spc="20" dirty="0">
                          <a:solidFill>
                            <a:srgbClr val="EBEBEB"/>
                          </a:solidFill>
                          <a:latin typeface="Courier New"/>
                          <a:cs typeface="Courier New"/>
                        </a:rPr>
                        <a:t>2c</a:t>
                      </a:r>
                      <a:endParaRPr sz="4100">
                        <a:latin typeface="Courier New"/>
                        <a:cs typeface="Courier New"/>
                      </a:endParaRPr>
                    </a:p>
                  </a:txBody>
                  <a:tcPr marL="0" marR="0" marT="168910" marB="0">
                    <a:lnL w="38100">
                      <a:solidFill>
                        <a:srgbClr val="FFFFFF"/>
                      </a:solidFill>
                      <a:prstDash val="solid"/>
                    </a:lnL>
                    <a:lnR w="28575">
                      <a:solidFill>
                        <a:srgbClr val="FFFFFF"/>
                      </a:solidFill>
                      <a:prstDash val="solid"/>
                    </a:lnR>
                    <a:lnT w="19050">
                      <a:solidFill>
                        <a:srgbClr val="FFFFFF"/>
                      </a:solidFill>
                      <a:prstDash val="solid"/>
                    </a:lnT>
                    <a:lnB w="12700">
                      <a:solidFill>
                        <a:srgbClr val="FFFFFF"/>
                      </a:solidFill>
                      <a:prstDash val="solid"/>
                    </a:lnB>
                    <a:solidFill>
                      <a:srgbClr val="AC6C82"/>
                    </a:solidFill>
                  </a:tcPr>
                </a:tc>
                <a:tc>
                  <a:txBody>
                    <a:bodyPr/>
                    <a:lstStyle/>
                    <a:p>
                      <a:pPr marL="10795" algn="ctr">
                        <a:lnSpc>
                          <a:spcPct val="100000"/>
                        </a:lnSpc>
                        <a:spcBef>
                          <a:spcPts val="1330"/>
                        </a:spcBef>
                      </a:pPr>
                      <a:r>
                        <a:rPr sz="4100" spc="20" dirty="0">
                          <a:solidFill>
                            <a:srgbClr val="EBEBEB"/>
                          </a:solidFill>
                          <a:latin typeface="Courier New"/>
                          <a:cs typeface="Courier New"/>
                        </a:rPr>
                        <a:t>39</a:t>
                      </a:r>
                      <a:endParaRPr sz="4100">
                        <a:latin typeface="Courier New"/>
                        <a:cs typeface="Courier New"/>
                      </a:endParaRPr>
                    </a:p>
                  </a:txBody>
                  <a:tcPr marL="0" marR="0" marT="168910" marB="0">
                    <a:lnL w="28575">
                      <a:solidFill>
                        <a:srgbClr val="FFFFFF"/>
                      </a:solidFill>
                      <a:prstDash val="solid"/>
                    </a:lnL>
                    <a:lnR w="19050">
                      <a:solidFill>
                        <a:srgbClr val="FFFFFF"/>
                      </a:solidFill>
                      <a:prstDash val="solid"/>
                    </a:lnR>
                    <a:lnT w="19050">
                      <a:solidFill>
                        <a:srgbClr val="FFFFFF"/>
                      </a:solidFill>
                      <a:prstDash val="solid"/>
                    </a:lnT>
                    <a:lnB w="12700">
                      <a:solidFill>
                        <a:srgbClr val="FFFFFF"/>
                      </a:solidFill>
                      <a:prstDash val="solid"/>
                    </a:lnB>
                    <a:solidFill>
                      <a:srgbClr val="AC6C82"/>
                    </a:solidFill>
                  </a:tcPr>
                </a:tc>
                <a:tc>
                  <a:txBody>
                    <a:bodyPr/>
                    <a:lstStyle/>
                    <a:p>
                      <a:pPr marL="8890" algn="ctr">
                        <a:lnSpc>
                          <a:spcPct val="100000"/>
                        </a:lnSpc>
                        <a:spcBef>
                          <a:spcPts val="1385"/>
                        </a:spcBef>
                      </a:pPr>
                      <a:r>
                        <a:rPr sz="4100" spc="20" dirty="0">
                          <a:solidFill>
                            <a:srgbClr val="EBEBEB"/>
                          </a:solidFill>
                          <a:latin typeface="Courier New"/>
                          <a:cs typeface="Courier New"/>
                        </a:rPr>
                        <a:t>76</a:t>
                      </a:r>
                      <a:endParaRPr sz="4100">
                        <a:latin typeface="Courier New"/>
                        <a:cs typeface="Courier New"/>
                      </a:endParaRPr>
                    </a:p>
                  </a:txBody>
                  <a:tcPr marL="0" marR="0" marT="175895" marB="0">
                    <a:lnL w="19050">
                      <a:solidFill>
                        <a:srgbClr val="FFFFFF"/>
                      </a:solidFill>
                      <a:prstDash val="solid"/>
                    </a:lnL>
                    <a:lnT w="19050">
                      <a:solidFill>
                        <a:srgbClr val="FFFFFF"/>
                      </a:solidFill>
                      <a:prstDash val="solid"/>
                    </a:lnT>
                    <a:lnB w="12700">
                      <a:solidFill>
                        <a:srgbClr val="FFFFFF"/>
                      </a:solidFill>
                      <a:prstDash val="solid"/>
                    </a:lnB>
                    <a:solidFill>
                      <a:srgbClr val="AC6C82"/>
                    </a:solidFill>
                  </a:tcPr>
                </a:tc>
                <a:extLst>
                  <a:ext uri="{0D108BD9-81ED-4DB2-BD59-A6C34878D82A}">
                    <a16:rowId xmlns:a16="http://schemas.microsoft.com/office/drawing/2014/main" val="10002"/>
                  </a:ext>
                </a:extLst>
              </a:tr>
              <a:tr h="1045542">
                <a:tc>
                  <a:txBody>
                    <a:bodyPr/>
                    <a:lstStyle/>
                    <a:p>
                      <a:pPr marL="200025">
                        <a:lnSpc>
                          <a:spcPct val="100000"/>
                        </a:lnSpc>
                        <a:spcBef>
                          <a:spcPts val="1455"/>
                        </a:spcBef>
                      </a:pPr>
                      <a:r>
                        <a:rPr sz="4100" spc="20" dirty="0">
                          <a:solidFill>
                            <a:srgbClr val="EBEBEB"/>
                          </a:solidFill>
                          <a:latin typeface="Courier New"/>
                          <a:cs typeface="Courier New"/>
                        </a:rPr>
                        <a:t>17</a:t>
                      </a:r>
                      <a:endParaRPr sz="4100">
                        <a:latin typeface="Courier New"/>
                        <a:cs typeface="Courier New"/>
                      </a:endParaRPr>
                    </a:p>
                  </a:txBody>
                  <a:tcPr marL="0" marR="0" marT="184785" marB="0">
                    <a:lnR w="38100">
                      <a:solidFill>
                        <a:srgbClr val="FFFFFF"/>
                      </a:solidFill>
                      <a:prstDash val="solid"/>
                    </a:lnR>
                    <a:lnT w="12700">
                      <a:solidFill>
                        <a:srgbClr val="FFFFFF"/>
                      </a:solidFill>
                      <a:prstDash val="solid"/>
                    </a:lnT>
                    <a:solidFill>
                      <a:srgbClr val="685C79"/>
                    </a:solidFill>
                  </a:tcPr>
                </a:tc>
                <a:tc>
                  <a:txBody>
                    <a:bodyPr/>
                    <a:lstStyle/>
                    <a:p>
                      <a:pPr marL="215900">
                        <a:lnSpc>
                          <a:spcPct val="100000"/>
                        </a:lnSpc>
                        <a:spcBef>
                          <a:spcPts val="1370"/>
                        </a:spcBef>
                      </a:pPr>
                      <a:r>
                        <a:rPr sz="4100" spc="20" dirty="0">
                          <a:solidFill>
                            <a:srgbClr val="EBEBEB"/>
                          </a:solidFill>
                          <a:latin typeface="Courier New"/>
                          <a:cs typeface="Courier New"/>
                        </a:rPr>
                        <a:t>b1</a:t>
                      </a:r>
                      <a:endParaRPr sz="4100">
                        <a:latin typeface="Courier New"/>
                        <a:cs typeface="Courier New"/>
                      </a:endParaRPr>
                    </a:p>
                  </a:txBody>
                  <a:tcPr marL="0" marR="0" marT="173990" marB="0">
                    <a:lnL w="38100">
                      <a:solidFill>
                        <a:srgbClr val="FFFFFF"/>
                      </a:solidFill>
                      <a:prstDash val="solid"/>
                    </a:lnL>
                    <a:lnR w="28575">
                      <a:solidFill>
                        <a:srgbClr val="FFFFFF"/>
                      </a:solidFill>
                      <a:prstDash val="solid"/>
                    </a:lnR>
                    <a:lnT w="12700">
                      <a:solidFill>
                        <a:srgbClr val="FFFFFF"/>
                      </a:solidFill>
                      <a:prstDash val="solid"/>
                    </a:lnT>
                    <a:solidFill>
                      <a:srgbClr val="AC6C82"/>
                    </a:solidFill>
                  </a:tcPr>
                </a:tc>
                <a:tc>
                  <a:txBody>
                    <a:bodyPr/>
                    <a:lstStyle/>
                    <a:p>
                      <a:pPr marL="10795" algn="ctr">
                        <a:lnSpc>
                          <a:spcPct val="100000"/>
                        </a:lnSpc>
                        <a:spcBef>
                          <a:spcPts val="1370"/>
                        </a:spcBef>
                      </a:pPr>
                      <a:r>
                        <a:rPr sz="4100" spc="20" dirty="0">
                          <a:solidFill>
                            <a:srgbClr val="EBEBEB"/>
                          </a:solidFill>
                          <a:latin typeface="Courier New"/>
                          <a:cs typeface="Courier New"/>
                        </a:rPr>
                        <a:t>39</a:t>
                      </a:r>
                      <a:endParaRPr sz="4100">
                        <a:latin typeface="Courier New"/>
                        <a:cs typeface="Courier New"/>
                      </a:endParaRPr>
                    </a:p>
                  </a:txBody>
                  <a:tcPr marL="0" marR="0" marT="173990" marB="0">
                    <a:lnL w="28575">
                      <a:solidFill>
                        <a:srgbClr val="FFFFFF"/>
                      </a:solidFill>
                      <a:prstDash val="solid"/>
                    </a:lnL>
                    <a:lnR w="19050">
                      <a:solidFill>
                        <a:srgbClr val="FFFFFF"/>
                      </a:solidFill>
                      <a:prstDash val="solid"/>
                    </a:lnR>
                    <a:lnT w="12700">
                      <a:solidFill>
                        <a:srgbClr val="FFFFFF"/>
                      </a:solidFill>
                      <a:prstDash val="solid"/>
                    </a:lnT>
                    <a:solidFill>
                      <a:srgbClr val="AC6C82"/>
                    </a:solidFill>
                  </a:tcPr>
                </a:tc>
                <a:tc>
                  <a:txBody>
                    <a:bodyPr/>
                    <a:lstStyle/>
                    <a:p>
                      <a:pPr marL="8890" algn="ctr">
                        <a:lnSpc>
                          <a:spcPct val="100000"/>
                        </a:lnSpc>
                        <a:spcBef>
                          <a:spcPts val="1445"/>
                        </a:spcBef>
                      </a:pPr>
                      <a:r>
                        <a:rPr sz="4100" spc="20" dirty="0">
                          <a:solidFill>
                            <a:srgbClr val="EBEBEB"/>
                          </a:solidFill>
                          <a:latin typeface="Courier New"/>
                          <a:cs typeface="Courier New"/>
                        </a:rPr>
                        <a:t>05</a:t>
                      </a:r>
                      <a:endParaRPr sz="4100">
                        <a:latin typeface="Courier New"/>
                        <a:cs typeface="Courier New"/>
                      </a:endParaRPr>
                    </a:p>
                  </a:txBody>
                  <a:tcPr marL="0" marR="0" marT="183515" marB="0">
                    <a:lnL w="19050">
                      <a:solidFill>
                        <a:srgbClr val="FFFFFF"/>
                      </a:solidFill>
                      <a:prstDash val="solid"/>
                    </a:lnL>
                    <a:lnT w="12700">
                      <a:solidFill>
                        <a:srgbClr val="FFFFFF"/>
                      </a:solidFill>
                      <a:prstDash val="solid"/>
                    </a:lnT>
                    <a:solidFill>
                      <a:srgbClr val="AC6C82"/>
                    </a:solidFill>
                  </a:tcPr>
                </a:tc>
                <a:extLst>
                  <a:ext uri="{0D108BD9-81ED-4DB2-BD59-A6C34878D82A}">
                    <a16:rowId xmlns:a16="http://schemas.microsoft.com/office/drawing/2014/main" val="10003"/>
                  </a:ext>
                </a:extLst>
              </a:tr>
            </a:tbl>
          </a:graphicData>
        </a:graphic>
      </p:graphicFrame>
      <p:pic>
        <p:nvPicPr>
          <p:cNvPr id="14" name="object 14"/>
          <p:cNvPicPr/>
          <p:nvPr/>
        </p:nvPicPr>
        <p:blipFill>
          <a:blip r:embed="rId4" cstate="print"/>
          <a:stretch>
            <a:fillRect/>
          </a:stretch>
        </p:blipFill>
        <p:spPr>
          <a:xfrm>
            <a:off x="9884516" y="4670014"/>
            <a:ext cx="523544" cy="523544"/>
          </a:xfrm>
          <a:prstGeom prst="rect">
            <a:avLst/>
          </a:prstGeom>
        </p:spPr>
      </p:pic>
      <p:sp>
        <p:nvSpPr>
          <p:cNvPr id="15" name="object 15"/>
          <p:cNvSpPr txBox="1"/>
          <p:nvPr/>
        </p:nvSpPr>
        <p:spPr>
          <a:xfrm>
            <a:off x="9834677" y="4334178"/>
            <a:ext cx="601345" cy="980440"/>
          </a:xfrm>
          <a:prstGeom prst="rect">
            <a:avLst/>
          </a:prstGeom>
        </p:spPr>
        <p:txBody>
          <a:bodyPr vert="horz" wrap="square" lIns="0" tIns="14604" rIns="0" bIns="0" rtlCol="0">
            <a:spAutoFit/>
          </a:bodyPr>
          <a:lstStyle/>
          <a:p>
            <a:pPr marL="12700">
              <a:lnSpc>
                <a:spcPct val="100000"/>
              </a:lnSpc>
              <a:spcBef>
                <a:spcPts val="114"/>
              </a:spcBef>
            </a:pPr>
            <a:r>
              <a:rPr sz="6250" spc="-434" dirty="0">
                <a:solidFill>
                  <a:srgbClr val="535353"/>
                </a:solidFill>
                <a:latin typeface="Lucida Sans Unicode"/>
                <a:cs typeface="Lucida Sans Unicode"/>
              </a:rPr>
              <a:t>⊕</a:t>
            </a:r>
            <a:endParaRPr sz="6250">
              <a:latin typeface="Lucida Sans Unicode"/>
              <a:cs typeface="Lucida Sans Unicode"/>
            </a:endParaRPr>
          </a:p>
        </p:txBody>
      </p:sp>
    </p:spTree>
    <p:extLst>
      <p:ext uri="{BB962C8B-B14F-4D97-AF65-F5344CB8AC3E}">
        <p14:creationId xmlns:p14="http://schemas.microsoft.com/office/powerpoint/2010/main" val="1045183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567566" y="233630"/>
            <a:ext cx="8969375" cy="1680845"/>
            <a:chOff x="5567566" y="233630"/>
            <a:chExt cx="8969375" cy="1680845"/>
          </a:xfrm>
        </p:grpSpPr>
        <p:pic>
          <p:nvPicPr>
            <p:cNvPr id="3" name="object 3"/>
            <p:cNvPicPr/>
            <p:nvPr/>
          </p:nvPicPr>
          <p:blipFill>
            <a:blip r:embed="rId2" cstate="print"/>
            <a:stretch>
              <a:fillRect/>
            </a:stretch>
          </p:blipFill>
          <p:spPr>
            <a:xfrm>
              <a:off x="5567566" y="233630"/>
              <a:ext cx="8968967" cy="1680250"/>
            </a:xfrm>
            <a:prstGeom prst="rect">
              <a:avLst/>
            </a:prstGeom>
          </p:spPr>
        </p:pic>
        <p:sp>
          <p:nvSpPr>
            <p:cNvPr id="4" name="object 4"/>
            <p:cNvSpPr/>
            <p:nvPr/>
          </p:nvSpPr>
          <p:spPr>
            <a:xfrm>
              <a:off x="5619921" y="265039"/>
              <a:ext cx="8864600" cy="1576070"/>
            </a:xfrm>
            <a:custGeom>
              <a:avLst/>
              <a:gdLst/>
              <a:ahLst/>
              <a:cxnLst/>
              <a:rect l="l" t="t" r="r" b="b"/>
              <a:pathLst>
                <a:path w="8864600" h="1576070">
                  <a:moveTo>
                    <a:pt x="8526622" y="0"/>
                  </a:moveTo>
                  <a:lnTo>
                    <a:pt x="337635" y="0"/>
                  </a:lnTo>
                  <a:lnTo>
                    <a:pt x="270448" y="258"/>
                  </a:lnTo>
                  <a:lnTo>
                    <a:pt x="216264" y="2069"/>
                  </a:lnTo>
                  <a:lnTo>
                    <a:pt x="173226" y="6983"/>
                  </a:lnTo>
                  <a:lnTo>
                    <a:pt x="99090" y="36501"/>
                  </a:lnTo>
                  <a:lnTo>
                    <a:pt x="64384" y="64393"/>
                  </a:lnTo>
                  <a:lnTo>
                    <a:pt x="36491" y="99098"/>
                  </a:lnTo>
                  <a:lnTo>
                    <a:pt x="16545" y="139482"/>
                  </a:lnTo>
                  <a:lnTo>
                    <a:pt x="2068" y="216268"/>
                  </a:lnTo>
                  <a:lnTo>
                    <a:pt x="258" y="270452"/>
                  </a:lnTo>
                  <a:lnTo>
                    <a:pt x="0" y="337644"/>
                  </a:lnTo>
                  <a:lnTo>
                    <a:pt x="0" y="1237909"/>
                  </a:lnTo>
                  <a:lnTo>
                    <a:pt x="258" y="1305097"/>
                  </a:lnTo>
                  <a:lnTo>
                    <a:pt x="2068" y="1359281"/>
                  </a:lnTo>
                  <a:lnTo>
                    <a:pt x="6979" y="1402319"/>
                  </a:lnTo>
                  <a:lnTo>
                    <a:pt x="36491" y="1476454"/>
                  </a:lnTo>
                  <a:lnTo>
                    <a:pt x="64384" y="1511160"/>
                  </a:lnTo>
                  <a:lnTo>
                    <a:pt x="99090" y="1539053"/>
                  </a:lnTo>
                  <a:lnTo>
                    <a:pt x="139477" y="1559000"/>
                  </a:lnTo>
                  <a:lnTo>
                    <a:pt x="216264" y="1573477"/>
                  </a:lnTo>
                  <a:lnTo>
                    <a:pt x="270448" y="1575287"/>
                  </a:lnTo>
                  <a:lnTo>
                    <a:pt x="337635" y="1575545"/>
                  </a:lnTo>
                  <a:lnTo>
                    <a:pt x="8526622" y="1575545"/>
                  </a:lnTo>
                  <a:lnTo>
                    <a:pt x="8593808" y="1575287"/>
                  </a:lnTo>
                  <a:lnTo>
                    <a:pt x="8647994" y="1573477"/>
                  </a:lnTo>
                  <a:lnTo>
                    <a:pt x="8691033" y="1568565"/>
                  </a:lnTo>
                  <a:lnTo>
                    <a:pt x="8765168" y="1539053"/>
                  </a:lnTo>
                  <a:lnTo>
                    <a:pt x="8799872" y="1511160"/>
                  </a:lnTo>
                  <a:lnTo>
                    <a:pt x="8827765" y="1476454"/>
                  </a:lnTo>
                  <a:lnTo>
                    <a:pt x="8847711" y="1436068"/>
                  </a:lnTo>
                  <a:lnTo>
                    <a:pt x="8862187" y="1359281"/>
                  </a:lnTo>
                  <a:lnTo>
                    <a:pt x="8863997" y="1305097"/>
                  </a:lnTo>
                  <a:lnTo>
                    <a:pt x="8864255" y="1237909"/>
                  </a:lnTo>
                  <a:lnTo>
                    <a:pt x="8864255" y="337644"/>
                  </a:lnTo>
                  <a:lnTo>
                    <a:pt x="8863997" y="270452"/>
                  </a:lnTo>
                  <a:lnTo>
                    <a:pt x="8862187" y="216268"/>
                  </a:lnTo>
                  <a:lnTo>
                    <a:pt x="8857276" y="173231"/>
                  </a:lnTo>
                  <a:lnTo>
                    <a:pt x="8827765" y="99098"/>
                  </a:lnTo>
                  <a:lnTo>
                    <a:pt x="8799872" y="64393"/>
                  </a:lnTo>
                  <a:lnTo>
                    <a:pt x="8765168" y="36501"/>
                  </a:lnTo>
                  <a:lnTo>
                    <a:pt x="8724783" y="16554"/>
                  </a:lnTo>
                  <a:lnTo>
                    <a:pt x="8647994" y="2069"/>
                  </a:lnTo>
                  <a:lnTo>
                    <a:pt x="8593808" y="258"/>
                  </a:lnTo>
                  <a:lnTo>
                    <a:pt x="8526622" y="0"/>
                  </a:lnTo>
                  <a:close/>
                </a:path>
              </a:pathLst>
            </a:custGeom>
            <a:solidFill>
              <a:srgbClr val="455C7A"/>
            </a:solidFill>
          </p:spPr>
          <p:txBody>
            <a:bodyPr wrap="square" lIns="0" tIns="0" rIns="0" bIns="0" rtlCol="0"/>
            <a:lstStyle/>
            <a:p>
              <a:endParaRPr/>
            </a:p>
          </p:txBody>
        </p:sp>
        <p:pic>
          <p:nvPicPr>
            <p:cNvPr id="5" name="object 5"/>
            <p:cNvPicPr/>
            <p:nvPr/>
          </p:nvPicPr>
          <p:blipFill>
            <a:blip r:embed="rId3" cstate="print"/>
            <a:stretch>
              <a:fillRect/>
            </a:stretch>
          </p:blipFill>
          <p:spPr>
            <a:xfrm>
              <a:off x="7078318" y="732961"/>
              <a:ext cx="5936992" cy="837670"/>
            </a:xfrm>
            <a:prstGeom prst="rect">
              <a:avLst/>
            </a:prstGeom>
          </p:spPr>
        </p:pic>
      </p:grpSp>
      <p:sp>
        <p:nvSpPr>
          <p:cNvPr id="6" name="object 6"/>
          <p:cNvSpPr txBox="1">
            <a:spLocks noGrp="1"/>
          </p:cNvSpPr>
          <p:nvPr>
            <p:ph type="title"/>
          </p:nvPr>
        </p:nvSpPr>
        <p:spPr>
          <a:xfrm>
            <a:off x="7090762" y="475748"/>
            <a:ext cx="5923280" cy="1081405"/>
          </a:xfrm>
          <a:prstGeom prst="rect">
            <a:avLst/>
          </a:prstGeom>
        </p:spPr>
        <p:txBody>
          <a:bodyPr vert="horz" wrap="square" lIns="0" tIns="15875" rIns="0" bIns="0" rtlCol="0">
            <a:spAutoFit/>
          </a:bodyPr>
          <a:lstStyle/>
          <a:p>
            <a:pPr marL="12700">
              <a:lnSpc>
                <a:spcPct val="100000"/>
              </a:lnSpc>
              <a:spcBef>
                <a:spcPts val="125"/>
              </a:spcBef>
            </a:pPr>
            <a:r>
              <a:rPr sz="6900" b="0" spc="360" dirty="0">
                <a:solidFill>
                  <a:srgbClr val="FFFFFF"/>
                </a:solidFill>
                <a:latin typeface="Tahoma"/>
                <a:cs typeface="Tahoma"/>
              </a:rPr>
              <a:t>AddRoundKey</a:t>
            </a:r>
            <a:endParaRPr sz="6900">
              <a:latin typeface="Tahoma"/>
              <a:cs typeface="Tahoma"/>
            </a:endParaRPr>
          </a:p>
        </p:txBody>
      </p:sp>
      <p:graphicFrame>
        <p:nvGraphicFramePr>
          <p:cNvPr id="7" name="object 7"/>
          <p:cNvGraphicFramePr>
            <a:graphicFrameLocks noGrp="1"/>
          </p:cNvGraphicFramePr>
          <p:nvPr/>
        </p:nvGraphicFramePr>
        <p:xfrm>
          <a:off x="8137841" y="2797689"/>
          <a:ext cx="1030605" cy="4179048"/>
        </p:xfrm>
        <a:graphic>
          <a:graphicData uri="http://schemas.openxmlformats.org/drawingml/2006/table">
            <a:tbl>
              <a:tblPr firstRow="1" bandRow="1">
                <a:tableStyleId>{2D5ABB26-0587-4C30-8999-92F81FD0307C}</a:tableStyleId>
              </a:tblPr>
              <a:tblGrid>
                <a:gridCol w="1030605">
                  <a:extLst>
                    <a:ext uri="{9D8B030D-6E8A-4147-A177-3AD203B41FA5}">
                      <a16:colId xmlns:a16="http://schemas.microsoft.com/office/drawing/2014/main" val="20000"/>
                    </a:ext>
                  </a:extLst>
                </a:gridCol>
              </a:tblGrid>
              <a:tr h="1039991">
                <a:tc>
                  <a:txBody>
                    <a:bodyPr/>
                    <a:lstStyle/>
                    <a:p>
                      <a:pPr marR="191770" algn="r">
                        <a:lnSpc>
                          <a:spcPct val="100000"/>
                        </a:lnSpc>
                        <a:spcBef>
                          <a:spcPts val="1325"/>
                        </a:spcBef>
                      </a:pPr>
                      <a:r>
                        <a:rPr sz="4100" spc="20" dirty="0">
                          <a:solidFill>
                            <a:srgbClr val="EBEBEB"/>
                          </a:solidFill>
                          <a:latin typeface="Courier New"/>
                          <a:cs typeface="Courier New"/>
                        </a:rPr>
                        <a:t>04</a:t>
                      </a:r>
                      <a:endParaRPr sz="4100">
                        <a:latin typeface="Courier New"/>
                        <a:cs typeface="Courier New"/>
                      </a:endParaRPr>
                    </a:p>
                  </a:txBody>
                  <a:tcPr marL="0" marR="0" marT="168275" marB="0">
                    <a:lnB w="28575">
                      <a:solidFill>
                        <a:srgbClr val="FFFFFF"/>
                      </a:solidFill>
                      <a:prstDash val="solid"/>
                    </a:lnB>
                    <a:solidFill>
                      <a:srgbClr val="455C7A"/>
                    </a:solidFill>
                  </a:tcPr>
                </a:tc>
                <a:extLst>
                  <a:ext uri="{0D108BD9-81ED-4DB2-BD59-A6C34878D82A}">
                    <a16:rowId xmlns:a16="http://schemas.microsoft.com/office/drawing/2014/main" val="10000"/>
                  </a:ext>
                </a:extLst>
              </a:tr>
              <a:tr h="1049532">
                <a:tc>
                  <a:txBody>
                    <a:bodyPr/>
                    <a:lstStyle/>
                    <a:p>
                      <a:pPr marR="191770" algn="r">
                        <a:lnSpc>
                          <a:spcPct val="100000"/>
                        </a:lnSpc>
                        <a:spcBef>
                          <a:spcPts val="1400"/>
                        </a:spcBef>
                      </a:pPr>
                      <a:r>
                        <a:rPr sz="4100" spc="20" dirty="0">
                          <a:solidFill>
                            <a:srgbClr val="EBEBEB"/>
                          </a:solidFill>
                          <a:latin typeface="Courier New"/>
                          <a:cs typeface="Courier New"/>
                        </a:rPr>
                        <a:t>66</a:t>
                      </a:r>
                      <a:endParaRPr sz="4100">
                        <a:latin typeface="Courier New"/>
                        <a:cs typeface="Courier New"/>
                      </a:endParaRPr>
                    </a:p>
                  </a:txBody>
                  <a:tcPr marL="0" marR="0" marT="177800" marB="0">
                    <a:lnT w="28575">
                      <a:solidFill>
                        <a:srgbClr val="FFFFFF"/>
                      </a:solidFill>
                      <a:prstDash val="solid"/>
                    </a:lnT>
                    <a:lnB w="28575">
                      <a:solidFill>
                        <a:srgbClr val="FFFFFF"/>
                      </a:solidFill>
                      <a:prstDash val="solid"/>
                    </a:lnB>
                    <a:solidFill>
                      <a:srgbClr val="455C7A"/>
                    </a:solidFill>
                  </a:tcPr>
                </a:tc>
                <a:extLst>
                  <a:ext uri="{0D108BD9-81ED-4DB2-BD59-A6C34878D82A}">
                    <a16:rowId xmlns:a16="http://schemas.microsoft.com/office/drawing/2014/main" val="10001"/>
                  </a:ext>
                </a:extLst>
              </a:tr>
              <a:tr h="1049533">
                <a:tc>
                  <a:txBody>
                    <a:bodyPr/>
                    <a:lstStyle/>
                    <a:p>
                      <a:pPr marR="191770" algn="r">
                        <a:lnSpc>
                          <a:spcPct val="100000"/>
                        </a:lnSpc>
                        <a:spcBef>
                          <a:spcPts val="1400"/>
                        </a:spcBef>
                      </a:pPr>
                      <a:r>
                        <a:rPr sz="4100" spc="20" dirty="0">
                          <a:solidFill>
                            <a:srgbClr val="EBEBEB"/>
                          </a:solidFill>
                          <a:latin typeface="Courier New"/>
                          <a:cs typeface="Courier New"/>
                        </a:rPr>
                        <a:t>81</a:t>
                      </a:r>
                      <a:endParaRPr sz="4100">
                        <a:latin typeface="Courier New"/>
                        <a:cs typeface="Courier New"/>
                      </a:endParaRPr>
                    </a:p>
                  </a:txBody>
                  <a:tcPr marL="0" marR="0" marT="177800" marB="0">
                    <a:lnT w="28575">
                      <a:solidFill>
                        <a:srgbClr val="FFFFFF"/>
                      </a:solidFill>
                      <a:prstDash val="solid"/>
                    </a:lnT>
                    <a:lnB w="28575">
                      <a:solidFill>
                        <a:srgbClr val="FFFFFF"/>
                      </a:solidFill>
                      <a:prstDash val="solid"/>
                    </a:lnB>
                    <a:solidFill>
                      <a:srgbClr val="455C7A"/>
                    </a:solidFill>
                  </a:tcPr>
                </a:tc>
                <a:extLst>
                  <a:ext uri="{0D108BD9-81ED-4DB2-BD59-A6C34878D82A}">
                    <a16:rowId xmlns:a16="http://schemas.microsoft.com/office/drawing/2014/main" val="10002"/>
                  </a:ext>
                </a:extLst>
              </a:tr>
              <a:tr h="1039992">
                <a:tc>
                  <a:txBody>
                    <a:bodyPr/>
                    <a:lstStyle/>
                    <a:p>
                      <a:pPr marR="191770" algn="r">
                        <a:lnSpc>
                          <a:spcPct val="100000"/>
                        </a:lnSpc>
                        <a:spcBef>
                          <a:spcPts val="1400"/>
                        </a:spcBef>
                      </a:pPr>
                      <a:r>
                        <a:rPr sz="4100" spc="20" dirty="0">
                          <a:solidFill>
                            <a:srgbClr val="EBEBEB"/>
                          </a:solidFill>
                          <a:latin typeface="Courier New"/>
                          <a:cs typeface="Courier New"/>
                        </a:rPr>
                        <a:t>e5</a:t>
                      </a:r>
                      <a:endParaRPr sz="4100">
                        <a:latin typeface="Courier New"/>
                        <a:cs typeface="Courier New"/>
                      </a:endParaRPr>
                    </a:p>
                  </a:txBody>
                  <a:tcPr marL="0" marR="0" marT="177800" marB="0">
                    <a:lnT w="28575">
                      <a:solidFill>
                        <a:srgbClr val="FFFFFF"/>
                      </a:solidFill>
                      <a:prstDash val="solid"/>
                    </a:lnT>
                    <a:solidFill>
                      <a:srgbClr val="455C7A"/>
                    </a:solidFill>
                  </a:tcPr>
                </a:tc>
                <a:extLst>
                  <a:ext uri="{0D108BD9-81ED-4DB2-BD59-A6C34878D82A}">
                    <a16:rowId xmlns:a16="http://schemas.microsoft.com/office/drawing/2014/main" val="10003"/>
                  </a:ext>
                </a:extLst>
              </a:tr>
            </a:tbl>
          </a:graphicData>
        </a:graphic>
      </p:graphicFrame>
      <p:graphicFrame>
        <p:nvGraphicFramePr>
          <p:cNvPr id="8" name="object 8"/>
          <p:cNvGraphicFramePr>
            <a:graphicFrameLocks noGrp="1"/>
          </p:cNvGraphicFramePr>
          <p:nvPr/>
        </p:nvGraphicFramePr>
        <p:xfrm>
          <a:off x="4565770" y="3564132"/>
          <a:ext cx="3127374" cy="4179049"/>
        </p:xfrm>
        <a:graphic>
          <a:graphicData uri="http://schemas.openxmlformats.org/drawingml/2006/table">
            <a:tbl>
              <a:tblPr firstRow="1" bandRow="1">
                <a:tableStyleId>{2D5ABB26-0587-4C30-8999-92F81FD0307C}</a:tableStyleId>
              </a:tblPr>
              <a:tblGrid>
                <a:gridCol w="1043305">
                  <a:extLst>
                    <a:ext uri="{9D8B030D-6E8A-4147-A177-3AD203B41FA5}">
                      <a16:colId xmlns:a16="http://schemas.microsoft.com/office/drawing/2014/main" val="20000"/>
                    </a:ext>
                  </a:extLst>
                </a:gridCol>
                <a:gridCol w="1048384">
                  <a:extLst>
                    <a:ext uri="{9D8B030D-6E8A-4147-A177-3AD203B41FA5}">
                      <a16:colId xmlns:a16="http://schemas.microsoft.com/office/drawing/2014/main" val="20001"/>
                    </a:ext>
                  </a:extLst>
                </a:gridCol>
                <a:gridCol w="1035685">
                  <a:extLst>
                    <a:ext uri="{9D8B030D-6E8A-4147-A177-3AD203B41FA5}">
                      <a16:colId xmlns:a16="http://schemas.microsoft.com/office/drawing/2014/main" val="20002"/>
                    </a:ext>
                  </a:extLst>
                </a:gridCol>
              </a:tblGrid>
              <a:tr h="1044762">
                <a:tc>
                  <a:txBody>
                    <a:bodyPr/>
                    <a:lstStyle/>
                    <a:p>
                      <a:pPr marR="4445" algn="ctr">
                        <a:lnSpc>
                          <a:spcPct val="100000"/>
                        </a:lnSpc>
                        <a:spcBef>
                          <a:spcPts val="1325"/>
                        </a:spcBef>
                      </a:pPr>
                      <a:r>
                        <a:rPr sz="4100" spc="20" dirty="0">
                          <a:solidFill>
                            <a:srgbClr val="EBEBEB"/>
                          </a:solidFill>
                          <a:latin typeface="Courier New"/>
                          <a:cs typeface="Courier New"/>
                        </a:rPr>
                        <a:t>e0</a:t>
                      </a:r>
                      <a:endParaRPr sz="4100">
                        <a:latin typeface="Courier New"/>
                        <a:cs typeface="Courier New"/>
                      </a:endParaRPr>
                    </a:p>
                  </a:txBody>
                  <a:tcPr marL="0" marR="0" marT="168275" marB="0">
                    <a:lnR w="28575">
                      <a:solidFill>
                        <a:srgbClr val="FFFFFF"/>
                      </a:solidFill>
                      <a:prstDash val="solid"/>
                    </a:lnR>
                    <a:lnB w="38100">
                      <a:solidFill>
                        <a:srgbClr val="FFFFFF"/>
                      </a:solidFill>
                      <a:prstDash val="solid"/>
                    </a:lnB>
                    <a:solidFill>
                      <a:srgbClr val="455C7A"/>
                    </a:solidFill>
                  </a:tcPr>
                </a:tc>
                <a:tc>
                  <a:txBody>
                    <a:bodyPr/>
                    <a:lstStyle/>
                    <a:p>
                      <a:pPr marR="197485" algn="r">
                        <a:lnSpc>
                          <a:spcPct val="100000"/>
                        </a:lnSpc>
                        <a:spcBef>
                          <a:spcPts val="1410"/>
                        </a:spcBef>
                      </a:pPr>
                      <a:r>
                        <a:rPr sz="4100" spc="20" dirty="0">
                          <a:solidFill>
                            <a:srgbClr val="EBEBEB"/>
                          </a:solidFill>
                          <a:latin typeface="Courier New"/>
                          <a:cs typeface="Courier New"/>
                        </a:rPr>
                        <a:t>48</a:t>
                      </a:r>
                      <a:endParaRPr sz="4100">
                        <a:latin typeface="Courier New"/>
                        <a:cs typeface="Courier New"/>
                      </a:endParaRPr>
                    </a:p>
                  </a:txBody>
                  <a:tcPr marL="0" marR="0" marT="179070" marB="0">
                    <a:lnL w="28575">
                      <a:solidFill>
                        <a:srgbClr val="FFFFFF"/>
                      </a:solidFill>
                      <a:prstDash val="solid"/>
                    </a:lnL>
                    <a:lnR w="12700">
                      <a:solidFill>
                        <a:srgbClr val="FFFFFF"/>
                      </a:solidFill>
                      <a:prstDash val="solid"/>
                    </a:lnR>
                    <a:lnB w="38100">
                      <a:solidFill>
                        <a:srgbClr val="FFFFFF"/>
                      </a:solidFill>
                      <a:prstDash val="solid"/>
                    </a:lnB>
                    <a:solidFill>
                      <a:srgbClr val="455C7A"/>
                    </a:solidFill>
                  </a:tcPr>
                </a:tc>
                <a:tc>
                  <a:txBody>
                    <a:bodyPr/>
                    <a:lstStyle/>
                    <a:p>
                      <a:pPr marR="191770" algn="r">
                        <a:lnSpc>
                          <a:spcPct val="100000"/>
                        </a:lnSpc>
                        <a:spcBef>
                          <a:spcPts val="1410"/>
                        </a:spcBef>
                      </a:pPr>
                      <a:r>
                        <a:rPr sz="4100" spc="20" dirty="0">
                          <a:solidFill>
                            <a:srgbClr val="EBEBEB"/>
                          </a:solidFill>
                          <a:latin typeface="Courier New"/>
                          <a:cs typeface="Courier New"/>
                        </a:rPr>
                        <a:t>28</a:t>
                      </a:r>
                      <a:endParaRPr sz="4100">
                        <a:latin typeface="Courier New"/>
                        <a:cs typeface="Courier New"/>
                      </a:endParaRPr>
                    </a:p>
                  </a:txBody>
                  <a:tcPr marL="0" marR="0" marT="179070" marB="0">
                    <a:lnL w="12700">
                      <a:solidFill>
                        <a:srgbClr val="FFFFFF"/>
                      </a:solidFill>
                      <a:prstDash val="solid"/>
                    </a:lnL>
                    <a:lnB w="38100">
                      <a:solidFill>
                        <a:srgbClr val="FFFFFF"/>
                      </a:solidFill>
                      <a:prstDash val="solid"/>
                    </a:lnB>
                    <a:solidFill>
                      <a:srgbClr val="455C7A"/>
                    </a:solidFill>
                  </a:tcPr>
                </a:tc>
                <a:extLst>
                  <a:ext uri="{0D108BD9-81ED-4DB2-BD59-A6C34878D82A}">
                    <a16:rowId xmlns:a16="http://schemas.microsoft.com/office/drawing/2014/main" val="10000"/>
                  </a:ext>
                </a:extLst>
              </a:tr>
              <a:tr h="1050153">
                <a:tc>
                  <a:txBody>
                    <a:bodyPr/>
                    <a:lstStyle/>
                    <a:p>
                      <a:pPr marR="4445" algn="ctr">
                        <a:lnSpc>
                          <a:spcPct val="100000"/>
                        </a:lnSpc>
                        <a:spcBef>
                          <a:spcPts val="1440"/>
                        </a:spcBef>
                      </a:pPr>
                      <a:r>
                        <a:rPr sz="4100" spc="20" dirty="0">
                          <a:solidFill>
                            <a:srgbClr val="EBEBEB"/>
                          </a:solidFill>
                          <a:latin typeface="Courier New"/>
                          <a:cs typeface="Courier New"/>
                        </a:rPr>
                        <a:t>cb</a:t>
                      </a:r>
                      <a:endParaRPr sz="4100">
                        <a:latin typeface="Courier New"/>
                        <a:cs typeface="Courier New"/>
                      </a:endParaRPr>
                    </a:p>
                  </a:txBody>
                  <a:tcPr marL="0" marR="0" marT="182880" marB="0">
                    <a:lnR w="28575">
                      <a:solidFill>
                        <a:srgbClr val="FFFFFF"/>
                      </a:solidFill>
                      <a:prstDash val="solid"/>
                    </a:lnR>
                    <a:lnT w="38100">
                      <a:solidFill>
                        <a:srgbClr val="FFFFFF"/>
                      </a:solidFill>
                      <a:prstDash val="solid"/>
                    </a:lnT>
                    <a:lnB w="12700">
                      <a:solidFill>
                        <a:srgbClr val="FFFFFF"/>
                      </a:solidFill>
                      <a:prstDash val="solid"/>
                    </a:lnB>
                    <a:solidFill>
                      <a:srgbClr val="455C7A"/>
                    </a:solidFill>
                  </a:tcPr>
                </a:tc>
                <a:tc>
                  <a:txBody>
                    <a:bodyPr/>
                    <a:lstStyle/>
                    <a:p>
                      <a:pPr marR="197485" algn="r">
                        <a:lnSpc>
                          <a:spcPct val="100000"/>
                        </a:lnSpc>
                        <a:spcBef>
                          <a:spcPts val="1440"/>
                        </a:spcBef>
                      </a:pPr>
                      <a:r>
                        <a:rPr sz="4100" spc="20" dirty="0">
                          <a:solidFill>
                            <a:srgbClr val="EBEBEB"/>
                          </a:solidFill>
                          <a:latin typeface="Courier New"/>
                          <a:cs typeface="Courier New"/>
                        </a:rPr>
                        <a:t>f8</a:t>
                      </a:r>
                      <a:endParaRPr sz="4100">
                        <a:latin typeface="Courier New"/>
                        <a:cs typeface="Courier New"/>
                      </a:endParaRPr>
                    </a:p>
                  </a:txBody>
                  <a:tcPr marL="0" marR="0" marT="182880" marB="0">
                    <a:lnL w="28575">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455C7A"/>
                    </a:solidFill>
                  </a:tcPr>
                </a:tc>
                <a:tc>
                  <a:txBody>
                    <a:bodyPr/>
                    <a:lstStyle/>
                    <a:p>
                      <a:pPr marR="191770" algn="r">
                        <a:lnSpc>
                          <a:spcPct val="100000"/>
                        </a:lnSpc>
                        <a:spcBef>
                          <a:spcPts val="1440"/>
                        </a:spcBef>
                      </a:pPr>
                      <a:r>
                        <a:rPr sz="4100" spc="20" dirty="0">
                          <a:solidFill>
                            <a:srgbClr val="EBEBEB"/>
                          </a:solidFill>
                          <a:latin typeface="Courier New"/>
                          <a:cs typeface="Courier New"/>
                        </a:rPr>
                        <a:t>06</a:t>
                      </a:r>
                      <a:endParaRPr sz="4100">
                        <a:latin typeface="Courier New"/>
                        <a:cs typeface="Courier New"/>
                      </a:endParaRPr>
                    </a:p>
                  </a:txBody>
                  <a:tcPr marL="0" marR="0" marT="182880" marB="0">
                    <a:lnL w="12700">
                      <a:solidFill>
                        <a:srgbClr val="FFFFFF"/>
                      </a:solidFill>
                      <a:prstDash val="solid"/>
                    </a:lnL>
                    <a:lnT w="38100">
                      <a:solidFill>
                        <a:srgbClr val="FFFFFF"/>
                      </a:solidFill>
                      <a:prstDash val="solid"/>
                    </a:lnT>
                    <a:lnB w="12700">
                      <a:solidFill>
                        <a:srgbClr val="FFFFFF"/>
                      </a:solidFill>
                      <a:prstDash val="solid"/>
                    </a:lnB>
                    <a:solidFill>
                      <a:srgbClr val="455C7A"/>
                    </a:solidFill>
                  </a:tcPr>
                </a:tc>
                <a:extLst>
                  <a:ext uri="{0D108BD9-81ED-4DB2-BD59-A6C34878D82A}">
                    <a16:rowId xmlns:a16="http://schemas.microsoft.com/office/drawing/2014/main" val="10001"/>
                  </a:ext>
                </a:extLst>
              </a:tr>
              <a:tr h="1038592">
                <a:tc>
                  <a:txBody>
                    <a:bodyPr/>
                    <a:lstStyle/>
                    <a:p>
                      <a:pPr marR="4445" algn="ctr">
                        <a:lnSpc>
                          <a:spcPct val="100000"/>
                        </a:lnSpc>
                        <a:spcBef>
                          <a:spcPts val="1345"/>
                        </a:spcBef>
                      </a:pPr>
                      <a:r>
                        <a:rPr sz="4100" spc="20" dirty="0">
                          <a:solidFill>
                            <a:srgbClr val="EBEBEB"/>
                          </a:solidFill>
                          <a:latin typeface="Courier New"/>
                          <a:cs typeface="Courier New"/>
                        </a:rPr>
                        <a:t>19</a:t>
                      </a:r>
                      <a:endParaRPr sz="4100">
                        <a:latin typeface="Courier New"/>
                        <a:cs typeface="Courier New"/>
                      </a:endParaRPr>
                    </a:p>
                  </a:txBody>
                  <a:tcPr marL="0" marR="0" marT="170815" marB="0">
                    <a:lnR w="28575">
                      <a:solidFill>
                        <a:srgbClr val="FFFFFF"/>
                      </a:solidFill>
                      <a:prstDash val="solid"/>
                    </a:lnR>
                    <a:lnT w="12700">
                      <a:solidFill>
                        <a:srgbClr val="FFFFFF"/>
                      </a:solidFill>
                      <a:prstDash val="solid"/>
                    </a:lnT>
                    <a:lnB w="12700">
                      <a:solidFill>
                        <a:srgbClr val="FFFFFF"/>
                      </a:solidFill>
                      <a:prstDash val="solid"/>
                    </a:lnB>
                    <a:solidFill>
                      <a:srgbClr val="455C7A"/>
                    </a:solidFill>
                  </a:tcPr>
                </a:tc>
                <a:tc>
                  <a:txBody>
                    <a:bodyPr/>
                    <a:lstStyle/>
                    <a:p>
                      <a:pPr marR="197485" algn="r">
                        <a:lnSpc>
                          <a:spcPct val="100000"/>
                        </a:lnSpc>
                        <a:spcBef>
                          <a:spcPts val="1345"/>
                        </a:spcBef>
                      </a:pPr>
                      <a:r>
                        <a:rPr sz="4100" spc="20" dirty="0">
                          <a:solidFill>
                            <a:srgbClr val="EBEBEB"/>
                          </a:solidFill>
                          <a:latin typeface="Courier New"/>
                          <a:cs typeface="Courier New"/>
                        </a:rPr>
                        <a:t>d3</a:t>
                      </a:r>
                      <a:endParaRPr sz="4100">
                        <a:latin typeface="Courier New"/>
                        <a:cs typeface="Courier New"/>
                      </a:endParaRPr>
                    </a:p>
                  </a:txBody>
                  <a:tcPr marL="0" marR="0" marT="170815" marB="0">
                    <a:lnL w="2857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55C7A"/>
                    </a:solidFill>
                  </a:tcPr>
                </a:tc>
                <a:tc>
                  <a:txBody>
                    <a:bodyPr/>
                    <a:lstStyle/>
                    <a:p>
                      <a:pPr marR="191770" algn="r">
                        <a:lnSpc>
                          <a:spcPct val="100000"/>
                        </a:lnSpc>
                        <a:spcBef>
                          <a:spcPts val="1370"/>
                        </a:spcBef>
                      </a:pPr>
                      <a:r>
                        <a:rPr sz="4100" spc="20" dirty="0">
                          <a:solidFill>
                            <a:srgbClr val="EBEBEB"/>
                          </a:solidFill>
                          <a:latin typeface="Courier New"/>
                          <a:cs typeface="Courier New"/>
                        </a:rPr>
                        <a:t>26</a:t>
                      </a:r>
                      <a:endParaRPr sz="4100">
                        <a:latin typeface="Courier New"/>
                        <a:cs typeface="Courier New"/>
                      </a:endParaRPr>
                    </a:p>
                  </a:txBody>
                  <a:tcPr marL="0" marR="0" marT="173990" marB="0">
                    <a:lnL w="12700">
                      <a:solidFill>
                        <a:srgbClr val="FFFFFF"/>
                      </a:solidFill>
                      <a:prstDash val="solid"/>
                    </a:lnL>
                    <a:lnT w="12700">
                      <a:solidFill>
                        <a:srgbClr val="FFFFFF"/>
                      </a:solidFill>
                      <a:prstDash val="solid"/>
                    </a:lnT>
                    <a:lnB w="12700">
                      <a:solidFill>
                        <a:srgbClr val="FFFFFF"/>
                      </a:solidFill>
                      <a:prstDash val="solid"/>
                    </a:lnB>
                    <a:solidFill>
                      <a:srgbClr val="455C7A"/>
                    </a:solidFill>
                  </a:tcPr>
                </a:tc>
                <a:extLst>
                  <a:ext uri="{0D108BD9-81ED-4DB2-BD59-A6C34878D82A}">
                    <a16:rowId xmlns:a16="http://schemas.microsoft.com/office/drawing/2014/main" val="10002"/>
                  </a:ext>
                </a:extLst>
              </a:tr>
              <a:tr h="1045542">
                <a:tc>
                  <a:txBody>
                    <a:bodyPr/>
                    <a:lstStyle/>
                    <a:p>
                      <a:pPr marR="4445" algn="ctr">
                        <a:lnSpc>
                          <a:spcPct val="100000"/>
                        </a:lnSpc>
                        <a:spcBef>
                          <a:spcPts val="1370"/>
                        </a:spcBef>
                      </a:pPr>
                      <a:r>
                        <a:rPr sz="4100" spc="20" dirty="0">
                          <a:solidFill>
                            <a:srgbClr val="EBEBEB"/>
                          </a:solidFill>
                          <a:latin typeface="Courier New"/>
                          <a:cs typeface="Courier New"/>
                        </a:rPr>
                        <a:t>9a</a:t>
                      </a:r>
                      <a:endParaRPr sz="4100">
                        <a:latin typeface="Courier New"/>
                        <a:cs typeface="Courier New"/>
                      </a:endParaRPr>
                    </a:p>
                  </a:txBody>
                  <a:tcPr marL="0" marR="0" marT="173990" marB="0">
                    <a:lnR w="28575">
                      <a:solidFill>
                        <a:srgbClr val="FFFFFF"/>
                      </a:solidFill>
                      <a:prstDash val="solid"/>
                    </a:lnR>
                    <a:lnT w="12700">
                      <a:solidFill>
                        <a:srgbClr val="FFFFFF"/>
                      </a:solidFill>
                      <a:prstDash val="solid"/>
                    </a:lnT>
                    <a:solidFill>
                      <a:srgbClr val="455C7A"/>
                    </a:solidFill>
                  </a:tcPr>
                </a:tc>
                <a:tc>
                  <a:txBody>
                    <a:bodyPr/>
                    <a:lstStyle/>
                    <a:p>
                      <a:pPr marR="197485" algn="r">
                        <a:lnSpc>
                          <a:spcPct val="100000"/>
                        </a:lnSpc>
                        <a:spcBef>
                          <a:spcPts val="1370"/>
                        </a:spcBef>
                      </a:pPr>
                      <a:r>
                        <a:rPr sz="4100" spc="20" dirty="0">
                          <a:solidFill>
                            <a:srgbClr val="EBEBEB"/>
                          </a:solidFill>
                          <a:latin typeface="Courier New"/>
                          <a:cs typeface="Courier New"/>
                        </a:rPr>
                        <a:t>7a</a:t>
                      </a:r>
                      <a:endParaRPr sz="4100">
                        <a:latin typeface="Courier New"/>
                        <a:cs typeface="Courier New"/>
                      </a:endParaRPr>
                    </a:p>
                  </a:txBody>
                  <a:tcPr marL="0" marR="0" marT="173990" marB="0">
                    <a:lnL w="28575">
                      <a:solidFill>
                        <a:srgbClr val="FFFFFF"/>
                      </a:solidFill>
                      <a:prstDash val="solid"/>
                    </a:lnL>
                    <a:lnR w="12700">
                      <a:solidFill>
                        <a:srgbClr val="FFFFFF"/>
                      </a:solidFill>
                      <a:prstDash val="solid"/>
                    </a:lnR>
                    <a:lnT w="12700">
                      <a:solidFill>
                        <a:srgbClr val="FFFFFF"/>
                      </a:solidFill>
                      <a:prstDash val="solid"/>
                    </a:lnT>
                    <a:solidFill>
                      <a:srgbClr val="455C7A"/>
                    </a:solidFill>
                  </a:tcPr>
                </a:tc>
                <a:tc>
                  <a:txBody>
                    <a:bodyPr/>
                    <a:lstStyle/>
                    <a:p>
                      <a:pPr marR="191770" algn="r">
                        <a:lnSpc>
                          <a:spcPct val="100000"/>
                        </a:lnSpc>
                        <a:spcBef>
                          <a:spcPts val="1445"/>
                        </a:spcBef>
                      </a:pPr>
                      <a:r>
                        <a:rPr sz="4100" spc="20" dirty="0">
                          <a:solidFill>
                            <a:srgbClr val="EBEBEB"/>
                          </a:solidFill>
                          <a:latin typeface="Courier New"/>
                          <a:cs typeface="Courier New"/>
                        </a:rPr>
                        <a:t>4c</a:t>
                      </a:r>
                      <a:endParaRPr sz="4100">
                        <a:latin typeface="Courier New"/>
                        <a:cs typeface="Courier New"/>
                      </a:endParaRPr>
                    </a:p>
                  </a:txBody>
                  <a:tcPr marL="0" marR="0" marT="183515" marB="0">
                    <a:lnL w="12700">
                      <a:solidFill>
                        <a:srgbClr val="FFFFFF"/>
                      </a:solidFill>
                      <a:prstDash val="solid"/>
                    </a:lnL>
                    <a:lnT w="12700">
                      <a:solidFill>
                        <a:srgbClr val="FFFFFF"/>
                      </a:solidFill>
                      <a:prstDash val="solid"/>
                    </a:lnT>
                    <a:solidFill>
                      <a:srgbClr val="455C7A"/>
                    </a:solidFill>
                  </a:tcPr>
                </a:tc>
                <a:extLst>
                  <a:ext uri="{0D108BD9-81ED-4DB2-BD59-A6C34878D82A}">
                    <a16:rowId xmlns:a16="http://schemas.microsoft.com/office/drawing/2014/main" val="10003"/>
                  </a:ext>
                </a:extLst>
              </a:tr>
            </a:tbl>
          </a:graphicData>
        </a:graphic>
      </p:graphicFrame>
      <p:graphicFrame>
        <p:nvGraphicFramePr>
          <p:cNvPr id="9" name="object 9"/>
          <p:cNvGraphicFramePr>
            <a:graphicFrameLocks noGrp="1"/>
          </p:cNvGraphicFramePr>
          <p:nvPr/>
        </p:nvGraphicFramePr>
        <p:xfrm>
          <a:off x="10243470" y="2797689"/>
          <a:ext cx="1030605" cy="4179048"/>
        </p:xfrm>
        <a:graphic>
          <a:graphicData uri="http://schemas.openxmlformats.org/drawingml/2006/table">
            <a:tbl>
              <a:tblPr firstRow="1" bandRow="1">
                <a:tableStyleId>{2D5ABB26-0587-4C30-8999-92F81FD0307C}</a:tableStyleId>
              </a:tblPr>
              <a:tblGrid>
                <a:gridCol w="1030605">
                  <a:extLst>
                    <a:ext uri="{9D8B030D-6E8A-4147-A177-3AD203B41FA5}">
                      <a16:colId xmlns:a16="http://schemas.microsoft.com/office/drawing/2014/main" val="20000"/>
                    </a:ext>
                  </a:extLst>
                </a:gridCol>
              </a:tblGrid>
              <a:tr h="1039991">
                <a:tc>
                  <a:txBody>
                    <a:bodyPr/>
                    <a:lstStyle/>
                    <a:p>
                      <a:pPr algn="ctr">
                        <a:lnSpc>
                          <a:spcPct val="100000"/>
                        </a:lnSpc>
                        <a:spcBef>
                          <a:spcPts val="1325"/>
                        </a:spcBef>
                      </a:pPr>
                      <a:r>
                        <a:rPr sz="4100" spc="20" dirty="0">
                          <a:solidFill>
                            <a:srgbClr val="EBEBEB"/>
                          </a:solidFill>
                          <a:latin typeface="Courier New"/>
                          <a:cs typeface="Courier New"/>
                        </a:rPr>
                        <a:t>a0</a:t>
                      </a:r>
                      <a:endParaRPr sz="4100">
                        <a:latin typeface="Courier New"/>
                        <a:cs typeface="Courier New"/>
                      </a:endParaRPr>
                    </a:p>
                  </a:txBody>
                  <a:tcPr marL="0" marR="0" marT="168275" marB="0">
                    <a:lnB w="28575">
                      <a:solidFill>
                        <a:srgbClr val="FFFFFF"/>
                      </a:solidFill>
                      <a:prstDash val="solid"/>
                    </a:lnB>
                    <a:solidFill>
                      <a:srgbClr val="685C79"/>
                    </a:solidFill>
                  </a:tcPr>
                </a:tc>
                <a:extLst>
                  <a:ext uri="{0D108BD9-81ED-4DB2-BD59-A6C34878D82A}">
                    <a16:rowId xmlns:a16="http://schemas.microsoft.com/office/drawing/2014/main" val="10000"/>
                  </a:ext>
                </a:extLst>
              </a:tr>
              <a:tr h="1049532">
                <a:tc>
                  <a:txBody>
                    <a:bodyPr/>
                    <a:lstStyle/>
                    <a:p>
                      <a:pPr algn="ctr">
                        <a:lnSpc>
                          <a:spcPct val="100000"/>
                        </a:lnSpc>
                        <a:spcBef>
                          <a:spcPts val="1400"/>
                        </a:spcBef>
                      </a:pPr>
                      <a:r>
                        <a:rPr sz="4100" spc="20" dirty="0">
                          <a:solidFill>
                            <a:srgbClr val="EBEBEB"/>
                          </a:solidFill>
                          <a:latin typeface="Courier New"/>
                          <a:cs typeface="Courier New"/>
                        </a:rPr>
                        <a:t>fa</a:t>
                      </a:r>
                      <a:endParaRPr sz="4100">
                        <a:latin typeface="Courier New"/>
                        <a:cs typeface="Courier New"/>
                      </a:endParaRPr>
                    </a:p>
                  </a:txBody>
                  <a:tcPr marL="0" marR="0" marT="177800" marB="0">
                    <a:lnT w="28575">
                      <a:solidFill>
                        <a:srgbClr val="FFFFFF"/>
                      </a:solidFill>
                      <a:prstDash val="solid"/>
                    </a:lnT>
                    <a:lnB w="28575">
                      <a:solidFill>
                        <a:srgbClr val="FFFFFF"/>
                      </a:solidFill>
                      <a:prstDash val="solid"/>
                    </a:lnB>
                    <a:solidFill>
                      <a:srgbClr val="685C79"/>
                    </a:solidFill>
                  </a:tcPr>
                </a:tc>
                <a:extLst>
                  <a:ext uri="{0D108BD9-81ED-4DB2-BD59-A6C34878D82A}">
                    <a16:rowId xmlns:a16="http://schemas.microsoft.com/office/drawing/2014/main" val="10001"/>
                  </a:ext>
                </a:extLst>
              </a:tr>
              <a:tr h="1049533">
                <a:tc>
                  <a:txBody>
                    <a:bodyPr/>
                    <a:lstStyle/>
                    <a:p>
                      <a:pPr algn="ctr">
                        <a:lnSpc>
                          <a:spcPct val="100000"/>
                        </a:lnSpc>
                        <a:spcBef>
                          <a:spcPts val="1400"/>
                        </a:spcBef>
                      </a:pPr>
                      <a:r>
                        <a:rPr sz="4100" spc="20" dirty="0">
                          <a:solidFill>
                            <a:srgbClr val="EBEBEB"/>
                          </a:solidFill>
                          <a:latin typeface="Courier New"/>
                          <a:cs typeface="Courier New"/>
                        </a:rPr>
                        <a:t>fe</a:t>
                      </a:r>
                      <a:endParaRPr sz="4100">
                        <a:latin typeface="Courier New"/>
                        <a:cs typeface="Courier New"/>
                      </a:endParaRPr>
                    </a:p>
                  </a:txBody>
                  <a:tcPr marL="0" marR="0" marT="177800" marB="0">
                    <a:lnT w="28575">
                      <a:solidFill>
                        <a:srgbClr val="FFFFFF"/>
                      </a:solidFill>
                      <a:prstDash val="solid"/>
                    </a:lnT>
                    <a:lnB w="28575">
                      <a:solidFill>
                        <a:srgbClr val="FFFFFF"/>
                      </a:solidFill>
                      <a:prstDash val="solid"/>
                    </a:lnB>
                    <a:solidFill>
                      <a:srgbClr val="685C79"/>
                    </a:solidFill>
                  </a:tcPr>
                </a:tc>
                <a:extLst>
                  <a:ext uri="{0D108BD9-81ED-4DB2-BD59-A6C34878D82A}">
                    <a16:rowId xmlns:a16="http://schemas.microsoft.com/office/drawing/2014/main" val="10002"/>
                  </a:ext>
                </a:extLst>
              </a:tr>
              <a:tr h="1039992">
                <a:tc>
                  <a:txBody>
                    <a:bodyPr/>
                    <a:lstStyle/>
                    <a:p>
                      <a:pPr algn="ctr">
                        <a:lnSpc>
                          <a:spcPct val="100000"/>
                        </a:lnSpc>
                        <a:spcBef>
                          <a:spcPts val="1400"/>
                        </a:spcBef>
                      </a:pPr>
                      <a:r>
                        <a:rPr sz="4100" spc="20" dirty="0">
                          <a:solidFill>
                            <a:srgbClr val="EBEBEB"/>
                          </a:solidFill>
                          <a:latin typeface="Courier New"/>
                          <a:cs typeface="Courier New"/>
                        </a:rPr>
                        <a:t>17</a:t>
                      </a:r>
                      <a:endParaRPr sz="4100">
                        <a:latin typeface="Courier New"/>
                        <a:cs typeface="Courier New"/>
                      </a:endParaRPr>
                    </a:p>
                  </a:txBody>
                  <a:tcPr marL="0" marR="0" marT="177800" marB="0">
                    <a:lnT w="28575">
                      <a:solidFill>
                        <a:srgbClr val="FFFFFF"/>
                      </a:solidFill>
                      <a:prstDash val="solid"/>
                    </a:lnT>
                    <a:solidFill>
                      <a:srgbClr val="685C79"/>
                    </a:solidFill>
                  </a:tcPr>
                </a:tc>
                <a:extLst>
                  <a:ext uri="{0D108BD9-81ED-4DB2-BD59-A6C34878D82A}">
                    <a16:rowId xmlns:a16="http://schemas.microsoft.com/office/drawing/2014/main" val="10003"/>
                  </a:ext>
                </a:extLst>
              </a:tr>
            </a:tbl>
          </a:graphicData>
        </a:graphic>
      </p:graphicFrame>
      <p:pic>
        <p:nvPicPr>
          <p:cNvPr id="15" name="object 15"/>
          <p:cNvPicPr/>
          <p:nvPr/>
        </p:nvPicPr>
        <p:blipFill>
          <a:blip r:embed="rId4" cstate="print"/>
          <a:stretch>
            <a:fillRect/>
          </a:stretch>
        </p:blipFill>
        <p:spPr>
          <a:xfrm>
            <a:off x="9476151" y="4628131"/>
            <a:ext cx="523544" cy="513073"/>
          </a:xfrm>
          <a:prstGeom prst="rect">
            <a:avLst/>
          </a:prstGeom>
        </p:spPr>
      </p:pic>
      <p:sp>
        <p:nvSpPr>
          <p:cNvPr id="16" name="object 16"/>
          <p:cNvSpPr txBox="1"/>
          <p:nvPr/>
        </p:nvSpPr>
        <p:spPr>
          <a:xfrm>
            <a:off x="9426530" y="4290005"/>
            <a:ext cx="601345" cy="980440"/>
          </a:xfrm>
          <a:prstGeom prst="rect">
            <a:avLst/>
          </a:prstGeom>
        </p:spPr>
        <p:txBody>
          <a:bodyPr vert="horz" wrap="square" lIns="0" tIns="14604" rIns="0" bIns="0" rtlCol="0">
            <a:spAutoFit/>
          </a:bodyPr>
          <a:lstStyle/>
          <a:p>
            <a:pPr marL="12700">
              <a:lnSpc>
                <a:spcPct val="100000"/>
              </a:lnSpc>
              <a:spcBef>
                <a:spcPts val="114"/>
              </a:spcBef>
            </a:pPr>
            <a:r>
              <a:rPr sz="6250" spc="-434" dirty="0">
                <a:solidFill>
                  <a:srgbClr val="535353"/>
                </a:solidFill>
                <a:latin typeface="Lucida Sans Unicode"/>
                <a:cs typeface="Lucida Sans Unicode"/>
              </a:rPr>
              <a:t>⊕</a:t>
            </a:r>
            <a:endParaRPr sz="6250">
              <a:latin typeface="Lucida Sans Unicode"/>
              <a:cs typeface="Lucida Sans Unicode"/>
            </a:endParaRPr>
          </a:p>
        </p:txBody>
      </p:sp>
      <p:graphicFrame>
        <p:nvGraphicFramePr>
          <p:cNvPr id="17" name="object 17"/>
          <p:cNvGraphicFramePr>
            <a:graphicFrameLocks noGrp="1"/>
          </p:cNvGraphicFramePr>
          <p:nvPr/>
        </p:nvGraphicFramePr>
        <p:xfrm>
          <a:off x="12171001" y="2843243"/>
          <a:ext cx="1030605" cy="4179048"/>
        </p:xfrm>
        <a:graphic>
          <a:graphicData uri="http://schemas.openxmlformats.org/drawingml/2006/table">
            <a:tbl>
              <a:tblPr firstRow="1" bandRow="1">
                <a:tableStyleId>{2D5ABB26-0587-4C30-8999-92F81FD0307C}</a:tableStyleId>
              </a:tblPr>
              <a:tblGrid>
                <a:gridCol w="1030605">
                  <a:extLst>
                    <a:ext uri="{9D8B030D-6E8A-4147-A177-3AD203B41FA5}">
                      <a16:colId xmlns:a16="http://schemas.microsoft.com/office/drawing/2014/main" val="20000"/>
                    </a:ext>
                  </a:extLst>
                </a:gridCol>
              </a:tblGrid>
              <a:tr h="1039991">
                <a:tc>
                  <a:txBody>
                    <a:bodyPr/>
                    <a:lstStyle/>
                    <a:p>
                      <a:pPr algn="ctr">
                        <a:lnSpc>
                          <a:spcPct val="100000"/>
                        </a:lnSpc>
                        <a:spcBef>
                          <a:spcPts val="1325"/>
                        </a:spcBef>
                      </a:pPr>
                      <a:r>
                        <a:rPr sz="4100" spc="20" dirty="0">
                          <a:solidFill>
                            <a:srgbClr val="EBEBEB"/>
                          </a:solidFill>
                          <a:latin typeface="Courier New"/>
                          <a:cs typeface="Courier New"/>
                        </a:rPr>
                        <a:t>a4</a:t>
                      </a:r>
                      <a:endParaRPr sz="4100">
                        <a:latin typeface="Courier New"/>
                        <a:cs typeface="Courier New"/>
                      </a:endParaRPr>
                    </a:p>
                  </a:txBody>
                  <a:tcPr marL="0" marR="0" marT="168275" marB="0">
                    <a:lnB w="28575">
                      <a:solidFill>
                        <a:srgbClr val="FFFFFF"/>
                      </a:solidFill>
                      <a:prstDash val="solid"/>
                    </a:lnB>
                    <a:solidFill>
                      <a:srgbClr val="6B283B"/>
                    </a:solidFill>
                  </a:tcPr>
                </a:tc>
                <a:extLst>
                  <a:ext uri="{0D108BD9-81ED-4DB2-BD59-A6C34878D82A}">
                    <a16:rowId xmlns:a16="http://schemas.microsoft.com/office/drawing/2014/main" val="10000"/>
                  </a:ext>
                </a:extLst>
              </a:tr>
              <a:tr h="1049532">
                <a:tc>
                  <a:txBody>
                    <a:bodyPr/>
                    <a:lstStyle/>
                    <a:p>
                      <a:pPr algn="ctr">
                        <a:lnSpc>
                          <a:spcPct val="100000"/>
                        </a:lnSpc>
                        <a:spcBef>
                          <a:spcPts val="1400"/>
                        </a:spcBef>
                      </a:pPr>
                      <a:r>
                        <a:rPr sz="4100" spc="20" dirty="0">
                          <a:solidFill>
                            <a:srgbClr val="EBEBEB"/>
                          </a:solidFill>
                          <a:latin typeface="Courier New"/>
                          <a:cs typeface="Courier New"/>
                        </a:rPr>
                        <a:t>9c</a:t>
                      </a:r>
                      <a:endParaRPr sz="4100">
                        <a:latin typeface="Courier New"/>
                        <a:cs typeface="Courier New"/>
                      </a:endParaRPr>
                    </a:p>
                  </a:txBody>
                  <a:tcPr marL="0" marR="0" marT="177800" marB="0">
                    <a:lnT w="28575">
                      <a:solidFill>
                        <a:srgbClr val="FFFFFF"/>
                      </a:solidFill>
                      <a:prstDash val="solid"/>
                    </a:lnT>
                    <a:lnB w="28575">
                      <a:solidFill>
                        <a:srgbClr val="FFFFFF"/>
                      </a:solidFill>
                      <a:prstDash val="solid"/>
                    </a:lnB>
                    <a:solidFill>
                      <a:srgbClr val="6B283B"/>
                    </a:solidFill>
                  </a:tcPr>
                </a:tc>
                <a:extLst>
                  <a:ext uri="{0D108BD9-81ED-4DB2-BD59-A6C34878D82A}">
                    <a16:rowId xmlns:a16="http://schemas.microsoft.com/office/drawing/2014/main" val="10001"/>
                  </a:ext>
                </a:extLst>
              </a:tr>
              <a:tr h="1049533">
                <a:tc>
                  <a:txBody>
                    <a:bodyPr/>
                    <a:lstStyle/>
                    <a:p>
                      <a:pPr algn="ctr">
                        <a:lnSpc>
                          <a:spcPct val="100000"/>
                        </a:lnSpc>
                        <a:spcBef>
                          <a:spcPts val="1400"/>
                        </a:spcBef>
                      </a:pPr>
                      <a:r>
                        <a:rPr sz="4100" spc="20" dirty="0">
                          <a:solidFill>
                            <a:srgbClr val="EBEBEB"/>
                          </a:solidFill>
                          <a:latin typeface="Courier New"/>
                          <a:cs typeface="Courier New"/>
                        </a:rPr>
                        <a:t>7f</a:t>
                      </a:r>
                      <a:endParaRPr sz="4100">
                        <a:latin typeface="Courier New"/>
                        <a:cs typeface="Courier New"/>
                      </a:endParaRPr>
                    </a:p>
                  </a:txBody>
                  <a:tcPr marL="0" marR="0" marT="177800" marB="0">
                    <a:lnT w="28575">
                      <a:solidFill>
                        <a:srgbClr val="FFFFFF"/>
                      </a:solidFill>
                      <a:prstDash val="solid"/>
                    </a:lnT>
                    <a:lnB w="28575">
                      <a:solidFill>
                        <a:srgbClr val="FFFFFF"/>
                      </a:solidFill>
                      <a:prstDash val="solid"/>
                    </a:lnB>
                    <a:solidFill>
                      <a:srgbClr val="6B283B"/>
                    </a:solidFill>
                  </a:tcPr>
                </a:tc>
                <a:extLst>
                  <a:ext uri="{0D108BD9-81ED-4DB2-BD59-A6C34878D82A}">
                    <a16:rowId xmlns:a16="http://schemas.microsoft.com/office/drawing/2014/main" val="10002"/>
                  </a:ext>
                </a:extLst>
              </a:tr>
              <a:tr h="1039992">
                <a:tc>
                  <a:txBody>
                    <a:bodyPr/>
                    <a:lstStyle/>
                    <a:p>
                      <a:pPr algn="ctr">
                        <a:lnSpc>
                          <a:spcPct val="100000"/>
                        </a:lnSpc>
                        <a:spcBef>
                          <a:spcPts val="1400"/>
                        </a:spcBef>
                      </a:pPr>
                      <a:r>
                        <a:rPr sz="4100" spc="20" dirty="0">
                          <a:solidFill>
                            <a:srgbClr val="EBEBEB"/>
                          </a:solidFill>
                          <a:latin typeface="Courier New"/>
                          <a:cs typeface="Courier New"/>
                        </a:rPr>
                        <a:t>f2</a:t>
                      </a:r>
                      <a:endParaRPr sz="4100">
                        <a:latin typeface="Courier New"/>
                        <a:cs typeface="Courier New"/>
                      </a:endParaRPr>
                    </a:p>
                  </a:txBody>
                  <a:tcPr marL="0" marR="0" marT="177800" marB="0">
                    <a:lnT w="28575">
                      <a:solidFill>
                        <a:srgbClr val="FFFFFF"/>
                      </a:solidFill>
                      <a:prstDash val="solid"/>
                    </a:lnT>
                    <a:solidFill>
                      <a:srgbClr val="6B283B"/>
                    </a:solidFill>
                  </a:tcPr>
                </a:tc>
                <a:extLst>
                  <a:ext uri="{0D108BD9-81ED-4DB2-BD59-A6C34878D82A}">
                    <a16:rowId xmlns:a16="http://schemas.microsoft.com/office/drawing/2014/main" val="10003"/>
                  </a:ext>
                </a:extLst>
              </a:tr>
            </a:tbl>
          </a:graphicData>
        </a:graphic>
      </p:graphicFrame>
      <p:pic>
        <p:nvPicPr>
          <p:cNvPr id="18" name="object 18"/>
          <p:cNvPicPr/>
          <p:nvPr/>
        </p:nvPicPr>
        <p:blipFill>
          <a:blip r:embed="rId5" cstate="print"/>
          <a:stretch>
            <a:fillRect/>
          </a:stretch>
        </p:blipFill>
        <p:spPr>
          <a:xfrm>
            <a:off x="11486561" y="4722369"/>
            <a:ext cx="460718" cy="293184"/>
          </a:xfrm>
          <a:prstGeom prst="rect">
            <a:avLst/>
          </a:prstGeom>
        </p:spPr>
      </p:pic>
      <p:sp>
        <p:nvSpPr>
          <p:cNvPr id="19" name="object 19"/>
          <p:cNvSpPr txBox="1"/>
          <p:nvPr/>
        </p:nvSpPr>
        <p:spPr>
          <a:xfrm>
            <a:off x="11464699" y="4243642"/>
            <a:ext cx="502920" cy="980440"/>
          </a:xfrm>
          <a:prstGeom prst="rect">
            <a:avLst/>
          </a:prstGeom>
        </p:spPr>
        <p:txBody>
          <a:bodyPr vert="horz" wrap="square" lIns="0" tIns="14604" rIns="0" bIns="0" rtlCol="0">
            <a:spAutoFit/>
          </a:bodyPr>
          <a:lstStyle/>
          <a:p>
            <a:pPr marL="12700">
              <a:lnSpc>
                <a:spcPct val="100000"/>
              </a:lnSpc>
              <a:spcBef>
                <a:spcPts val="114"/>
              </a:spcBef>
            </a:pPr>
            <a:r>
              <a:rPr sz="6250" spc="-790" dirty="0">
                <a:solidFill>
                  <a:srgbClr val="535353"/>
                </a:solidFill>
                <a:latin typeface="Tahoma"/>
                <a:cs typeface="Tahoma"/>
              </a:rPr>
              <a:t>=</a:t>
            </a:r>
            <a:endParaRPr sz="6250">
              <a:latin typeface="Tahoma"/>
              <a:cs typeface="Tahoma"/>
            </a:endParaRPr>
          </a:p>
        </p:txBody>
      </p:sp>
      <p:graphicFrame>
        <p:nvGraphicFramePr>
          <p:cNvPr id="20" name="object 20"/>
          <p:cNvGraphicFramePr>
            <a:graphicFrameLocks noGrp="1"/>
          </p:cNvGraphicFramePr>
          <p:nvPr/>
        </p:nvGraphicFramePr>
        <p:xfrm>
          <a:off x="13665626" y="3574913"/>
          <a:ext cx="3128644" cy="4168268"/>
        </p:xfrm>
        <a:graphic>
          <a:graphicData uri="http://schemas.openxmlformats.org/drawingml/2006/table">
            <a:tbl>
              <a:tblPr firstRow="1" bandRow="1">
                <a:tableStyleId>{2D5ABB26-0587-4C30-8999-92F81FD0307C}</a:tableStyleId>
              </a:tblPr>
              <a:tblGrid>
                <a:gridCol w="1043305">
                  <a:extLst>
                    <a:ext uri="{9D8B030D-6E8A-4147-A177-3AD203B41FA5}">
                      <a16:colId xmlns:a16="http://schemas.microsoft.com/office/drawing/2014/main" val="20000"/>
                    </a:ext>
                  </a:extLst>
                </a:gridCol>
                <a:gridCol w="1045209">
                  <a:extLst>
                    <a:ext uri="{9D8B030D-6E8A-4147-A177-3AD203B41FA5}">
                      <a16:colId xmlns:a16="http://schemas.microsoft.com/office/drawing/2014/main" val="20001"/>
                    </a:ext>
                  </a:extLst>
                </a:gridCol>
                <a:gridCol w="1040130">
                  <a:extLst>
                    <a:ext uri="{9D8B030D-6E8A-4147-A177-3AD203B41FA5}">
                      <a16:colId xmlns:a16="http://schemas.microsoft.com/office/drawing/2014/main" val="20002"/>
                    </a:ext>
                  </a:extLst>
                </a:gridCol>
              </a:tblGrid>
              <a:tr h="1039371">
                <a:tc>
                  <a:txBody>
                    <a:bodyPr/>
                    <a:lstStyle/>
                    <a:p>
                      <a:pPr marL="200025">
                        <a:lnSpc>
                          <a:spcPct val="100000"/>
                        </a:lnSpc>
                        <a:spcBef>
                          <a:spcPts val="1325"/>
                        </a:spcBef>
                      </a:pPr>
                      <a:r>
                        <a:rPr sz="4100" spc="20" dirty="0">
                          <a:solidFill>
                            <a:srgbClr val="EBEBEB"/>
                          </a:solidFill>
                          <a:latin typeface="Courier New"/>
                          <a:cs typeface="Courier New"/>
                        </a:rPr>
                        <a:t>88</a:t>
                      </a:r>
                      <a:endParaRPr sz="4100">
                        <a:latin typeface="Courier New"/>
                        <a:cs typeface="Courier New"/>
                      </a:endParaRPr>
                    </a:p>
                  </a:txBody>
                  <a:tcPr marL="0" marR="0" marT="168275" marB="0">
                    <a:lnR w="28575">
                      <a:solidFill>
                        <a:srgbClr val="FFFFFF"/>
                      </a:solidFill>
                      <a:prstDash val="solid"/>
                    </a:lnR>
                    <a:lnB w="19050">
                      <a:solidFill>
                        <a:srgbClr val="FFFFFF"/>
                      </a:solidFill>
                      <a:prstDash val="solid"/>
                    </a:lnB>
                    <a:solidFill>
                      <a:srgbClr val="AC6C82"/>
                    </a:solidFill>
                  </a:tcPr>
                </a:tc>
                <a:tc>
                  <a:txBody>
                    <a:bodyPr/>
                    <a:lstStyle/>
                    <a:p>
                      <a:pPr marL="10795" algn="ctr">
                        <a:lnSpc>
                          <a:spcPct val="100000"/>
                        </a:lnSpc>
                        <a:spcBef>
                          <a:spcPts val="1325"/>
                        </a:spcBef>
                      </a:pPr>
                      <a:r>
                        <a:rPr sz="4100" spc="20" dirty="0">
                          <a:solidFill>
                            <a:srgbClr val="EBEBEB"/>
                          </a:solidFill>
                          <a:latin typeface="Courier New"/>
                          <a:cs typeface="Courier New"/>
                        </a:rPr>
                        <a:t>23</a:t>
                      </a:r>
                      <a:endParaRPr sz="4100">
                        <a:latin typeface="Courier New"/>
                        <a:cs typeface="Courier New"/>
                      </a:endParaRPr>
                    </a:p>
                  </a:txBody>
                  <a:tcPr marL="0" marR="0" marT="168275" marB="0">
                    <a:lnL w="28575">
                      <a:solidFill>
                        <a:srgbClr val="FFFFFF"/>
                      </a:solidFill>
                      <a:prstDash val="solid"/>
                    </a:lnL>
                    <a:lnR w="19050">
                      <a:solidFill>
                        <a:srgbClr val="FFFFFF"/>
                      </a:solidFill>
                      <a:prstDash val="solid"/>
                    </a:lnR>
                    <a:lnB w="19050">
                      <a:solidFill>
                        <a:srgbClr val="FFFFFF"/>
                      </a:solidFill>
                      <a:prstDash val="solid"/>
                    </a:lnB>
                    <a:solidFill>
                      <a:srgbClr val="AC6C82"/>
                    </a:solidFill>
                  </a:tcPr>
                </a:tc>
                <a:tc>
                  <a:txBody>
                    <a:bodyPr/>
                    <a:lstStyle/>
                    <a:p>
                      <a:pPr marL="8890" algn="ctr">
                        <a:lnSpc>
                          <a:spcPct val="100000"/>
                        </a:lnSpc>
                        <a:spcBef>
                          <a:spcPts val="1325"/>
                        </a:spcBef>
                      </a:pPr>
                      <a:r>
                        <a:rPr sz="4100" spc="20" dirty="0">
                          <a:solidFill>
                            <a:srgbClr val="EBEBEB"/>
                          </a:solidFill>
                          <a:latin typeface="Courier New"/>
                          <a:cs typeface="Courier New"/>
                        </a:rPr>
                        <a:t>2a</a:t>
                      </a:r>
                      <a:endParaRPr sz="4100">
                        <a:latin typeface="Courier New"/>
                        <a:cs typeface="Courier New"/>
                      </a:endParaRPr>
                    </a:p>
                  </a:txBody>
                  <a:tcPr marL="0" marR="0" marT="168275" marB="0">
                    <a:lnL w="19050">
                      <a:solidFill>
                        <a:srgbClr val="FFFFFF"/>
                      </a:solidFill>
                      <a:prstDash val="solid"/>
                    </a:lnL>
                    <a:lnB w="19050">
                      <a:solidFill>
                        <a:srgbClr val="FFFFFF"/>
                      </a:solidFill>
                      <a:prstDash val="solid"/>
                    </a:lnB>
                    <a:solidFill>
                      <a:srgbClr val="AC6C82"/>
                    </a:solidFill>
                  </a:tcPr>
                </a:tc>
                <a:extLst>
                  <a:ext uri="{0D108BD9-81ED-4DB2-BD59-A6C34878D82A}">
                    <a16:rowId xmlns:a16="http://schemas.microsoft.com/office/drawing/2014/main" val="10000"/>
                  </a:ext>
                </a:extLst>
              </a:tr>
              <a:tr h="1046734">
                <a:tc>
                  <a:txBody>
                    <a:bodyPr/>
                    <a:lstStyle/>
                    <a:p>
                      <a:pPr marL="200025">
                        <a:lnSpc>
                          <a:spcPct val="100000"/>
                        </a:lnSpc>
                        <a:spcBef>
                          <a:spcPts val="1395"/>
                        </a:spcBef>
                      </a:pPr>
                      <a:r>
                        <a:rPr sz="4100" spc="20" dirty="0">
                          <a:solidFill>
                            <a:srgbClr val="EBEBEB"/>
                          </a:solidFill>
                          <a:latin typeface="Courier New"/>
                          <a:cs typeface="Courier New"/>
                        </a:rPr>
                        <a:t>54</a:t>
                      </a:r>
                      <a:endParaRPr sz="4100">
                        <a:latin typeface="Courier New"/>
                        <a:cs typeface="Courier New"/>
                      </a:endParaRPr>
                    </a:p>
                  </a:txBody>
                  <a:tcPr marL="0" marR="0" marT="177165" marB="0">
                    <a:lnR w="28575">
                      <a:solidFill>
                        <a:srgbClr val="FFFFFF"/>
                      </a:solidFill>
                      <a:prstDash val="solid"/>
                    </a:lnR>
                    <a:lnT w="19050">
                      <a:solidFill>
                        <a:srgbClr val="FFFFFF"/>
                      </a:solidFill>
                      <a:prstDash val="solid"/>
                    </a:lnT>
                    <a:lnB w="19050">
                      <a:solidFill>
                        <a:srgbClr val="FFFFFF"/>
                      </a:solidFill>
                      <a:prstDash val="solid"/>
                    </a:lnB>
                    <a:solidFill>
                      <a:srgbClr val="AC6C82"/>
                    </a:solidFill>
                  </a:tcPr>
                </a:tc>
                <a:tc>
                  <a:txBody>
                    <a:bodyPr/>
                    <a:lstStyle/>
                    <a:p>
                      <a:pPr algn="ctr">
                        <a:lnSpc>
                          <a:spcPct val="100000"/>
                        </a:lnSpc>
                        <a:spcBef>
                          <a:spcPts val="1395"/>
                        </a:spcBef>
                      </a:pPr>
                      <a:r>
                        <a:rPr sz="4100" spc="20" dirty="0">
                          <a:solidFill>
                            <a:srgbClr val="EBEBEB"/>
                          </a:solidFill>
                          <a:latin typeface="Courier New"/>
                          <a:cs typeface="Courier New"/>
                        </a:rPr>
                        <a:t>a3</a:t>
                      </a:r>
                      <a:endParaRPr sz="4100">
                        <a:latin typeface="Courier New"/>
                        <a:cs typeface="Courier New"/>
                      </a:endParaRPr>
                    </a:p>
                  </a:txBody>
                  <a:tcPr marL="0" marR="0" marT="177165" marB="0">
                    <a:lnL w="28575">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AC6C82"/>
                    </a:solidFill>
                  </a:tcPr>
                </a:tc>
                <a:tc>
                  <a:txBody>
                    <a:bodyPr/>
                    <a:lstStyle/>
                    <a:p>
                      <a:pPr marL="8890" algn="ctr">
                        <a:lnSpc>
                          <a:spcPct val="100000"/>
                        </a:lnSpc>
                        <a:spcBef>
                          <a:spcPts val="1395"/>
                        </a:spcBef>
                      </a:pPr>
                      <a:r>
                        <a:rPr sz="4100" spc="20" dirty="0">
                          <a:solidFill>
                            <a:srgbClr val="EBEBEB"/>
                          </a:solidFill>
                          <a:latin typeface="Courier New"/>
                          <a:cs typeface="Courier New"/>
                        </a:rPr>
                        <a:t>6c</a:t>
                      </a:r>
                      <a:endParaRPr sz="4100">
                        <a:latin typeface="Courier New"/>
                        <a:cs typeface="Courier New"/>
                      </a:endParaRPr>
                    </a:p>
                  </a:txBody>
                  <a:tcPr marL="0" marR="0" marT="177165" marB="0">
                    <a:lnL w="19050">
                      <a:solidFill>
                        <a:srgbClr val="FFFFFF"/>
                      </a:solidFill>
                      <a:prstDash val="solid"/>
                    </a:lnL>
                    <a:lnT w="19050">
                      <a:solidFill>
                        <a:srgbClr val="FFFFFF"/>
                      </a:solidFill>
                      <a:prstDash val="solid"/>
                    </a:lnT>
                    <a:lnB w="19050">
                      <a:solidFill>
                        <a:srgbClr val="FFFFFF"/>
                      </a:solidFill>
                      <a:prstDash val="solid"/>
                    </a:lnB>
                    <a:solidFill>
                      <a:srgbClr val="AC6C82"/>
                    </a:solidFill>
                  </a:tcPr>
                </a:tc>
                <a:extLst>
                  <a:ext uri="{0D108BD9-81ED-4DB2-BD59-A6C34878D82A}">
                    <a16:rowId xmlns:a16="http://schemas.microsoft.com/office/drawing/2014/main" val="10001"/>
                  </a:ext>
                </a:extLst>
              </a:tr>
              <a:tr h="1036621">
                <a:tc>
                  <a:txBody>
                    <a:bodyPr/>
                    <a:lstStyle/>
                    <a:p>
                      <a:pPr marL="200025">
                        <a:lnSpc>
                          <a:spcPct val="100000"/>
                        </a:lnSpc>
                        <a:spcBef>
                          <a:spcPts val="1330"/>
                        </a:spcBef>
                      </a:pPr>
                      <a:r>
                        <a:rPr sz="4100" spc="20" dirty="0">
                          <a:solidFill>
                            <a:srgbClr val="EBEBEB"/>
                          </a:solidFill>
                          <a:latin typeface="Courier New"/>
                          <a:cs typeface="Courier New"/>
                        </a:rPr>
                        <a:t>2c</a:t>
                      </a:r>
                      <a:endParaRPr sz="4100">
                        <a:latin typeface="Courier New"/>
                        <a:cs typeface="Courier New"/>
                      </a:endParaRPr>
                    </a:p>
                  </a:txBody>
                  <a:tcPr marL="0" marR="0" marT="168910" marB="0">
                    <a:lnR w="28575">
                      <a:solidFill>
                        <a:srgbClr val="FFFFFF"/>
                      </a:solidFill>
                      <a:prstDash val="solid"/>
                    </a:lnR>
                    <a:lnT w="19050">
                      <a:solidFill>
                        <a:srgbClr val="FFFFFF"/>
                      </a:solidFill>
                      <a:prstDash val="solid"/>
                    </a:lnT>
                    <a:lnB w="12700">
                      <a:solidFill>
                        <a:srgbClr val="FFFFFF"/>
                      </a:solidFill>
                      <a:prstDash val="solid"/>
                    </a:lnB>
                    <a:solidFill>
                      <a:srgbClr val="AC6C82"/>
                    </a:solidFill>
                  </a:tcPr>
                </a:tc>
                <a:tc>
                  <a:txBody>
                    <a:bodyPr/>
                    <a:lstStyle/>
                    <a:p>
                      <a:pPr marL="10795" algn="ctr">
                        <a:lnSpc>
                          <a:spcPct val="100000"/>
                        </a:lnSpc>
                        <a:spcBef>
                          <a:spcPts val="1330"/>
                        </a:spcBef>
                      </a:pPr>
                      <a:r>
                        <a:rPr sz="4100" spc="20" dirty="0">
                          <a:solidFill>
                            <a:srgbClr val="EBEBEB"/>
                          </a:solidFill>
                          <a:latin typeface="Courier New"/>
                          <a:cs typeface="Courier New"/>
                        </a:rPr>
                        <a:t>39</a:t>
                      </a:r>
                      <a:endParaRPr sz="4100">
                        <a:latin typeface="Courier New"/>
                        <a:cs typeface="Courier New"/>
                      </a:endParaRPr>
                    </a:p>
                  </a:txBody>
                  <a:tcPr marL="0" marR="0" marT="168910" marB="0">
                    <a:lnL w="28575">
                      <a:solidFill>
                        <a:srgbClr val="FFFFFF"/>
                      </a:solidFill>
                      <a:prstDash val="solid"/>
                    </a:lnL>
                    <a:lnR w="19050">
                      <a:solidFill>
                        <a:srgbClr val="FFFFFF"/>
                      </a:solidFill>
                      <a:prstDash val="solid"/>
                    </a:lnR>
                    <a:lnT w="19050">
                      <a:solidFill>
                        <a:srgbClr val="FFFFFF"/>
                      </a:solidFill>
                      <a:prstDash val="solid"/>
                    </a:lnT>
                    <a:lnB w="12700">
                      <a:solidFill>
                        <a:srgbClr val="FFFFFF"/>
                      </a:solidFill>
                      <a:prstDash val="solid"/>
                    </a:lnB>
                    <a:solidFill>
                      <a:srgbClr val="AC6C82"/>
                    </a:solidFill>
                  </a:tcPr>
                </a:tc>
                <a:tc>
                  <a:txBody>
                    <a:bodyPr/>
                    <a:lstStyle/>
                    <a:p>
                      <a:pPr marL="8890" algn="ctr">
                        <a:lnSpc>
                          <a:spcPct val="100000"/>
                        </a:lnSpc>
                        <a:spcBef>
                          <a:spcPts val="1385"/>
                        </a:spcBef>
                      </a:pPr>
                      <a:r>
                        <a:rPr sz="4100" spc="20" dirty="0">
                          <a:solidFill>
                            <a:srgbClr val="EBEBEB"/>
                          </a:solidFill>
                          <a:latin typeface="Courier New"/>
                          <a:cs typeface="Courier New"/>
                        </a:rPr>
                        <a:t>76</a:t>
                      </a:r>
                      <a:endParaRPr sz="4100">
                        <a:latin typeface="Courier New"/>
                        <a:cs typeface="Courier New"/>
                      </a:endParaRPr>
                    </a:p>
                  </a:txBody>
                  <a:tcPr marL="0" marR="0" marT="175895" marB="0">
                    <a:lnL w="19050">
                      <a:solidFill>
                        <a:srgbClr val="FFFFFF"/>
                      </a:solidFill>
                      <a:prstDash val="solid"/>
                    </a:lnL>
                    <a:lnT w="19050">
                      <a:solidFill>
                        <a:srgbClr val="FFFFFF"/>
                      </a:solidFill>
                      <a:prstDash val="solid"/>
                    </a:lnT>
                    <a:lnB w="12700">
                      <a:solidFill>
                        <a:srgbClr val="FFFFFF"/>
                      </a:solidFill>
                      <a:prstDash val="solid"/>
                    </a:lnB>
                    <a:solidFill>
                      <a:srgbClr val="AC6C82"/>
                    </a:solidFill>
                  </a:tcPr>
                </a:tc>
                <a:extLst>
                  <a:ext uri="{0D108BD9-81ED-4DB2-BD59-A6C34878D82A}">
                    <a16:rowId xmlns:a16="http://schemas.microsoft.com/office/drawing/2014/main" val="10002"/>
                  </a:ext>
                </a:extLst>
              </a:tr>
              <a:tr h="1045542">
                <a:tc>
                  <a:txBody>
                    <a:bodyPr/>
                    <a:lstStyle/>
                    <a:p>
                      <a:pPr marL="200025">
                        <a:lnSpc>
                          <a:spcPct val="100000"/>
                        </a:lnSpc>
                        <a:spcBef>
                          <a:spcPts val="1370"/>
                        </a:spcBef>
                      </a:pPr>
                      <a:r>
                        <a:rPr sz="4100" spc="20" dirty="0">
                          <a:solidFill>
                            <a:srgbClr val="EBEBEB"/>
                          </a:solidFill>
                          <a:latin typeface="Courier New"/>
                          <a:cs typeface="Courier New"/>
                        </a:rPr>
                        <a:t>b1</a:t>
                      </a:r>
                      <a:endParaRPr sz="4100">
                        <a:latin typeface="Courier New"/>
                        <a:cs typeface="Courier New"/>
                      </a:endParaRPr>
                    </a:p>
                  </a:txBody>
                  <a:tcPr marL="0" marR="0" marT="173990" marB="0">
                    <a:lnR w="28575">
                      <a:solidFill>
                        <a:srgbClr val="FFFFFF"/>
                      </a:solidFill>
                      <a:prstDash val="solid"/>
                    </a:lnR>
                    <a:lnT w="12700">
                      <a:solidFill>
                        <a:srgbClr val="FFFFFF"/>
                      </a:solidFill>
                      <a:prstDash val="solid"/>
                    </a:lnT>
                    <a:solidFill>
                      <a:srgbClr val="AC6C82"/>
                    </a:solidFill>
                  </a:tcPr>
                </a:tc>
                <a:tc>
                  <a:txBody>
                    <a:bodyPr/>
                    <a:lstStyle/>
                    <a:p>
                      <a:pPr marL="10795" algn="ctr">
                        <a:lnSpc>
                          <a:spcPct val="100000"/>
                        </a:lnSpc>
                        <a:spcBef>
                          <a:spcPts val="1370"/>
                        </a:spcBef>
                      </a:pPr>
                      <a:r>
                        <a:rPr sz="4100" spc="20" dirty="0">
                          <a:solidFill>
                            <a:srgbClr val="EBEBEB"/>
                          </a:solidFill>
                          <a:latin typeface="Courier New"/>
                          <a:cs typeface="Courier New"/>
                        </a:rPr>
                        <a:t>39</a:t>
                      </a:r>
                      <a:endParaRPr sz="4100">
                        <a:latin typeface="Courier New"/>
                        <a:cs typeface="Courier New"/>
                      </a:endParaRPr>
                    </a:p>
                  </a:txBody>
                  <a:tcPr marL="0" marR="0" marT="173990" marB="0">
                    <a:lnL w="28575">
                      <a:solidFill>
                        <a:srgbClr val="FFFFFF"/>
                      </a:solidFill>
                      <a:prstDash val="solid"/>
                    </a:lnL>
                    <a:lnR w="19050">
                      <a:solidFill>
                        <a:srgbClr val="FFFFFF"/>
                      </a:solidFill>
                      <a:prstDash val="solid"/>
                    </a:lnR>
                    <a:lnT w="12700">
                      <a:solidFill>
                        <a:srgbClr val="FFFFFF"/>
                      </a:solidFill>
                      <a:prstDash val="solid"/>
                    </a:lnT>
                    <a:solidFill>
                      <a:srgbClr val="AC6C82"/>
                    </a:solidFill>
                  </a:tcPr>
                </a:tc>
                <a:tc>
                  <a:txBody>
                    <a:bodyPr/>
                    <a:lstStyle/>
                    <a:p>
                      <a:pPr marL="8890" algn="ctr">
                        <a:lnSpc>
                          <a:spcPct val="100000"/>
                        </a:lnSpc>
                        <a:spcBef>
                          <a:spcPts val="1445"/>
                        </a:spcBef>
                      </a:pPr>
                      <a:r>
                        <a:rPr sz="4100" spc="20" dirty="0">
                          <a:solidFill>
                            <a:srgbClr val="EBEBEB"/>
                          </a:solidFill>
                          <a:latin typeface="Courier New"/>
                          <a:cs typeface="Courier New"/>
                        </a:rPr>
                        <a:t>05</a:t>
                      </a:r>
                      <a:endParaRPr sz="4100">
                        <a:latin typeface="Courier New"/>
                        <a:cs typeface="Courier New"/>
                      </a:endParaRPr>
                    </a:p>
                  </a:txBody>
                  <a:tcPr marL="0" marR="0" marT="183515" marB="0">
                    <a:lnL w="19050">
                      <a:solidFill>
                        <a:srgbClr val="FFFFFF"/>
                      </a:solidFill>
                      <a:prstDash val="solid"/>
                    </a:lnL>
                    <a:lnT w="12700">
                      <a:solidFill>
                        <a:srgbClr val="FFFFFF"/>
                      </a:solidFill>
                      <a:prstDash val="solid"/>
                    </a:lnT>
                    <a:solidFill>
                      <a:srgbClr val="AC6C8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882190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567566" y="233630"/>
            <a:ext cx="8969375" cy="1680845"/>
            <a:chOff x="5567566" y="233630"/>
            <a:chExt cx="8969375" cy="1680845"/>
          </a:xfrm>
        </p:grpSpPr>
        <p:pic>
          <p:nvPicPr>
            <p:cNvPr id="3" name="object 3"/>
            <p:cNvPicPr/>
            <p:nvPr/>
          </p:nvPicPr>
          <p:blipFill>
            <a:blip r:embed="rId2" cstate="print"/>
            <a:stretch>
              <a:fillRect/>
            </a:stretch>
          </p:blipFill>
          <p:spPr>
            <a:xfrm>
              <a:off x="5567566" y="233630"/>
              <a:ext cx="8968967" cy="1680250"/>
            </a:xfrm>
            <a:prstGeom prst="rect">
              <a:avLst/>
            </a:prstGeom>
          </p:spPr>
        </p:pic>
        <p:sp>
          <p:nvSpPr>
            <p:cNvPr id="4" name="object 4"/>
            <p:cNvSpPr/>
            <p:nvPr/>
          </p:nvSpPr>
          <p:spPr>
            <a:xfrm>
              <a:off x="5619921" y="265039"/>
              <a:ext cx="8864600" cy="1576070"/>
            </a:xfrm>
            <a:custGeom>
              <a:avLst/>
              <a:gdLst/>
              <a:ahLst/>
              <a:cxnLst/>
              <a:rect l="l" t="t" r="r" b="b"/>
              <a:pathLst>
                <a:path w="8864600" h="1576070">
                  <a:moveTo>
                    <a:pt x="8526622" y="0"/>
                  </a:moveTo>
                  <a:lnTo>
                    <a:pt x="337635" y="0"/>
                  </a:lnTo>
                  <a:lnTo>
                    <a:pt x="270448" y="258"/>
                  </a:lnTo>
                  <a:lnTo>
                    <a:pt x="216264" y="2069"/>
                  </a:lnTo>
                  <a:lnTo>
                    <a:pt x="173226" y="6983"/>
                  </a:lnTo>
                  <a:lnTo>
                    <a:pt x="99090" y="36501"/>
                  </a:lnTo>
                  <a:lnTo>
                    <a:pt x="64384" y="64393"/>
                  </a:lnTo>
                  <a:lnTo>
                    <a:pt x="36491" y="99098"/>
                  </a:lnTo>
                  <a:lnTo>
                    <a:pt x="16545" y="139482"/>
                  </a:lnTo>
                  <a:lnTo>
                    <a:pt x="2068" y="216268"/>
                  </a:lnTo>
                  <a:lnTo>
                    <a:pt x="258" y="270452"/>
                  </a:lnTo>
                  <a:lnTo>
                    <a:pt x="0" y="337644"/>
                  </a:lnTo>
                  <a:lnTo>
                    <a:pt x="0" y="1237909"/>
                  </a:lnTo>
                  <a:lnTo>
                    <a:pt x="258" y="1305097"/>
                  </a:lnTo>
                  <a:lnTo>
                    <a:pt x="2068" y="1359281"/>
                  </a:lnTo>
                  <a:lnTo>
                    <a:pt x="6979" y="1402319"/>
                  </a:lnTo>
                  <a:lnTo>
                    <a:pt x="36491" y="1476454"/>
                  </a:lnTo>
                  <a:lnTo>
                    <a:pt x="64384" y="1511160"/>
                  </a:lnTo>
                  <a:lnTo>
                    <a:pt x="99090" y="1539053"/>
                  </a:lnTo>
                  <a:lnTo>
                    <a:pt x="139477" y="1559000"/>
                  </a:lnTo>
                  <a:lnTo>
                    <a:pt x="216264" y="1573477"/>
                  </a:lnTo>
                  <a:lnTo>
                    <a:pt x="270448" y="1575287"/>
                  </a:lnTo>
                  <a:lnTo>
                    <a:pt x="337635" y="1575545"/>
                  </a:lnTo>
                  <a:lnTo>
                    <a:pt x="8526622" y="1575545"/>
                  </a:lnTo>
                  <a:lnTo>
                    <a:pt x="8593808" y="1575287"/>
                  </a:lnTo>
                  <a:lnTo>
                    <a:pt x="8647994" y="1573477"/>
                  </a:lnTo>
                  <a:lnTo>
                    <a:pt x="8691033" y="1568565"/>
                  </a:lnTo>
                  <a:lnTo>
                    <a:pt x="8765168" y="1539053"/>
                  </a:lnTo>
                  <a:lnTo>
                    <a:pt x="8799872" y="1511160"/>
                  </a:lnTo>
                  <a:lnTo>
                    <a:pt x="8827765" y="1476454"/>
                  </a:lnTo>
                  <a:lnTo>
                    <a:pt x="8847711" y="1436068"/>
                  </a:lnTo>
                  <a:lnTo>
                    <a:pt x="8862187" y="1359281"/>
                  </a:lnTo>
                  <a:lnTo>
                    <a:pt x="8863997" y="1305097"/>
                  </a:lnTo>
                  <a:lnTo>
                    <a:pt x="8864255" y="1237909"/>
                  </a:lnTo>
                  <a:lnTo>
                    <a:pt x="8864255" y="337644"/>
                  </a:lnTo>
                  <a:lnTo>
                    <a:pt x="8863997" y="270452"/>
                  </a:lnTo>
                  <a:lnTo>
                    <a:pt x="8862187" y="216268"/>
                  </a:lnTo>
                  <a:lnTo>
                    <a:pt x="8857276" y="173231"/>
                  </a:lnTo>
                  <a:lnTo>
                    <a:pt x="8827765" y="99098"/>
                  </a:lnTo>
                  <a:lnTo>
                    <a:pt x="8799872" y="64393"/>
                  </a:lnTo>
                  <a:lnTo>
                    <a:pt x="8765168" y="36501"/>
                  </a:lnTo>
                  <a:lnTo>
                    <a:pt x="8724783" y="16554"/>
                  </a:lnTo>
                  <a:lnTo>
                    <a:pt x="8647994" y="2069"/>
                  </a:lnTo>
                  <a:lnTo>
                    <a:pt x="8593808" y="258"/>
                  </a:lnTo>
                  <a:lnTo>
                    <a:pt x="8526622" y="0"/>
                  </a:lnTo>
                  <a:close/>
                </a:path>
              </a:pathLst>
            </a:custGeom>
            <a:solidFill>
              <a:srgbClr val="455C7A"/>
            </a:solidFill>
          </p:spPr>
          <p:txBody>
            <a:bodyPr wrap="square" lIns="0" tIns="0" rIns="0" bIns="0" rtlCol="0"/>
            <a:lstStyle/>
            <a:p>
              <a:endParaRPr/>
            </a:p>
          </p:txBody>
        </p:sp>
        <p:pic>
          <p:nvPicPr>
            <p:cNvPr id="5" name="object 5"/>
            <p:cNvPicPr/>
            <p:nvPr/>
          </p:nvPicPr>
          <p:blipFill>
            <a:blip r:embed="rId3" cstate="print"/>
            <a:stretch>
              <a:fillRect/>
            </a:stretch>
          </p:blipFill>
          <p:spPr>
            <a:xfrm>
              <a:off x="7078318" y="732961"/>
              <a:ext cx="5936992" cy="837670"/>
            </a:xfrm>
            <a:prstGeom prst="rect">
              <a:avLst/>
            </a:prstGeom>
          </p:spPr>
        </p:pic>
      </p:grpSp>
      <p:sp>
        <p:nvSpPr>
          <p:cNvPr id="6" name="object 6"/>
          <p:cNvSpPr txBox="1">
            <a:spLocks noGrp="1"/>
          </p:cNvSpPr>
          <p:nvPr>
            <p:ph type="title"/>
          </p:nvPr>
        </p:nvSpPr>
        <p:spPr>
          <a:xfrm>
            <a:off x="7090762" y="475748"/>
            <a:ext cx="5923280" cy="1081405"/>
          </a:xfrm>
          <a:prstGeom prst="rect">
            <a:avLst/>
          </a:prstGeom>
        </p:spPr>
        <p:txBody>
          <a:bodyPr vert="horz" wrap="square" lIns="0" tIns="15875" rIns="0" bIns="0" rtlCol="0">
            <a:spAutoFit/>
          </a:bodyPr>
          <a:lstStyle/>
          <a:p>
            <a:pPr marL="12700">
              <a:lnSpc>
                <a:spcPct val="100000"/>
              </a:lnSpc>
              <a:spcBef>
                <a:spcPts val="125"/>
              </a:spcBef>
            </a:pPr>
            <a:r>
              <a:rPr sz="6900" b="0" spc="360" dirty="0">
                <a:solidFill>
                  <a:srgbClr val="FFFFFF"/>
                </a:solidFill>
                <a:latin typeface="Tahoma"/>
                <a:cs typeface="Tahoma"/>
              </a:rPr>
              <a:t>AddRoundKey</a:t>
            </a:r>
            <a:endParaRPr sz="6900">
              <a:latin typeface="Tahoma"/>
              <a:cs typeface="Tahoma"/>
            </a:endParaRPr>
          </a:p>
        </p:txBody>
      </p:sp>
      <p:sp>
        <p:nvSpPr>
          <p:cNvPr id="7" name="object 7"/>
          <p:cNvSpPr txBox="1"/>
          <p:nvPr/>
        </p:nvSpPr>
        <p:spPr>
          <a:xfrm>
            <a:off x="9216332" y="3767806"/>
            <a:ext cx="630555" cy="609600"/>
          </a:xfrm>
          <a:prstGeom prst="rect">
            <a:avLst/>
          </a:prstGeom>
        </p:spPr>
        <p:txBody>
          <a:bodyPr vert="horz" wrap="square" lIns="0" tIns="0" rIns="0" bIns="0" rtlCol="0">
            <a:spAutoFit/>
          </a:bodyPr>
          <a:lstStyle/>
          <a:p>
            <a:pPr>
              <a:lnSpc>
                <a:spcPts val="4645"/>
              </a:lnSpc>
            </a:pPr>
            <a:r>
              <a:rPr sz="4100" spc="20" dirty="0">
                <a:solidFill>
                  <a:srgbClr val="EBEBEB"/>
                </a:solidFill>
                <a:latin typeface="Courier New"/>
                <a:cs typeface="Courier New"/>
              </a:rPr>
              <a:t>e0</a:t>
            </a:r>
            <a:endParaRPr sz="4100">
              <a:latin typeface="Courier New"/>
              <a:cs typeface="Courier New"/>
            </a:endParaRPr>
          </a:p>
        </p:txBody>
      </p:sp>
      <p:sp>
        <p:nvSpPr>
          <p:cNvPr id="8" name="object 8"/>
          <p:cNvSpPr txBox="1"/>
          <p:nvPr/>
        </p:nvSpPr>
        <p:spPr>
          <a:xfrm>
            <a:off x="9216332" y="4826879"/>
            <a:ext cx="630555" cy="609600"/>
          </a:xfrm>
          <a:prstGeom prst="rect">
            <a:avLst/>
          </a:prstGeom>
        </p:spPr>
        <p:txBody>
          <a:bodyPr vert="horz" wrap="square" lIns="0" tIns="0" rIns="0" bIns="0" rtlCol="0">
            <a:spAutoFit/>
          </a:bodyPr>
          <a:lstStyle/>
          <a:p>
            <a:pPr>
              <a:lnSpc>
                <a:spcPts val="4645"/>
              </a:lnSpc>
            </a:pPr>
            <a:r>
              <a:rPr sz="4100" spc="20" dirty="0">
                <a:solidFill>
                  <a:srgbClr val="EBEBEB"/>
                </a:solidFill>
                <a:latin typeface="Courier New"/>
                <a:cs typeface="Courier New"/>
              </a:rPr>
              <a:t>cb</a:t>
            </a:r>
            <a:endParaRPr sz="4100">
              <a:latin typeface="Courier New"/>
              <a:cs typeface="Courier New"/>
            </a:endParaRPr>
          </a:p>
        </p:txBody>
      </p:sp>
      <p:sp>
        <p:nvSpPr>
          <p:cNvPr id="9" name="object 9"/>
          <p:cNvSpPr txBox="1"/>
          <p:nvPr/>
        </p:nvSpPr>
        <p:spPr>
          <a:xfrm>
            <a:off x="9216332" y="5865315"/>
            <a:ext cx="630555" cy="609600"/>
          </a:xfrm>
          <a:prstGeom prst="rect">
            <a:avLst/>
          </a:prstGeom>
        </p:spPr>
        <p:txBody>
          <a:bodyPr vert="horz" wrap="square" lIns="0" tIns="0" rIns="0" bIns="0" rtlCol="0">
            <a:spAutoFit/>
          </a:bodyPr>
          <a:lstStyle/>
          <a:p>
            <a:pPr>
              <a:lnSpc>
                <a:spcPts val="4645"/>
              </a:lnSpc>
            </a:pPr>
            <a:r>
              <a:rPr sz="4100" spc="20" dirty="0">
                <a:solidFill>
                  <a:srgbClr val="EBEBEB"/>
                </a:solidFill>
                <a:latin typeface="Courier New"/>
                <a:cs typeface="Courier New"/>
              </a:rPr>
              <a:t>19</a:t>
            </a:r>
            <a:endParaRPr sz="4100">
              <a:latin typeface="Courier New"/>
              <a:cs typeface="Courier New"/>
            </a:endParaRPr>
          </a:p>
        </p:txBody>
      </p:sp>
      <p:sp>
        <p:nvSpPr>
          <p:cNvPr id="10" name="object 10"/>
          <p:cNvSpPr txBox="1"/>
          <p:nvPr/>
        </p:nvSpPr>
        <p:spPr>
          <a:xfrm>
            <a:off x="9216332" y="6906864"/>
            <a:ext cx="630555" cy="609600"/>
          </a:xfrm>
          <a:prstGeom prst="rect">
            <a:avLst/>
          </a:prstGeom>
        </p:spPr>
        <p:txBody>
          <a:bodyPr vert="horz" wrap="square" lIns="0" tIns="0" rIns="0" bIns="0" rtlCol="0">
            <a:spAutoFit/>
          </a:bodyPr>
          <a:lstStyle/>
          <a:p>
            <a:pPr>
              <a:lnSpc>
                <a:spcPts val="4645"/>
              </a:lnSpc>
            </a:pPr>
            <a:r>
              <a:rPr sz="4100" spc="20" dirty="0">
                <a:solidFill>
                  <a:srgbClr val="EBEBEB"/>
                </a:solidFill>
                <a:latin typeface="Courier New"/>
                <a:cs typeface="Courier New"/>
              </a:rPr>
              <a:t>9a</a:t>
            </a:r>
            <a:endParaRPr sz="4100">
              <a:latin typeface="Courier New"/>
              <a:cs typeface="Courier New"/>
            </a:endParaRPr>
          </a:p>
        </p:txBody>
      </p:sp>
      <p:sp>
        <p:nvSpPr>
          <p:cNvPr id="11" name="object 11"/>
          <p:cNvSpPr txBox="1"/>
          <p:nvPr/>
        </p:nvSpPr>
        <p:spPr>
          <a:xfrm>
            <a:off x="10272091" y="3778588"/>
            <a:ext cx="630555" cy="609600"/>
          </a:xfrm>
          <a:prstGeom prst="rect">
            <a:avLst/>
          </a:prstGeom>
        </p:spPr>
        <p:txBody>
          <a:bodyPr vert="horz" wrap="square" lIns="0" tIns="0" rIns="0" bIns="0" rtlCol="0">
            <a:spAutoFit/>
          </a:bodyPr>
          <a:lstStyle/>
          <a:p>
            <a:pPr>
              <a:lnSpc>
                <a:spcPts val="4645"/>
              </a:lnSpc>
            </a:pPr>
            <a:r>
              <a:rPr sz="4100" spc="20" dirty="0">
                <a:solidFill>
                  <a:srgbClr val="EBEBEB"/>
                </a:solidFill>
                <a:latin typeface="Courier New"/>
                <a:cs typeface="Courier New"/>
              </a:rPr>
              <a:t>48</a:t>
            </a:r>
            <a:endParaRPr sz="4100">
              <a:latin typeface="Courier New"/>
              <a:cs typeface="Courier New"/>
            </a:endParaRPr>
          </a:p>
        </p:txBody>
      </p:sp>
      <p:sp>
        <p:nvSpPr>
          <p:cNvPr id="12" name="object 12"/>
          <p:cNvSpPr txBox="1"/>
          <p:nvPr/>
        </p:nvSpPr>
        <p:spPr>
          <a:xfrm>
            <a:off x="10272091" y="4826879"/>
            <a:ext cx="630555" cy="609600"/>
          </a:xfrm>
          <a:prstGeom prst="rect">
            <a:avLst/>
          </a:prstGeom>
        </p:spPr>
        <p:txBody>
          <a:bodyPr vert="horz" wrap="square" lIns="0" tIns="0" rIns="0" bIns="0" rtlCol="0">
            <a:spAutoFit/>
          </a:bodyPr>
          <a:lstStyle/>
          <a:p>
            <a:pPr>
              <a:lnSpc>
                <a:spcPts val="4645"/>
              </a:lnSpc>
            </a:pPr>
            <a:r>
              <a:rPr sz="4100" spc="20" dirty="0">
                <a:solidFill>
                  <a:srgbClr val="EBEBEB"/>
                </a:solidFill>
                <a:latin typeface="Courier New"/>
                <a:cs typeface="Courier New"/>
              </a:rPr>
              <a:t>f8</a:t>
            </a:r>
            <a:endParaRPr sz="4100">
              <a:latin typeface="Courier New"/>
              <a:cs typeface="Courier New"/>
            </a:endParaRPr>
          </a:p>
        </p:txBody>
      </p:sp>
      <p:sp>
        <p:nvSpPr>
          <p:cNvPr id="13" name="object 13"/>
          <p:cNvSpPr txBox="1"/>
          <p:nvPr/>
        </p:nvSpPr>
        <p:spPr>
          <a:xfrm>
            <a:off x="10272091" y="5865315"/>
            <a:ext cx="630555" cy="609600"/>
          </a:xfrm>
          <a:prstGeom prst="rect">
            <a:avLst/>
          </a:prstGeom>
        </p:spPr>
        <p:txBody>
          <a:bodyPr vert="horz" wrap="square" lIns="0" tIns="0" rIns="0" bIns="0" rtlCol="0">
            <a:spAutoFit/>
          </a:bodyPr>
          <a:lstStyle/>
          <a:p>
            <a:pPr>
              <a:lnSpc>
                <a:spcPts val="4645"/>
              </a:lnSpc>
            </a:pPr>
            <a:r>
              <a:rPr sz="4100" spc="20" dirty="0">
                <a:solidFill>
                  <a:srgbClr val="EBEBEB"/>
                </a:solidFill>
                <a:latin typeface="Courier New"/>
                <a:cs typeface="Courier New"/>
              </a:rPr>
              <a:t>d3</a:t>
            </a:r>
            <a:endParaRPr sz="4100">
              <a:latin typeface="Courier New"/>
              <a:cs typeface="Courier New"/>
            </a:endParaRPr>
          </a:p>
        </p:txBody>
      </p:sp>
      <p:sp>
        <p:nvSpPr>
          <p:cNvPr id="14" name="object 14"/>
          <p:cNvSpPr txBox="1"/>
          <p:nvPr/>
        </p:nvSpPr>
        <p:spPr>
          <a:xfrm>
            <a:off x="10272091" y="6906864"/>
            <a:ext cx="630555" cy="609600"/>
          </a:xfrm>
          <a:prstGeom prst="rect">
            <a:avLst/>
          </a:prstGeom>
        </p:spPr>
        <p:txBody>
          <a:bodyPr vert="horz" wrap="square" lIns="0" tIns="0" rIns="0" bIns="0" rtlCol="0">
            <a:spAutoFit/>
          </a:bodyPr>
          <a:lstStyle/>
          <a:p>
            <a:pPr>
              <a:lnSpc>
                <a:spcPts val="4645"/>
              </a:lnSpc>
            </a:pPr>
            <a:r>
              <a:rPr sz="4100" spc="20" dirty="0">
                <a:solidFill>
                  <a:srgbClr val="EBEBEB"/>
                </a:solidFill>
                <a:latin typeface="Courier New"/>
                <a:cs typeface="Courier New"/>
              </a:rPr>
              <a:t>7a</a:t>
            </a:r>
            <a:endParaRPr sz="4100">
              <a:latin typeface="Courier New"/>
              <a:cs typeface="Courier New"/>
            </a:endParaRPr>
          </a:p>
        </p:txBody>
      </p:sp>
      <p:sp>
        <p:nvSpPr>
          <p:cNvPr id="15" name="object 15"/>
          <p:cNvSpPr txBox="1"/>
          <p:nvPr/>
        </p:nvSpPr>
        <p:spPr>
          <a:xfrm>
            <a:off x="11313131" y="3778588"/>
            <a:ext cx="630555" cy="609600"/>
          </a:xfrm>
          <a:prstGeom prst="rect">
            <a:avLst/>
          </a:prstGeom>
        </p:spPr>
        <p:txBody>
          <a:bodyPr vert="horz" wrap="square" lIns="0" tIns="0" rIns="0" bIns="0" rtlCol="0">
            <a:spAutoFit/>
          </a:bodyPr>
          <a:lstStyle/>
          <a:p>
            <a:pPr>
              <a:lnSpc>
                <a:spcPts val="4645"/>
              </a:lnSpc>
            </a:pPr>
            <a:r>
              <a:rPr sz="4100" spc="20" dirty="0">
                <a:solidFill>
                  <a:srgbClr val="EBEBEB"/>
                </a:solidFill>
                <a:latin typeface="Courier New"/>
                <a:cs typeface="Courier New"/>
              </a:rPr>
              <a:t>28</a:t>
            </a:r>
            <a:endParaRPr sz="4100">
              <a:latin typeface="Courier New"/>
              <a:cs typeface="Courier New"/>
            </a:endParaRPr>
          </a:p>
        </p:txBody>
      </p:sp>
      <p:sp>
        <p:nvSpPr>
          <p:cNvPr id="16" name="object 16"/>
          <p:cNvSpPr txBox="1"/>
          <p:nvPr/>
        </p:nvSpPr>
        <p:spPr>
          <a:xfrm>
            <a:off x="11313131" y="4826879"/>
            <a:ext cx="630555" cy="609600"/>
          </a:xfrm>
          <a:prstGeom prst="rect">
            <a:avLst/>
          </a:prstGeom>
        </p:spPr>
        <p:txBody>
          <a:bodyPr vert="horz" wrap="square" lIns="0" tIns="0" rIns="0" bIns="0" rtlCol="0">
            <a:spAutoFit/>
          </a:bodyPr>
          <a:lstStyle/>
          <a:p>
            <a:pPr>
              <a:lnSpc>
                <a:spcPts val="4645"/>
              </a:lnSpc>
            </a:pPr>
            <a:r>
              <a:rPr sz="4100" spc="20" dirty="0">
                <a:solidFill>
                  <a:srgbClr val="EBEBEB"/>
                </a:solidFill>
                <a:latin typeface="Courier New"/>
                <a:cs typeface="Courier New"/>
              </a:rPr>
              <a:t>06</a:t>
            </a:r>
            <a:endParaRPr sz="4100">
              <a:latin typeface="Courier New"/>
              <a:cs typeface="Courier New"/>
            </a:endParaRPr>
          </a:p>
        </p:txBody>
      </p:sp>
      <p:sp>
        <p:nvSpPr>
          <p:cNvPr id="17" name="object 17"/>
          <p:cNvSpPr txBox="1"/>
          <p:nvPr/>
        </p:nvSpPr>
        <p:spPr>
          <a:xfrm>
            <a:off x="11313131" y="5868114"/>
            <a:ext cx="630555" cy="609600"/>
          </a:xfrm>
          <a:prstGeom prst="rect">
            <a:avLst/>
          </a:prstGeom>
        </p:spPr>
        <p:txBody>
          <a:bodyPr vert="horz" wrap="square" lIns="0" tIns="0" rIns="0" bIns="0" rtlCol="0">
            <a:spAutoFit/>
          </a:bodyPr>
          <a:lstStyle/>
          <a:p>
            <a:pPr>
              <a:lnSpc>
                <a:spcPts val="4645"/>
              </a:lnSpc>
            </a:pPr>
            <a:r>
              <a:rPr sz="4100" spc="20" dirty="0">
                <a:solidFill>
                  <a:srgbClr val="EBEBEB"/>
                </a:solidFill>
                <a:latin typeface="Courier New"/>
                <a:cs typeface="Courier New"/>
              </a:rPr>
              <a:t>26</a:t>
            </a:r>
            <a:endParaRPr sz="4100">
              <a:latin typeface="Courier New"/>
              <a:cs typeface="Courier New"/>
            </a:endParaRPr>
          </a:p>
        </p:txBody>
      </p:sp>
      <p:sp>
        <p:nvSpPr>
          <p:cNvPr id="18" name="object 18"/>
          <p:cNvSpPr txBox="1"/>
          <p:nvPr/>
        </p:nvSpPr>
        <p:spPr>
          <a:xfrm>
            <a:off x="11313131" y="6916405"/>
            <a:ext cx="630555" cy="609600"/>
          </a:xfrm>
          <a:prstGeom prst="rect">
            <a:avLst/>
          </a:prstGeom>
        </p:spPr>
        <p:txBody>
          <a:bodyPr vert="horz" wrap="square" lIns="0" tIns="0" rIns="0" bIns="0" rtlCol="0">
            <a:spAutoFit/>
          </a:bodyPr>
          <a:lstStyle/>
          <a:p>
            <a:pPr>
              <a:lnSpc>
                <a:spcPts val="4645"/>
              </a:lnSpc>
            </a:pPr>
            <a:r>
              <a:rPr sz="4100" spc="20" dirty="0">
                <a:solidFill>
                  <a:srgbClr val="EBEBEB"/>
                </a:solidFill>
                <a:latin typeface="Courier New"/>
                <a:cs typeface="Courier New"/>
              </a:rPr>
              <a:t>4c</a:t>
            </a:r>
            <a:endParaRPr sz="4100">
              <a:latin typeface="Courier New"/>
              <a:cs typeface="Courier New"/>
            </a:endParaRPr>
          </a:p>
        </p:txBody>
      </p:sp>
      <p:graphicFrame>
        <p:nvGraphicFramePr>
          <p:cNvPr id="19" name="object 19"/>
          <p:cNvGraphicFramePr>
            <a:graphicFrameLocks noGrp="1"/>
          </p:cNvGraphicFramePr>
          <p:nvPr/>
        </p:nvGraphicFramePr>
        <p:xfrm>
          <a:off x="7960545" y="3564442"/>
          <a:ext cx="4183380" cy="4169509"/>
        </p:xfrm>
        <a:graphic>
          <a:graphicData uri="http://schemas.openxmlformats.org/drawingml/2006/table">
            <a:tbl>
              <a:tblPr firstRow="1" bandRow="1">
                <a:tableStyleId>{2D5ABB26-0587-4C30-8999-92F81FD0307C}</a:tableStyleId>
              </a:tblPr>
              <a:tblGrid>
                <a:gridCol w="1043305">
                  <a:extLst>
                    <a:ext uri="{9D8B030D-6E8A-4147-A177-3AD203B41FA5}">
                      <a16:colId xmlns:a16="http://schemas.microsoft.com/office/drawing/2014/main" val="20000"/>
                    </a:ext>
                  </a:extLst>
                </a:gridCol>
                <a:gridCol w="1056005">
                  <a:extLst>
                    <a:ext uri="{9D8B030D-6E8A-4147-A177-3AD203B41FA5}">
                      <a16:colId xmlns:a16="http://schemas.microsoft.com/office/drawing/2014/main" val="20001"/>
                    </a:ext>
                  </a:extLst>
                </a:gridCol>
                <a:gridCol w="1048385">
                  <a:extLst>
                    <a:ext uri="{9D8B030D-6E8A-4147-A177-3AD203B41FA5}">
                      <a16:colId xmlns:a16="http://schemas.microsoft.com/office/drawing/2014/main" val="20002"/>
                    </a:ext>
                  </a:extLst>
                </a:gridCol>
                <a:gridCol w="1035685">
                  <a:extLst>
                    <a:ext uri="{9D8B030D-6E8A-4147-A177-3AD203B41FA5}">
                      <a16:colId xmlns:a16="http://schemas.microsoft.com/office/drawing/2014/main" val="20003"/>
                    </a:ext>
                  </a:extLst>
                </a:gridCol>
              </a:tblGrid>
              <a:tr h="1035843">
                <a:tc rowSpan="3">
                  <a:txBody>
                    <a:bodyPr/>
                    <a:lstStyle/>
                    <a:p>
                      <a:pPr marL="200025">
                        <a:lnSpc>
                          <a:spcPct val="100000"/>
                        </a:lnSpc>
                        <a:spcBef>
                          <a:spcPts val="1330"/>
                        </a:spcBef>
                      </a:pPr>
                      <a:r>
                        <a:rPr sz="4100" spc="20" dirty="0">
                          <a:solidFill>
                            <a:srgbClr val="EBEBEB"/>
                          </a:solidFill>
                          <a:latin typeface="Courier New"/>
                          <a:cs typeface="Courier New"/>
                        </a:rPr>
                        <a:t>a4</a:t>
                      </a:r>
                      <a:endParaRPr sz="4100">
                        <a:latin typeface="Courier New"/>
                        <a:cs typeface="Courier New"/>
                      </a:endParaRPr>
                    </a:p>
                    <a:p>
                      <a:pPr marL="200025" marR="204470">
                        <a:lnSpc>
                          <a:spcPts val="8260"/>
                        </a:lnSpc>
                        <a:spcBef>
                          <a:spcPts val="835"/>
                        </a:spcBef>
                      </a:pPr>
                      <a:r>
                        <a:rPr sz="4100" dirty="0">
                          <a:solidFill>
                            <a:srgbClr val="EBEBEB"/>
                          </a:solidFill>
                          <a:latin typeface="Courier New"/>
                          <a:cs typeface="Courier New"/>
                        </a:rPr>
                        <a:t>9c  7f</a:t>
                      </a:r>
                      <a:endParaRPr sz="4100">
                        <a:latin typeface="Courier New"/>
                        <a:cs typeface="Courier New"/>
                      </a:endParaRPr>
                    </a:p>
                  </a:txBody>
                  <a:tcPr marL="0" marR="0" marT="168910" marB="0">
                    <a:lnR w="28575">
                      <a:solidFill>
                        <a:srgbClr val="FFFFFF"/>
                      </a:solidFill>
                      <a:prstDash val="solid"/>
                    </a:lnR>
                    <a:lnB w="28575">
                      <a:solidFill>
                        <a:srgbClr val="FFFFFF"/>
                      </a:solidFill>
                      <a:prstDash val="solid"/>
                    </a:lnB>
                    <a:solidFill>
                      <a:srgbClr val="6B283B"/>
                    </a:solidFill>
                  </a:tcPr>
                </a:tc>
                <a:tc rowSpan="3">
                  <a:txBody>
                    <a:bodyPr/>
                    <a:lstStyle/>
                    <a:p>
                      <a:pPr marL="212090">
                        <a:lnSpc>
                          <a:spcPct val="100000"/>
                        </a:lnSpc>
                        <a:spcBef>
                          <a:spcPts val="1325"/>
                        </a:spcBef>
                      </a:pPr>
                      <a:r>
                        <a:rPr sz="4100" spc="20" dirty="0">
                          <a:solidFill>
                            <a:srgbClr val="EBEBEB"/>
                          </a:solidFill>
                          <a:latin typeface="Courier New"/>
                          <a:cs typeface="Courier New"/>
                        </a:rPr>
                        <a:t>68</a:t>
                      </a:r>
                      <a:endParaRPr sz="4100">
                        <a:latin typeface="Courier New"/>
                        <a:cs typeface="Courier New"/>
                      </a:endParaRPr>
                    </a:p>
                    <a:p>
                      <a:pPr marL="212090" marR="204470">
                        <a:lnSpc>
                          <a:spcPct val="166200"/>
                        </a:lnSpc>
                        <a:spcBef>
                          <a:spcPts val="165"/>
                        </a:spcBef>
                      </a:pPr>
                      <a:r>
                        <a:rPr sz="4100" dirty="0">
                          <a:solidFill>
                            <a:srgbClr val="EBEBEB"/>
                          </a:solidFill>
                          <a:latin typeface="Courier New"/>
                          <a:cs typeface="Courier New"/>
                        </a:rPr>
                        <a:t>9f  35</a:t>
                      </a:r>
                      <a:endParaRPr sz="4100">
                        <a:latin typeface="Courier New"/>
                        <a:cs typeface="Courier New"/>
                      </a:endParaRPr>
                    </a:p>
                  </a:txBody>
                  <a:tcPr marL="0" marR="0" marT="168275" marB="0">
                    <a:lnL w="28575">
                      <a:solidFill>
                        <a:srgbClr val="FFFFFF"/>
                      </a:solidFill>
                      <a:prstDash val="solid"/>
                    </a:lnL>
                    <a:lnR w="28575">
                      <a:solidFill>
                        <a:srgbClr val="FFFFFF"/>
                      </a:solidFill>
                      <a:prstDash val="solid"/>
                    </a:lnR>
                    <a:lnB w="28575">
                      <a:solidFill>
                        <a:srgbClr val="FFFFFF"/>
                      </a:solidFill>
                      <a:prstDash val="solid"/>
                    </a:lnB>
                    <a:solidFill>
                      <a:srgbClr val="6B283B"/>
                    </a:solidFill>
                  </a:tcPr>
                </a:tc>
                <a:tc gridSpan="2">
                  <a:txBody>
                    <a:bodyPr/>
                    <a:lstStyle/>
                    <a:p>
                      <a:pPr marL="212090">
                        <a:lnSpc>
                          <a:spcPct val="100000"/>
                        </a:lnSpc>
                        <a:spcBef>
                          <a:spcPts val="1325"/>
                        </a:spcBef>
                      </a:pPr>
                      <a:r>
                        <a:rPr sz="4100" spc="20" dirty="0">
                          <a:solidFill>
                            <a:srgbClr val="EBEBEB"/>
                          </a:solidFill>
                          <a:latin typeface="Courier New"/>
                          <a:cs typeface="Courier New"/>
                        </a:rPr>
                        <a:t>6b</a:t>
                      </a:r>
                      <a:r>
                        <a:rPr sz="4100" spc="700" dirty="0">
                          <a:solidFill>
                            <a:srgbClr val="EBEBEB"/>
                          </a:solidFill>
                          <a:latin typeface="Courier New"/>
                          <a:cs typeface="Courier New"/>
                        </a:rPr>
                        <a:t> </a:t>
                      </a:r>
                      <a:r>
                        <a:rPr sz="4100" spc="20" dirty="0">
                          <a:solidFill>
                            <a:srgbClr val="EBEBEB"/>
                          </a:solidFill>
                          <a:latin typeface="Courier New"/>
                          <a:cs typeface="Courier New"/>
                        </a:rPr>
                        <a:t>02</a:t>
                      </a:r>
                      <a:endParaRPr sz="4100">
                        <a:latin typeface="Courier New"/>
                        <a:cs typeface="Courier New"/>
                      </a:endParaRPr>
                    </a:p>
                  </a:txBody>
                  <a:tcPr marL="0" marR="0" marT="168275" marB="0">
                    <a:lnL w="28575">
                      <a:solidFill>
                        <a:srgbClr val="FFFFFF"/>
                      </a:solidFill>
                      <a:prstDash val="solid"/>
                    </a:lnL>
                    <a:lnB w="12700">
                      <a:solidFill>
                        <a:srgbClr val="455C7A"/>
                      </a:solidFill>
                      <a:prstDash val="solid"/>
                    </a:lnB>
                    <a:solidFill>
                      <a:srgbClr val="6B283B"/>
                    </a:solidFill>
                  </a:tcPr>
                </a:tc>
                <a:tc hMerge="1">
                  <a:txBody>
                    <a:bodyPr/>
                    <a:lstStyle/>
                    <a:p>
                      <a:endParaRPr/>
                    </a:p>
                  </a:txBody>
                  <a:tcPr marL="0" marR="0" marT="0" marB="0"/>
                </a:tc>
                <a:extLst>
                  <a:ext uri="{0D108BD9-81ED-4DB2-BD59-A6C34878D82A}">
                    <a16:rowId xmlns:a16="http://schemas.microsoft.com/office/drawing/2014/main" val="10000"/>
                  </a:ext>
                </a:extLst>
              </a:tr>
              <a:tr h="1048523">
                <a:tc vMerge="1">
                  <a:txBody>
                    <a:bodyPr/>
                    <a:lstStyle/>
                    <a:p>
                      <a:endParaRPr/>
                    </a:p>
                  </a:txBody>
                  <a:tcPr marL="0" marR="0" marT="168910" marB="0">
                    <a:lnR w="28575">
                      <a:solidFill>
                        <a:srgbClr val="FFFFFF"/>
                      </a:solidFill>
                      <a:prstDash val="solid"/>
                    </a:lnR>
                    <a:lnB w="28575">
                      <a:solidFill>
                        <a:srgbClr val="FFFFFF"/>
                      </a:solidFill>
                      <a:prstDash val="solid"/>
                    </a:lnB>
                    <a:solidFill>
                      <a:srgbClr val="6B283B"/>
                    </a:solidFill>
                  </a:tcPr>
                </a:tc>
                <a:tc vMerge="1">
                  <a:txBody>
                    <a:bodyPr/>
                    <a:lstStyle/>
                    <a:p>
                      <a:endParaRPr/>
                    </a:p>
                  </a:txBody>
                  <a:tcPr marL="0" marR="0" marT="168275" marB="0">
                    <a:lnL w="28575">
                      <a:solidFill>
                        <a:srgbClr val="FFFFFF"/>
                      </a:solidFill>
                      <a:prstDash val="solid"/>
                    </a:lnL>
                    <a:lnR w="28575">
                      <a:solidFill>
                        <a:srgbClr val="FFFFFF"/>
                      </a:solidFill>
                      <a:prstDash val="solid"/>
                    </a:lnR>
                    <a:lnB w="28575">
                      <a:solidFill>
                        <a:srgbClr val="FFFFFF"/>
                      </a:solidFill>
                      <a:prstDash val="solid"/>
                    </a:lnB>
                    <a:solidFill>
                      <a:srgbClr val="6B283B"/>
                    </a:solidFill>
                  </a:tcPr>
                </a:tc>
                <a:tc rowSpan="2">
                  <a:txBody>
                    <a:bodyPr/>
                    <a:lstStyle/>
                    <a:p>
                      <a:pPr marL="212090">
                        <a:lnSpc>
                          <a:spcPct val="100000"/>
                        </a:lnSpc>
                        <a:spcBef>
                          <a:spcPts val="1510"/>
                        </a:spcBef>
                      </a:pPr>
                      <a:r>
                        <a:rPr sz="4100" spc="20" dirty="0">
                          <a:solidFill>
                            <a:srgbClr val="EBEBEB"/>
                          </a:solidFill>
                          <a:latin typeface="Courier New"/>
                          <a:cs typeface="Courier New"/>
                        </a:rPr>
                        <a:t>5b</a:t>
                      </a:r>
                      <a:endParaRPr sz="4100">
                        <a:latin typeface="Courier New"/>
                        <a:cs typeface="Courier New"/>
                      </a:endParaRPr>
                    </a:p>
                    <a:p>
                      <a:pPr marL="212090">
                        <a:lnSpc>
                          <a:spcPct val="100000"/>
                        </a:lnSpc>
                        <a:spcBef>
                          <a:spcPts val="3254"/>
                        </a:spcBef>
                      </a:pPr>
                      <a:r>
                        <a:rPr sz="4100" spc="20" dirty="0">
                          <a:solidFill>
                            <a:srgbClr val="EBEBEB"/>
                          </a:solidFill>
                          <a:latin typeface="Courier New"/>
                          <a:cs typeface="Courier New"/>
                        </a:rPr>
                        <a:t>ea</a:t>
                      </a:r>
                      <a:endParaRPr sz="4100">
                        <a:latin typeface="Courier New"/>
                        <a:cs typeface="Courier New"/>
                      </a:endParaRPr>
                    </a:p>
                  </a:txBody>
                  <a:tcPr marL="0" marR="0" marT="191770" marB="0">
                    <a:lnL w="28575">
                      <a:solidFill>
                        <a:srgbClr val="FFFFFF"/>
                      </a:solidFill>
                      <a:prstDash val="solid"/>
                    </a:lnL>
                    <a:lnT w="12700">
                      <a:solidFill>
                        <a:srgbClr val="455C7A"/>
                      </a:solidFill>
                      <a:prstDash val="solid"/>
                    </a:lnT>
                    <a:lnB w="28575">
                      <a:solidFill>
                        <a:srgbClr val="FFFFFF"/>
                      </a:solidFill>
                      <a:prstDash val="solid"/>
                    </a:lnB>
                    <a:solidFill>
                      <a:srgbClr val="6B283B"/>
                    </a:solidFill>
                  </a:tcPr>
                </a:tc>
                <a:tc>
                  <a:txBody>
                    <a:bodyPr/>
                    <a:lstStyle/>
                    <a:p>
                      <a:pPr marL="5080" algn="ctr">
                        <a:lnSpc>
                          <a:spcPct val="100000"/>
                        </a:lnSpc>
                        <a:spcBef>
                          <a:spcPts val="1430"/>
                        </a:spcBef>
                      </a:pPr>
                      <a:r>
                        <a:rPr sz="4100" spc="20" dirty="0">
                          <a:solidFill>
                            <a:srgbClr val="EBEBEB"/>
                          </a:solidFill>
                          <a:latin typeface="Courier New"/>
                          <a:cs typeface="Courier New"/>
                        </a:rPr>
                        <a:t>6a</a:t>
                      </a:r>
                      <a:endParaRPr sz="4100">
                        <a:latin typeface="Courier New"/>
                        <a:cs typeface="Courier New"/>
                      </a:endParaRPr>
                    </a:p>
                  </a:txBody>
                  <a:tcPr marL="0" marR="0" marT="181610" marB="0">
                    <a:lnT w="12700">
                      <a:solidFill>
                        <a:srgbClr val="455C7A"/>
                      </a:solidFill>
                      <a:prstDash val="solid"/>
                    </a:lnT>
                    <a:lnB w="12700">
                      <a:solidFill>
                        <a:srgbClr val="455C7A"/>
                      </a:solidFill>
                      <a:prstDash val="solid"/>
                    </a:lnB>
                    <a:solidFill>
                      <a:srgbClr val="6B283B"/>
                    </a:solidFill>
                  </a:tcPr>
                </a:tc>
                <a:extLst>
                  <a:ext uri="{0D108BD9-81ED-4DB2-BD59-A6C34878D82A}">
                    <a16:rowId xmlns:a16="http://schemas.microsoft.com/office/drawing/2014/main" val="10001"/>
                  </a:ext>
                </a:extLst>
              </a:tr>
              <a:tr h="1054224">
                <a:tc vMerge="1">
                  <a:txBody>
                    <a:bodyPr/>
                    <a:lstStyle/>
                    <a:p>
                      <a:endParaRPr/>
                    </a:p>
                  </a:txBody>
                  <a:tcPr marL="0" marR="0" marT="168910" marB="0">
                    <a:lnR w="28575">
                      <a:solidFill>
                        <a:srgbClr val="FFFFFF"/>
                      </a:solidFill>
                      <a:prstDash val="solid"/>
                    </a:lnR>
                    <a:lnB w="28575">
                      <a:solidFill>
                        <a:srgbClr val="FFFFFF"/>
                      </a:solidFill>
                      <a:prstDash val="solid"/>
                    </a:lnB>
                    <a:solidFill>
                      <a:srgbClr val="6B283B"/>
                    </a:solidFill>
                  </a:tcPr>
                </a:tc>
                <a:tc vMerge="1">
                  <a:txBody>
                    <a:bodyPr/>
                    <a:lstStyle/>
                    <a:p>
                      <a:endParaRPr/>
                    </a:p>
                  </a:txBody>
                  <a:tcPr marL="0" marR="0" marT="168275" marB="0">
                    <a:lnL w="28575">
                      <a:solidFill>
                        <a:srgbClr val="FFFFFF"/>
                      </a:solidFill>
                      <a:prstDash val="solid"/>
                    </a:lnL>
                    <a:lnR w="28575">
                      <a:solidFill>
                        <a:srgbClr val="FFFFFF"/>
                      </a:solidFill>
                      <a:prstDash val="solid"/>
                    </a:lnR>
                    <a:lnB w="28575">
                      <a:solidFill>
                        <a:srgbClr val="FFFFFF"/>
                      </a:solidFill>
                      <a:prstDash val="solid"/>
                    </a:lnB>
                    <a:solidFill>
                      <a:srgbClr val="6B283B"/>
                    </a:solidFill>
                  </a:tcPr>
                </a:tc>
                <a:tc vMerge="1">
                  <a:txBody>
                    <a:bodyPr/>
                    <a:lstStyle/>
                    <a:p>
                      <a:endParaRPr/>
                    </a:p>
                  </a:txBody>
                  <a:tcPr marL="0" marR="0" marT="191770" marB="0">
                    <a:lnL w="28575">
                      <a:solidFill>
                        <a:srgbClr val="FFFFFF"/>
                      </a:solidFill>
                      <a:prstDash val="solid"/>
                    </a:lnL>
                    <a:lnT w="12700">
                      <a:solidFill>
                        <a:srgbClr val="455C7A"/>
                      </a:solidFill>
                      <a:prstDash val="solid"/>
                    </a:lnT>
                    <a:lnB w="28575">
                      <a:solidFill>
                        <a:srgbClr val="FFFFFF"/>
                      </a:solidFill>
                      <a:prstDash val="solid"/>
                    </a:lnB>
                    <a:solidFill>
                      <a:srgbClr val="6B283B"/>
                    </a:solidFill>
                  </a:tcPr>
                </a:tc>
                <a:tc>
                  <a:txBody>
                    <a:bodyPr/>
                    <a:lstStyle/>
                    <a:p>
                      <a:pPr marL="5080" algn="ctr">
                        <a:lnSpc>
                          <a:spcPct val="100000"/>
                        </a:lnSpc>
                        <a:spcBef>
                          <a:spcPts val="1430"/>
                        </a:spcBef>
                      </a:pPr>
                      <a:r>
                        <a:rPr sz="4100" spc="20" dirty="0">
                          <a:solidFill>
                            <a:srgbClr val="EBEBEB"/>
                          </a:solidFill>
                          <a:latin typeface="Courier New"/>
                          <a:cs typeface="Courier New"/>
                        </a:rPr>
                        <a:t>50</a:t>
                      </a:r>
                      <a:endParaRPr sz="4100">
                        <a:latin typeface="Courier New"/>
                        <a:cs typeface="Courier New"/>
                      </a:endParaRPr>
                    </a:p>
                  </a:txBody>
                  <a:tcPr marL="0" marR="0" marT="181610" marB="0">
                    <a:lnT w="12700">
                      <a:solidFill>
                        <a:srgbClr val="455C7A"/>
                      </a:solidFill>
                      <a:prstDash val="solid"/>
                    </a:lnT>
                    <a:lnB w="28575">
                      <a:solidFill>
                        <a:srgbClr val="FFFFFF"/>
                      </a:solidFill>
                      <a:prstDash val="solid"/>
                    </a:lnB>
                    <a:solidFill>
                      <a:srgbClr val="6B283B"/>
                    </a:solidFill>
                  </a:tcPr>
                </a:tc>
                <a:extLst>
                  <a:ext uri="{0D108BD9-81ED-4DB2-BD59-A6C34878D82A}">
                    <a16:rowId xmlns:a16="http://schemas.microsoft.com/office/drawing/2014/main" val="10002"/>
                  </a:ext>
                </a:extLst>
              </a:tr>
              <a:tr h="1030919">
                <a:tc>
                  <a:txBody>
                    <a:bodyPr/>
                    <a:lstStyle/>
                    <a:p>
                      <a:pPr marL="200025">
                        <a:lnSpc>
                          <a:spcPct val="100000"/>
                        </a:lnSpc>
                        <a:spcBef>
                          <a:spcPts val="1410"/>
                        </a:spcBef>
                      </a:pPr>
                      <a:r>
                        <a:rPr sz="4100" spc="20" dirty="0">
                          <a:solidFill>
                            <a:srgbClr val="EBEBEB"/>
                          </a:solidFill>
                          <a:latin typeface="Courier New"/>
                          <a:cs typeface="Courier New"/>
                        </a:rPr>
                        <a:t>f2</a:t>
                      </a:r>
                      <a:endParaRPr sz="4100">
                        <a:latin typeface="Courier New"/>
                        <a:cs typeface="Courier New"/>
                      </a:endParaRPr>
                    </a:p>
                  </a:txBody>
                  <a:tcPr marL="0" marR="0" marT="179070" marB="0">
                    <a:lnR w="28575">
                      <a:solidFill>
                        <a:srgbClr val="FFFFFF"/>
                      </a:solidFill>
                      <a:prstDash val="solid"/>
                    </a:lnR>
                    <a:lnT w="28575">
                      <a:solidFill>
                        <a:srgbClr val="FFFFFF"/>
                      </a:solidFill>
                      <a:prstDash val="solid"/>
                    </a:lnT>
                    <a:solidFill>
                      <a:srgbClr val="6B283B"/>
                    </a:solidFill>
                  </a:tcPr>
                </a:tc>
                <a:tc>
                  <a:txBody>
                    <a:bodyPr/>
                    <a:lstStyle/>
                    <a:p>
                      <a:pPr marL="212090">
                        <a:lnSpc>
                          <a:spcPct val="100000"/>
                        </a:lnSpc>
                        <a:spcBef>
                          <a:spcPts val="1330"/>
                        </a:spcBef>
                      </a:pPr>
                      <a:r>
                        <a:rPr sz="4100" spc="20" dirty="0">
                          <a:solidFill>
                            <a:srgbClr val="EBEBEB"/>
                          </a:solidFill>
                          <a:latin typeface="Courier New"/>
                          <a:cs typeface="Courier New"/>
                        </a:rPr>
                        <a:t>2b</a:t>
                      </a:r>
                      <a:endParaRPr sz="4100">
                        <a:latin typeface="Courier New"/>
                        <a:cs typeface="Courier New"/>
                      </a:endParaRPr>
                    </a:p>
                  </a:txBody>
                  <a:tcPr marL="0" marR="0" marT="168910" marB="0">
                    <a:lnL w="28575">
                      <a:solidFill>
                        <a:srgbClr val="FFFFFF"/>
                      </a:solidFill>
                      <a:prstDash val="solid"/>
                    </a:lnL>
                    <a:lnR w="28575">
                      <a:solidFill>
                        <a:srgbClr val="FFFFFF"/>
                      </a:solidFill>
                      <a:prstDash val="solid"/>
                    </a:lnR>
                    <a:lnT w="28575">
                      <a:solidFill>
                        <a:srgbClr val="FFFFFF"/>
                      </a:solidFill>
                      <a:prstDash val="solid"/>
                    </a:lnT>
                    <a:solidFill>
                      <a:srgbClr val="6B283B"/>
                    </a:solidFill>
                  </a:tcPr>
                </a:tc>
                <a:tc gridSpan="2">
                  <a:txBody>
                    <a:bodyPr/>
                    <a:lstStyle/>
                    <a:p>
                      <a:pPr marL="212090">
                        <a:lnSpc>
                          <a:spcPct val="100000"/>
                        </a:lnSpc>
                        <a:spcBef>
                          <a:spcPts val="1330"/>
                        </a:spcBef>
                      </a:pPr>
                      <a:r>
                        <a:rPr sz="4100" spc="20" dirty="0">
                          <a:solidFill>
                            <a:srgbClr val="EBEBEB"/>
                          </a:solidFill>
                          <a:latin typeface="Courier New"/>
                          <a:cs typeface="Courier New"/>
                        </a:rPr>
                        <a:t>43</a:t>
                      </a:r>
                      <a:r>
                        <a:rPr sz="4100" spc="700" dirty="0">
                          <a:solidFill>
                            <a:srgbClr val="EBEBEB"/>
                          </a:solidFill>
                          <a:latin typeface="Courier New"/>
                          <a:cs typeface="Courier New"/>
                        </a:rPr>
                        <a:t> </a:t>
                      </a:r>
                      <a:r>
                        <a:rPr sz="4100" spc="20" dirty="0">
                          <a:solidFill>
                            <a:srgbClr val="EBEBEB"/>
                          </a:solidFill>
                          <a:latin typeface="Courier New"/>
                          <a:cs typeface="Courier New"/>
                        </a:rPr>
                        <a:t>49</a:t>
                      </a:r>
                      <a:endParaRPr sz="4100">
                        <a:latin typeface="Courier New"/>
                        <a:cs typeface="Courier New"/>
                      </a:endParaRPr>
                    </a:p>
                  </a:txBody>
                  <a:tcPr marL="0" marR="0" marT="168910" marB="0">
                    <a:lnL w="28575">
                      <a:solidFill>
                        <a:srgbClr val="FFFFFF"/>
                      </a:solidFill>
                      <a:prstDash val="solid"/>
                    </a:lnL>
                    <a:lnT w="28575">
                      <a:solidFill>
                        <a:srgbClr val="FFFFFF"/>
                      </a:solidFill>
                      <a:prstDash val="solid"/>
                    </a:lnT>
                    <a:solidFill>
                      <a:srgbClr val="6B283B"/>
                    </a:solidFill>
                  </a:tcPr>
                </a:tc>
                <a:tc hMerge="1">
                  <a:txBody>
                    <a:bodyPr/>
                    <a:lstStyle/>
                    <a:p>
                      <a:endParaRPr/>
                    </a:p>
                  </a:txBody>
                  <a:tcPr marL="0" marR="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709220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221980" y="236421"/>
            <a:ext cx="3660140" cy="1282065"/>
          </a:xfrm>
          <a:prstGeom prst="rect">
            <a:avLst/>
          </a:prstGeom>
        </p:spPr>
        <p:txBody>
          <a:bodyPr vert="horz" wrap="square" lIns="0" tIns="12065" rIns="0" bIns="0" rtlCol="0">
            <a:spAutoFit/>
          </a:bodyPr>
          <a:lstStyle/>
          <a:p>
            <a:pPr marL="12700">
              <a:lnSpc>
                <a:spcPct val="100000"/>
              </a:lnSpc>
              <a:spcBef>
                <a:spcPts val="95"/>
              </a:spcBef>
            </a:pPr>
            <a:r>
              <a:rPr spc="-585" dirty="0"/>
              <a:t>R</a:t>
            </a:r>
            <a:r>
              <a:rPr spc="-459" dirty="0"/>
              <a:t>o</a:t>
            </a:r>
            <a:r>
              <a:rPr spc="-290" dirty="0"/>
              <a:t>un</a:t>
            </a:r>
            <a:r>
              <a:rPr spc="-135" dirty="0"/>
              <a:t>d</a:t>
            </a:r>
            <a:r>
              <a:rPr spc="-345" dirty="0"/>
              <a:t>s</a:t>
            </a:r>
          </a:p>
        </p:txBody>
      </p:sp>
      <p:sp>
        <p:nvSpPr>
          <p:cNvPr id="15" name="object 15"/>
          <p:cNvSpPr txBox="1"/>
          <p:nvPr/>
        </p:nvSpPr>
        <p:spPr>
          <a:xfrm>
            <a:off x="3920263" y="2125797"/>
            <a:ext cx="11497945" cy="2836545"/>
          </a:xfrm>
          <a:prstGeom prst="rect">
            <a:avLst/>
          </a:prstGeom>
        </p:spPr>
        <p:txBody>
          <a:bodyPr vert="horz" wrap="square" lIns="0" tIns="5715" rIns="0" bIns="0" rtlCol="0">
            <a:spAutoFit/>
          </a:bodyPr>
          <a:lstStyle/>
          <a:p>
            <a:pPr marL="12700" marR="5080">
              <a:lnSpc>
                <a:spcPct val="101600"/>
              </a:lnSpc>
              <a:spcBef>
                <a:spcPts val="45"/>
              </a:spcBef>
            </a:pPr>
            <a:r>
              <a:rPr sz="3450" spc="-325" dirty="0">
                <a:solidFill>
                  <a:srgbClr val="535353"/>
                </a:solidFill>
                <a:latin typeface="Tahoma"/>
                <a:cs typeface="Tahoma"/>
              </a:rPr>
              <a:t>I</a:t>
            </a:r>
            <a:r>
              <a:rPr sz="3450" spc="-120" dirty="0">
                <a:solidFill>
                  <a:srgbClr val="535353"/>
                </a:solidFill>
                <a:latin typeface="Tahoma"/>
                <a:cs typeface="Tahoma"/>
              </a:rPr>
              <a:t> </a:t>
            </a:r>
            <a:r>
              <a:rPr sz="3450" spc="175" dirty="0">
                <a:solidFill>
                  <a:srgbClr val="535353"/>
                </a:solidFill>
                <a:latin typeface="Tahoma"/>
                <a:cs typeface="Tahoma"/>
              </a:rPr>
              <a:t>passi</a:t>
            </a:r>
            <a:r>
              <a:rPr sz="3450" spc="-120" dirty="0">
                <a:solidFill>
                  <a:srgbClr val="535353"/>
                </a:solidFill>
                <a:latin typeface="Tahoma"/>
                <a:cs typeface="Tahoma"/>
              </a:rPr>
              <a:t> </a:t>
            </a:r>
            <a:r>
              <a:rPr sz="3450" spc="85" dirty="0">
                <a:solidFill>
                  <a:srgbClr val="535353"/>
                </a:solidFill>
                <a:latin typeface="Tahoma"/>
                <a:cs typeface="Tahoma"/>
              </a:rPr>
              <a:t>visti</a:t>
            </a:r>
            <a:r>
              <a:rPr sz="3450" spc="-120" dirty="0">
                <a:solidFill>
                  <a:srgbClr val="535353"/>
                </a:solidFill>
                <a:latin typeface="Tahoma"/>
                <a:cs typeface="Tahoma"/>
              </a:rPr>
              <a:t> </a:t>
            </a:r>
            <a:r>
              <a:rPr sz="3450" spc="15" dirty="0">
                <a:solidFill>
                  <a:srgbClr val="535353"/>
                </a:solidFill>
                <a:latin typeface="Tahoma"/>
                <a:cs typeface="Tahoma"/>
              </a:rPr>
              <a:t>fi</a:t>
            </a:r>
            <a:r>
              <a:rPr sz="3450" spc="60" dirty="0">
                <a:solidFill>
                  <a:srgbClr val="535353"/>
                </a:solidFill>
                <a:latin typeface="Tahoma"/>
                <a:cs typeface="Tahoma"/>
              </a:rPr>
              <a:t>n</a:t>
            </a:r>
            <a:r>
              <a:rPr sz="3450" spc="-120" dirty="0">
                <a:solidFill>
                  <a:srgbClr val="535353"/>
                </a:solidFill>
                <a:latin typeface="Tahoma"/>
                <a:cs typeface="Tahoma"/>
              </a:rPr>
              <a:t> </a:t>
            </a:r>
            <a:r>
              <a:rPr sz="3450" spc="90" dirty="0">
                <a:solidFill>
                  <a:srgbClr val="535353"/>
                </a:solidFill>
                <a:latin typeface="Tahoma"/>
                <a:cs typeface="Tahoma"/>
              </a:rPr>
              <a:t>ora</a:t>
            </a:r>
            <a:r>
              <a:rPr sz="3450" spc="-120" dirty="0">
                <a:solidFill>
                  <a:srgbClr val="535353"/>
                </a:solidFill>
                <a:latin typeface="Tahoma"/>
                <a:cs typeface="Tahoma"/>
              </a:rPr>
              <a:t> </a:t>
            </a:r>
            <a:r>
              <a:rPr sz="3450" spc="114" dirty="0">
                <a:solidFill>
                  <a:srgbClr val="535353"/>
                </a:solidFill>
                <a:latin typeface="Tahoma"/>
                <a:cs typeface="Tahoma"/>
              </a:rPr>
              <a:t>vengono</a:t>
            </a:r>
            <a:r>
              <a:rPr sz="3450" spc="-120" dirty="0">
                <a:solidFill>
                  <a:srgbClr val="535353"/>
                </a:solidFill>
                <a:latin typeface="Tahoma"/>
                <a:cs typeface="Tahoma"/>
              </a:rPr>
              <a:t> </a:t>
            </a:r>
            <a:r>
              <a:rPr sz="3450" spc="120" dirty="0">
                <a:solidFill>
                  <a:srgbClr val="535353"/>
                </a:solidFill>
                <a:latin typeface="Tahoma"/>
                <a:cs typeface="Tahoma"/>
              </a:rPr>
              <a:t>applicati</a:t>
            </a:r>
            <a:r>
              <a:rPr sz="3450" spc="-120" dirty="0">
                <a:solidFill>
                  <a:srgbClr val="535353"/>
                </a:solidFill>
                <a:latin typeface="Tahoma"/>
                <a:cs typeface="Tahoma"/>
              </a:rPr>
              <a:t> </a:t>
            </a:r>
            <a:r>
              <a:rPr sz="3450" spc="80" dirty="0">
                <a:solidFill>
                  <a:srgbClr val="535353"/>
                </a:solidFill>
                <a:latin typeface="Tahoma"/>
                <a:cs typeface="Tahoma"/>
              </a:rPr>
              <a:t>alla</a:t>
            </a:r>
            <a:r>
              <a:rPr sz="3450" spc="-120" dirty="0">
                <a:solidFill>
                  <a:srgbClr val="535353"/>
                </a:solidFill>
                <a:latin typeface="Tahoma"/>
                <a:cs typeface="Tahoma"/>
              </a:rPr>
              <a:t> </a:t>
            </a:r>
            <a:r>
              <a:rPr sz="3450" spc="110" dirty="0">
                <a:solidFill>
                  <a:srgbClr val="535353"/>
                </a:solidFill>
                <a:latin typeface="Tahoma"/>
                <a:cs typeface="Tahoma"/>
              </a:rPr>
              <a:t>pa</a:t>
            </a:r>
            <a:r>
              <a:rPr sz="3450" spc="5" dirty="0">
                <a:solidFill>
                  <a:srgbClr val="535353"/>
                </a:solidFill>
                <a:latin typeface="Tahoma"/>
                <a:cs typeface="Tahoma"/>
              </a:rPr>
              <a:t>r</a:t>
            </a:r>
            <a:r>
              <a:rPr sz="3450" spc="110" dirty="0">
                <a:solidFill>
                  <a:srgbClr val="535353"/>
                </a:solidFill>
                <a:latin typeface="Tahoma"/>
                <a:cs typeface="Tahoma"/>
              </a:rPr>
              <a:t>ola</a:t>
            </a:r>
            <a:r>
              <a:rPr sz="3450" spc="-120" dirty="0">
                <a:solidFill>
                  <a:srgbClr val="535353"/>
                </a:solidFill>
                <a:latin typeface="Tahoma"/>
                <a:cs typeface="Tahoma"/>
              </a:rPr>
              <a:t> </a:t>
            </a:r>
            <a:r>
              <a:rPr sz="3450" spc="55" dirty="0">
                <a:solidFill>
                  <a:srgbClr val="535353"/>
                </a:solidFill>
                <a:latin typeface="Tahoma"/>
                <a:cs typeface="Tahoma"/>
              </a:rPr>
              <a:t>in</a:t>
            </a:r>
            <a:r>
              <a:rPr sz="3450" spc="-120" dirty="0">
                <a:solidFill>
                  <a:srgbClr val="535353"/>
                </a:solidFill>
                <a:latin typeface="Tahoma"/>
                <a:cs typeface="Tahoma"/>
              </a:rPr>
              <a:t> </a:t>
            </a:r>
            <a:r>
              <a:rPr sz="3450" spc="65" dirty="0">
                <a:solidFill>
                  <a:srgbClr val="535353"/>
                </a:solidFill>
                <a:latin typeface="Tahoma"/>
                <a:cs typeface="Tahoma"/>
              </a:rPr>
              <a:t>input  </a:t>
            </a:r>
            <a:r>
              <a:rPr sz="3450" spc="35" dirty="0">
                <a:solidFill>
                  <a:srgbClr val="535353"/>
                </a:solidFill>
                <a:latin typeface="Tahoma"/>
                <a:cs typeface="Tahoma"/>
              </a:rPr>
              <a:t>altre</a:t>
            </a:r>
            <a:r>
              <a:rPr sz="3450" spc="-120" dirty="0">
                <a:solidFill>
                  <a:srgbClr val="535353"/>
                </a:solidFill>
                <a:latin typeface="Tahoma"/>
                <a:cs typeface="Tahoma"/>
              </a:rPr>
              <a:t> </a:t>
            </a:r>
            <a:r>
              <a:rPr sz="3450" spc="40" dirty="0">
                <a:solidFill>
                  <a:srgbClr val="535353"/>
                </a:solidFill>
                <a:latin typeface="Tahoma"/>
                <a:cs typeface="Tahoma"/>
              </a:rPr>
              <a:t>9</a:t>
            </a:r>
            <a:r>
              <a:rPr sz="3450" spc="-114" dirty="0">
                <a:solidFill>
                  <a:srgbClr val="535353"/>
                </a:solidFill>
                <a:latin typeface="Tahoma"/>
                <a:cs typeface="Tahoma"/>
              </a:rPr>
              <a:t> </a:t>
            </a:r>
            <a:r>
              <a:rPr sz="3450" spc="55" dirty="0">
                <a:solidFill>
                  <a:srgbClr val="535353"/>
                </a:solidFill>
                <a:latin typeface="Tahoma"/>
                <a:cs typeface="Tahoma"/>
              </a:rPr>
              <a:t>volte</a:t>
            </a:r>
            <a:r>
              <a:rPr lang="it-IT" sz="3450" spc="55" dirty="0">
                <a:solidFill>
                  <a:srgbClr val="535353"/>
                </a:solidFill>
                <a:latin typeface="Tahoma"/>
                <a:cs typeface="Tahoma"/>
              </a:rPr>
              <a:t> (per un totale di 10 round)</a:t>
            </a:r>
            <a:r>
              <a:rPr sz="3450" spc="55" dirty="0">
                <a:solidFill>
                  <a:srgbClr val="535353"/>
                </a:solidFill>
                <a:latin typeface="Tahoma"/>
                <a:cs typeface="Tahoma"/>
              </a:rPr>
              <a:t>.</a:t>
            </a:r>
            <a:r>
              <a:rPr sz="3450" spc="-120" dirty="0">
                <a:solidFill>
                  <a:srgbClr val="535353"/>
                </a:solidFill>
                <a:latin typeface="Tahoma"/>
                <a:cs typeface="Tahoma"/>
              </a:rPr>
              <a:t> </a:t>
            </a:r>
            <a:r>
              <a:rPr sz="3450" spc="-140" dirty="0">
                <a:solidFill>
                  <a:srgbClr val="535353"/>
                </a:solidFill>
                <a:latin typeface="Tahoma"/>
                <a:cs typeface="Tahoma"/>
              </a:rPr>
              <a:t>Il</a:t>
            </a:r>
            <a:r>
              <a:rPr sz="3450" spc="-114" dirty="0">
                <a:solidFill>
                  <a:srgbClr val="535353"/>
                </a:solidFill>
                <a:latin typeface="Tahoma"/>
                <a:cs typeface="Tahoma"/>
              </a:rPr>
              <a:t> </a:t>
            </a:r>
            <a:r>
              <a:rPr sz="3450" spc="85" dirty="0">
                <a:solidFill>
                  <a:srgbClr val="535353"/>
                </a:solidFill>
                <a:latin typeface="Tahoma"/>
                <a:cs typeface="Tahoma"/>
              </a:rPr>
              <a:t>round</a:t>
            </a:r>
            <a:r>
              <a:rPr sz="3450" spc="-114" dirty="0">
                <a:solidFill>
                  <a:srgbClr val="535353"/>
                </a:solidFill>
                <a:latin typeface="Tahoma"/>
                <a:cs typeface="Tahoma"/>
              </a:rPr>
              <a:t> </a:t>
            </a:r>
            <a:r>
              <a:rPr sz="3450" spc="60" dirty="0">
                <a:solidFill>
                  <a:srgbClr val="535353"/>
                </a:solidFill>
                <a:latin typeface="Tahoma"/>
                <a:cs typeface="Tahoma"/>
              </a:rPr>
              <a:t>finale</a:t>
            </a:r>
            <a:r>
              <a:rPr sz="3450" spc="-120" dirty="0">
                <a:solidFill>
                  <a:srgbClr val="535353"/>
                </a:solidFill>
                <a:latin typeface="Tahoma"/>
                <a:cs typeface="Tahoma"/>
              </a:rPr>
              <a:t> </a:t>
            </a:r>
            <a:r>
              <a:rPr sz="3450" spc="100" dirty="0">
                <a:solidFill>
                  <a:srgbClr val="535353"/>
                </a:solidFill>
                <a:latin typeface="Tahoma"/>
                <a:cs typeface="Tahoma"/>
              </a:rPr>
              <a:t>non</a:t>
            </a:r>
            <a:r>
              <a:rPr sz="3450" spc="-114" dirty="0">
                <a:solidFill>
                  <a:srgbClr val="535353"/>
                </a:solidFill>
                <a:latin typeface="Tahoma"/>
                <a:cs typeface="Tahoma"/>
              </a:rPr>
              <a:t> </a:t>
            </a:r>
            <a:r>
              <a:rPr sz="3450" spc="120" dirty="0">
                <a:solidFill>
                  <a:srgbClr val="535353"/>
                </a:solidFill>
                <a:latin typeface="Tahoma"/>
                <a:cs typeface="Tahoma"/>
              </a:rPr>
              <a:t>include</a:t>
            </a:r>
            <a:r>
              <a:rPr sz="3450" spc="-114" dirty="0">
                <a:solidFill>
                  <a:srgbClr val="535353"/>
                </a:solidFill>
                <a:latin typeface="Tahoma"/>
                <a:cs typeface="Tahoma"/>
              </a:rPr>
              <a:t> </a:t>
            </a:r>
            <a:r>
              <a:rPr sz="3450" spc="80" dirty="0">
                <a:solidFill>
                  <a:srgbClr val="535353"/>
                </a:solidFill>
                <a:latin typeface="Tahoma"/>
                <a:cs typeface="Tahoma"/>
              </a:rPr>
              <a:t>la</a:t>
            </a:r>
            <a:r>
              <a:rPr sz="3450" spc="-120" dirty="0">
                <a:solidFill>
                  <a:srgbClr val="535353"/>
                </a:solidFill>
                <a:latin typeface="Tahoma"/>
                <a:cs typeface="Tahoma"/>
              </a:rPr>
              <a:t> </a:t>
            </a:r>
            <a:r>
              <a:rPr sz="3450" spc="90" dirty="0">
                <a:solidFill>
                  <a:srgbClr val="535353"/>
                </a:solidFill>
                <a:latin typeface="Tahoma"/>
                <a:cs typeface="Tahoma"/>
              </a:rPr>
              <a:t>trasformazione </a:t>
            </a:r>
            <a:r>
              <a:rPr sz="3450" spc="-1060" dirty="0">
                <a:solidFill>
                  <a:srgbClr val="535353"/>
                </a:solidFill>
                <a:latin typeface="Tahoma"/>
                <a:cs typeface="Tahoma"/>
              </a:rPr>
              <a:t> </a:t>
            </a:r>
            <a:r>
              <a:rPr sz="3450" spc="150" dirty="0">
                <a:solidFill>
                  <a:srgbClr val="535353"/>
                </a:solidFill>
                <a:latin typeface="Tahoma"/>
                <a:cs typeface="Tahoma"/>
              </a:rPr>
              <a:t>MixColumns.</a:t>
            </a:r>
            <a:endParaRPr sz="3450" dirty="0">
              <a:latin typeface="Tahoma"/>
              <a:cs typeface="Tahoma"/>
            </a:endParaRPr>
          </a:p>
          <a:p>
            <a:pPr marL="12700" marR="1064895">
              <a:lnSpc>
                <a:spcPct val="101600"/>
              </a:lnSpc>
              <a:spcBef>
                <a:spcPts val="1160"/>
              </a:spcBef>
            </a:pPr>
            <a:r>
              <a:rPr sz="3450" spc="114" dirty="0">
                <a:solidFill>
                  <a:srgbClr val="535353"/>
                </a:solidFill>
                <a:latin typeface="Tahoma"/>
                <a:cs typeface="Tahoma"/>
              </a:rPr>
              <a:t>Nel</a:t>
            </a:r>
            <a:r>
              <a:rPr sz="3450" spc="-125" dirty="0">
                <a:solidFill>
                  <a:srgbClr val="535353"/>
                </a:solidFill>
                <a:latin typeface="Tahoma"/>
                <a:cs typeface="Tahoma"/>
              </a:rPr>
              <a:t> </a:t>
            </a:r>
            <a:r>
              <a:rPr sz="3450" spc="95" dirty="0">
                <a:solidFill>
                  <a:srgbClr val="535353"/>
                </a:solidFill>
                <a:latin typeface="Tahoma"/>
                <a:cs typeface="Tahoma"/>
              </a:rPr>
              <a:t>nostro</a:t>
            </a:r>
            <a:r>
              <a:rPr sz="3450" spc="-120" dirty="0">
                <a:solidFill>
                  <a:srgbClr val="535353"/>
                </a:solidFill>
                <a:latin typeface="Tahoma"/>
                <a:cs typeface="Tahoma"/>
              </a:rPr>
              <a:t> </a:t>
            </a:r>
            <a:r>
              <a:rPr sz="3450" spc="114" dirty="0">
                <a:solidFill>
                  <a:srgbClr val="535353"/>
                </a:solidFill>
                <a:latin typeface="Tahoma"/>
                <a:cs typeface="Tahoma"/>
              </a:rPr>
              <a:t>esempio,</a:t>
            </a:r>
            <a:r>
              <a:rPr sz="3450" spc="-120" dirty="0">
                <a:solidFill>
                  <a:srgbClr val="535353"/>
                </a:solidFill>
                <a:latin typeface="Tahoma"/>
                <a:cs typeface="Tahoma"/>
              </a:rPr>
              <a:t> </a:t>
            </a:r>
            <a:r>
              <a:rPr sz="3450" spc="45" dirty="0">
                <a:solidFill>
                  <a:srgbClr val="535353"/>
                </a:solidFill>
                <a:latin typeface="Tahoma"/>
                <a:cs typeface="Tahoma"/>
              </a:rPr>
              <a:t>il</a:t>
            </a:r>
            <a:r>
              <a:rPr sz="3450" spc="-120" dirty="0">
                <a:solidFill>
                  <a:srgbClr val="535353"/>
                </a:solidFill>
                <a:latin typeface="Tahoma"/>
                <a:cs typeface="Tahoma"/>
              </a:rPr>
              <a:t> </a:t>
            </a:r>
            <a:r>
              <a:rPr sz="3450" spc="80" dirty="0">
                <a:solidFill>
                  <a:srgbClr val="535353"/>
                </a:solidFill>
                <a:latin typeface="Tahoma"/>
                <a:cs typeface="Tahoma"/>
              </a:rPr>
              <a:t>plaintext</a:t>
            </a:r>
            <a:r>
              <a:rPr sz="3450" spc="-120" dirty="0">
                <a:solidFill>
                  <a:srgbClr val="535353"/>
                </a:solidFill>
                <a:latin typeface="Tahoma"/>
                <a:cs typeface="Tahoma"/>
              </a:rPr>
              <a:t> </a:t>
            </a:r>
            <a:r>
              <a:rPr sz="3450" spc="145" dirty="0">
                <a:solidFill>
                  <a:srgbClr val="535353"/>
                </a:solidFill>
                <a:latin typeface="Tahoma"/>
                <a:cs typeface="Tahoma"/>
              </a:rPr>
              <a:t>produce</a:t>
            </a:r>
            <a:r>
              <a:rPr sz="3450" spc="-120" dirty="0">
                <a:solidFill>
                  <a:srgbClr val="535353"/>
                </a:solidFill>
                <a:latin typeface="Tahoma"/>
                <a:cs typeface="Tahoma"/>
              </a:rPr>
              <a:t> </a:t>
            </a:r>
            <a:r>
              <a:rPr sz="3450" spc="45" dirty="0">
                <a:solidFill>
                  <a:srgbClr val="535353"/>
                </a:solidFill>
                <a:latin typeface="Tahoma"/>
                <a:cs typeface="Tahoma"/>
              </a:rPr>
              <a:t>il</a:t>
            </a:r>
            <a:r>
              <a:rPr sz="3450" spc="-120" dirty="0">
                <a:solidFill>
                  <a:srgbClr val="535353"/>
                </a:solidFill>
                <a:latin typeface="Tahoma"/>
                <a:cs typeface="Tahoma"/>
              </a:rPr>
              <a:t> </a:t>
            </a:r>
            <a:r>
              <a:rPr sz="3450" spc="105" dirty="0">
                <a:solidFill>
                  <a:srgbClr val="535353"/>
                </a:solidFill>
                <a:latin typeface="Tahoma"/>
                <a:cs typeface="Tahoma"/>
              </a:rPr>
              <a:t>seguente </a:t>
            </a:r>
            <a:r>
              <a:rPr sz="3450" spc="-1065" dirty="0">
                <a:solidFill>
                  <a:srgbClr val="535353"/>
                </a:solidFill>
                <a:latin typeface="Tahoma"/>
                <a:cs typeface="Tahoma"/>
              </a:rPr>
              <a:t> </a:t>
            </a:r>
            <a:r>
              <a:rPr sz="3450" spc="65" dirty="0">
                <a:solidFill>
                  <a:srgbClr val="535353"/>
                </a:solidFill>
                <a:latin typeface="Tahoma"/>
                <a:cs typeface="Tahoma"/>
              </a:rPr>
              <a:t>ciphertext:</a:t>
            </a:r>
            <a:endParaRPr sz="3450" dirty="0">
              <a:latin typeface="Tahoma"/>
              <a:cs typeface="Tahoma"/>
            </a:endParaRPr>
          </a:p>
        </p:txBody>
      </p:sp>
      <p:graphicFrame>
        <p:nvGraphicFramePr>
          <p:cNvPr id="16" name="object 16"/>
          <p:cNvGraphicFramePr>
            <a:graphicFrameLocks noGrp="1"/>
          </p:cNvGraphicFramePr>
          <p:nvPr/>
        </p:nvGraphicFramePr>
        <p:xfrm>
          <a:off x="11118771" y="5694852"/>
          <a:ext cx="4213859" cy="4173815"/>
        </p:xfrm>
        <a:graphic>
          <a:graphicData uri="http://schemas.openxmlformats.org/drawingml/2006/table">
            <a:tbl>
              <a:tblPr firstRow="1" bandRow="1">
                <a:tableStyleId>{2D5ABB26-0587-4C30-8999-92F81FD0307C}</a:tableStyleId>
              </a:tblPr>
              <a:tblGrid>
                <a:gridCol w="1053465">
                  <a:extLst>
                    <a:ext uri="{9D8B030D-6E8A-4147-A177-3AD203B41FA5}">
                      <a16:colId xmlns:a16="http://schemas.microsoft.com/office/drawing/2014/main" val="20000"/>
                    </a:ext>
                  </a:extLst>
                </a:gridCol>
                <a:gridCol w="1053465">
                  <a:extLst>
                    <a:ext uri="{9D8B030D-6E8A-4147-A177-3AD203B41FA5}">
                      <a16:colId xmlns:a16="http://schemas.microsoft.com/office/drawing/2014/main" val="20001"/>
                    </a:ext>
                  </a:extLst>
                </a:gridCol>
                <a:gridCol w="1053465">
                  <a:extLst>
                    <a:ext uri="{9D8B030D-6E8A-4147-A177-3AD203B41FA5}">
                      <a16:colId xmlns:a16="http://schemas.microsoft.com/office/drawing/2014/main" val="20002"/>
                    </a:ext>
                  </a:extLst>
                </a:gridCol>
                <a:gridCol w="1053464">
                  <a:extLst>
                    <a:ext uri="{9D8B030D-6E8A-4147-A177-3AD203B41FA5}">
                      <a16:colId xmlns:a16="http://schemas.microsoft.com/office/drawing/2014/main" val="20003"/>
                    </a:ext>
                  </a:extLst>
                </a:gridCol>
              </a:tblGrid>
              <a:tr h="1043454">
                <a:tc>
                  <a:txBody>
                    <a:bodyPr/>
                    <a:lstStyle/>
                    <a:p>
                      <a:pPr algn="ctr">
                        <a:lnSpc>
                          <a:spcPct val="100000"/>
                        </a:lnSpc>
                        <a:spcBef>
                          <a:spcPts val="1665"/>
                        </a:spcBef>
                      </a:pPr>
                      <a:r>
                        <a:rPr sz="3800" dirty="0">
                          <a:solidFill>
                            <a:srgbClr val="FFFFFF"/>
                          </a:solidFill>
                          <a:latin typeface="Courier New"/>
                          <a:cs typeface="Courier New"/>
                        </a:rPr>
                        <a:t>39</a:t>
                      </a:r>
                      <a:endParaRPr sz="3800">
                        <a:latin typeface="Courier New"/>
                        <a:cs typeface="Courier New"/>
                      </a:endParaRPr>
                    </a:p>
                  </a:txBody>
                  <a:tcPr marL="0" marR="0" marT="21145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1665"/>
                        </a:spcBef>
                      </a:pPr>
                      <a:r>
                        <a:rPr sz="3800" dirty="0">
                          <a:solidFill>
                            <a:srgbClr val="FFFFFF"/>
                          </a:solidFill>
                          <a:latin typeface="Courier New"/>
                          <a:cs typeface="Courier New"/>
                        </a:rPr>
                        <a:t>02</a:t>
                      </a:r>
                      <a:endParaRPr sz="3800">
                        <a:latin typeface="Courier New"/>
                        <a:cs typeface="Courier New"/>
                      </a:endParaRPr>
                    </a:p>
                  </a:txBody>
                  <a:tcPr marL="0" marR="0" marT="21145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1665"/>
                        </a:spcBef>
                      </a:pPr>
                      <a:r>
                        <a:rPr sz="3800" dirty="0">
                          <a:solidFill>
                            <a:srgbClr val="FFFFFF"/>
                          </a:solidFill>
                          <a:latin typeface="Courier New"/>
                          <a:cs typeface="Courier New"/>
                        </a:rPr>
                        <a:t>dc</a:t>
                      </a:r>
                      <a:endParaRPr sz="3800">
                        <a:latin typeface="Courier New"/>
                        <a:cs typeface="Courier New"/>
                      </a:endParaRPr>
                    </a:p>
                  </a:txBody>
                  <a:tcPr marL="0" marR="0" marT="21145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1665"/>
                        </a:spcBef>
                      </a:pPr>
                      <a:r>
                        <a:rPr sz="3800" dirty="0">
                          <a:solidFill>
                            <a:srgbClr val="FFFFFF"/>
                          </a:solidFill>
                          <a:latin typeface="Courier New"/>
                          <a:cs typeface="Courier New"/>
                        </a:rPr>
                        <a:t>19</a:t>
                      </a:r>
                      <a:endParaRPr sz="3800">
                        <a:latin typeface="Courier New"/>
                        <a:cs typeface="Courier New"/>
                      </a:endParaRPr>
                    </a:p>
                  </a:txBody>
                  <a:tcPr marL="0" marR="0" marT="21145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extLst>
                  <a:ext uri="{0D108BD9-81ED-4DB2-BD59-A6C34878D82A}">
                    <a16:rowId xmlns:a16="http://schemas.microsoft.com/office/drawing/2014/main" val="10000"/>
                  </a:ext>
                </a:extLst>
              </a:tr>
              <a:tr h="1043454">
                <a:tc>
                  <a:txBody>
                    <a:bodyPr/>
                    <a:lstStyle/>
                    <a:p>
                      <a:pPr algn="ctr">
                        <a:lnSpc>
                          <a:spcPct val="100000"/>
                        </a:lnSpc>
                        <a:spcBef>
                          <a:spcPts val="1665"/>
                        </a:spcBef>
                      </a:pPr>
                      <a:r>
                        <a:rPr sz="3800" dirty="0">
                          <a:solidFill>
                            <a:srgbClr val="FFFFFF"/>
                          </a:solidFill>
                          <a:latin typeface="Courier New"/>
                          <a:cs typeface="Courier New"/>
                        </a:rPr>
                        <a:t>25</a:t>
                      </a:r>
                      <a:endParaRPr sz="3800">
                        <a:latin typeface="Courier New"/>
                        <a:cs typeface="Courier New"/>
                      </a:endParaRPr>
                    </a:p>
                  </a:txBody>
                  <a:tcPr marL="0" marR="0" marT="21145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1665"/>
                        </a:spcBef>
                      </a:pPr>
                      <a:r>
                        <a:rPr sz="3800" dirty="0">
                          <a:solidFill>
                            <a:srgbClr val="FFFFFF"/>
                          </a:solidFill>
                          <a:latin typeface="Courier New"/>
                          <a:cs typeface="Courier New"/>
                        </a:rPr>
                        <a:t>dc</a:t>
                      </a:r>
                      <a:endParaRPr sz="3800">
                        <a:latin typeface="Courier New"/>
                        <a:cs typeface="Courier New"/>
                      </a:endParaRPr>
                    </a:p>
                  </a:txBody>
                  <a:tcPr marL="0" marR="0" marT="21145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1665"/>
                        </a:spcBef>
                      </a:pPr>
                      <a:r>
                        <a:rPr sz="3800" dirty="0">
                          <a:solidFill>
                            <a:srgbClr val="FFFFFF"/>
                          </a:solidFill>
                          <a:latin typeface="Courier New"/>
                          <a:cs typeface="Courier New"/>
                        </a:rPr>
                        <a:t>11</a:t>
                      </a:r>
                      <a:endParaRPr sz="3800">
                        <a:latin typeface="Courier New"/>
                        <a:cs typeface="Courier New"/>
                      </a:endParaRPr>
                    </a:p>
                  </a:txBody>
                  <a:tcPr marL="0" marR="0" marT="21145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1665"/>
                        </a:spcBef>
                      </a:pPr>
                      <a:r>
                        <a:rPr sz="3800" dirty="0">
                          <a:solidFill>
                            <a:srgbClr val="FFFFFF"/>
                          </a:solidFill>
                          <a:latin typeface="Courier New"/>
                          <a:cs typeface="Courier New"/>
                        </a:rPr>
                        <a:t>6a</a:t>
                      </a:r>
                      <a:endParaRPr sz="3800">
                        <a:latin typeface="Courier New"/>
                        <a:cs typeface="Courier New"/>
                      </a:endParaRPr>
                    </a:p>
                  </a:txBody>
                  <a:tcPr marL="0" marR="0" marT="21145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extLst>
                  <a:ext uri="{0D108BD9-81ED-4DB2-BD59-A6C34878D82A}">
                    <a16:rowId xmlns:a16="http://schemas.microsoft.com/office/drawing/2014/main" val="10001"/>
                  </a:ext>
                </a:extLst>
              </a:tr>
              <a:tr h="1043453">
                <a:tc>
                  <a:txBody>
                    <a:bodyPr/>
                    <a:lstStyle/>
                    <a:p>
                      <a:pPr algn="ctr">
                        <a:lnSpc>
                          <a:spcPct val="100000"/>
                        </a:lnSpc>
                        <a:spcBef>
                          <a:spcPts val="1665"/>
                        </a:spcBef>
                      </a:pPr>
                      <a:r>
                        <a:rPr sz="3800" dirty="0">
                          <a:solidFill>
                            <a:srgbClr val="FFFFFF"/>
                          </a:solidFill>
                          <a:latin typeface="Courier New"/>
                          <a:cs typeface="Courier New"/>
                        </a:rPr>
                        <a:t>84</a:t>
                      </a:r>
                      <a:endParaRPr sz="3800">
                        <a:latin typeface="Courier New"/>
                        <a:cs typeface="Courier New"/>
                      </a:endParaRPr>
                    </a:p>
                  </a:txBody>
                  <a:tcPr marL="0" marR="0" marT="21145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1665"/>
                        </a:spcBef>
                      </a:pPr>
                      <a:r>
                        <a:rPr sz="3800" dirty="0">
                          <a:solidFill>
                            <a:srgbClr val="FFFFFF"/>
                          </a:solidFill>
                          <a:latin typeface="Courier New"/>
                          <a:cs typeface="Courier New"/>
                        </a:rPr>
                        <a:t>09</a:t>
                      </a:r>
                      <a:endParaRPr sz="3800">
                        <a:latin typeface="Courier New"/>
                        <a:cs typeface="Courier New"/>
                      </a:endParaRPr>
                    </a:p>
                  </a:txBody>
                  <a:tcPr marL="0" marR="0" marT="21145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1665"/>
                        </a:spcBef>
                      </a:pPr>
                      <a:r>
                        <a:rPr sz="3800" dirty="0">
                          <a:solidFill>
                            <a:srgbClr val="FFFFFF"/>
                          </a:solidFill>
                          <a:latin typeface="Courier New"/>
                          <a:cs typeface="Courier New"/>
                        </a:rPr>
                        <a:t>85</a:t>
                      </a:r>
                      <a:endParaRPr sz="3800">
                        <a:latin typeface="Courier New"/>
                        <a:cs typeface="Courier New"/>
                      </a:endParaRPr>
                    </a:p>
                  </a:txBody>
                  <a:tcPr marL="0" marR="0" marT="21145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1665"/>
                        </a:spcBef>
                      </a:pPr>
                      <a:r>
                        <a:rPr sz="3800" dirty="0">
                          <a:solidFill>
                            <a:srgbClr val="FFFFFF"/>
                          </a:solidFill>
                          <a:latin typeface="Courier New"/>
                          <a:cs typeface="Courier New"/>
                        </a:rPr>
                        <a:t>0b</a:t>
                      </a:r>
                      <a:endParaRPr sz="3800">
                        <a:latin typeface="Courier New"/>
                        <a:cs typeface="Courier New"/>
                      </a:endParaRPr>
                    </a:p>
                  </a:txBody>
                  <a:tcPr marL="0" marR="0" marT="21145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extLst>
                  <a:ext uri="{0D108BD9-81ED-4DB2-BD59-A6C34878D82A}">
                    <a16:rowId xmlns:a16="http://schemas.microsoft.com/office/drawing/2014/main" val="10002"/>
                  </a:ext>
                </a:extLst>
              </a:tr>
              <a:tr h="1043454">
                <a:tc>
                  <a:txBody>
                    <a:bodyPr/>
                    <a:lstStyle/>
                    <a:p>
                      <a:pPr algn="ctr">
                        <a:lnSpc>
                          <a:spcPct val="100000"/>
                        </a:lnSpc>
                        <a:spcBef>
                          <a:spcPts val="1665"/>
                        </a:spcBef>
                      </a:pPr>
                      <a:r>
                        <a:rPr sz="3800" dirty="0">
                          <a:solidFill>
                            <a:srgbClr val="FFFFFF"/>
                          </a:solidFill>
                          <a:latin typeface="Courier New"/>
                          <a:cs typeface="Courier New"/>
                        </a:rPr>
                        <a:t>1d</a:t>
                      </a:r>
                      <a:endParaRPr sz="3800">
                        <a:latin typeface="Courier New"/>
                        <a:cs typeface="Courier New"/>
                      </a:endParaRPr>
                    </a:p>
                  </a:txBody>
                  <a:tcPr marL="0" marR="0" marT="21145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1665"/>
                        </a:spcBef>
                      </a:pPr>
                      <a:r>
                        <a:rPr sz="3800" dirty="0">
                          <a:solidFill>
                            <a:srgbClr val="FFFFFF"/>
                          </a:solidFill>
                          <a:latin typeface="Courier New"/>
                          <a:cs typeface="Courier New"/>
                        </a:rPr>
                        <a:t>fb</a:t>
                      </a:r>
                      <a:endParaRPr sz="3800">
                        <a:latin typeface="Courier New"/>
                        <a:cs typeface="Courier New"/>
                      </a:endParaRPr>
                    </a:p>
                  </a:txBody>
                  <a:tcPr marL="0" marR="0" marT="21145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1665"/>
                        </a:spcBef>
                      </a:pPr>
                      <a:r>
                        <a:rPr sz="3800" dirty="0">
                          <a:solidFill>
                            <a:srgbClr val="FFFFFF"/>
                          </a:solidFill>
                          <a:latin typeface="Courier New"/>
                          <a:cs typeface="Courier New"/>
                        </a:rPr>
                        <a:t>97</a:t>
                      </a:r>
                      <a:endParaRPr sz="3800">
                        <a:latin typeface="Courier New"/>
                        <a:cs typeface="Courier New"/>
                      </a:endParaRPr>
                    </a:p>
                  </a:txBody>
                  <a:tcPr marL="0" marR="0" marT="21145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1665"/>
                        </a:spcBef>
                      </a:pPr>
                      <a:r>
                        <a:rPr sz="3800" dirty="0">
                          <a:solidFill>
                            <a:srgbClr val="FFFFFF"/>
                          </a:solidFill>
                          <a:latin typeface="Courier New"/>
                          <a:cs typeface="Courier New"/>
                        </a:rPr>
                        <a:t>32</a:t>
                      </a:r>
                      <a:endParaRPr sz="3800">
                        <a:latin typeface="Courier New"/>
                        <a:cs typeface="Courier New"/>
                      </a:endParaRPr>
                    </a:p>
                  </a:txBody>
                  <a:tcPr marL="0" marR="0" marT="21145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extLst>
                  <a:ext uri="{0D108BD9-81ED-4DB2-BD59-A6C34878D82A}">
                    <a16:rowId xmlns:a16="http://schemas.microsoft.com/office/drawing/2014/main" val="10003"/>
                  </a:ext>
                </a:extLst>
              </a:tr>
            </a:tbl>
          </a:graphicData>
        </a:graphic>
      </p:graphicFrame>
      <p:grpSp>
        <p:nvGrpSpPr>
          <p:cNvPr id="17" name="object 17"/>
          <p:cNvGrpSpPr/>
          <p:nvPr/>
        </p:nvGrpSpPr>
        <p:grpSpPr>
          <a:xfrm>
            <a:off x="11120080" y="5696161"/>
            <a:ext cx="4214495" cy="4173854"/>
            <a:chOff x="11120080" y="5696161"/>
            <a:chExt cx="4214495" cy="4173854"/>
          </a:xfrm>
        </p:grpSpPr>
        <p:sp>
          <p:nvSpPr>
            <p:cNvPr id="18" name="object 18"/>
            <p:cNvSpPr/>
            <p:nvPr/>
          </p:nvSpPr>
          <p:spPr>
            <a:xfrm>
              <a:off x="11120069" y="5696171"/>
              <a:ext cx="4214495" cy="4173854"/>
            </a:xfrm>
            <a:custGeom>
              <a:avLst/>
              <a:gdLst/>
              <a:ahLst/>
              <a:cxnLst/>
              <a:rect l="l" t="t" r="r" b="b"/>
              <a:pathLst>
                <a:path w="4214494" h="4173854">
                  <a:moveTo>
                    <a:pt x="4213974" y="0"/>
                  </a:moveTo>
                  <a:lnTo>
                    <a:pt x="3160471" y="0"/>
                  </a:lnTo>
                  <a:lnTo>
                    <a:pt x="2106993" y="0"/>
                  </a:lnTo>
                  <a:lnTo>
                    <a:pt x="1053490" y="0"/>
                  </a:lnTo>
                  <a:lnTo>
                    <a:pt x="0" y="0"/>
                  </a:lnTo>
                  <a:lnTo>
                    <a:pt x="0" y="1043444"/>
                  </a:lnTo>
                  <a:lnTo>
                    <a:pt x="0" y="2086902"/>
                  </a:lnTo>
                  <a:lnTo>
                    <a:pt x="0" y="3130359"/>
                  </a:lnTo>
                  <a:lnTo>
                    <a:pt x="0" y="4173817"/>
                  </a:lnTo>
                  <a:lnTo>
                    <a:pt x="1053490" y="4173817"/>
                  </a:lnTo>
                  <a:lnTo>
                    <a:pt x="2106993" y="4173817"/>
                  </a:lnTo>
                  <a:lnTo>
                    <a:pt x="3160471" y="4173817"/>
                  </a:lnTo>
                  <a:lnTo>
                    <a:pt x="4213974" y="4173817"/>
                  </a:lnTo>
                  <a:lnTo>
                    <a:pt x="4213974" y="3130359"/>
                  </a:lnTo>
                  <a:lnTo>
                    <a:pt x="4213974" y="2086902"/>
                  </a:lnTo>
                  <a:lnTo>
                    <a:pt x="4213974" y="1043444"/>
                  </a:lnTo>
                  <a:lnTo>
                    <a:pt x="4213974" y="0"/>
                  </a:lnTo>
                  <a:close/>
                </a:path>
              </a:pathLst>
            </a:custGeom>
            <a:solidFill>
              <a:srgbClr val="6B283B"/>
            </a:solidFill>
          </p:spPr>
          <p:txBody>
            <a:bodyPr wrap="square" lIns="0" tIns="0" rIns="0" bIns="0" rtlCol="0"/>
            <a:lstStyle/>
            <a:p>
              <a:endParaRPr/>
            </a:p>
          </p:txBody>
        </p:sp>
        <p:pic>
          <p:nvPicPr>
            <p:cNvPr id="19" name="object 19"/>
            <p:cNvPicPr/>
            <p:nvPr/>
          </p:nvPicPr>
          <p:blipFill>
            <a:blip r:embed="rId2" cstate="print"/>
            <a:stretch>
              <a:fillRect/>
            </a:stretch>
          </p:blipFill>
          <p:spPr>
            <a:xfrm>
              <a:off x="11360910" y="6020759"/>
              <a:ext cx="575898" cy="418835"/>
            </a:xfrm>
            <a:prstGeom prst="rect">
              <a:avLst/>
            </a:prstGeom>
          </p:spPr>
        </p:pic>
        <p:pic>
          <p:nvPicPr>
            <p:cNvPr id="20" name="object 20"/>
            <p:cNvPicPr/>
            <p:nvPr/>
          </p:nvPicPr>
          <p:blipFill>
            <a:blip r:embed="rId3" cstate="print"/>
            <a:stretch>
              <a:fillRect/>
            </a:stretch>
          </p:blipFill>
          <p:spPr>
            <a:xfrm>
              <a:off x="12407999" y="6020759"/>
              <a:ext cx="575898" cy="418835"/>
            </a:xfrm>
            <a:prstGeom prst="rect">
              <a:avLst/>
            </a:prstGeom>
          </p:spPr>
        </p:pic>
        <p:pic>
          <p:nvPicPr>
            <p:cNvPr id="21" name="object 21"/>
            <p:cNvPicPr/>
            <p:nvPr/>
          </p:nvPicPr>
          <p:blipFill>
            <a:blip r:embed="rId4" cstate="print"/>
            <a:stretch>
              <a:fillRect/>
            </a:stretch>
          </p:blipFill>
          <p:spPr>
            <a:xfrm>
              <a:off x="13465558" y="6010288"/>
              <a:ext cx="565427" cy="429306"/>
            </a:xfrm>
            <a:prstGeom prst="rect">
              <a:avLst/>
            </a:prstGeom>
          </p:spPr>
        </p:pic>
        <p:pic>
          <p:nvPicPr>
            <p:cNvPr id="22" name="object 22"/>
            <p:cNvPicPr/>
            <p:nvPr/>
          </p:nvPicPr>
          <p:blipFill>
            <a:blip r:embed="rId5" cstate="print"/>
            <a:stretch>
              <a:fillRect/>
            </a:stretch>
          </p:blipFill>
          <p:spPr>
            <a:xfrm>
              <a:off x="14533588" y="6020759"/>
              <a:ext cx="565427" cy="418835"/>
            </a:xfrm>
            <a:prstGeom prst="rect">
              <a:avLst/>
            </a:prstGeom>
          </p:spPr>
        </p:pic>
        <p:pic>
          <p:nvPicPr>
            <p:cNvPr id="23" name="object 23"/>
            <p:cNvPicPr/>
            <p:nvPr/>
          </p:nvPicPr>
          <p:blipFill>
            <a:blip r:embed="rId6" cstate="print"/>
            <a:stretch>
              <a:fillRect/>
            </a:stretch>
          </p:blipFill>
          <p:spPr>
            <a:xfrm>
              <a:off x="11360910" y="7067847"/>
              <a:ext cx="565427" cy="418835"/>
            </a:xfrm>
            <a:prstGeom prst="rect">
              <a:avLst/>
            </a:prstGeom>
          </p:spPr>
        </p:pic>
        <p:pic>
          <p:nvPicPr>
            <p:cNvPr id="24" name="object 24"/>
            <p:cNvPicPr/>
            <p:nvPr/>
          </p:nvPicPr>
          <p:blipFill>
            <a:blip r:embed="rId7" cstate="print"/>
            <a:stretch>
              <a:fillRect/>
            </a:stretch>
          </p:blipFill>
          <p:spPr>
            <a:xfrm>
              <a:off x="12407999" y="7057376"/>
              <a:ext cx="575898" cy="429306"/>
            </a:xfrm>
            <a:prstGeom prst="rect">
              <a:avLst/>
            </a:prstGeom>
          </p:spPr>
        </p:pic>
        <p:pic>
          <p:nvPicPr>
            <p:cNvPr id="25" name="object 25"/>
            <p:cNvPicPr/>
            <p:nvPr/>
          </p:nvPicPr>
          <p:blipFill>
            <a:blip r:embed="rId8" cstate="print"/>
            <a:stretch>
              <a:fillRect/>
            </a:stretch>
          </p:blipFill>
          <p:spPr>
            <a:xfrm>
              <a:off x="13486500" y="7067847"/>
              <a:ext cx="554956" cy="408364"/>
            </a:xfrm>
            <a:prstGeom prst="rect">
              <a:avLst/>
            </a:prstGeom>
          </p:spPr>
        </p:pic>
        <p:pic>
          <p:nvPicPr>
            <p:cNvPr id="26" name="object 26"/>
            <p:cNvPicPr/>
            <p:nvPr/>
          </p:nvPicPr>
          <p:blipFill>
            <a:blip r:embed="rId9" cstate="print"/>
            <a:stretch>
              <a:fillRect/>
            </a:stretch>
          </p:blipFill>
          <p:spPr>
            <a:xfrm>
              <a:off x="14523117" y="7067847"/>
              <a:ext cx="565427" cy="418835"/>
            </a:xfrm>
            <a:prstGeom prst="rect">
              <a:avLst/>
            </a:prstGeom>
          </p:spPr>
        </p:pic>
        <p:pic>
          <p:nvPicPr>
            <p:cNvPr id="27" name="object 27"/>
            <p:cNvPicPr/>
            <p:nvPr/>
          </p:nvPicPr>
          <p:blipFill>
            <a:blip r:embed="rId10" cstate="print"/>
            <a:stretch>
              <a:fillRect/>
            </a:stretch>
          </p:blipFill>
          <p:spPr>
            <a:xfrm>
              <a:off x="11360910" y="8104465"/>
              <a:ext cx="586369" cy="429306"/>
            </a:xfrm>
            <a:prstGeom prst="rect">
              <a:avLst/>
            </a:prstGeom>
          </p:spPr>
        </p:pic>
        <p:pic>
          <p:nvPicPr>
            <p:cNvPr id="28" name="object 28"/>
            <p:cNvPicPr/>
            <p:nvPr/>
          </p:nvPicPr>
          <p:blipFill>
            <a:blip r:embed="rId11" cstate="print"/>
            <a:stretch>
              <a:fillRect/>
            </a:stretch>
          </p:blipFill>
          <p:spPr>
            <a:xfrm>
              <a:off x="12407999" y="8104465"/>
              <a:ext cx="575898" cy="429306"/>
            </a:xfrm>
            <a:prstGeom prst="rect">
              <a:avLst/>
            </a:prstGeom>
          </p:spPr>
        </p:pic>
        <p:pic>
          <p:nvPicPr>
            <p:cNvPr id="29" name="object 29"/>
            <p:cNvPicPr/>
            <p:nvPr/>
          </p:nvPicPr>
          <p:blipFill>
            <a:blip r:embed="rId12" cstate="print"/>
            <a:stretch>
              <a:fillRect/>
            </a:stretch>
          </p:blipFill>
          <p:spPr>
            <a:xfrm>
              <a:off x="13465558" y="8104465"/>
              <a:ext cx="565427" cy="429306"/>
            </a:xfrm>
            <a:prstGeom prst="rect">
              <a:avLst/>
            </a:prstGeom>
          </p:spPr>
        </p:pic>
        <p:pic>
          <p:nvPicPr>
            <p:cNvPr id="30" name="object 30"/>
            <p:cNvPicPr/>
            <p:nvPr/>
          </p:nvPicPr>
          <p:blipFill>
            <a:blip r:embed="rId13" cstate="print"/>
            <a:stretch>
              <a:fillRect/>
            </a:stretch>
          </p:blipFill>
          <p:spPr>
            <a:xfrm>
              <a:off x="14523117" y="8104465"/>
              <a:ext cx="575898" cy="429306"/>
            </a:xfrm>
            <a:prstGeom prst="rect">
              <a:avLst/>
            </a:prstGeom>
          </p:spPr>
        </p:pic>
        <p:pic>
          <p:nvPicPr>
            <p:cNvPr id="31" name="object 31"/>
            <p:cNvPicPr/>
            <p:nvPr/>
          </p:nvPicPr>
          <p:blipFill>
            <a:blip r:embed="rId14" cstate="print"/>
            <a:stretch>
              <a:fillRect/>
            </a:stretch>
          </p:blipFill>
          <p:spPr>
            <a:xfrm>
              <a:off x="11371381" y="9141082"/>
              <a:ext cx="554956" cy="429306"/>
            </a:xfrm>
            <a:prstGeom prst="rect">
              <a:avLst/>
            </a:prstGeom>
          </p:spPr>
        </p:pic>
        <p:pic>
          <p:nvPicPr>
            <p:cNvPr id="32" name="object 32"/>
            <p:cNvPicPr/>
            <p:nvPr/>
          </p:nvPicPr>
          <p:blipFill>
            <a:blip r:embed="rId15" cstate="print"/>
            <a:stretch>
              <a:fillRect/>
            </a:stretch>
          </p:blipFill>
          <p:spPr>
            <a:xfrm>
              <a:off x="12428940" y="9141082"/>
              <a:ext cx="565427" cy="429306"/>
            </a:xfrm>
            <a:prstGeom prst="rect">
              <a:avLst/>
            </a:prstGeom>
          </p:spPr>
        </p:pic>
        <p:pic>
          <p:nvPicPr>
            <p:cNvPr id="33" name="object 33"/>
            <p:cNvPicPr/>
            <p:nvPr/>
          </p:nvPicPr>
          <p:blipFill>
            <a:blip r:embed="rId16" cstate="print"/>
            <a:stretch>
              <a:fillRect/>
            </a:stretch>
          </p:blipFill>
          <p:spPr>
            <a:xfrm>
              <a:off x="13465558" y="9151553"/>
              <a:ext cx="575898" cy="418835"/>
            </a:xfrm>
            <a:prstGeom prst="rect">
              <a:avLst/>
            </a:prstGeom>
          </p:spPr>
        </p:pic>
        <p:pic>
          <p:nvPicPr>
            <p:cNvPr id="34" name="object 34"/>
            <p:cNvPicPr/>
            <p:nvPr/>
          </p:nvPicPr>
          <p:blipFill>
            <a:blip r:embed="rId17" cstate="print"/>
            <a:stretch>
              <a:fillRect/>
            </a:stretch>
          </p:blipFill>
          <p:spPr>
            <a:xfrm>
              <a:off x="14523117" y="9151553"/>
              <a:ext cx="565427" cy="418835"/>
            </a:xfrm>
            <a:prstGeom prst="rect">
              <a:avLst/>
            </a:prstGeom>
          </p:spPr>
        </p:pic>
      </p:grpSp>
      <p:graphicFrame>
        <p:nvGraphicFramePr>
          <p:cNvPr id="35" name="object 35"/>
          <p:cNvGraphicFramePr>
            <a:graphicFrameLocks noGrp="1"/>
          </p:cNvGraphicFramePr>
          <p:nvPr/>
        </p:nvGraphicFramePr>
        <p:xfrm>
          <a:off x="4762944" y="5694852"/>
          <a:ext cx="4213859" cy="4173815"/>
        </p:xfrm>
        <a:graphic>
          <a:graphicData uri="http://schemas.openxmlformats.org/drawingml/2006/table">
            <a:tbl>
              <a:tblPr firstRow="1" bandRow="1">
                <a:tableStyleId>{2D5ABB26-0587-4C30-8999-92F81FD0307C}</a:tableStyleId>
              </a:tblPr>
              <a:tblGrid>
                <a:gridCol w="1053465">
                  <a:extLst>
                    <a:ext uri="{9D8B030D-6E8A-4147-A177-3AD203B41FA5}">
                      <a16:colId xmlns:a16="http://schemas.microsoft.com/office/drawing/2014/main" val="20000"/>
                    </a:ext>
                  </a:extLst>
                </a:gridCol>
                <a:gridCol w="1053465">
                  <a:extLst>
                    <a:ext uri="{9D8B030D-6E8A-4147-A177-3AD203B41FA5}">
                      <a16:colId xmlns:a16="http://schemas.microsoft.com/office/drawing/2014/main" val="20001"/>
                    </a:ext>
                  </a:extLst>
                </a:gridCol>
                <a:gridCol w="1053465">
                  <a:extLst>
                    <a:ext uri="{9D8B030D-6E8A-4147-A177-3AD203B41FA5}">
                      <a16:colId xmlns:a16="http://schemas.microsoft.com/office/drawing/2014/main" val="20002"/>
                    </a:ext>
                  </a:extLst>
                </a:gridCol>
                <a:gridCol w="1053464">
                  <a:extLst>
                    <a:ext uri="{9D8B030D-6E8A-4147-A177-3AD203B41FA5}">
                      <a16:colId xmlns:a16="http://schemas.microsoft.com/office/drawing/2014/main" val="20003"/>
                    </a:ext>
                  </a:extLst>
                </a:gridCol>
              </a:tblGrid>
              <a:tr h="1043454">
                <a:tc>
                  <a:txBody>
                    <a:bodyPr/>
                    <a:lstStyle/>
                    <a:p>
                      <a:pPr marL="236220">
                        <a:lnSpc>
                          <a:spcPct val="100000"/>
                        </a:lnSpc>
                        <a:spcBef>
                          <a:spcPts val="1665"/>
                        </a:spcBef>
                      </a:pPr>
                      <a:r>
                        <a:rPr sz="3800" dirty="0">
                          <a:solidFill>
                            <a:srgbClr val="424242"/>
                          </a:solidFill>
                          <a:latin typeface="Courier New"/>
                          <a:cs typeface="Courier New"/>
                        </a:rPr>
                        <a:t>32</a:t>
                      </a:r>
                      <a:endParaRPr sz="3800">
                        <a:latin typeface="Courier New"/>
                        <a:cs typeface="Courier New"/>
                      </a:endParaRPr>
                    </a:p>
                  </a:txBody>
                  <a:tcPr marL="0" marR="0" marT="21145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FEBC67"/>
                    </a:solidFill>
                  </a:tcPr>
                </a:tc>
                <a:tc>
                  <a:txBody>
                    <a:bodyPr/>
                    <a:lstStyle/>
                    <a:p>
                      <a:pPr algn="ctr">
                        <a:lnSpc>
                          <a:spcPct val="100000"/>
                        </a:lnSpc>
                        <a:spcBef>
                          <a:spcPts val="1665"/>
                        </a:spcBef>
                      </a:pPr>
                      <a:r>
                        <a:rPr sz="3800" dirty="0">
                          <a:solidFill>
                            <a:srgbClr val="424242"/>
                          </a:solidFill>
                          <a:latin typeface="Courier New"/>
                          <a:cs typeface="Courier New"/>
                        </a:rPr>
                        <a:t>88</a:t>
                      </a:r>
                      <a:endParaRPr sz="3800">
                        <a:latin typeface="Courier New"/>
                        <a:cs typeface="Courier New"/>
                      </a:endParaRPr>
                    </a:p>
                  </a:txBody>
                  <a:tcPr marL="0" marR="0" marT="21145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FEBC67"/>
                    </a:solidFill>
                  </a:tcPr>
                </a:tc>
                <a:tc>
                  <a:txBody>
                    <a:bodyPr/>
                    <a:lstStyle/>
                    <a:p>
                      <a:pPr algn="ctr">
                        <a:lnSpc>
                          <a:spcPct val="100000"/>
                        </a:lnSpc>
                        <a:spcBef>
                          <a:spcPts val="1665"/>
                        </a:spcBef>
                      </a:pPr>
                      <a:r>
                        <a:rPr sz="3800" dirty="0">
                          <a:solidFill>
                            <a:srgbClr val="424242"/>
                          </a:solidFill>
                          <a:latin typeface="Courier New"/>
                          <a:cs typeface="Courier New"/>
                        </a:rPr>
                        <a:t>31</a:t>
                      </a:r>
                      <a:endParaRPr sz="3800">
                        <a:latin typeface="Courier New"/>
                        <a:cs typeface="Courier New"/>
                      </a:endParaRPr>
                    </a:p>
                  </a:txBody>
                  <a:tcPr marL="0" marR="0" marT="21145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FEBC67"/>
                    </a:solidFill>
                  </a:tcPr>
                </a:tc>
                <a:tc>
                  <a:txBody>
                    <a:bodyPr/>
                    <a:lstStyle/>
                    <a:p>
                      <a:pPr algn="ctr">
                        <a:lnSpc>
                          <a:spcPct val="100000"/>
                        </a:lnSpc>
                        <a:spcBef>
                          <a:spcPts val="1665"/>
                        </a:spcBef>
                      </a:pPr>
                      <a:r>
                        <a:rPr sz="3800" dirty="0">
                          <a:solidFill>
                            <a:srgbClr val="424242"/>
                          </a:solidFill>
                          <a:latin typeface="Courier New"/>
                          <a:cs typeface="Courier New"/>
                        </a:rPr>
                        <a:t>e0</a:t>
                      </a:r>
                      <a:endParaRPr sz="3800">
                        <a:latin typeface="Courier New"/>
                        <a:cs typeface="Courier New"/>
                      </a:endParaRPr>
                    </a:p>
                  </a:txBody>
                  <a:tcPr marL="0" marR="0" marT="21145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FEBC67"/>
                    </a:solidFill>
                  </a:tcPr>
                </a:tc>
                <a:extLst>
                  <a:ext uri="{0D108BD9-81ED-4DB2-BD59-A6C34878D82A}">
                    <a16:rowId xmlns:a16="http://schemas.microsoft.com/office/drawing/2014/main" val="10000"/>
                  </a:ext>
                </a:extLst>
              </a:tr>
              <a:tr h="1043454">
                <a:tc>
                  <a:txBody>
                    <a:bodyPr/>
                    <a:lstStyle/>
                    <a:p>
                      <a:pPr marL="236220">
                        <a:lnSpc>
                          <a:spcPct val="100000"/>
                        </a:lnSpc>
                        <a:spcBef>
                          <a:spcPts val="1665"/>
                        </a:spcBef>
                      </a:pPr>
                      <a:r>
                        <a:rPr sz="3800" dirty="0">
                          <a:solidFill>
                            <a:srgbClr val="424242"/>
                          </a:solidFill>
                          <a:latin typeface="Courier New"/>
                          <a:cs typeface="Courier New"/>
                        </a:rPr>
                        <a:t>43</a:t>
                      </a:r>
                      <a:endParaRPr sz="3800">
                        <a:latin typeface="Courier New"/>
                        <a:cs typeface="Courier New"/>
                      </a:endParaRPr>
                    </a:p>
                  </a:txBody>
                  <a:tcPr marL="0" marR="0" marT="21145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FEBC67"/>
                    </a:solidFill>
                  </a:tcPr>
                </a:tc>
                <a:tc>
                  <a:txBody>
                    <a:bodyPr/>
                    <a:lstStyle/>
                    <a:p>
                      <a:pPr algn="ctr">
                        <a:lnSpc>
                          <a:spcPct val="100000"/>
                        </a:lnSpc>
                        <a:spcBef>
                          <a:spcPts val="1665"/>
                        </a:spcBef>
                      </a:pPr>
                      <a:r>
                        <a:rPr sz="3800" dirty="0">
                          <a:solidFill>
                            <a:srgbClr val="424242"/>
                          </a:solidFill>
                          <a:latin typeface="Courier New"/>
                          <a:cs typeface="Courier New"/>
                        </a:rPr>
                        <a:t>5a</a:t>
                      </a:r>
                      <a:endParaRPr sz="3800">
                        <a:latin typeface="Courier New"/>
                        <a:cs typeface="Courier New"/>
                      </a:endParaRPr>
                    </a:p>
                  </a:txBody>
                  <a:tcPr marL="0" marR="0" marT="21145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FEBC67"/>
                    </a:solidFill>
                  </a:tcPr>
                </a:tc>
                <a:tc>
                  <a:txBody>
                    <a:bodyPr/>
                    <a:lstStyle/>
                    <a:p>
                      <a:pPr algn="ctr">
                        <a:lnSpc>
                          <a:spcPct val="100000"/>
                        </a:lnSpc>
                        <a:spcBef>
                          <a:spcPts val="1665"/>
                        </a:spcBef>
                      </a:pPr>
                      <a:r>
                        <a:rPr sz="3800" dirty="0">
                          <a:solidFill>
                            <a:srgbClr val="424242"/>
                          </a:solidFill>
                          <a:latin typeface="Courier New"/>
                          <a:cs typeface="Courier New"/>
                        </a:rPr>
                        <a:t>31</a:t>
                      </a:r>
                      <a:endParaRPr sz="3800">
                        <a:latin typeface="Courier New"/>
                        <a:cs typeface="Courier New"/>
                      </a:endParaRPr>
                    </a:p>
                  </a:txBody>
                  <a:tcPr marL="0" marR="0" marT="21145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FEBC67"/>
                    </a:solidFill>
                  </a:tcPr>
                </a:tc>
                <a:tc>
                  <a:txBody>
                    <a:bodyPr/>
                    <a:lstStyle/>
                    <a:p>
                      <a:pPr algn="ctr">
                        <a:lnSpc>
                          <a:spcPct val="100000"/>
                        </a:lnSpc>
                        <a:spcBef>
                          <a:spcPts val="1665"/>
                        </a:spcBef>
                      </a:pPr>
                      <a:r>
                        <a:rPr sz="3800" dirty="0">
                          <a:solidFill>
                            <a:srgbClr val="424242"/>
                          </a:solidFill>
                          <a:latin typeface="Courier New"/>
                          <a:cs typeface="Courier New"/>
                        </a:rPr>
                        <a:t>37</a:t>
                      </a:r>
                      <a:endParaRPr sz="3800">
                        <a:latin typeface="Courier New"/>
                        <a:cs typeface="Courier New"/>
                      </a:endParaRPr>
                    </a:p>
                  </a:txBody>
                  <a:tcPr marL="0" marR="0" marT="21145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FEBC67"/>
                    </a:solidFill>
                  </a:tcPr>
                </a:tc>
                <a:extLst>
                  <a:ext uri="{0D108BD9-81ED-4DB2-BD59-A6C34878D82A}">
                    <a16:rowId xmlns:a16="http://schemas.microsoft.com/office/drawing/2014/main" val="10001"/>
                  </a:ext>
                </a:extLst>
              </a:tr>
              <a:tr h="1043453">
                <a:tc>
                  <a:txBody>
                    <a:bodyPr/>
                    <a:lstStyle/>
                    <a:p>
                      <a:pPr marL="236220">
                        <a:lnSpc>
                          <a:spcPct val="100000"/>
                        </a:lnSpc>
                        <a:spcBef>
                          <a:spcPts val="1665"/>
                        </a:spcBef>
                      </a:pPr>
                      <a:r>
                        <a:rPr sz="3800" dirty="0">
                          <a:solidFill>
                            <a:srgbClr val="424242"/>
                          </a:solidFill>
                          <a:latin typeface="Courier New"/>
                          <a:cs typeface="Courier New"/>
                        </a:rPr>
                        <a:t>f6</a:t>
                      </a:r>
                      <a:endParaRPr sz="3800">
                        <a:latin typeface="Courier New"/>
                        <a:cs typeface="Courier New"/>
                      </a:endParaRPr>
                    </a:p>
                  </a:txBody>
                  <a:tcPr marL="0" marR="0" marT="21145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FEBC67"/>
                    </a:solidFill>
                  </a:tcPr>
                </a:tc>
                <a:tc>
                  <a:txBody>
                    <a:bodyPr/>
                    <a:lstStyle/>
                    <a:p>
                      <a:pPr algn="ctr">
                        <a:lnSpc>
                          <a:spcPct val="100000"/>
                        </a:lnSpc>
                        <a:spcBef>
                          <a:spcPts val="1665"/>
                        </a:spcBef>
                      </a:pPr>
                      <a:r>
                        <a:rPr sz="3800" dirty="0">
                          <a:solidFill>
                            <a:srgbClr val="424242"/>
                          </a:solidFill>
                          <a:latin typeface="Courier New"/>
                          <a:cs typeface="Courier New"/>
                        </a:rPr>
                        <a:t>30</a:t>
                      </a:r>
                      <a:endParaRPr sz="3800">
                        <a:latin typeface="Courier New"/>
                        <a:cs typeface="Courier New"/>
                      </a:endParaRPr>
                    </a:p>
                  </a:txBody>
                  <a:tcPr marL="0" marR="0" marT="21145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FEBC67"/>
                    </a:solidFill>
                  </a:tcPr>
                </a:tc>
                <a:tc>
                  <a:txBody>
                    <a:bodyPr/>
                    <a:lstStyle/>
                    <a:p>
                      <a:pPr algn="ctr">
                        <a:lnSpc>
                          <a:spcPct val="100000"/>
                        </a:lnSpc>
                        <a:spcBef>
                          <a:spcPts val="1665"/>
                        </a:spcBef>
                      </a:pPr>
                      <a:r>
                        <a:rPr sz="3800" dirty="0">
                          <a:solidFill>
                            <a:srgbClr val="424242"/>
                          </a:solidFill>
                          <a:latin typeface="Courier New"/>
                          <a:cs typeface="Courier New"/>
                        </a:rPr>
                        <a:t>98</a:t>
                      </a:r>
                      <a:endParaRPr sz="3800">
                        <a:latin typeface="Courier New"/>
                        <a:cs typeface="Courier New"/>
                      </a:endParaRPr>
                    </a:p>
                  </a:txBody>
                  <a:tcPr marL="0" marR="0" marT="21145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FEBC67"/>
                    </a:solidFill>
                  </a:tcPr>
                </a:tc>
                <a:tc>
                  <a:txBody>
                    <a:bodyPr/>
                    <a:lstStyle/>
                    <a:p>
                      <a:pPr algn="ctr">
                        <a:lnSpc>
                          <a:spcPct val="100000"/>
                        </a:lnSpc>
                        <a:spcBef>
                          <a:spcPts val="1665"/>
                        </a:spcBef>
                      </a:pPr>
                      <a:r>
                        <a:rPr sz="3800" dirty="0">
                          <a:solidFill>
                            <a:srgbClr val="424242"/>
                          </a:solidFill>
                          <a:latin typeface="Courier New"/>
                          <a:cs typeface="Courier New"/>
                        </a:rPr>
                        <a:t>07</a:t>
                      </a:r>
                      <a:endParaRPr sz="3800">
                        <a:latin typeface="Courier New"/>
                        <a:cs typeface="Courier New"/>
                      </a:endParaRPr>
                    </a:p>
                  </a:txBody>
                  <a:tcPr marL="0" marR="0" marT="21145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FEBC67"/>
                    </a:solidFill>
                  </a:tcPr>
                </a:tc>
                <a:extLst>
                  <a:ext uri="{0D108BD9-81ED-4DB2-BD59-A6C34878D82A}">
                    <a16:rowId xmlns:a16="http://schemas.microsoft.com/office/drawing/2014/main" val="10002"/>
                  </a:ext>
                </a:extLst>
              </a:tr>
              <a:tr h="1043454">
                <a:tc>
                  <a:txBody>
                    <a:bodyPr/>
                    <a:lstStyle/>
                    <a:p>
                      <a:pPr marL="236220">
                        <a:lnSpc>
                          <a:spcPct val="100000"/>
                        </a:lnSpc>
                        <a:spcBef>
                          <a:spcPts val="1665"/>
                        </a:spcBef>
                      </a:pPr>
                      <a:r>
                        <a:rPr sz="3800" dirty="0">
                          <a:solidFill>
                            <a:srgbClr val="424242"/>
                          </a:solidFill>
                          <a:latin typeface="Courier New"/>
                          <a:cs typeface="Courier New"/>
                        </a:rPr>
                        <a:t>a8</a:t>
                      </a:r>
                      <a:endParaRPr sz="3800">
                        <a:latin typeface="Courier New"/>
                        <a:cs typeface="Courier New"/>
                      </a:endParaRPr>
                    </a:p>
                  </a:txBody>
                  <a:tcPr marL="0" marR="0" marT="21145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FEBC67"/>
                    </a:solidFill>
                  </a:tcPr>
                </a:tc>
                <a:tc>
                  <a:txBody>
                    <a:bodyPr/>
                    <a:lstStyle/>
                    <a:p>
                      <a:pPr algn="ctr">
                        <a:lnSpc>
                          <a:spcPct val="100000"/>
                        </a:lnSpc>
                        <a:spcBef>
                          <a:spcPts val="1665"/>
                        </a:spcBef>
                      </a:pPr>
                      <a:r>
                        <a:rPr sz="3800" dirty="0">
                          <a:solidFill>
                            <a:srgbClr val="424242"/>
                          </a:solidFill>
                          <a:latin typeface="Courier New"/>
                          <a:cs typeface="Courier New"/>
                        </a:rPr>
                        <a:t>8d</a:t>
                      </a:r>
                      <a:endParaRPr sz="3800">
                        <a:latin typeface="Courier New"/>
                        <a:cs typeface="Courier New"/>
                      </a:endParaRPr>
                    </a:p>
                  </a:txBody>
                  <a:tcPr marL="0" marR="0" marT="21145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FEBC67"/>
                    </a:solidFill>
                  </a:tcPr>
                </a:tc>
                <a:tc>
                  <a:txBody>
                    <a:bodyPr/>
                    <a:lstStyle/>
                    <a:p>
                      <a:pPr algn="ctr">
                        <a:lnSpc>
                          <a:spcPct val="100000"/>
                        </a:lnSpc>
                        <a:spcBef>
                          <a:spcPts val="1665"/>
                        </a:spcBef>
                      </a:pPr>
                      <a:r>
                        <a:rPr sz="3800" dirty="0">
                          <a:solidFill>
                            <a:srgbClr val="424242"/>
                          </a:solidFill>
                          <a:latin typeface="Courier New"/>
                          <a:cs typeface="Courier New"/>
                        </a:rPr>
                        <a:t>a2</a:t>
                      </a:r>
                      <a:endParaRPr sz="3800">
                        <a:latin typeface="Courier New"/>
                        <a:cs typeface="Courier New"/>
                      </a:endParaRPr>
                    </a:p>
                  </a:txBody>
                  <a:tcPr marL="0" marR="0" marT="21145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FEBC67"/>
                    </a:solidFill>
                  </a:tcPr>
                </a:tc>
                <a:tc>
                  <a:txBody>
                    <a:bodyPr/>
                    <a:lstStyle/>
                    <a:p>
                      <a:pPr algn="ctr">
                        <a:lnSpc>
                          <a:spcPct val="100000"/>
                        </a:lnSpc>
                        <a:spcBef>
                          <a:spcPts val="1665"/>
                        </a:spcBef>
                      </a:pPr>
                      <a:r>
                        <a:rPr sz="3800" dirty="0">
                          <a:solidFill>
                            <a:srgbClr val="424242"/>
                          </a:solidFill>
                          <a:latin typeface="Courier New"/>
                          <a:cs typeface="Courier New"/>
                        </a:rPr>
                        <a:t>34</a:t>
                      </a:r>
                      <a:endParaRPr sz="3800">
                        <a:latin typeface="Courier New"/>
                        <a:cs typeface="Courier New"/>
                      </a:endParaRPr>
                    </a:p>
                  </a:txBody>
                  <a:tcPr marL="0" marR="0" marT="21145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FEBC67"/>
                    </a:solidFill>
                  </a:tcPr>
                </a:tc>
                <a:extLst>
                  <a:ext uri="{0D108BD9-81ED-4DB2-BD59-A6C34878D82A}">
                    <a16:rowId xmlns:a16="http://schemas.microsoft.com/office/drawing/2014/main" val="10003"/>
                  </a:ext>
                </a:extLst>
              </a:tr>
            </a:tbl>
          </a:graphicData>
        </a:graphic>
      </p:graphicFrame>
      <p:grpSp>
        <p:nvGrpSpPr>
          <p:cNvPr id="36" name="object 36"/>
          <p:cNvGrpSpPr/>
          <p:nvPr/>
        </p:nvGrpSpPr>
        <p:grpSpPr>
          <a:xfrm>
            <a:off x="9233682" y="7569468"/>
            <a:ext cx="1637030" cy="440055"/>
            <a:chOff x="9233682" y="7569468"/>
            <a:chExt cx="1637030" cy="440055"/>
          </a:xfrm>
        </p:grpSpPr>
        <p:sp>
          <p:nvSpPr>
            <p:cNvPr id="37" name="object 37"/>
            <p:cNvSpPr/>
            <p:nvPr/>
          </p:nvSpPr>
          <p:spPr>
            <a:xfrm>
              <a:off x="9233682" y="7789356"/>
              <a:ext cx="1254760" cy="0"/>
            </a:xfrm>
            <a:custGeom>
              <a:avLst/>
              <a:gdLst/>
              <a:ahLst/>
              <a:cxnLst/>
              <a:rect l="l" t="t" r="r" b="b"/>
              <a:pathLst>
                <a:path w="1254759">
                  <a:moveTo>
                    <a:pt x="0" y="0"/>
                  </a:moveTo>
                  <a:lnTo>
                    <a:pt x="1196958" y="0"/>
                  </a:lnTo>
                  <a:lnTo>
                    <a:pt x="1254548" y="0"/>
                  </a:lnTo>
                </a:path>
              </a:pathLst>
            </a:custGeom>
            <a:ln w="115179">
              <a:solidFill>
                <a:srgbClr val="6B788D"/>
              </a:solidFill>
            </a:ln>
          </p:spPr>
          <p:txBody>
            <a:bodyPr wrap="square" lIns="0" tIns="0" rIns="0" bIns="0" rtlCol="0"/>
            <a:lstStyle/>
            <a:p>
              <a:endParaRPr/>
            </a:p>
          </p:txBody>
        </p:sp>
        <p:sp>
          <p:nvSpPr>
            <p:cNvPr id="38" name="object 38"/>
            <p:cNvSpPr/>
            <p:nvPr/>
          </p:nvSpPr>
          <p:spPr>
            <a:xfrm>
              <a:off x="10430640" y="7569468"/>
              <a:ext cx="440055" cy="440055"/>
            </a:xfrm>
            <a:custGeom>
              <a:avLst/>
              <a:gdLst/>
              <a:ahLst/>
              <a:cxnLst/>
              <a:rect l="l" t="t" r="r" b="b"/>
              <a:pathLst>
                <a:path w="440054" h="440054">
                  <a:moveTo>
                    <a:pt x="0" y="0"/>
                  </a:moveTo>
                  <a:lnTo>
                    <a:pt x="0" y="439777"/>
                  </a:lnTo>
                  <a:lnTo>
                    <a:pt x="439771" y="219888"/>
                  </a:lnTo>
                  <a:lnTo>
                    <a:pt x="0" y="0"/>
                  </a:lnTo>
                  <a:close/>
                </a:path>
              </a:pathLst>
            </a:custGeom>
            <a:solidFill>
              <a:srgbClr val="6B788D"/>
            </a:solidFill>
          </p:spPr>
          <p:txBody>
            <a:bodyPr wrap="square" lIns="0" tIns="0" rIns="0" bIns="0" rtlCol="0"/>
            <a:lstStyle/>
            <a:p>
              <a:endParaRPr/>
            </a:p>
          </p:txBody>
        </p:sp>
      </p:grpSp>
    </p:spTree>
    <p:extLst>
      <p:ext uri="{BB962C8B-B14F-4D97-AF65-F5344CB8AC3E}">
        <p14:creationId xmlns:p14="http://schemas.microsoft.com/office/powerpoint/2010/main" val="14924017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object 68"/>
          <p:cNvSpPr txBox="1"/>
          <p:nvPr/>
        </p:nvSpPr>
        <p:spPr>
          <a:xfrm>
            <a:off x="14358673" y="8863654"/>
            <a:ext cx="1488440" cy="1349375"/>
          </a:xfrm>
          <a:prstGeom prst="rect">
            <a:avLst/>
          </a:prstGeom>
        </p:spPr>
        <p:txBody>
          <a:bodyPr vert="horz" wrap="square" lIns="0" tIns="7620" rIns="0" bIns="0" rtlCol="0">
            <a:spAutoFit/>
          </a:bodyPr>
          <a:lstStyle/>
          <a:p>
            <a:pPr marL="12700" marR="5080" indent="206375">
              <a:lnSpc>
                <a:spcPts val="5280"/>
              </a:lnSpc>
              <a:spcBef>
                <a:spcPts val="60"/>
              </a:spcBef>
            </a:pPr>
            <a:r>
              <a:rPr sz="4250" spc="70" dirty="0">
                <a:solidFill>
                  <a:srgbClr val="535353"/>
                </a:solidFill>
                <a:latin typeface="Tahoma"/>
                <a:cs typeface="Tahoma"/>
              </a:rPr>
              <a:t>final </a:t>
            </a:r>
            <a:r>
              <a:rPr sz="4250" spc="75" dirty="0">
                <a:solidFill>
                  <a:srgbClr val="535353"/>
                </a:solidFill>
                <a:latin typeface="Tahoma"/>
                <a:cs typeface="Tahoma"/>
              </a:rPr>
              <a:t> </a:t>
            </a:r>
            <a:r>
              <a:rPr sz="4250" spc="-105" dirty="0">
                <a:solidFill>
                  <a:srgbClr val="535353"/>
                </a:solidFill>
                <a:latin typeface="Tahoma"/>
                <a:cs typeface="Tahoma"/>
              </a:rPr>
              <a:t>r</a:t>
            </a:r>
            <a:r>
              <a:rPr sz="4250" spc="170" dirty="0">
                <a:solidFill>
                  <a:srgbClr val="535353"/>
                </a:solidFill>
                <a:latin typeface="Tahoma"/>
                <a:cs typeface="Tahoma"/>
              </a:rPr>
              <a:t>ound</a:t>
            </a:r>
            <a:endParaRPr sz="4250" dirty="0">
              <a:latin typeface="Tahoma"/>
              <a:cs typeface="Tahoma"/>
            </a:endParaRPr>
          </a:p>
        </p:txBody>
      </p:sp>
      <p:sp>
        <p:nvSpPr>
          <p:cNvPr id="87" name="object 87"/>
          <p:cNvSpPr txBox="1"/>
          <p:nvPr/>
        </p:nvSpPr>
        <p:spPr>
          <a:xfrm>
            <a:off x="11656369" y="9871271"/>
            <a:ext cx="1241425" cy="984885"/>
          </a:xfrm>
          <a:prstGeom prst="rect">
            <a:avLst/>
          </a:prstGeom>
        </p:spPr>
        <p:txBody>
          <a:bodyPr vert="horz" wrap="square" lIns="0" tIns="6985" rIns="0" bIns="0" rtlCol="0">
            <a:spAutoFit/>
          </a:bodyPr>
          <a:lstStyle/>
          <a:p>
            <a:pPr marL="12700" marR="5080">
              <a:lnSpc>
                <a:spcPct val="102000"/>
              </a:lnSpc>
              <a:spcBef>
                <a:spcPts val="55"/>
              </a:spcBef>
            </a:pPr>
            <a:r>
              <a:rPr sz="3100" spc="135" dirty="0">
                <a:solidFill>
                  <a:srgbClr val="535353"/>
                </a:solidFill>
                <a:latin typeface="Tahoma"/>
                <a:cs typeface="Tahoma"/>
              </a:rPr>
              <a:t>Round  </a:t>
            </a:r>
            <a:r>
              <a:rPr sz="3100" spc="110" dirty="0">
                <a:solidFill>
                  <a:srgbClr val="535353"/>
                </a:solidFill>
                <a:latin typeface="Tahoma"/>
                <a:cs typeface="Tahoma"/>
              </a:rPr>
              <a:t>key</a:t>
            </a:r>
            <a:r>
              <a:rPr sz="3100" spc="-175" dirty="0">
                <a:solidFill>
                  <a:srgbClr val="535353"/>
                </a:solidFill>
                <a:latin typeface="Tahoma"/>
                <a:cs typeface="Tahoma"/>
              </a:rPr>
              <a:t> </a:t>
            </a:r>
            <a:r>
              <a:rPr sz="3100" spc="45" dirty="0">
                <a:solidFill>
                  <a:srgbClr val="535353"/>
                </a:solidFill>
                <a:latin typeface="Tahoma"/>
                <a:cs typeface="Tahoma"/>
              </a:rPr>
              <a:t>10</a:t>
            </a:r>
            <a:endParaRPr sz="3100" dirty="0">
              <a:latin typeface="Tahoma"/>
              <a:cs typeface="Tahoma"/>
            </a:endParaRPr>
          </a:p>
        </p:txBody>
      </p:sp>
      <p:sp>
        <p:nvSpPr>
          <p:cNvPr id="80" name="object 80"/>
          <p:cNvSpPr txBox="1"/>
          <p:nvPr/>
        </p:nvSpPr>
        <p:spPr>
          <a:xfrm>
            <a:off x="11656369" y="6366798"/>
            <a:ext cx="1374775" cy="984885"/>
          </a:xfrm>
          <a:prstGeom prst="rect">
            <a:avLst/>
          </a:prstGeom>
        </p:spPr>
        <p:txBody>
          <a:bodyPr vert="horz" wrap="square" lIns="0" tIns="6985" rIns="0" bIns="0" rtlCol="0">
            <a:spAutoFit/>
          </a:bodyPr>
          <a:lstStyle/>
          <a:p>
            <a:pPr marL="12700" marR="5080">
              <a:lnSpc>
                <a:spcPct val="102000"/>
              </a:lnSpc>
              <a:spcBef>
                <a:spcPts val="55"/>
              </a:spcBef>
            </a:pPr>
            <a:r>
              <a:rPr sz="3100" spc="155" dirty="0">
                <a:solidFill>
                  <a:srgbClr val="535353"/>
                </a:solidFill>
                <a:latin typeface="Tahoma"/>
                <a:cs typeface="Tahoma"/>
              </a:rPr>
              <a:t>Round </a:t>
            </a:r>
            <a:r>
              <a:rPr sz="3100" spc="-955" dirty="0">
                <a:solidFill>
                  <a:srgbClr val="535353"/>
                </a:solidFill>
                <a:latin typeface="Tahoma"/>
                <a:cs typeface="Tahoma"/>
              </a:rPr>
              <a:t> </a:t>
            </a:r>
            <a:r>
              <a:rPr sz="3100" spc="110" dirty="0">
                <a:solidFill>
                  <a:srgbClr val="535353"/>
                </a:solidFill>
                <a:latin typeface="Tahoma"/>
                <a:cs typeface="Tahoma"/>
              </a:rPr>
              <a:t>key</a:t>
            </a:r>
            <a:r>
              <a:rPr sz="3100" spc="-190" dirty="0">
                <a:solidFill>
                  <a:srgbClr val="535353"/>
                </a:solidFill>
                <a:latin typeface="Tahoma"/>
                <a:cs typeface="Tahoma"/>
              </a:rPr>
              <a:t> </a:t>
            </a:r>
            <a:r>
              <a:rPr sz="3100" spc="60" dirty="0">
                <a:solidFill>
                  <a:srgbClr val="535353"/>
                </a:solidFill>
                <a:latin typeface="Tahoma"/>
                <a:cs typeface="Tahoma"/>
              </a:rPr>
              <a:t>1-9</a:t>
            </a:r>
            <a:endParaRPr sz="3100" dirty="0">
              <a:latin typeface="Tahoma"/>
              <a:cs typeface="Tahoma"/>
            </a:endParaRPr>
          </a:p>
        </p:txBody>
      </p:sp>
      <p:sp>
        <p:nvSpPr>
          <p:cNvPr id="63" name="object 63"/>
          <p:cNvSpPr txBox="1"/>
          <p:nvPr/>
        </p:nvSpPr>
        <p:spPr>
          <a:xfrm>
            <a:off x="14139557" y="4430561"/>
            <a:ext cx="1922780" cy="2019300"/>
          </a:xfrm>
          <a:prstGeom prst="rect">
            <a:avLst/>
          </a:prstGeom>
        </p:spPr>
        <p:txBody>
          <a:bodyPr vert="horz" wrap="square" lIns="0" tIns="17145" rIns="0" bIns="0" rtlCol="0">
            <a:spAutoFit/>
          </a:bodyPr>
          <a:lstStyle/>
          <a:p>
            <a:pPr algn="ctr">
              <a:lnSpc>
                <a:spcPct val="100000"/>
              </a:lnSpc>
              <a:spcBef>
                <a:spcPts val="135"/>
              </a:spcBef>
            </a:pPr>
            <a:r>
              <a:rPr sz="4250" spc="10" dirty="0">
                <a:solidFill>
                  <a:srgbClr val="535353"/>
                </a:solidFill>
                <a:latin typeface="Tahoma"/>
                <a:cs typeface="Tahoma"/>
              </a:rPr>
              <a:t>9/11/13</a:t>
            </a:r>
            <a:endParaRPr sz="4250" dirty="0">
              <a:latin typeface="Tahoma"/>
              <a:cs typeface="Tahoma"/>
            </a:endParaRPr>
          </a:p>
          <a:p>
            <a:pPr marL="88265" marR="80645" algn="ctr">
              <a:lnSpc>
                <a:spcPts val="5280"/>
              </a:lnSpc>
              <a:spcBef>
                <a:spcPts val="100"/>
              </a:spcBef>
            </a:pPr>
            <a:r>
              <a:rPr sz="4250" spc="114" dirty="0">
                <a:solidFill>
                  <a:srgbClr val="535353"/>
                </a:solidFill>
                <a:latin typeface="Tahoma"/>
                <a:cs typeface="Tahoma"/>
              </a:rPr>
              <a:t>main </a:t>
            </a:r>
            <a:r>
              <a:rPr sz="4250" spc="120" dirty="0">
                <a:solidFill>
                  <a:srgbClr val="535353"/>
                </a:solidFill>
                <a:latin typeface="Tahoma"/>
                <a:cs typeface="Tahoma"/>
              </a:rPr>
              <a:t> </a:t>
            </a:r>
            <a:r>
              <a:rPr sz="4250" spc="-105" dirty="0">
                <a:solidFill>
                  <a:srgbClr val="535353"/>
                </a:solidFill>
                <a:latin typeface="Tahoma"/>
                <a:cs typeface="Tahoma"/>
              </a:rPr>
              <a:t>r</a:t>
            </a:r>
            <a:r>
              <a:rPr sz="4250" spc="200" dirty="0">
                <a:solidFill>
                  <a:srgbClr val="535353"/>
                </a:solidFill>
                <a:latin typeface="Tahoma"/>
                <a:cs typeface="Tahoma"/>
              </a:rPr>
              <a:t>ounds</a:t>
            </a:r>
            <a:endParaRPr sz="4250" dirty="0">
              <a:latin typeface="Tahoma"/>
              <a:cs typeface="Tahoma"/>
            </a:endParaRPr>
          </a:p>
        </p:txBody>
      </p:sp>
      <p:sp>
        <p:nvSpPr>
          <p:cNvPr id="57" name="object 57"/>
          <p:cNvSpPr txBox="1"/>
          <p:nvPr/>
        </p:nvSpPr>
        <p:spPr>
          <a:xfrm>
            <a:off x="14419112" y="1542971"/>
            <a:ext cx="1367155" cy="678815"/>
          </a:xfrm>
          <a:prstGeom prst="rect">
            <a:avLst/>
          </a:prstGeom>
        </p:spPr>
        <p:txBody>
          <a:bodyPr vert="horz" wrap="square" lIns="0" tIns="17145" rIns="0" bIns="0" rtlCol="0">
            <a:spAutoFit/>
          </a:bodyPr>
          <a:lstStyle/>
          <a:p>
            <a:pPr marL="12700">
              <a:lnSpc>
                <a:spcPct val="100000"/>
              </a:lnSpc>
              <a:spcBef>
                <a:spcPts val="135"/>
              </a:spcBef>
            </a:pPr>
            <a:r>
              <a:rPr sz="4250" spc="5" dirty="0">
                <a:solidFill>
                  <a:srgbClr val="535353"/>
                </a:solidFill>
                <a:latin typeface="Tahoma"/>
                <a:cs typeface="Tahoma"/>
              </a:rPr>
              <a:t>Initial</a:t>
            </a:r>
            <a:endParaRPr sz="4250" dirty="0">
              <a:latin typeface="Tahoma"/>
              <a:cs typeface="Tahoma"/>
            </a:endParaRPr>
          </a:p>
        </p:txBody>
      </p:sp>
      <p:sp>
        <p:nvSpPr>
          <p:cNvPr id="58" name="object 58"/>
          <p:cNvSpPr txBox="1"/>
          <p:nvPr/>
        </p:nvSpPr>
        <p:spPr>
          <a:xfrm>
            <a:off x="14358673" y="2215161"/>
            <a:ext cx="1488440" cy="678815"/>
          </a:xfrm>
          <a:prstGeom prst="rect">
            <a:avLst/>
          </a:prstGeom>
        </p:spPr>
        <p:txBody>
          <a:bodyPr vert="horz" wrap="square" lIns="0" tIns="17145" rIns="0" bIns="0" rtlCol="0">
            <a:spAutoFit/>
          </a:bodyPr>
          <a:lstStyle/>
          <a:p>
            <a:pPr marL="12700">
              <a:lnSpc>
                <a:spcPct val="100000"/>
              </a:lnSpc>
              <a:spcBef>
                <a:spcPts val="135"/>
              </a:spcBef>
            </a:pPr>
            <a:r>
              <a:rPr sz="4250" spc="-105" dirty="0">
                <a:solidFill>
                  <a:srgbClr val="535353"/>
                </a:solidFill>
                <a:latin typeface="Tahoma"/>
                <a:cs typeface="Tahoma"/>
              </a:rPr>
              <a:t>r</a:t>
            </a:r>
            <a:r>
              <a:rPr sz="4250" spc="170" dirty="0">
                <a:solidFill>
                  <a:srgbClr val="535353"/>
                </a:solidFill>
                <a:latin typeface="Tahoma"/>
                <a:cs typeface="Tahoma"/>
              </a:rPr>
              <a:t>ound</a:t>
            </a:r>
            <a:endParaRPr sz="4250" dirty="0">
              <a:latin typeface="Tahoma"/>
              <a:cs typeface="Tahoma"/>
            </a:endParaRPr>
          </a:p>
        </p:txBody>
      </p:sp>
      <p:sp>
        <p:nvSpPr>
          <p:cNvPr id="73" name="object 73"/>
          <p:cNvSpPr txBox="1"/>
          <p:nvPr/>
        </p:nvSpPr>
        <p:spPr>
          <a:xfrm>
            <a:off x="11700563" y="1999655"/>
            <a:ext cx="1241425" cy="984885"/>
          </a:xfrm>
          <a:prstGeom prst="rect">
            <a:avLst/>
          </a:prstGeom>
        </p:spPr>
        <p:txBody>
          <a:bodyPr vert="horz" wrap="square" lIns="0" tIns="6985" rIns="0" bIns="0" rtlCol="0">
            <a:spAutoFit/>
          </a:bodyPr>
          <a:lstStyle/>
          <a:p>
            <a:pPr marL="12700" marR="5080">
              <a:lnSpc>
                <a:spcPct val="102000"/>
              </a:lnSpc>
              <a:spcBef>
                <a:spcPts val="55"/>
              </a:spcBef>
            </a:pPr>
            <a:r>
              <a:rPr sz="3100" spc="120" dirty="0">
                <a:solidFill>
                  <a:srgbClr val="535353"/>
                </a:solidFill>
                <a:latin typeface="Tahoma"/>
                <a:cs typeface="Tahoma"/>
              </a:rPr>
              <a:t>Cipher  </a:t>
            </a:r>
            <a:r>
              <a:rPr sz="3100" spc="110" dirty="0">
                <a:solidFill>
                  <a:srgbClr val="535353"/>
                </a:solidFill>
                <a:latin typeface="Tahoma"/>
                <a:cs typeface="Tahoma"/>
              </a:rPr>
              <a:t>key</a:t>
            </a:r>
            <a:endParaRPr sz="3100" dirty="0">
              <a:latin typeface="Tahoma"/>
              <a:cs typeface="Tahoma"/>
            </a:endParaRPr>
          </a:p>
        </p:txBody>
      </p:sp>
      <p:sp>
        <p:nvSpPr>
          <p:cNvPr id="15" name="object 15"/>
          <p:cNvSpPr txBox="1"/>
          <p:nvPr/>
        </p:nvSpPr>
        <p:spPr>
          <a:xfrm>
            <a:off x="5799872" y="1382642"/>
            <a:ext cx="1092835" cy="553720"/>
          </a:xfrm>
          <a:prstGeom prst="rect">
            <a:avLst/>
          </a:prstGeom>
        </p:spPr>
        <p:txBody>
          <a:bodyPr vert="horz" wrap="square" lIns="0" tIns="13970" rIns="0" bIns="0" rtlCol="0">
            <a:spAutoFit/>
          </a:bodyPr>
          <a:lstStyle/>
          <a:p>
            <a:pPr marL="12700">
              <a:lnSpc>
                <a:spcPct val="100000"/>
              </a:lnSpc>
              <a:spcBef>
                <a:spcPts val="110"/>
              </a:spcBef>
            </a:pPr>
            <a:r>
              <a:rPr sz="3450" spc="105" dirty="0">
                <a:solidFill>
                  <a:srgbClr val="535353"/>
                </a:solidFill>
                <a:latin typeface="Tahoma"/>
                <a:cs typeface="Tahoma"/>
              </a:rPr>
              <a:t>State</a:t>
            </a:r>
            <a:endParaRPr sz="3450" dirty="0">
              <a:latin typeface="Tahoma"/>
              <a:cs typeface="Tahoma"/>
            </a:endParaRPr>
          </a:p>
        </p:txBody>
      </p:sp>
      <p:sp>
        <p:nvSpPr>
          <p:cNvPr id="3" name="object 3"/>
          <p:cNvSpPr txBox="1">
            <a:spLocks noGrp="1"/>
          </p:cNvSpPr>
          <p:nvPr>
            <p:ph type="title"/>
          </p:nvPr>
        </p:nvSpPr>
        <p:spPr>
          <a:xfrm>
            <a:off x="5148761" y="236202"/>
            <a:ext cx="9806940" cy="1282065"/>
          </a:xfrm>
          <a:prstGeom prst="rect">
            <a:avLst/>
          </a:prstGeom>
        </p:spPr>
        <p:txBody>
          <a:bodyPr vert="horz" wrap="square" lIns="0" tIns="12065" rIns="0" bIns="0" rtlCol="0">
            <a:spAutoFit/>
          </a:bodyPr>
          <a:lstStyle/>
          <a:p>
            <a:pPr marL="12700">
              <a:lnSpc>
                <a:spcPct val="100000"/>
              </a:lnSpc>
              <a:spcBef>
                <a:spcPts val="95"/>
              </a:spcBef>
            </a:pPr>
            <a:r>
              <a:rPr spc="-415" dirty="0"/>
              <a:t>P</a:t>
            </a:r>
            <a:r>
              <a:rPr spc="-360" dirty="0"/>
              <a:t>r</a:t>
            </a:r>
            <a:r>
              <a:rPr spc="-320" dirty="0"/>
              <a:t>o</a:t>
            </a:r>
            <a:r>
              <a:rPr spc="-105" dirty="0"/>
              <a:t>c</a:t>
            </a:r>
            <a:r>
              <a:rPr spc="-15" dirty="0"/>
              <a:t>e</a:t>
            </a:r>
            <a:r>
              <a:rPr spc="-350" dirty="0"/>
              <a:t>ss</a:t>
            </a:r>
            <a:r>
              <a:rPr spc="-320" dirty="0"/>
              <a:t>o</a:t>
            </a:r>
            <a:r>
              <a:rPr spc="-665" dirty="0"/>
              <a:t> </a:t>
            </a:r>
            <a:r>
              <a:rPr spc="-130" dirty="0"/>
              <a:t>d</a:t>
            </a:r>
            <a:r>
              <a:rPr spc="-320" dirty="0"/>
              <a:t>i</a:t>
            </a:r>
            <a:r>
              <a:rPr spc="-665" dirty="0"/>
              <a:t> </a:t>
            </a:r>
            <a:r>
              <a:rPr spc="-105" dirty="0"/>
              <a:t>c</a:t>
            </a:r>
            <a:r>
              <a:rPr spc="-325" dirty="0"/>
              <a:t>i</a:t>
            </a:r>
            <a:r>
              <a:rPr spc="185" dirty="0"/>
              <a:t>f</a:t>
            </a:r>
            <a:r>
              <a:rPr spc="-320" dirty="0"/>
              <a:t>r</a:t>
            </a:r>
            <a:r>
              <a:rPr spc="-80" dirty="0"/>
              <a:t>a</a:t>
            </a:r>
            <a:r>
              <a:rPr spc="180" dirty="0"/>
              <a:t>t</a:t>
            </a:r>
            <a:r>
              <a:rPr spc="-290" dirty="0"/>
              <a:t>u</a:t>
            </a:r>
            <a:r>
              <a:rPr spc="-320" dirty="0"/>
              <a:t>r</a:t>
            </a:r>
            <a:r>
              <a:rPr spc="-80" dirty="0"/>
              <a:t>a</a:t>
            </a:r>
          </a:p>
        </p:txBody>
      </p:sp>
      <p:grpSp>
        <p:nvGrpSpPr>
          <p:cNvPr id="5" name="object 5"/>
          <p:cNvGrpSpPr/>
          <p:nvPr/>
        </p:nvGrpSpPr>
        <p:grpSpPr>
          <a:xfrm>
            <a:off x="5580924" y="2309811"/>
            <a:ext cx="3487420" cy="7922259"/>
            <a:chOff x="5580924" y="2309811"/>
            <a:chExt cx="3487420" cy="7922259"/>
          </a:xfrm>
        </p:grpSpPr>
        <p:sp>
          <p:nvSpPr>
            <p:cNvPr id="6" name="object 6"/>
            <p:cNvSpPr/>
            <p:nvPr/>
          </p:nvSpPr>
          <p:spPr>
            <a:xfrm>
              <a:off x="7324604" y="8863654"/>
              <a:ext cx="0" cy="1233805"/>
            </a:xfrm>
            <a:custGeom>
              <a:avLst/>
              <a:gdLst/>
              <a:ahLst/>
              <a:cxnLst/>
              <a:rect l="l" t="t" r="r" b="b"/>
              <a:pathLst>
                <a:path h="1233804">
                  <a:moveTo>
                    <a:pt x="0" y="0"/>
                  </a:moveTo>
                  <a:lnTo>
                    <a:pt x="0" y="1233810"/>
                  </a:lnTo>
                </a:path>
              </a:pathLst>
            </a:custGeom>
            <a:ln w="52354">
              <a:solidFill>
                <a:srgbClr val="6B788D"/>
              </a:solidFill>
            </a:ln>
          </p:spPr>
          <p:txBody>
            <a:bodyPr wrap="square" lIns="0" tIns="0" rIns="0" bIns="0" rtlCol="0"/>
            <a:lstStyle/>
            <a:p>
              <a:endParaRPr/>
            </a:p>
          </p:txBody>
        </p:sp>
        <p:sp>
          <p:nvSpPr>
            <p:cNvPr id="7" name="object 7"/>
            <p:cNvSpPr/>
            <p:nvPr/>
          </p:nvSpPr>
          <p:spPr>
            <a:xfrm>
              <a:off x="7217801" y="10017886"/>
              <a:ext cx="213995" cy="213995"/>
            </a:xfrm>
            <a:custGeom>
              <a:avLst/>
              <a:gdLst/>
              <a:ahLst/>
              <a:cxnLst/>
              <a:rect l="l" t="t" r="r" b="b"/>
              <a:pathLst>
                <a:path w="213995" h="213995">
                  <a:moveTo>
                    <a:pt x="213606" y="0"/>
                  </a:moveTo>
                  <a:lnTo>
                    <a:pt x="106803" y="53401"/>
                  </a:lnTo>
                  <a:lnTo>
                    <a:pt x="0" y="0"/>
                  </a:lnTo>
                  <a:lnTo>
                    <a:pt x="106803" y="213606"/>
                  </a:lnTo>
                  <a:lnTo>
                    <a:pt x="213606" y="0"/>
                  </a:lnTo>
                  <a:close/>
                </a:path>
              </a:pathLst>
            </a:custGeom>
            <a:solidFill>
              <a:srgbClr val="6B788D"/>
            </a:solidFill>
          </p:spPr>
          <p:txBody>
            <a:bodyPr wrap="square" lIns="0" tIns="0" rIns="0" bIns="0" rtlCol="0"/>
            <a:lstStyle/>
            <a:p>
              <a:endParaRPr/>
            </a:p>
          </p:txBody>
        </p:sp>
        <p:sp>
          <p:nvSpPr>
            <p:cNvPr id="8" name="object 8"/>
            <p:cNvSpPr/>
            <p:nvPr/>
          </p:nvSpPr>
          <p:spPr>
            <a:xfrm>
              <a:off x="7324604" y="4444234"/>
              <a:ext cx="0" cy="3684904"/>
            </a:xfrm>
            <a:custGeom>
              <a:avLst/>
              <a:gdLst/>
              <a:ahLst/>
              <a:cxnLst/>
              <a:rect l="l" t="t" r="r" b="b"/>
              <a:pathLst>
                <a:path h="3684904">
                  <a:moveTo>
                    <a:pt x="0" y="0"/>
                  </a:moveTo>
                  <a:lnTo>
                    <a:pt x="0" y="3684904"/>
                  </a:lnTo>
                </a:path>
              </a:pathLst>
            </a:custGeom>
            <a:ln w="52354">
              <a:solidFill>
                <a:srgbClr val="6B788D"/>
              </a:solidFill>
            </a:ln>
          </p:spPr>
          <p:txBody>
            <a:bodyPr wrap="square" lIns="0" tIns="0" rIns="0" bIns="0" rtlCol="0"/>
            <a:lstStyle/>
            <a:p>
              <a:endParaRPr/>
            </a:p>
          </p:txBody>
        </p:sp>
        <p:sp>
          <p:nvSpPr>
            <p:cNvPr id="9" name="object 9"/>
            <p:cNvSpPr/>
            <p:nvPr/>
          </p:nvSpPr>
          <p:spPr>
            <a:xfrm>
              <a:off x="7217801" y="8049560"/>
              <a:ext cx="213995" cy="213995"/>
            </a:xfrm>
            <a:custGeom>
              <a:avLst/>
              <a:gdLst/>
              <a:ahLst/>
              <a:cxnLst/>
              <a:rect l="l" t="t" r="r" b="b"/>
              <a:pathLst>
                <a:path w="213995" h="213995">
                  <a:moveTo>
                    <a:pt x="213606" y="0"/>
                  </a:moveTo>
                  <a:lnTo>
                    <a:pt x="106803" y="53401"/>
                  </a:lnTo>
                  <a:lnTo>
                    <a:pt x="0" y="0"/>
                  </a:lnTo>
                  <a:lnTo>
                    <a:pt x="106803" y="213606"/>
                  </a:lnTo>
                  <a:lnTo>
                    <a:pt x="213606" y="0"/>
                  </a:lnTo>
                  <a:close/>
                </a:path>
              </a:pathLst>
            </a:custGeom>
            <a:solidFill>
              <a:srgbClr val="6B788D"/>
            </a:solidFill>
          </p:spPr>
          <p:txBody>
            <a:bodyPr wrap="square" lIns="0" tIns="0" rIns="0" bIns="0" rtlCol="0"/>
            <a:lstStyle/>
            <a:p>
              <a:endParaRPr/>
            </a:p>
          </p:txBody>
        </p:sp>
        <p:sp>
          <p:nvSpPr>
            <p:cNvPr id="10" name="object 10"/>
            <p:cNvSpPr/>
            <p:nvPr/>
          </p:nvSpPr>
          <p:spPr>
            <a:xfrm>
              <a:off x="7324604" y="2985712"/>
              <a:ext cx="0" cy="680085"/>
            </a:xfrm>
            <a:custGeom>
              <a:avLst/>
              <a:gdLst/>
              <a:ahLst/>
              <a:cxnLst/>
              <a:rect l="l" t="t" r="r" b="b"/>
              <a:pathLst>
                <a:path h="680085">
                  <a:moveTo>
                    <a:pt x="0" y="0"/>
                  </a:moveTo>
                  <a:lnTo>
                    <a:pt x="0" y="680007"/>
                  </a:lnTo>
                </a:path>
              </a:pathLst>
            </a:custGeom>
            <a:ln w="52354">
              <a:solidFill>
                <a:srgbClr val="6B788D"/>
              </a:solidFill>
            </a:ln>
          </p:spPr>
          <p:txBody>
            <a:bodyPr wrap="square" lIns="0" tIns="0" rIns="0" bIns="0" rtlCol="0"/>
            <a:lstStyle/>
            <a:p>
              <a:endParaRPr/>
            </a:p>
          </p:txBody>
        </p:sp>
        <p:sp>
          <p:nvSpPr>
            <p:cNvPr id="11" name="object 11"/>
            <p:cNvSpPr/>
            <p:nvPr/>
          </p:nvSpPr>
          <p:spPr>
            <a:xfrm>
              <a:off x="7217801" y="3586141"/>
              <a:ext cx="213995" cy="213995"/>
            </a:xfrm>
            <a:custGeom>
              <a:avLst/>
              <a:gdLst/>
              <a:ahLst/>
              <a:cxnLst/>
              <a:rect l="l" t="t" r="r" b="b"/>
              <a:pathLst>
                <a:path w="213995" h="213995">
                  <a:moveTo>
                    <a:pt x="213606" y="0"/>
                  </a:moveTo>
                  <a:lnTo>
                    <a:pt x="106803" y="53401"/>
                  </a:lnTo>
                  <a:lnTo>
                    <a:pt x="0" y="0"/>
                  </a:lnTo>
                  <a:lnTo>
                    <a:pt x="106803" y="213606"/>
                  </a:lnTo>
                  <a:lnTo>
                    <a:pt x="213606" y="0"/>
                  </a:lnTo>
                  <a:close/>
                </a:path>
              </a:pathLst>
            </a:custGeom>
            <a:solidFill>
              <a:srgbClr val="6B788D"/>
            </a:solidFill>
          </p:spPr>
          <p:txBody>
            <a:bodyPr wrap="square" lIns="0" tIns="0" rIns="0" bIns="0" rtlCol="0"/>
            <a:lstStyle/>
            <a:p>
              <a:endParaRPr/>
            </a:p>
          </p:txBody>
        </p:sp>
        <p:pic>
          <p:nvPicPr>
            <p:cNvPr id="12" name="object 12"/>
            <p:cNvPicPr/>
            <p:nvPr/>
          </p:nvPicPr>
          <p:blipFill>
            <a:blip r:embed="rId2" cstate="print"/>
            <a:stretch>
              <a:fillRect/>
            </a:stretch>
          </p:blipFill>
          <p:spPr>
            <a:xfrm>
              <a:off x="5580924" y="2309811"/>
              <a:ext cx="3487359" cy="716387"/>
            </a:xfrm>
            <a:prstGeom prst="rect">
              <a:avLst/>
            </a:prstGeom>
          </p:spPr>
        </p:pic>
        <p:sp>
          <p:nvSpPr>
            <p:cNvPr id="13" name="object 13"/>
            <p:cNvSpPr/>
            <p:nvPr/>
          </p:nvSpPr>
          <p:spPr>
            <a:xfrm>
              <a:off x="5633278" y="2341225"/>
              <a:ext cx="3382645" cy="612140"/>
            </a:xfrm>
            <a:custGeom>
              <a:avLst/>
              <a:gdLst/>
              <a:ahLst/>
              <a:cxnLst/>
              <a:rect l="l" t="t" r="r" b="b"/>
              <a:pathLst>
                <a:path w="3382645" h="612139">
                  <a:moveTo>
                    <a:pt x="3045014" y="0"/>
                  </a:moveTo>
                  <a:lnTo>
                    <a:pt x="337636" y="0"/>
                  </a:lnTo>
                  <a:lnTo>
                    <a:pt x="270988" y="244"/>
                  </a:lnTo>
                  <a:lnTo>
                    <a:pt x="217240" y="1958"/>
                  </a:lnTo>
                  <a:lnTo>
                    <a:pt x="174548" y="6609"/>
                  </a:lnTo>
                  <a:lnTo>
                    <a:pt x="99872" y="36014"/>
                  </a:lnTo>
                  <a:lnTo>
                    <a:pt x="64468" y="64467"/>
                  </a:lnTo>
                  <a:lnTo>
                    <a:pt x="36014" y="99871"/>
                  </a:lnTo>
                  <a:lnTo>
                    <a:pt x="15667" y="141071"/>
                  </a:lnTo>
                  <a:lnTo>
                    <a:pt x="2658" y="209807"/>
                  </a:lnTo>
                  <a:lnTo>
                    <a:pt x="507" y="256142"/>
                  </a:lnTo>
                  <a:lnTo>
                    <a:pt x="0" y="305838"/>
                  </a:lnTo>
                  <a:lnTo>
                    <a:pt x="507" y="355535"/>
                  </a:lnTo>
                  <a:lnTo>
                    <a:pt x="2658" y="401869"/>
                  </a:lnTo>
                  <a:lnTo>
                    <a:pt x="7397" y="441380"/>
                  </a:lnTo>
                  <a:lnTo>
                    <a:pt x="36014" y="511805"/>
                  </a:lnTo>
                  <a:lnTo>
                    <a:pt x="64468" y="547209"/>
                  </a:lnTo>
                  <a:lnTo>
                    <a:pt x="99872" y="575662"/>
                  </a:lnTo>
                  <a:lnTo>
                    <a:pt x="141071" y="596010"/>
                  </a:lnTo>
                  <a:lnTo>
                    <a:pt x="217240" y="609719"/>
                  </a:lnTo>
                  <a:lnTo>
                    <a:pt x="270988" y="611432"/>
                  </a:lnTo>
                  <a:lnTo>
                    <a:pt x="337636" y="611677"/>
                  </a:lnTo>
                  <a:lnTo>
                    <a:pt x="3045014" y="611677"/>
                  </a:lnTo>
                  <a:lnTo>
                    <a:pt x="3111662" y="611432"/>
                  </a:lnTo>
                  <a:lnTo>
                    <a:pt x="3165410" y="609719"/>
                  </a:lnTo>
                  <a:lnTo>
                    <a:pt x="3208102" y="605067"/>
                  </a:lnTo>
                  <a:lnTo>
                    <a:pt x="3282778" y="575662"/>
                  </a:lnTo>
                  <a:lnTo>
                    <a:pt x="3318182" y="547209"/>
                  </a:lnTo>
                  <a:lnTo>
                    <a:pt x="3346635" y="511805"/>
                  </a:lnTo>
                  <a:lnTo>
                    <a:pt x="3366983" y="470606"/>
                  </a:lnTo>
                  <a:lnTo>
                    <a:pt x="3379992" y="401869"/>
                  </a:lnTo>
                  <a:lnTo>
                    <a:pt x="3382143" y="355535"/>
                  </a:lnTo>
                  <a:lnTo>
                    <a:pt x="3382650" y="305838"/>
                  </a:lnTo>
                  <a:lnTo>
                    <a:pt x="3382143" y="256142"/>
                  </a:lnTo>
                  <a:lnTo>
                    <a:pt x="3379992" y="209807"/>
                  </a:lnTo>
                  <a:lnTo>
                    <a:pt x="3375253" y="170296"/>
                  </a:lnTo>
                  <a:lnTo>
                    <a:pt x="3346635" y="99871"/>
                  </a:lnTo>
                  <a:lnTo>
                    <a:pt x="3318182" y="64467"/>
                  </a:lnTo>
                  <a:lnTo>
                    <a:pt x="3282778" y="36014"/>
                  </a:lnTo>
                  <a:lnTo>
                    <a:pt x="3241579" y="15666"/>
                  </a:lnTo>
                  <a:lnTo>
                    <a:pt x="3165410" y="1958"/>
                  </a:lnTo>
                  <a:lnTo>
                    <a:pt x="3111662" y="244"/>
                  </a:lnTo>
                  <a:lnTo>
                    <a:pt x="3045014" y="0"/>
                  </a:lnTo>
                  <a:close/>
                </a:path>
              </a:pathLst>
            </a:custGeom>
            <a:solidFill>
              <a:srgbClr val="455C7A"/>
            </a:solidFill>
          </p:spPr>
          <p:txBody>
            <a:bodyPr wrap="square" lIns="0" tIns="0" rIns="0" bIns="0" rtlCol="0"/>
            <a:lstStyle/>
            <a:p>
              <a:endParaRPr/>
            </a:p>
          </p:txBody>
        </p:sp>
        <p:pic>
          <p:nvPicPr>
            <p:cNvPr id="14" name="object 14"/>
            <p:cNvPicPr/>
            <p:nvPr/>
          </p:nvPicPr>
          <p:blipFill>
            <a:blip r:embed="rId3" cstate="print"/>
            <a:stretch>
              <a:fillRect/>
            </a:stretch>
          </p:blipFill>
          <p:spPr>
            <a:xfrm>
              <a:off x="6177822" y="2513012"/>
              <a:ext cx="2293123" cy="345539"/>
            </a:xfrm>
            <a:prstGeom prst="rect">
              <a:avLst/>
            </a:prstGeom>
          </p:spPr>
        </p:pic>
      </p:grpSp>
      <p:sp>
        <p:nvSpPr>
          <p:cNvPr id="16" name="object 16"/>
          <p:cNvSpPr txBox="1"/>
          <p:nvPr/>
        </p:nvSpPr>
        <p:spPr>
          <a:xfrm>
            <a:off x="6189128" y="2418866"/>
            <a:ext cx="2272030" cy="427990"/>
          </a:xfrm>
          <a:prstGeom prst="rect">
            <a:avLst/>
          </a:prstGeom>
        </p:spPr>
        <p:txBody>
          <a:bodyPr vert="horz" wrap="square" lIns="0" tIns="17145" rIns="0" bIns="0" rtlCol="0">
            <a:spAutoFit/>
          </a:bodyPr>
          <a:lstStyle/>
          <a:p>
            <a:pPr marL="12700">
              <a:lnSpc>
                <a:spcPct val="100000"/>
              </a:lnSpc>
              <a:spcBef>
                <a:spcPts val="135"/>
              </a:spcBef>
            </a:pPr>
            <a:r>
              <a:rPr sz="2600" spc="150" dirty="0">
                <a:solidFill>
                  <a:srgbClr val="FFFFFF"/>
                </a:solidFill>
                <a:latin typeface="Tahoma"/>
                <a:cs typeface="Tahoma"/>
              </a:rPr>
              <a:t>AddRoundKey</a:t>
            </a:r>
            <a:endParaRPr sz="2600">
              <a:latin typeface="Tahoma"/>
              <a:cs typeface="Tahoma"/>
            </a:endParaRPr>
          </a:p>
        </p:txBody>
      </p:sp>
      <p:grpSp>
        <p:nvGrpSpPr>
          <p:cNvPr id="17" name="object 17"/>
          <p:cNvGrpSpPr/>
          <p:nvPr/>
        </p:nvGrpSpPr>
        <p:grpSpPr>
          <a:xfrm>
            <a:off x="5580924" y="3782279"/>
            <a:ext cx="3487420" cy="716915"/>
            <a:chOff x="5580924" y="3782279"/>
            <a:chExt cx="3487420" cy="716915"/>
          </a:xfrm>
        </p:grpSpPr>
        <p:pic>
          <p:nvPicPr>
            <p:cNvPr id="18" name="object 18"/>
            <p:cNvPicPr/>
            <p:nvPr/>
          </p:nvPicPr>
          <p:blipFill>
            <a:blip r:embed="rId2" cstate="print"/>
            <a:stretch>
              <a:fillRect/>
            </a:stretch>
          </p:blipFill>
          <p:spPr>
            <a:xfrm>
              <a:off x="5580924" y="3782279"/>
              <a:ext cx="3487359" cy="716387"/>
            </a:xfrm>
            <a:prstGeom prst="rect">
              <a:avLst/>
            </a:prstGeom>
          </p:spPr>
        </p:pic>
        <p:sp>
          <p:nvSpPr>
            <p:cNvPr id="19" name="object 19"/>
            <p:cNvSpPr/>
            <p:nvPr/>
          </p:nvSpPr>
          <p:spPr>
            <a:xfrm>
              <a:off x="5633278" y="3813693"/>
              <a:ext cx="3382645" cy="612140"/>
            </a:xfrm>
            <a:custGeom>
              <a:avLst/>
              <a:gdLst/>
              <a:ahLst/>
              <a:cxnLst/>
              <a:rect l="l" t="t" r="r" b="b"/>
              <a:pathLst>
                <a:path w="3382645" h="612139">
                  <a:moveTo>
                    <a:pt x="3045014" y="0"/>
                  </a:moveTo>
                  <a:lnTo>
                    <a:pt x="337636" y="0"/>
                  </a:lnTo>
                  <a:lnTo>
                    <a:pt x="270988" y="244"/>
                  </a:lnTo>
                  <a:lnTo>
                    <a:pt x="217240" y="1958"/>
                  </a:lnTo>
                  <a:lnTo>
                    <a:pt x="174548" y="6609"/>
                  </a:lnTo>
                  <a:lnTo>
                    <a:pt x="99872" y="36014"/>
                  </a:lnTo>
                  <a:lnTo>
                    <a:pt x="64468" y="64467"/>
                  </a:lnTo>
                  <a:lnTo>
                    <a:pt x="36014" y="99871"/>
                  </a:lnTo>
                  <a:lnTo>
                    <a:pt x="15667" y="141071"/>
                  </a:lnTo>
                  <a:lnTo>
                    <a:pt x="2658" y="209807"/>
                  </a:lnTo>
                  <a:lnTo>
                    <a:pt x="507" y="256142"/>
                  </a:lnTo>
                  <a:lnTo>
                    <a:pt x="0" y="305838"/>
                  </a:lnTo>
                  <a:lnTo>
                    <a:pt x="507" y="355535"/>
                  </a:lnTo>
                  <a:lnTo>
                    <a:pt x="2658" y="401869"/>
                  </a:lnTo>
                  <a:lnTo>
                    <a:pt x="7397" y="441380"/>
                  </a:lnTo>
                  <a:lnTo>
                    <a:pt x="36014" y="511805"/>
                  </a:lnTo>
                  <a:lnTo>
                    <a:pt x="64468" y="547209"/>
                  </a:lnTo>
                  <a:lnTo>
                    <a:pt x="99872" y="575662"/>
                  </a:lnTo>
                  <a:lnTo>
                    <a:pt x="141071" y="596010"/>
                  </a:lnTo>
                  <a:lnTo>
                    <a:pt x="217240" y="609719"/>
                  </a:lnTo>
                  <a:lnTo>
                    <a:pt x="270988" y="611432"/>
                  </a:lnTo>
                  <a:lnTo>
                    <a:pt x="337636" y="611677"/>
                  </a:lnTo>
                  <a:lnTo>
                    <a:pt x="3045014" y="611677"/>
                  </a:lnTo>
                  <a:lnTo>
                    <a:pt x="3111662" y="611432"/>
                  </a:lnTo>
                  <a:lnTo>
                    <a:pt x="3165410" y="609719"/>
                  </a:lnTo>
                  <a:lnTo>
                    <a:pt x="3208102" y="605067"/>
                  </a:lnTo>
                  <a:lnTo>
                    <a:pt x="3282778" y="575662"/>
                  </a:lnTo>
                  <a:lnTo>
                    <a:pt x="3318182" y="547209"/>
                  </a:lnTo>
                  <a:lnTo>
                    <a:pt x="3346635" y="511805"/>
                  </a:lnTo>
                  <a:lnTo>
                    <a:pt x="3366983" y="470606"/>
                  </a:lnTo>
                  <a:lnTo>
                    <a:pt x="3379992" y="401869"/>
                  </a:lnTo>
                  <a:lnTo>
                    <a:pt x="3382143" y="355535"/>
                  </a:lnTo>
                  <a:lnTo>
                    <a:pt x="3382650" y="305838"/>
                  </a:lnTo>
                  <a:lnTo>
                    <a:pt x="3382143" y="256142"/>
                  </a:lnTo>
                  <a:lnTo>
                    <a:pt x="3379992" y="209807"/>
                  </a:lnTo>
                  <a:lnTo>
                    <a:pt x="3375253" y="170296"/>
                  </a:lnTo>
                  <a:lnTo>
                    <a:pt x="3346635" y="99871"/>
                  </a:lnTo>
                  <a:lnTo>
                    <a:pt x="3318182" y="64467"/>
                  </a:lnTo>
                  <a:lnTo>
                    <a:pt x="3282778" y="36014"/>
                  </a:lnTo>
                  <a:lnTo>
                    <a:pt x="3241579" y="15666"/>
                  </a:lnTo>
                  <a:lnTo>
                    <a:pt x="3165410" y="1958"/>
                  </a:lnTo>
                  <a:lnTo>
                    <a:pt x="3111662" y="244"/>
                  </a:lnTo>
                  <a:lnTo>
                    <a:pt x="3045014" y="0"/>
                  </a:lnTo>
                  <a:close/>
                </a:path>
              </a:pathLst>
            </a:custGeom>
            <a:solidFill>
              <a:srgbClr val="DA727E"/>
            </a:solidFill>
          </p:spPr>
          <p:txBody>
            <a:bodyPr wrap="square" lIns="0" tIns="0" rIns="0" bIns="0" rtlCol="0"/>
            <a:lstStyle/>
            <a:p>
              <a:endParaRPr/>
            </a:p>
          </p:txBody>
        </p:sp>
        <p:pic>
          <p:nvPicPr>
            <p:cNvPr id="20" name="object 20"/>
            <p:cNvPicPr/>
            <p:nvPr/>
          </p:nvPicPr>
          <p:blipFill>
            <a:blip r:embed="rId4" cstate="print"/>
            <a:stretch>
              <a:fillRect/>
            </a:stretch>
          </p:blipFill>
          <p:spPr>
            <a:xfrm>
              <a:off x="6565245" y="3978936"/>
              <a:ext cx="1518278" cy="356010"/>
            </a:xfrm>
            <a:prstGeom prst="rect">
              <a:avLst/>
            </a:prstGeom>
          </p:spPr>
        </p:pic>
      </p:grpSp>
      <p:sp>
        <p:nvSpPr>
          <p:cNvPr id="21" name="object 21"/>
          <p:cNvSpPr txBox="1"/>
          <p:nvPr/>
        </p:nvSpPr>
        <p:spPr>
          <a:xfrm>
            <a:off x="6564572" y="3891334"/>
            <a:ext cx="1521460" cy="427990"/>
          </a:xfrm>
          <a:prstGeom prst="rect">
            <a:avLst/>
          </a:prstGeom>
        </p:spPr>
        <p:txBody>
          <a:bodyPr vert="horz" wrap="square" lIns="0" tIns="17145" rIns="0" bIns="0" rtlCol="0">
            <a:spAutoFit/>
          </a:bodyPr>
          <a:lstStyle/>
          <a:p>
            <a:pPr marL="12700">
              <a:lnSpc>
                <a:spcPct val="100000"/>
              </a:lnSpc>
              <a:spcBef>
                <a:spcPts val="135"/>
              </a:spcBef>
            </a:pPr>
            <a:r>
              <a:rPr sz="2600" spc="150" dirty="0">
                <a:solidFill>
                  <a:srgbClr val="FFFFFF"/>
                </a:solidFill>
                <a:latin typeface="Tahoma"/>
                <a:cs typeface="Tahoma"/>
              </a:rPr>
              <a:t>SubBytes</a:t>
            </a:r>
            <a:endParaRPr sz="2600">
              <a:latin typeface="Tahoma"/>
              <a:cs typeface="Tahoma"/>
            </a:endParaRPr>
          </a:p>
        </p:txBody>
      </p:sp>
      <p:grpSp>
        <p:nvGrpSpPr>
          <p:cNvPr id="22" name="object 22"/>
          <p:cNvGrpSpPr/>
          <p:nvPr/>
        </p:nvGrpSpPr>
        <p:grpSpPr>
          <a:xfrm>
            <a:off x="5580924" y="4728038"/>
            <a:ext cx="3487420" cy="716915"/>
            <a:chOff x="5580924" y="4728038"/>
            <a:chExt cx="3487420" cy="716915"/>
          </a:xfrm>
        </p:grpSpPr>
        <p:pic>
          <p:nvPicPr>
            <p:cNvPr id="23" name="object 23"/>
            <p:cNvPicPr/>
            <p:nvPr/>
          </p:nvPicPr>
          <p:blipFill>
            <a:blip r:embed="rId2" cstate="print"/>
            <a:stretch>
              <a:fillRect/>
            </a:stretch>
          </p:blipFill>
          <p:spPr>
            <a:xfrm>
              <a:off x="5580924" y="4728038"/>
              <a:ext cx="3487359" cy="716387"/>
            </a:xfrm>
            <a:prstGeom prst="rect">
              <a:avLst/>
            </a:prstGeom>
          </p:spPr>
        </p:pic>
        <p:sp>
          <p:nvSpPr>
            <p:cNvPr id="24" name="object 24"/>
            <p:cNvSpPr/>
            <p:nvPr/>
          </p:nvSpPr>
          <p:spPr>
            <a:xfrm>
              <a:off x="5633278" y="4759452"/>
              <a:ext cx="3382645" cy="612140"/>
            </a:xfrm>
            <a:custGeom>
              <a:avLst/>
              <a:gdLst/>
              <a:ahLst/>
              <a:cxnLst/>
              <a:rect l="l" t="t" r="r" b="b"/>
              <a:pathLst>
                <a:path w="3382645" h="612139">
                  <a:moveTo>
                    <a:pt x="3045014" y="0"/>
                  </a:moveTo>
                  <a:lnTo>
                    <a:pt x="337636" y="0"/>
                  </a:lnTo>
                  <a:lnTo>
                    <a:pt x="270988" y="244"/>
                  </a:lnTo>
                  <a:lnTo>
                    <a:pt x="217240" y="1958"/>
                  </a:lnTo>
                  <a:lnTo>
                    <a:pt x="174548" y="6609"/>
                  </a:lnTo>
                  <a:lnTo>
                    <a:pt x="141071" y="15666"/>
                  </a:lnTo>
                  <a:lnTo>
                    <a:pt x="99872" y="36014"/>
                  </a:lnTo>
                  <a:lnTo>
                    <a:pt x="64468" y="64468"/>
                  </a:lnTo>
                  <a:lnTo>
                    <a:pt x="36014" y="99872"/>
                  </a:lnTo>
                  <a:lnTo>
                    <a:pt x="15667" y="141071"/>
                  </a:lnTo>
                  <a:lnTo>
                    <a:pt x="2658" y="209807"/>
                  </a:lnTo>
                  <a:lnTo>
                    <a:pt x="507" y="256142"/>
                  </a:lnTo>
                  <a:lnTo>
                    <a:pt x="0" y="305838"/>
                  </a:lnTo>
                  <a:lnTo>
                    <a:pt x="507" y="355535"/>
                  </a:lnTo>
                  <a:lnTo>
                    <a:pt x="2658" y="401869"/>
                  </a:lnTo>
                  <a:lnTo>
                    <a:pt x="7397" y="441380"/>
                  </a:lnTo>
                  <a:lnTo>
                    <a:pt x="36014" y="511805"/>
                  </a:lnTo>
                  <a:lnTo>
                    <a:pt x="64468" y="547209"/>
                  </a:lnTo>
                  <a:lnTo>
                    <a:pt x="99872" y="575663"/>
                  </a:lnTo>
                  <a:lnTo>
                    <a:pt x="141071" y="596011"/>
                  </a:lnTo>
                  <a:lnTo>
                    <a:pt x="217240" y="609719"/>
                  </a:lnTo>
                  <a:lnTo>
                    <a:pt x="270988" y="611432"/>
                  </a:lnTo>
                  <a:lnTo>
                    <a:pt x="337636" y="611677"/>
                  </a:lnTo>
                  <a:lnTo>
                    <a:pt x="3045014" y="611677"/>
                  </a:lnTo>
                  <a:lnTo>
                    <a:pt x="3111662" y="611432"/>
                  </a:lnTo>
                  <a:lnTo>
                    <a:pt x="3165410" y="609719"/>
                  </a:lnTo>
                  <a:lnTo>
                    <a:pt x="3208102" y="605068"/>
                  </a:lnTo>
                  <a:lnTo>
                    <a:pt x="3282778" y="575663"/>
                  </a:lnTo>
                  <a:lnTo>
                    <a:pt x="3318182" y="547209"/>
                  </a:lnTo>
                  <a:lnTo>
                    <a:pt x="3346635" y="511805"/>
                  </a:lnTo>
                  <a:lnTo>
                    <a:pt x="3366983" y="470606"/>
                  </a:lnTo>
                  <a:lnTo>
                    <a:pt x="3379992" y="401869"/>
                  </a:lnTo>
                  <a:lnTo>
                    <a:pt x="3382143" y="355535"/>
                  </a:lnTo>
                  <a:lnTo>
                    <a:pt x="3382650" y="305838"/>
                  </a:lnTo>
                  <a:lnTo>
                    <a:pt x="3382143" y="256142"/>
                  </a:lnTo>
                  <a:lnTo>
                    <a:pt x="3379992" y="209807"/>
                  </a:lnTo>
                  <a:lnTo>
                    <a:pt x="3375253" y="170296"/>
                  </a:lnTo>
                  <a:lnTo>
                    <a:pt x="3346635" y="99872"/>
                  </a:lnTo>
                  <a:lnTo>
                    <a:pt x="3318182" y="64468"/>
                  </a:lnTo>
                  <a:lnTo>
                    <a:pt x="3282778" y="36014"/>
                  </a:lnTo>
                  <a:lnTo>
                    <a:pt x="3241579" y="15666"/>
                  </a:lnTo>
                  <a:lnTo>
                    <a:pt x="3165410" y="1958"/>
                  </a:lnTo>
                  <a:lnTo>
                    <a:pt x="3111662" y="244"/>
                  </a:lnTo>
                  <a:lnTo>
                    <a:pt x="3045014" y="0"/>
                  </a:lnTo>
                  <a:close/>
                </a:path>
              </a:pathLst>
            </a:custGeom>
            <a:solidFill>
              <a:srgbClr val="AC6C82"/>
            </a:solidFill>
          </p:spPr>
          <p:txBody>
            <a:bodyPr wrap="square" lIns="0" tIns="0" rIns="0" bIns="0" rtlCol="0"/>
            <a:lstStyle/>
            <a:p>
              <a:endParaRPr/>
            </a:p>
          </p:txBody>
        </p:sp>
        <p:pic>
          <p:nvPicPr>
            <p:cNvPr id="25" name="object 25"/>
            <p:cNvPicPr/>
            <p:nvPr/>
          </p:nvPicPr>
          <p:blipFill>
            <a:blip r:embed="rId5" cstate="print"/>
            <a:stretch>
              <a:fillRect/>
            </a:stretch>
          </p:blipFill>
          <p:spPr>
            <a:xfrm>
              <a:off x="6533832" y="4931787"/>
              <a:ext cx="1591574" cy="282713"/>
            </a:xfrm>
            <a:prstGeom prst="rect">
              <a:avLst/>
            </a:prstGeom>
          </p:spPr>
        </p:pic>
      </p:grpSp>
      <p:sp>
        <p:nvSpPr>
          <p:cNvPr id="26" name="object 26"/>
          <p:cNvSpPr txBox="1"/>
          <p:nvPr/>
        </p:nvSpPr>
        <p:spPr>
          <a:xfrm>
            <a:off x="6524196" y="4837093"/>
            <a:ext cx="1602105" cy="427990"/>
          </a:xfrm>
          <a:prstGeom prst="rect">
            <a:avLst/>
          </a:prstGeom>
        </p:spPr>
        <p:txBody>
          <a:bodyPr vert="horz" wrap="square" lIns="0" tIns="17145" rIns="0" bIns="0" rtlCol="0">
            <a:spAutoFit/>
          </a:bodyPr>
          <a:lstStyle/>
          <a:p>
            <a:pPr marL="12700">
              <a:lnSpc>
                <a:spcPct val="100000"/>
              </a:lnSpc>
              <a:spcBef>
                <a:spcPts val="135"/>
              </a:spcBef>
            </a:pPr>
            <a:r>
              <a:rPr sz="2600" spc="120" dirty="0">
                <a:solidFill>
                  <a:srgbClr val="FFFFFF"/>
                </a:solidFill>
                <a:latin typeface="Tahoma"/>
                <a:cs typeface="Tahoma"/>
              </a:rPr>
              <a:t>ShiftRows</a:t>
            </a:r>
            <a:endParaRPr sz="2600">
              <a:latin typeface="Tahoma"/>
              <a:cs typeface="Tahoma"/>
            </a:endParaRPr>
          </a:p>
        </p:txBody>
      </p:sp>
      <p:grpSp>
        <p:nvGrpSpPr>
          <p:cNvPr id="27" name="object 27"/>
          <p:cNvGrpSpPr/>
          <p:nvPr/>
        </p:nvGrpSpPr>
        <p:grpSpPr>
          <a:xfrm>
            <a:off x="5580924" y="5685143"/>
            <a:ext cx="3487420" cy="716915"/>
            <a:chOff x="5580924" y="5685143"/>
            <a:chExt cx="3487420" cy="716915"/>
          </a:xfrm>
        </p:grpSpPr>
        <p:pic>
          <p:nvPicPr>
            <p:cNvPr id="28" name="object 28"/>
            <p:cNvPicPr/>
            <p:nvPr/>
          </p:nvPicPr>
          <p:blipFill>
            <a:blip r:embed="rId2" cstate="print"/>
            <a:stretch>
              <a:fillRect/>
            </a:stretch>
          </p:blipFill>
          <p:spPr>
            <a:xfrm>
              <a:off x="5580924" y="5685143"/>
              <a:ext cx="3487359" cy="716387"/>
            </a:xfrm>
            <a:prstGeom prst="rect">
              <a:avLst/>
            </a:prstGeom>
          </p:spPr>
        </p:pic>
        <p:sp>
          <p:nvSpPr>
            <p:cNvPr id="29" name="object 29"/>
            <p:cNvSpPr/>
            <p:nvPr/>
          </p:nvSpPr>
          <p:spPr>
            <a:xfrm>
              <a:off x="5633278" y="5716556"/>
              <a:ext cx="3382645" cy="612140"/>
            </a:xfrm>
            <a:custGeom>
              <a:avLst/>
              <a:gdLst/>
              <a:ahLst/>
              <a:cxnLst/>
              <a:rect l="l" t="t" r="r" b="b"/>
              <a:pathLst>
                <a:path w="3382645" h="612139">
                  <a:moveTo>
                    <a:pt x="3045014" y="0"/>
                  </a:moveTo>
                  <a:lnTo>
                    <a:pt x="337636" y="0"/>
                  </a:lnTo>
                  <a:lnTo>
                    <a:pt x="270988" y="244"/>
                  </a:lnTo>
                  <a:lnTo>
                    <a:pt x="217240" y="1958"/>
                  </a:lnTo>
                  <a:lnTo>
                    <a:pt x="174548" y="6609"/>
                  </a:lnTo>
                  <a:lnTo>
                    <a:pt x="99872" y="36014"/>
                  </a:lnTo>
                  <a:lnTo>
                    <a:pt x="64468" y="64468"/>
                  </a:lnTo>
                  <a:lnTo>
                    <a:pt x="36014" y="99872"/>
                  </a:lnTo>
                  <a:lnTo>
                    <a:pt x="15667" y="141071"/>
                  </a:lnTo>
                  <a:lnTo>
                    <a:pt x="2658" y="209807"/>
                  </a:lnTo>
                  <a:lnTo>
                    <a:pt x="507" y="256142"/>
                  </a:lnTo>
                  <a:lnTo>
                    <a:pt x="0" y="305838"/>
                  </a:lnTo>
                  <a:lnTo>
                    <a:pt x="507" y="355535"/>
                  </a:lnTo>
                  <a:lnTo>
                    <a:pt x="2658" y="401869"/>
                  </a:lnTo>
                  <a:lnTo>
                    <a:pt x="7397" y="441380"/>
                  </a:lnTo>
                  <a:lnTo>
                    <a:pt x="36014" y="511805"/>
                  </a:lnTo>
                  <a:lnTo>
                    <a:pt x="64468" y="547209"/>
                  </a:lnTo>
                  <a:lnTo>
                    <a:pt x="99872" y="575662"/>
                  </a:lnTo>
                  <a:lnTo>
                    <a:pt x="141071" y="596010"/>
                  </a:lnTo>
                  <a:lnTo>
                    <a:pt x="217240" y="609719"/>
                  </a:lnTo>
                  <a:lnTo>
                    <a:pt x="270988" y="611432"/>
                  </a:lnTo>
                  <a:lnTo>
                    <a:pt x="337636" y="611677"/>
                  </a:lnTo>
                  <a:lnTo>
                    <a:pt x="3045014" y="611677"/>
                  </a:lnTo>
                  <a:lnTo>
                    <a:pt x="3111662" y="611432"/>
                  </a:lnTo>
                  <a:lnTo>
                    <a:pt x="3165410" y="609719"/>
                  </a:lnTo>
                  <a:lnTo>
                    <a:pt x="3208102" y="605067"/>
                  </a:lnTo>
                  <a:lnTo>
                    <a:pt x="3282778" y="575662"/>
                  </a:lnTo>
                  <a:lnTo>
                    <a:pt x="3318182" y="547209"/>
                  </a:lnTo>
                  <a:lnTo>
                    <a:pt x="3346635" y="511805"/>
                  </a:lnTo>
                  <a:lnTo>
                    <a:pt x="3366983" y="470606"/>
                  </a:lnTo>
                  <a:lnTo>
                    <a:pt x="3379992" y="401869"/>
                  </a:lnTo>
                  <a:lnTo>
                    <a:pt x="3382143" y="355535"/>
                  </a:lnTo>
                  <a:lnTo>
                    <a:pt x="3382650" y="305838"/>
                  </a:lnTo>
                  <a:lnTo>
                    <a:pt x="3382143" y="256142"/>
                  </a:lnTo>
                  <a:lnTo>
                    <a:pt x="3379992" y="209807"/>
                  </a:lnTo>
                  <a:lnTo>
                    <a:pt x="3375253" y="170296"/>
                  </a:lnTo>
                  <a:lnTo>
                    <a:pt x="3346635" y="99872"/>
                  </a:lnTo>
                  <a:lnTo>
                    <a:pt x="3318182" y="64468"/>
                  </a:lnTo>
                  <a:lnTo>
                    <a:pt x="3282778" y="36014"/>
                  </a:lnTo>
                  <a:lnTo>
                    <a:pt x="3241579" y="15666"/>
                  </a:lnTo>
                  <a:lnTo>
                    <a:pt x="3165410" y="1958"/>
                  </a:lnTo>
                  <a:lnTo>
                    <a:pt x="3111662" y="244"/>
                  </a:lnTo>
                  <a:lnTo>
                    <a:pt x="3045014" y="0"/>
                  </a:lnTo>
                  <a:close/>
                </a:path>
              </a:pathLst>
            </a:custGeom>
            <a:solidFill>
              <a:srgbClr val="685C79"/>
            </a:solidFill>
          </p:spPr>
          <p:txBody>
            <a:bodyPr wrap="square" lIns="0" tIns="0" rIns="0" bIns="0" rtlCol="0"/>
            <a:lstStyle/>
            <a:p>
              <a:endParaRPr/>
            </a:p>
          </p:txBody>
        </p:sp>
        <p:pic>
          <p:nvPicPr>
            <p:cNvPr id="30" name="object 30"/>
            <p:cNvPicPr/>
            <p:nvPr/>
          </p:nvPicPr>
          <p:blipFill>
            <a:blip r:embed="rId6" cstate="print"/>
            <a:stretch>
              <a:fillRect/>
            </a:stretch>
          </p:blipFill>
          <p:spPr>
            <a:xfrm>
              <a:off x="6366298" y="5884637"/>
              <a:ext cx="1937113" cy="293184"/>
            </a:xfrm>
            <a:prstGeom prst="rect">
              <a:avLst/>
            </a:prstGeom>
          </p:spPr>
        </p:pic>
      </p:grpSp>
      <p:sp>
        <p:nvSpPr>
          <p:cNvPr id="31" name="object 31"/>
          <p:cNvSpPr txBox="1"/>
          <p:nvPr/>
        </p:nvSpPr>
        <p:spPr>
          <a:xfrm>
            <a:off x="6347447" y="5794198"/>
            <a:ext cx="1955800" cy="427990"/>
          </a:xfrm>
          <a:prstGeom prst="rect">
            <a:avLst/>
          </a:prstGeom>
        </p:spPr>
        <p:txBody>
          <a:bodyPr vert="horz" wrap="square" lIns="0" tIns="17145" rIns="0" bIns="0" rtlCol="0">
            <a:spAutoFit/>
          </a:bodyPr>
          <a:lstStyle/>
          <a:p>
            <a:pPr marL="12700">
              <a:lnSpc>
                <a:spcPct val="100000"/>
              </a:lnSpc>
              <a:spcBef>
                <a:spcPts val="135"/>
              </a:spcBef>
            </a:pPr>
            <a:r>
              <a:rPr sz="2600" spc="150" dirty="0">
                <a:solidFill>
                  <a:srgbClr val="FFFFFF"/>
                </a:solidFill>
                <a:latin typeface="Tahoma"/>
                <a:cs typeface="Tahoma"/>
              </a:rPr>
              <a:t>MixColumns</a:t>
            </a:r>
            <a:endParaRPr sz="2600">
              <a:latin typeface="Tahoma"/>
              <a:cs typeface="Tahoma"/>
            </a:endParaRPr>
          </a:p>
        </p:txBody>
      </p:sp>
      <p:grpSp>
        <p:nvGrpSpPr>
          <p:cNvPr id="32" name="object 32"/>
          <p:cNvGrpSpPr/>
          <p:nvPr/>
        </p:nvGrpSpPr>
        <p:grpSpPr>
          <a:xfrm>
            <a:off x="5580924" y="6642248"/>
            <a:ext cx="3487420" cy="716915"/>
            <a:chOff x="5580924" y="6642248"/>
            <a:chExt cx="3487420" cy="716915"/>
          </a:xfrm>
        </p:grpSpPr>
        <p:pic>
          <p:nvPicPr>
            <p:cNvPr id="33" name="object 33"/>
            <p:cNvPicPr/>
            <p:nvPr/>
          </p:nvPicPr>
          <p:blipFill>
            <a:blip r:embed="rId2" cstate="print"/>
            <a:stretch>
              <a:fillRect/>
            </a:stretch>
          </p:blipFill>
          <p:spPr>
            <a:xfrm>
              <a:off x="5580924" y="6642248"/>
              <a:ext cx="3487359" cy="716387"/>
            </a:xfrm>
            <a:prstGeom prst="rect">
              <a:avLst/>
            </a:prstGeom>
          </p:spPr>
        </p:pic>
        <p:sp>
          <p:nvSpPr>
            <p:cNvPr id="34" name="object 34"/>
            <p:cNvSpPr/>
            <p:nvPr/>
          </p:nvSpPr>
          <p:spPr>
            <a:xfrm>
              <a:off x="5633278" y="6673660"/>
              <a:ext cx="3382645" cy="612140"/>
            </a:xfrm>
            <a:custGeom>
              <a:avLst/>
              <a:gdLst/>
              <a:ahLst/>
              <a:cxnLst/>
              <a:rect l="l" t="t" r="r" b="b"/>
              <a:pathLst>
                <a:path w="3382645" h="612140">
                  <a:moveTo>
                    <a:pt x="3045014" y="0"/>
                  </a:moveTo>
                  <a:lnTo>
                    <a:pt x="337636" y="0"/>
                  </a:lnTo>
                  <a:lnTo>
                    <a:pt x="270988" y="244"/>
                  </a:lnTo>
                  <a:lnTo>
                    <a:pt x="217240" y="1958"/>
                  </a:lnTo>
                  <a:lnTo>
                    <a:pt x="174548" y="6609"/>
                  </a:lnTo>
                  <a:lnTo>
                    <a:pt x="99872" y="36014"/>
                  </a:lnTo>
                  <a:lnTo>
                    <a:pt x="64468" y="64468"/>
                  </a:lnTo>
                  <a:lnTo>
                    <a:pt x="36014" y="99872"/>
                  </a:lnTo>
                  <a:lnTo>
                    <a:pt x="15667" y="141071"/>
                  </a:lnTo>
                  <a:lnTo>
                    <a:pt x="2658" y="209807"/>
                  </a:lnTo>
                  <a:lnTo>
                    <a:pt x="507" y="256142"/>
                  </a:lnTo>
                  <a:lnTo>
                    <a:pt x="0" y="305838"/>
                  </a:lnTo>
                  <a:lnTo>
                    <a:pt x="507" y="355535"/>
                  </a:lnTo>
                  <a:lnTo>
                    <a:pt x="2658" y="401869"/>
                  </a:lnTo>
                  <a:lnTo>
                    <a:pt x="7397" y="441380"/>
                  </a:lnTo>
                  <a:lnTo>
                    <a:pt x="36014" y="511805"/>
                  </a:lnTo>
                  <a:lnTo>
                    <a:pt x="64468" y="547209"/>
                  </a:lnTo>
                  <a:lnTo>
                    <a:pt x="99872" y="575663"/>
                  </a:lnTo>
                  <a:lnTo>
                    <a:pt x="141071" y="596011"/>
                  </a:lnTo>
                  <a:lnTo>
                    <a:pt x="217240" y="609720"/>
                  </a:lnTo>
                  <a:lnTo>
                    <a:pt x="270988" y="611433"/>
                  </a:lnTo>
                  <a:lnTo>
                    <a:pt x="337636" y="611678"/>
                  </a:lnTo>
                  <a:lnTo>
                    <a:pt x="3045014" y="611678"/>
                  </a:lnTo>
                  <a:lnTo>
                    <a:pt x="3111662" y="611433"/>
                  </a:lnTo>
                  <a:lnTo>
                    <a:pt x="3165410" y="609720"/>
                  </a:lnTo>
                  <a:lnTo>
                    <a:pt x="3208102" y="605068"/>
                  </a:lnTo>
                  <a:lnTo>
                    <a:pt x="3282778" y="575663"/>
                  </a:lnTo>
                  <a:lnTo>
                    <a:pt x="3318182" y="547209"/>
                  </a:lnTo>
                  <a:lnTo>
                    <a:pt x="3346635" y="511805"/>
                  </a:lnTo>
                  <a:lnTo>
                    <a:pt x="3366983" y="470606"/>
                  </a:lnTo>
                  <a:lnTo>
                    <a:pt x="3379992" y="401869"/>
                  </a:lnTo>
                  <a:lnTo>
                    <a:pt x="3382143" y="355535"/>
                  </a:lnTo>
                  <a:lnTo>
                    <a:pt x="3382650" y="305838"/>
                  </a:lnTo>
                  <a:lnTo>
                    <a:pt x="3382143" y="256142"/>
                  </a:lnTo>
                  <a:lnTo>
                    <a:pt x="3379992" y="209807"/>
                  </a:lnTo>
                  <a:lnTo>
                    <a:pt x="3375253" y="170296"/>
                  </a:lnTo>
                  <a:lnTo>
                    <a:pt x="3346635" y="99872"/>
                  </a:lnTo>
                  <a:lnTo>
                    <a:pt x="3318182" y="64468"/>
                  </a:lnTo>
                  <a:lnTo>
                    <a:pt x="3282778" y="36014"/>
                  </a:lnTo>
                  <a:lnTo>
                    <a:pt x="3241579" y="15667"/>
                  </a:lnTo>
                  <a:lnTo>
                    <a:pt x="3165410" y="1958"/>
                  </a:lnTo>
                  <a:lnTo>
                    <a:pt x="3111662" y="244"/>
                  </a:lnTo>
                  <a:lnTo>
                    <a:pt x="3045014" y="0"/>
                  </a:lnTo>
                  <a:close/>
                </a:path>
              </a:pathLst>
            </a:custGeom>
            <a:solidFill>
              <a:srgbClr val="455C7A"/>
            </a:solidFill>
          </p:spPr>
          <p:txBody>
            <a:bodyPr wrap="square" lIns="0" tIns="0" rIns="0" bIns="0" rtlCol="0"/>
            <a:lstStyle/>
            <a:p>
              <a:endParaRPr/>
            </a:p>
          </p:txBody>
        </p:sp>
        <p:pic>
          <p:nvPicPr>
            <p:cNvPr id="35" name="object 35"/>
            <p:cNvPicPr/>
            <p:nvPr/>
          </p:nvPicPr>
          <p:blipFill>
            <a:blip r:embed="rId7" cstate="print"/>
            <a:stretch>
              <a:fillRect/>
            </a:stretch>
          </p:blipFill>
          <p:spPr>
            <a:xfrm>
              <a:off x="6177822" y="6847959"/>
              <a:ext cx="2293123" cy="345539"/>
            </a:xfrm>
            <a:prstGeom prst="rect">
              <a:avLst/>
            </a:prstGeom>
          </p:spPr>
        </p:pic>
      </p:grpSp>
      <p:sp>
        <p:nvSpPr>
          <p:cNvPr id="36" name="object 36"/>
          <p:cNvSpPr txBox="1"/>
          <p:nvPr/>
        </p:nvSpPr>
        <p:spPr>
          <a:xfrm>
            <a:off x="6189128" y="6751302"/>
            <a:ext cx="2272030" cy="427990"/>
          </a:xfrm>
          <a:prstGeom prst="rect">
            <a:avLst/>
          </a:prstGeom>
        </p:spPr>
        <p:txBody>
          <a:bodyPr vert="horz" wrap="square" lIns="0" tIns="17145" rIns="0" bIns="0" rtlCol="0">
            <a:spAutoFit/>
          </a:bodyPr>
          <a:lstStyle/>
          <a:p>
            <a:pPr marL="12700">
              <a:lnSpc>
                <a:spcPct val="100000"/>
              </a:lnSpc>
              <a:spcBef>
                <a:spcPts val="135"/>
              </a:spcBef>
            </a:pPr>
            <a:r>
              <a:rPr sz="2600" spc="150" dirty="0">
                <a:solidFill>
                  <a:srgbClr val="FFFFFF"/>
                </a:solidFill>
                <a:latin typeface="Tahoma"/>
                <a:cs typeface="Tahoma"/>
              </a:rPr>
              <a:t>AddRoundKey</a:t>
            </a:r>
            <a:endParaRPr sz="2600">
              <a:latin typeface="Tahoma"/>
              <a:cs typeface="Tahoma"/>
            </a:endParaRPr>
          </a:p>
        </p:txBody>
      </p:sp>
      <p:grpSp>
        <p:nvGrpSpPr>
          <p:cNvPr id="37" name="object 37"/>
          <p:cNvGrpSpPr/>
          <p:nvPr/>
        </p:nvGrpSpPr>
        <p:grpSpPr>
          <a:xfrm>
            <a:off x="5580924" y="8250617"/>
            <a:ext cx="3487420" cy="716915"/>
            <a:chOff x="5580924" y="8250617"/>
            <a:chExt cx="3487420" cy="716915"/>
          </a:xfrm>
        </p:grpSpPr>
        <p:pic>
          <p:nvPicPr>
            <p:cNvPr id="38" name="object 38"/>
            <p:cNvPicPr/>
            <p:nvPr/>
          </p:nvPicPr>
          <p:blipFill>
            <a:blip r:embed="rId2" cstate="print"/>
            <a:stretch>
              <a:fillRect/>
            </a:stretch>
          </p:blipFill>
          <p:spPr>
            <a:xfrm>
              <a:off x="5580924" y="8250617"/>
              <a:ext cx="3487359" cy="716387"/>
            </a:xfrm>
            <a:prstGeom prst="rect">
              <a:avLst/>
            </a:prstGeom>
          </p:spPr>
        </p:pic>
        <p:sp>
          <p:nvSpPr>
            <p:cNvPr id="39" name="object 39"/>
            <p:cNvSpPr/>
            <p:nvPr/>
          </p:nvSpPr>
          <p:spPr>
            <a:xfrm>
              <a:off x="5633278" y="8282029"/>
              <a:ext cx="3382645" cy="612140"/>
            </a:xfrm>
            <a:custGeom>
              <a:avLst/>
              <a:gdLst/>
              <a:ahLst/>
              <a:cxnLst/>
              <a:rect l="l" t="t" r="r" b="b"/>
              <a:pathLst>
                <a:path w="3382645" h="612140">
                  <a:moveTo>
                    <a:pt x="3045014" y="0"/>
                  </a:moveTo>
                  <a:lnTo>
                    <a:pt x="337636" y="0"/>
                  </a:lnTo>
                  <a:lnTo>
                    <a:pt x="270988" y="244"/>
                  </a:lnTo>
                  <a:lnTo>
                    <a:pt x="217240" y="1958"/>
                  </a:lnTo>
                  <a:lnTo>
                    <a:pt x="174548" y="6609"/>
                  </a:lnTo>
                  <a:lnTo>
                    <a:pt x="99872" y="36015"/>
                  </a:lnTo>
                  <a:lnTo>
                    <a:pt x="64468" y="64468"/>
                  </a:lnTo>
                  <a:lnTo>
                    <a:pt x="36014" y="99873"/>
                  </a:lnTo>
                  <a:lnTo>
                    <a:pt x="15667" y="141072"/>
                  </a:lnTo>
                  <a:lnTo>
                    <a:pt x="2658" y="209808"/>
                  </a:lnTo>
                  <a:lnTo>
                    <a:pt x="507" y="256143"/>
                  </a:lnTo>
                  <a:lnTo>
                    <a:pt x="0" y="305839"/>
                  </a:lnTo>
                  <a:lnTo>
                    <a:pt x="507" y="355536"/>
                  </a:lnTo>
                  <a:lnTo>
                    <a:pt x="2658" y="401871"/>
                  </a:lnTo>
                  <a:lnTo>
                    <a:pt x="7397" y="441381"/>
                  </a:lnTo>
                  <a:lnTo>
                    <a:pt x="36014" y="511806"/>
                  </a:lnTo>
                  <a:lnTo>
                    <a:pt x="64468" y="547210"/>
                  </a:lnTo>
                  <a:lnTo>
                    <a:pt x="99872" y="575663"/>
                  </a:lnTo>
                  <a:lnTo>
                    <a:pt x="141071" y="596011"/>
                  </a:lnTo>
                  <a:lnTo>
                    <a:pt x="217240" y="609720"/>
                  </a:lnTo>
                  <a:lnTo>
                    <a:pt x="270988" y="611433"/>
                  </a:lnTo>
                  <a:lnTo>
                    <a:pt x="337636" y="611678"/>
                  </a:lnTo>
                  <a:lnTo>
                    <a:pt x="3045014" y="611678"/>
                  </a:lnTo>
                  <a:lnTo>
                    <a:pt x="3111662" y="611433"/>
                  </a:lnTo>
                  <a:lnTo>
                    <a:pt x="3165410" y="609720"/>
                  </a:lnTo>
                  <a:lnTo>
                    <a:pt x="3208102" y="605068"/>
                  </a:lnTo>
                  <a:lnTo>
                    <a:pt x="3282778" y="575663"/>
                  </a:lnTo>
                  <a:lnTo>
                    <a:pt x="3318182" y="547210"/>
                  </a:lnTo>
                  <a:lnTo>
                    <a:pt x="3346635" y="511806"/>
                  </a:lnTo>
                  <a:lnTo>
                    <a:pt x="3366983" y="470607"/>
                  </a:lnTo>
                  <a:lnTo>
                    <a:pt x="3379992" y="401871"/>
                  </a:lnTo>
                  <a:lnTo>
                    <a:pt x="3382143" y="355536"/>
                  </a:lnTo>
                  <a:lnTo>
                    <a:pt x="3382650" y="305839"/>
                  </a:lnTo>
                  <a:lnTo>
                    <a:pt x="3382143" y="256143"/>
                  </a:lnTo>
                  <a:lnTo>
                    <a:pt x="3379992" y="209808"/>
                  </a:lnTo>
                  <a:lnTo>
                    <a:pt x="3375253" y="170298"/>
                  </a:lnTo>
                  <a:lnTo>
                    <a:pt x="3346635" y="99873"/>
                  </a:lnTo>
                  <a:lnTo>
                    <a:pt x="3318182" y="64468"/>
                  </a:lnTo>
                  <a:lnTo>
                    <a:pt x="3282778" y="36015"/>
                  </a:lnTo>
                  <a:lnTo>
                    <a:pt x="3241579" y="15667"/>
                  </a:lnTo>
                  <a:lnTo>
                    <a:pt x="3165410" y="1958"/>
                  </a:lnTo>
                  <a:lnTo>
                    <a:pt x="3111662" y="244"/>
                  </a:lnTo>
                  <a:lnTo>
                    <a:pt x="3045014" y="0"/>
                  </a:lnTo>
                  <a:close/>
                </a:path>
              </a:pathLst>
            </a:custGeom>
            <a:solidFill>
              <a:srgbClr val="DA727E"/>
            </a:solidFill>
          </p:spPr>
          <p:txBody>
            <a:bodyPr wrap="square" lIns="0" tIns="0" rIns="0" bIns="0" rtlCol="0"/>
            <a:lstStyle/>
            <a:p>
              <a:endParaRPr/>
            </a:p>
          </p:txBody>
        </p:sp>
        <p:pic>
          <p:nvPicPr>
            <p:cNvPr id="40" name="object 40"/>
            <p:cNvPicPr/>
            <p:nvPr/>
          </p:nvPicPr>
          <p:blipFill>
            <a:blip r:embed="rId8" cstate="print"/>
            <a:stretch>
              <a:fillRect/>
            </a:stretch>
          </p:blipFill>
          <p:spPr>
            <a:xfrm>
              <a:off x="6565245" y="8450004"/>
              <a:ext cx="1518278" cy="356010"/>
            </a:xfrm>
            <a:prstGeom prst="rect">
              <a:avLst/>
            </a:prstGeom>
          </p:spPr>
        </p:pic>
      </p:grpSp>
      <p:sp>
        <p:nvSpPr>
          <p:cNvPr id="41" name="object 41"/>
          <p:cNvSpPr txBox="1"/>
          <p:nvPr/>
        </p:nvSpPr>
        <p:spPr>
          <a:xfrm>
            <a:off x="6564572" y="8359671"/>
            <a:ext cx="1521460" cy="427990"/>
          </a:xfrm>
          <a:prstGeom prst="rect">
            <a:avLst/>
          </a:prstGeom>
        </p:spPr>
        <p:txBody>
          <a:bodyPr vert="horz" wrap="square" lIns="0" tIns="17145" rIns="0" bIns="0" rtlCol="0">
            <a:spAutoFit/>
          </a:bodyPr>
          <a:lstStyle/>
          <a:p>
            <a:pPr marL="12700">
              <a:lnSpc>
                <a:spcPct val="100000"/>
              </a:lnSpc>
              <a:spcBef>
                <a:spcPts val="135"/>
              </a:spcBef>
            </a:pPr>
            <a:r>
              <a:rPr sz="2600" spc="150" dirty="0">
                <a:solidFill>
                  <a:srgbClr val="FFFFFF"/>
                </a:solidFill>
                <a:latin typeface="Tahoma"/>
                <a:cs typeface="Tahoma"/>
              </a:rPr>
              <a:t>SubBytes</a:t>
            </a:r>
            <a:endParaRPr sz="2600">
              <a:latin typeface="Tahoma"/>
              <a:cs typeface="Tahoma"/>
            </a:endParaRPr>
          </a:p>
        </p:txBody>
      </p:sp>
      <p:grpSp>
        <p:nvGrpSpPr>
          <p:cNvPr id="42" name="object 42"/>
          <p:cNvGrpSpPr/>
          <p:nvPr/>
        </p:nvGrpSpPr>
        <p:grpSpPr>
          <a:xfrm>
            <a:off x="5580924" y="9210321"/>
            <a:ext cx="3487420" cy="716915"/>
            <a:chOff x="5580924" y="9210321"/>
            <a:chExt cx="3487420" cy="716915"/>
          </a:xfrm>
        </p:grpSpPr>
        <p:pic>
          <p:nvPicPr>
            <p:cNvPr id="43" name="object 43"/>
            <p:cNvPicPr/>
            <p:nvPr/>
          </p:nvPicPr>
          <p:blipFill>
            <a:blip r:embed="rId2" cstate="print"/>
            <a:stretch>
              <a:fillRect/>
            </a:stretch>
          </p:blipFill>
          <p:spPr>
            <a:xfrm>
              <a:off x="5580924" y="9210321"/>
              <a:ext cx="3487359" cy="716387"/>
            </a:xfrm>
            <a:prstGeom prst="rect">
              <a:avLst/>
            </a:prstGeom>
          </p:spPr>
        </p:pic>
        <p:sp>
          <p:nvSpPr>
            <p:cNvPr id="44" name="object 44"/>
            <p:cNvSpPr/>
            <p:nvPr/>
          </p:nvSpPr>
          <p:spPr>
            <a:xfrm>
              <a:off x="5633278" y="9241734"/>
              <a:ext cx="3382645" cy="612140"/>
            </a:xfrm>
            <a:custGeom>
              <a:avLst/>
              <a:gdLst/>
              <a:ahLst/>
              <a:cxnLst/>
              <a:rect l="l" t="t" r="r" b="b"/>
              <a:pathLst>
                <a:path w="3382645" h="612140">
                  <a:moveTo>
                    <a:pt x="3045014" y="0"/>
                  </a:moveTo>
                  <a:lnTo>
                    <a:pt x="337636" y="0"/>
                  </a:lnTo>
                  <a:lnTo>
                    <a:pt x="270988" y="244"/>
                  </a:lnTo>
                  <a:lnTo>
                    <a:pt x="217240" y="1958"/>
                  </a:lnTo>
                  <a:lnTo>
                    <a:pt x="174548" y="6609"/>
                  </a:lnTo>
                  <a:lnTo>
                    <a:pt x="99872" y="36014"/>
                  </a:lnTo>
                  <a:lnTo>
                    <a:pt x="64468" y="64468"/>
                  </a:lnTo>
                  <a:lnTo>
                    <a:pt x="36014" y="99872"/>
                  </a:lnTo>
                  <a:lnTo>
                    <a:pt x="15667" y="141071"/>
                  </a:lnTo>
                  <a:lnTo>
                    <a:pt x="2658" y="209807"/>
                  </a:lnTo>
                  <a:lnTo>
                    <a:pt x="507" y="256142"/>
                  </a:lnTo>
                  <a:lnTo>
                    <a:pt x="0" y="305838"/>
                  </a:lnTo>
                  <a:lnTo>
                    <a:pt x="507" y="355535"/>
                  </a:lnTo>
                  <a:lnTo>
                    <a:pt x="2658" y="401869"/>
                  </a:lnTo>
                  <a:lnTo>
                    <a:pt x="7397" y="441380"/>
                  </a:lnTo>
                  <a:lnTo>
                    <a:pt x="36014" y="511805"/>
                  </a:lnTo>
                  <a:lnTo>
                    <a:pt x="64468" y="547209"/>
                  </a:lnTo>
                  <a:lnTo>
                    <a:pt x="99872" y="575663"/>
                  </a:lnTo>
                  <a:lnTo>
                    <a:pt x="141071" y="596011"/>
                  </a:lnTo>
                  <a:lnTo>
                    <a:pt x="217240" y="609719"/>
                  </a:lnTo>
                  <a:lnTo>
                    <a:pt x="270988" y="611432"/>
                  </a:lnTo>
                  <a:lnTo>
                    <a:pt x="337636" y="611677"/>
                  </a:lnTo>
                  <a:lnTo>
                    <a:pt x="3045014" y="611677"/>
                  </a:lnTo>
                  <a:lnTo>
                    <a:pt x="3111662" y="611432"/>
                  </a:lnTo>
                  <a:lnTo>
                    <a:pt x="3165410" y="609719"/>
                  </a:lnTo>
                  <a:lnTo>
                    <a:pt x="3208102" y="605068"/>
                  </a:lnTo>
                  <a:lnTo>
                    <a:pt x="3282778" y="575663"/>
                  </a:lnTo>
                  <a:lnTo>
                    <a:pt x="3318182" y="547209"/>
                  </a:lnTo>
                  <a:lnTo>
                    <a:pt x="3346635" y="511805"/>
                  </a:lnTo>
                  <a:lnTo>
                    <a:pt x="3366983" y="470606"/>
                  </a:lnTo>
                  <a:lnTo>
                    <a:pt x="3379992" y="401869"/>
                  </a:lnTo>
                  <a:lnTo>
                    <a:pt x="3382143" y="355535"/>
                  </a:lnTo>
                  <a:lnTo>
                    <a:pt x="3382650" y="305838"/>
                  </a:lnTo>
                  <a:lnTo>
                    <a:pt x="3382143" y="256142"/>
                  </a:lnTo>
                  <a:lnTo>
                    <a:pt x="3379992" y="209807"/>
                  </a:lnTo>
                  <a:lnTo>
                    <a:pt x="3375253" y="170296"/>
                  </a:lnTo>
                  <a:lnTo>
                    <a:pt x="3346635" y="99872"/>
                  </a:lnTo>
                  <a:lnTo>
                    <a:pt x="3318182" y="64468"/>
                  </a:lnTo>
                  <a:lnTo>
                    <a:pt x="3282778" y="36014"/>
                  </a:lnTo>
                  <a:lnTo>
                    <a:pt x="3241579" y="15667"/>
                  </a:lnTo>
                  <a:lnTo>
                    <a:pt x="3165410" y="1958"/>
                  </a:lnTo>
                  <a:lnTo>
                    <a:pt x="3111662" y="244"/>
                  </a:lnTo>
                  <a:lnTo>
                    <a:pt x="3045014" y="0"/>
                  </a:lnTo>
                  <a:close/>
                </a:path>
              </a:pathLst>
            </a:custGeom>
            <a:solidFill>
              <a:srgbClr val="AC6C82"/>
            </a:solidFill>
          </p:spPr>
          <p:txBody>
            <a:bodyPr wrap="square" lIns="0" tIns="0" rIns="0" bIns="0" rtlCol="0"/>
            <a:lstStyle/>
            <a:p>
              <a:endParaRPr/>
            </a:p>
          </p:txBody>
        </p:sp>
        <p:pic>
          <p:nvPicPr>
            <p:cNvPr id="45" name="object 45"/>
            <p:cNvPicPr/>
            <p:nvPr/>
          </p:nvPicPr>
          <p:blipFill>
            <a:blip r:embed="rId9" cstate="print"/>
            <a:stretch>
              <a:fillRect/>
            </a:stretch>
          </p:blipFill>
          <p:spPr>
            <a:xfrm>
              <a:off x="6533832" y="9413326"/>
              <a:ext cx="1591574" cy="282713"/>
            </a:xfrm>
            <a:prstGeom prst="rect">
              <a:avLst/>
            </a:prstGeom>
          </p:spPr>
        </p:pic>
      </p:grpSp>
      <p:sp>
        <p:nvSpPr>
          <p:cNvPr id="46" name="object 46"/>
          <p:cNvSpPr txBox="1"/>
          <p:nvPr/>
        </p:nvSpPr>
        <p:spPr>
          <a:xfrm>
            <a:off x="6524196" y="9319376"/>
            <a:ext cx="1602105" cy="427990"/>
          </a:xfrm>
          <a:prstGeom prst="rect">
            <a:avLst/>
          </a:prstGeom>
        </p:spPr>
        <p:txBody>
          <a:bodyPr vert="horz" wrap="square" lIns="0" tIns="17145" rIns="0" bIns="0" rtlCol="0">
            <a:spAutoFit/>
          </a:bodyPr>
          <a:lstStyle/>
          <a:p>
            <a:pPr marL="12700">
              <a:lnSpc>
                <a:spcPct val="100000"/>
              </a:lnSpc>
              <a:spcBef>
                <a:spcPts val="135"/>
              </a:spcBef>
            </a:pPr>
            <a:r>
              <a:rPr sz="2600" spc="120" dirty="0">
                <a:solidFill>
                  <a:srgbClr val="FFFFFF"/>
                </a:solidFill>
                <a:latin typeface="Tahoma"/>
                <a:cs typeface="Tahoma"/>
              </a:rPr>
              <a:t>ShiftRows</a:t>
            </a:r>
            <a:endParaRPr sz="2600">
              <a:latin typeface="Tahoma"/>
              <a:cs typeface="Tahoma"/>
            </a:endParaRPr>
          </a:p>
        </p:txBody>
      </p:sp>
      <p:grpSp>
        <p:nvGrpSpPr>
          <p:cNvPr id="47" name="object 47"/>
          <p:cNvGrpSpPr/>
          <p:nvPr/>
        </p:nvGrpSpPr>
        <p:grpSpPr>
          <a:xfrm>
            <a:off x="5580924" y="10170027"/>
            <a:ext cx="3487420" cy="716915"/>
            <a:chOff x="5580924" y="10170027"/>
            <a:chExt cx="3487420" cy="716915"/>
          </a:xfrm>
        </p:grpSpPr>
        <p:pic>
          <p:nvPicPr>
            <p:cNvPr id="48" name="object 48"/>
            <p:cNvPicPr/>
            <p:nvPr/>
          </p:nvPicPr>
          <p:blipFill>
            <a:blip r:embed="rId2" cstate="print"/>
            <a:stretch>
              <a:fillRect/>
            </a:stretch>
          </p:blipFill>
          <p:spPr>
            <a:xfrm>
              <a:off x="5580924" y="10170027"/>
              <a:ext cx="3487359" cy="716387"/>
            </a:xfrm>
            <a:prstGeom prst="rect">
              <a:avLst/>
            </a:prstGeom>
          </p:spPr>
        </p:pic>
        <p:sp>
          <p:nvSpPr>
            <p:cNvPr id="49" name="object 49"/>
            <p:cNvSpPr/>
            <p:nvPr/>
          </p:nvSpPr>
          <p:spPr>
            <a:xfrm>
              <a:off x="5633278" y="10201440"/>
              <a:ext cx="3382645" cy="612140"/>
            </a:xfrm>
            <a:custGeom>
              <a:avLst/>
              <a:gdLst/>
              <a:ahLst/>
              <a:cxnLst/>
              <a:rect l="l" t="t" r="r" b="b"/>
              <a:pathLst>
                <a:path w="3382645" h="612140">
                  <a:moveTo>
                    <a:pt x="3045014" y="0"/>
                  </a:moveTo>
                  <a:lnTo>
                    <a:pt x="337636" y="0"/>
                  </a:lnTo>
                  <a:lnTo>
                    <a:pt x="270988" y="244"/>
                  </a:lnTo>
                  <a:lnTo>
                    <a:pt x="217240" y="1958"/>
                  </a:lnTo>
                  <a:lnTo>
                    <a:pt x="174548" y="6609"/>
                  </a:lnTo>
                  <a:lnTo>
                    <a:pt x="99872" y="36014"/>
                  </a:lnTo>
                  <a:lnTo>
                    <a:pt x="64468" y="64468"/>
                  </a:lnTo>
                  <a:lnTo>
                    <a:pt x="36014" y="99872"/>
                  </a:lnTo>
                  <a:lnTo>
                    <a:pt x="15667" y="141070"/>
                  </a:lnTo>
                  <a:lnTo>
                    <a:pt x="2658" y="209807"/>
                  </a:lnTo>
                  <a:lnTo>
                    <a:pt x="507" y="256141"/>
                  </a:lnTo>
                  <a:lnTo>
                    <a:pt x="0" y="305838"/>
                  </a:lnTo>
                  <a:lnTo>
                    <a:pt x="507" y="355535"/>
                  </a:lnTo>
                  <a:lnTo>
                    <a:pt x="2658" y="401869"/>
                  </a:lnTo>
                  <a:lnTo>
                    <a:pt x="7397" y="441380"/>
                  </a:lnTo>
                  <a:lnTo>
                    <a:pt x="36014" y="511805"/>
                  </a:lnTo>
                  <a:lnTo>
                    <a:pt x="64468" y="547209"/>
                  </a:lnTo>
                  <a:lnTo>
                    <a:pt x="99872" y="575662"/>
                  </a:lnTo>
                  <a:lnTo>
                    <a:pt x="141071" y="596010"/>
                  </a:lnTo>
                  <a:lnTo>
                    <a:pt x="217240" y="609719"/>
                  </a:lnTo>
                  <a:lnTo>
                    <a:pt x="270988" y="611432"/>
                  </a:lnTo>
                  <a:lnTo>
                    <a:pt x="337636" y="611677"/>
                  </a:lnTo>
                  <a:lnTo>
                    <a:pt x="3045014" y="611677"/>
                  </a:lnTo>
                  <a:lnTo>
                    <a:pt x="3111662" y="611432"/>
                  </a:lnTo>
                  <a:lnTo>
                    <a:pt x="3165410" y="609719"/>
                  </a:lnTo>
                  <a:lnTo>
                    <a:pt x="3208102" y="605068"/>
                  </a:lnTo>
                  <a:lnTo>
                    <a:pt x="3282778" y="575662"/>
                  </a:lnTo>
                  <a:lnTo>
                    <a:pt x="3318182" y="547209"/>
                  </a:lnTo>
                  <a:lnTo>
                    <a:pt x="3346635" y="511805"/>
                  </a:lnTo>
                  <a:lnTo>
                    <a:pt x="3366983" y="470606"/>
                  </a:lnTo>
                  <a:lnTo>
                    <a:pt x="3379992" y="401869"/>
                  </a:lnTo>
                  <a:lnTo>
                    <a:pt x="3382143" y="355535"/>
                  </a:lnTo>
                  <a:lnTo>
                    <a:pt x="3382650" y="305838"/>
                  </a:lnTo>
                  <a:lnTo>
                    <a:pt x="3382143" y="256141"/>
                  </a:lnTo>
                  <a:lnTo>
                    <a:pt x="3379992" y="209807"/>
                  </a:lnTo>
                  <a:lnTo>
                    <a:pt x="3375253" y="170296"/>
                  </a:lnTo>
                  <a:lnTo>
                    <a:pt x="3346635" y="99872"/>
                  </a:lnTo>
                  <a:lnTo>
                    <a:pt x="3318182" y="64468"/>
                  </a:lnTo>
                  <a:lnTo>
                    <a:pt x="3282778" y="36014"/>
                  </a:lnTo>
                  <a:lnTo>
                    <a:pt x="3241579" y="15666"/>
                  </a:lnTo>
                  <a:lnTo>
                    <a:pt x="3165410" y="1958"/>
                  </a:lnTo>
                  <a:lnTo>
                    <a:pt x="3111662" y="244"/>
                  </a:lnTo>
                  <a:lnTo>
                    <a:pt x="3045014" y="0"/>
                  </a:lnTo>
                  <a:close/>
                </a:path>
              </a:pathLst>
            </a:custGeom>
            <a:solidFill>
              <a:srgbClr val="455C7A"/>
            </a:solidFill>
          </p:spPr>
          <p:txBody>
            <a:bodyPr wrap="square" lIns="0" tIns="0" rIns="0" bIns="0" rtlCol="0"/>
            <a:lstStyle/>
            <a:p>
              <a:endParaRPr/>
            </a:p>
          </p:txBody>
        </p:sp>
        <p:pic>
          <p:nvPicPr>
            <p:cNvPr id="50" name="object 50"/>
            <p:cNvPicPr/>
            <p:nvPr/>
          </p:nvPicPr>
          <p:blipFill>
            <a:blip r:embed="rId10" cstate="print"/>
            <a:stretch>
              <a:fillRect/>
            </a:stretch>
          </p:blipFill>
          <p:spPr>
            <a:xfrm>
              <a:off x="6177822" y="10376647"/>
              <a:ext cx="2293123" cy="345539"/>
            </a:xfrm>
            <a:prstGeom prst="rect">
              <a:avLst/>
            </a:prstGeom>
          </p:spPr>
        </p:pic>
      </p:grpSp>
      <p:sp>
        <p:nvSpPr>
          <p:cNvPr id="51" name="object 51"/>
          <p:cNvSpPr txBox="1"/>
          <p:nvPr/>
        </p:nvSpPr>
        <p:spPr>
          <a:xfrm>
            <a:off x="6189128" y="10279081"/>
            <a:ext cx="2272030" cy="427990"/>
          </a:xfrm>
          <a:prstGeom prst="rect">
            <a:avLst/>
          </a:prstGeom>
        </p:spPr>
        <p:txBody>
          <a:bodyPr vert="horz" wrap="square" lIns="0" tIns="17145" rIns="0" bIns="0" rtlCol="0">
            <a:spAutoFit/>
          </a:bodyPr>
          <a:lstStyle/>
          <a:p>
            <a:pPr marL="12700">
              <a:lnSpc>
                <a:spcPct val="100000"/>
              </a:lnSpc>
              <a:spcBef>
                <a:spcPts val="135"/>
              </a:spcBef>
            </a:pPr>
            <a:r>
              <a:rPr sz="2600" spc="150" dirty="0">
                <a:solidFill>
                  <a:srgbClr val="FFFFFF"/>
                </a:solidFill>
                <a:latin typeface="Tahoma"/>
                <a:cs typeface="Tahoma"/>
              </a:rPr>
              <a:t>AddRoundKey</a:t>
            </a:r>
            <a:endParaRPr sz="2600">
              <a:latin typeface="Tahoma"/>
              <a:cs typeface="Tahoma"/>
            </a:endParaRPr>
          </a:p>
        </p:txBody>
      </p:sp>
      <p:sp>
        <p:nvSpPr>
          <p:cNvPr id="70" name="object 70"/>
          <p:cNvSpPr/>
          <p:nvPr/>
        </p:nvSpPr>
        <p:spPr>
          <a:xfrm>
            <a:off x="10656041" y="2061378"/>
            <a:ext cx="880744" cy="880744"/>
          </a:xfrm>
          <a:custGeom>
            <a:avLst/>
            <a:gdLst/>
            <a:ahLst/>
            <a:cxnLst/>
            <a:rect l="l" t="t" r="r" b="b"/>
            <a:pathLst>
              <a:path w="880745" h="880744">
                <a:moveTo>
                  <a:pt x="880559" y="0"/>
                </a:moveTo>
                <a:lnTo>
                  <a:pt x="0" y="0"/>
                </a:lnTo>
                <a:lnTo>
                  <a:pt x="0" y="880559"/>
                </a:lnTo>
                <a:lnTo>
                  <a:pt x="880559" y="880559"/>
                </a:lnTo>
                <a:lnTo>
                  <a:pt x="880559" y="0"/>
                </a:lnTo>
                <a:close/>
              </a:path>
            </a:pathLst>
          </a:custGeom>
          <a:solidFill>
            <a:srgbClr val="6B283B"/>
          </a:solidFill>
        </p:spPr>
        <p:txBody>
          <a:bodyPr wrap="square" lIns="0" tIns="0" rIns="0" bIns="0" rtlCol="0"/>
          <a:lstStyle/>
          <a:p>
            <a:endParaRPr/>
          </a:p>
        </p:txBody>
      </p:sp>
      <p:grpSp>
        <p:nvGrpSpPr>
          <p:cNvPr id="74" name="object 74"/>
          <p:cNvGrpSpPr/>
          <p:nvPr/>
        </p:nvGrpSpPr>
        <p:grpSpPr>
          <a:xfrm>
            <a:off x="9119648" y="2559108"/>
            <a:ext cx="2372856" cy="4750859"/>
            <a:chOff x="9119648" y="2559108"/>
            <a:chExt cx="2372856" cy="4750859"/>
          </a:xfrm>
        </p:grpSpPr>
        <p:sp>
          <p:nvSpPr>
            <p:cNvPr id="75" name="object 75"/>
            <p:cNvSpPr/>
            <p:nvPr/>
          </p:nvSpPr>
          <p:spPr>
            <a:xfrm>
              <a:off x="9274616" y="2647063"/>
              <a:ext cx="1278255" cy="0"/>
            </a:xfrm>
            <a:custGeom>
              <a:avLst/>
              <a:gdLst/>
              <a:ahLst/>
              <a:cxnLst/>
              <a:rect l="l" t="t" r="r" b="b"/>
              <a:pathLst>
                <a:path w="1278254">
                  <a:moveTo>
                    <a:pt x="1277700" y="0"/>
                  </a:moveTo>
                  <a:lnTo>
                    <a:pt x="20941" y="0"/>
                  </a:lnTo>
                  <a:lnTo>
                    <a:pt x="0" y="0"/>
                  </a:lnTo>
                </a:path>
              </a:pathLst>
            </a:custGeom>
            <a:ln w="41883">
              <a:solidFill>
                <a:srgbClr val="6B788D"/>
              </a:solidFill>
              <a:prstDash val="dash"/>
            </a:ln>
          </p:spPr>
          <p:txBody>
            <a:bodyPr wrap="square" lIns="0" tIns="0" rIns="0" bIns="0" rtlCol="0"/>
            <a:lstStyle/>
            <a:p>
              <a:endParaRPr/>
            </a:p>
          </p:txBody>
        </p:sp>
        <p:sp>
          <p:nvSpPr>
            <p:cNvPr id="76" name="object 76"/>
            <p:cNvSpPr/>
            <p:nvPr/>
          </p:nvSpPr>
          <p:spPr>
            <a:xfrm>
              <a:off x="9119648" y="2559108"/>
              <a:ext cx="176530" cy="176530"/>
            </a:xfrm>
            <a:custGeom>
              <a:avLst/>
              <a:gdLst/>
              <a:ahLst/>
              <a:cxnLst/>
              <a:rect l="l" t="t" r="r" b="b"/>
              <a:pathLst>
                <a:path w="176529" h="176530">
                  <a:moveTo>
                    <a:pt x="175910" y="0"/>
                  </a:moveTo>
                  <a:lnTo>
                    <a:pt x="0" y="87955"/>
                  </a:lnTo>
                  <a:lnTo>
                    <a:pt x="175910" y="175910"/>
                  </a:lnTo>
                  <a:lnTo>
                    <a:pt x="175910" y="0"/>
                  </a:lnTo>
                  <a:close/>
                </a:path>
              </a:pathLst>
            </a:custGeom>
            <a:solidFill>
              <a:srgbClr val="6B788D"/>
            </a:solidFill>
          </p:spPr>
          <p:txBody>
            <a:bodyPr wrap="square" lIns="0" tIns="0" rIns="0" bIns="0" rtlCol="0"/>
            <a:lstStyle/>
            <a:p>
              <a:endParaRPr/>
            </a:p>
          </p:txBody>
        </p:sp>
        <p:sp>
          <p:nvSpPr>
            <p:cNvPr id="77" name="object 77"/>
            <p:cNvSpPr/>
            <p:nvPr/>
          </p:nvSpPr>
          <p:spPr>
            <a:xfrm>
              <a:off x="10611760" y="6429223"/>
              <a:ext cx="880744" cy="880744"/>
            </a:xfrm>
            <a:custGeom>
              <a:avLst/>
              <a:gdLst/>
              <a:ahLst/>
              <a:cxnLst/>
              <a:rect l="l" t="t" r="r" b="b"/>
              <a:pathLst>
                <a:path w="880745" h="880745">
                  <a:moveTo>
                    <a:pt x="880559" y="0"/>
                  </a:moveTo>
                  <a:lnTo>
                    <a:pt x="0" y="0"/>
                  </a:lnTo>
                  <a:lnTo>
                    <a:pt x="0" y="880559"/>
                  </a:lnTo>
                  <a:lnTo>
                    <a:pt x="880559" y="880559"/>
                  </a:lnTo>
                  <a:lnTo>
                    <a:pt x="880559" y="0"/>
                  </a:lnTo>
                  <a:close/>
                </a:path>
              </a:pathLst>
            </a:custGeom>
            <a:solidFill>
              <a:srgbClr val="C9C9C9"/>
            </a:solidFill>
          </p:spPr>
          <p:txBody>
            <a:bodyPr wrap="square" lIns="0" tIns="0" rIns="0" bIns="0" rtlCol="0"/>
            <a:lstStyle/>
            <a:p>
              <a:endParaRPr/>
            </a:p>
          </p:txBody>
        </p:sp>
      </p:grpSp>
      <p:grpSp>
        <p:nvGrpSpPr>
          <p:cNvPr id="81" name="object 81"/>
          <p:cNvGrpSpPr/>
          <p:nvPr/>
        </p:nvGrpSpPr>
        <p:grpSpPr>
          <a:xfrm>
            <a:off x="9075367" y="6926953"/>
            <a:ext cx="2417137" cy="3887489"/>
            <a:chOff x="9075367" y="6926953"/>
            <a:chExt cx="2417137" cy="3887489"/>
          </a:xfrm>
        </p:grpSpPr>
        <p:sp>
          <p:nvSpPr>
            <p:cNvPr id="82" name="object 82"/>
            <p:cNvSpPr/>
            <p:nvPr/>
          </p:nvSpPr>
          <p:spPr>
            <a:xfrm>
              <a:off x="9230335" y="7014908"/>
              <a:ext cx="1278255" cy="0"/>
            </a:xfrm>
            <a:custGeom>
              <a:avLst/>
              <a:gdLst/>
              <a:ahLst/>
              <a:cxnLst/>
              <a:rect l="l" t="t" r="r" b="b"/>
              <a:pathLst>
                <a:path w="1278254">
                  <a:moveTo>
                    <a:pt x="1277700" y="0"/>
                  </a:moveTo>
                  <a:lnTo>
                    <a:pt x="20941" y="0"/>
                  </a:lnTo>
                  <a:lnTo>
                    <a:pt x="0" y="0"/>
                  </a:lnTo>
                </a:path>
              </a:pathLst>
            </a:custGeom>
            <a:ln w="41883">
              <a:solidFill>
                <a:srgbClr val="6B788D"/>
              </a:solidFill>
              <a:prstDash val="dash"/>
            </a:ln>
          </p:spPr>
          <p:txBody>
            <a:bodyPr wrap="square" lIns="0" tIns="0" rIns="0" bIns="0" rtlCol="0"/>
            <a:lstStyle/>
            <a:p>
              <a:endParaRPr/>
            </a:p>
          </p:txBody>
        </p:sp>
        <p:sp>
          <p:nvSpPr>
            <p:cNvPr id="83" name="object 83"/>
            <p:cNvSpPr/>
            <p:nvPr/>
          </p:nvSpPr>
          <p:spPr>
            <a:xfrm>
              <a:off x="9075367" y="6926953"/>
              <a:ext cx="176530" cy="176530"/>
            </a:xfrm>
            <a:custGeom>
              <a:avLst/>
              <a:gdLst/>
              <a:ahLst/>
              <a:cxnLst/>
              <a:rect l="l" t="t" r="r" b="b"/>
              <a:pathLst>
                <a:path w="176529" h="176529">
                  <a:moveTo>
                    <a:pt x="175910" y="0"/>
                  </a:moveTo>
                  <a:lnTo>
                    <a:pt x="0" y="87955"/>
                  </a:lnTo>
                  <a:lnTo>
                    <a:pt x="175910" y="175910"/>
                  </a:lnTo>
                  <a:lnTo>
                    <a:pt x="175910" y="0"/>
                  </a:lnTo>
                  <a:close/>
                </a:path>
              </a:pathLst>
            </a:custGeom>
            <a:solidFill>
              <a:srgbClr val="6B788D"/>
            </a:solidFill>
          </p:spPr>
          <p:txBody>
            <a:bodyPr wrap="square" lIns="0" tIns="0" rIns="0" bIns="0" rtlCol="0"/>
            <a:lstStyle/>
            <a:p>
              <a:endParaRPr/>
            </a:p>
          </p:txBody>
        </p:sp>
        <p:sp>
          <p:nvSpPr>
            <p:cNvPr id="84" name="object 84"/>
            <p:cNvSpPr/>
            <p:nvPr/>
          </p:nvSpPr>
          <p:spPr>
            <a:xfrm>
              <a:off x="10611760" y="9933698"/>
              <a:ext cx="880744" cy="880744"/>
            </a:xfrm>
            <a:custGeom>
              <a:avLst/>
              <a:gdLst/>
              <a:ahLst/>
              <a:cxnLst/>
              <a:rect l="l" t="t" r="r" b="b"/>
              <a:pathLst>
                <a:path w="880745" h="880745">
                  <a:moveTo>
                    <a:pt x="880559" y="0"/>
                  </a:moveTo>
                  <a:lnTo>
                    <a:pt x="0" y="0"/>
                  </a:lnTo>
                  <a:lnTo>
                    <a:pt x="0" y="880559"/>
                  </a:lnTo>
                  <a:lnTo>
                    <a:pt x="880559" y="880559"/>
                  </a:lnTo>
                  <a:lnTo>
                    <a:pt x="880559" y="0"/>
                  </a:lnTo>
                  <a:close/>
                </a:path>
              </a:pathLst>
            </a:custGeom>
            <a:solidFill>
              <a:srgbClr val="C9C9C9"/>
            </a:solidFill>
          </p:spPr>
          <p:txBody>
            <a:bodyPr wrap="square" lIns="0" tIns="0" rIns="0" bIns="0" rtlCol="0"/>
            <a:lstStyle/>
            <a:p>
              <a:endParaRPr/>
            </a:p>
          </p:txBody>
        </p:sp>
      </p:grpSp>
      <p:grpSp>
        <p:nvGrpSpPr>
          <p:cNvPr id="88" name="object 88"/>
          <p:cNvGrpSpPr/>
          <p:nvPr/>
        </p:nvGrpSpPr>
        <p:grpSpPr>
          <a:xfrm>
            <a:off x="7320693" y="3285338"/>
            <a:ext cx="3187700" cy="7322184"/>
            <a:chOff x="7320693" y="3285338"/>
            <a:chExt cx="3187700" cy="7322184"/>
          </a:xfrm>
        </p:grpSpPr>
        <p:sp>
          <p:nvSpPr>
            <p:cNvPr id="89" name="object 89"/>
            <p:cNvSpPr/>
            <p:nvPr/>
          </p:nvSpPr>
          <p:spPr>
            <a:xfrm>
              <a:off x="9230335" y="10519383"/>
              <a:ext cx="1278255" cy="0"/>
            </a:xfrm>
            <a:custGeom>
              <a:avLst/>
              <a:gdLst/>
              <a:ahLst/>
              <a:cxnLst/>
              <a:rect l="l" t="t" r="r" b="b"/>
              <a:pathLst>
                <a:path w="1278254">
                  <a:moveTo>
                    <a:pt x="1277700" y="0"/>
                  </a:moveTo>
                  <a:lnTo>
                    <a:pt x="20941" y="0"/>
                  </a:lnTo>
                  <a:lnTo>
                    <a:pt x="0" y="0"/>
                  </a:lnTo>
                </a:path>
              </a:pathLst>
            </a:custGeom>
            <a:ln w="41883">
              <a:solidFill>
                <a:srgbClr val="6B788D"/>
              </a:solidFill>
              <a:prstDash val="dash"/>
            </a:ln>
          </p:spPr>
          <p:txBody>
            <a:bodyPr wrap="square" lIns="0" tIns="0" rIns="0" bIns="0" rtlCol="0"/>
            <a:lstStyle/>
            <a:p>
              <a:endParaRPr/>
            </a:p>
          </p:txBody>
        </p:sp>
        <p:sp>
          <p:nvSpPr>
            <p:cNvPr id="90" name="object 90"/>
            <p:cNvSpPr/>
            <p:nvPr/>
          </p:nvSpPr>
          <p:spPr>
            <a:xfrm>
              <a:off x="9075367" y="10431428"/>
              <a:ext cx="176530" cy="176530"/>
            </a:xfrm>
            <a:custGeom>
              <a:avLst/>
              <a:gdLst/>
              <a:ahLst/>
              <a:cxnLst/>
              <a:rect l="l" t="t" r="r" b="b"/>
              <a:pathLst>
                <a:path w="176529" h="176529">
                  <a:moveTo>
                    <a:pt x="175910" y="0"/>
                  </a:moveTo>
                  <a:lnTo>
                    <a:pt x="0" y="87955"/>
                  </a:lnTo>
                  <a:lnTo>
                    <a:pt x="175910" y="175910"/>
                  </a:lnTo>
                  <a:lnTo>
                    <a:pt x="175910" y="0"/>
                  </a:lnTo>
                  <a:close/>
                </a:path>
              </a:pathLst>
            </a:custGeom>
            <a:solidFill>
              <a:srgbClr val="6B788D"/>
            </a:solidFill>
          </p:spPr>
          <p:txBody>
            <a:bodyPr wrap="square" lIns="0" tIns="0" rIns="0" bIns="0" rtlCol="0"/>
            <a:lstStyle/>
            <a:p>
              <a:endParaRPr/>
            </a:p>
          </p:txBody>
        </p:sp>
        <p:sp>
          <p:nvSpPr>
            <p:cNvPr id="91" name="object 91"/>
            <p:cNvSpPr/>
            <p:nvPr/>
          </p:nvSpPr>
          <p:spPr>
            <a:xfrm>
              <a:off x="7346870" y="3392141"/>
              <a:ext cx="2401570" cy="4209415"/>
            </a:xfrm>
            <a:custGeom>
              <a:avLst/>
              <a:gdLst/>
              <a:ahLst/>
              <a:cxnLst/>
              <a:rect l="l" t="t" r="r" b="b"/>
              <a:pathLst>
                <a:path w="2401570" h="4209415">
                  <a:moveTo>
                    <a:pt x="179182" y="0"/>
                  </a:moveTo>
                  <a:lnTo>
                    <a:pt x="205359" y="0"/>
                  </a:lnTo>
                  <a:lnTo>
                    <a:pt x="2401483" y="0"/>
                  </a:lnTo>
                  <a:lnTo>
                    <a:pt x="2401483" y="4208826"/>
                  </a:lnTo>
                  <a:lnTo>
                    <a:pt x="0" y="4208826"/>
                  </a:lnTo>
                </a:path>
              </a:pathLst>
            </a:custGeom>
            <a:ln w="52354">
              <a:solidFill>
                <a:srgbClr val="6B788D"/>
              </a:solidFill>
            </a:ln>
          </p:spPr>
          <p:txBody>
            <a:bodyPr wrap="square" lIns="0" tIns="0" rIns="0" bIns="0" rtlCol="0"/>
            <a:lstStyle/>
            <a:p>
              <a:endParaRPr/>
            </a:p>
          </p:txBody>
        </p:sp>
        <p:sp>
          <p:nvSpPr>
            <p:cNvPr id="92" name="object 92"/>
            <p:cNvSpPr/>
            <p:nvPr/>
          </p:nvSpPr>
          <p:spPr>
            <a:xfrm>
              <a:off x="7338624" y="3285338"/>
              <a:ext cx="213995" cy="213995"/>
            </a:xfrm>
            <a:custGeom>
              <a:avLst/>
              <a:gdLst/>
              <a:ahLst/>
              <a:cxnLst/>
              <a:rect l="l" t="t" r="r" b="b"/>
              <a:pathLst>
                <a:path w="213995" h="213995">
                  <a:moveTo>
                    <a:pt x="213606" y="0"/>
                  </a:moveTo>
                  <a:lnTo>
                    <a:pt x="0" y="106803"/>
                  </a:lnTo>
                  <a:lnTo>
                    <a:pt x="213606" y="213606"/>
                  </a:lnTo>
                  <a:lnTo>
                    <a:pt x="213606" y="0"/>
                  </a:lnTo>
                  <a:close/>
                </a:path>
              </a:pathLst>
            </a:custGeom>
            <a:solidFill>
              <a:srgbClr val="6B788D"/>
            </a:solidFill>
          </p:spPr>
          <p:txBody>
            <a:bodyPr wrap="square" lIns="0" tIns="0" rIns="0" bIns="0" rtlCol="0"/>
            <a:lstStyle/>
            <a:p>
              <a:endParaRPr/>
            </a:p>
          </p:txBody>
        </p:sp>
      </p:grpSp>
      <p:grpSp>
        <p:nvGrpSpPr>
          <p:cNvPr id="93" name="object 93"/>
          <p:cNvGrpSpPr/>
          <p:nvPr/>
        </p:nvGrpSpPr>
        <p:grpSpPr>
          <a:xfrm>
            <a:off x="7018765" y="1384120"/>
            <a:ext cx="612140" cy="957580"/>
            <a:chOff x="7018765" y="1384120"/>
            <a:chExt cx="612140" cy="957580"/>
          </a:xfrm>
        </p:grpSpPr>
        <p:sp>
          <p:nvSpPr>
            <p:cNvPr id="94" name="object 94"/>
            <p:cNvSpPr/>
            <p:nvPr/>
          </p:nvSpPr>
          <p:spPr>
            <a:xfrm>
              <a:off x="7324604" y="1995798"/>
              <a:ext cx="0" cy="211454"/>
            </a:xfrm>
            <a:custGeom>
              <a:avLst/>
              <a:gdLst/>
              <a:ahLst/>
              <a:cxnLst/>
              <a:rect l="l" t="t" r="r" b="b"/>
              <a:pathLst>
                <a:path h="211455">
                  <a:moveTo>
                    <a:pt x="0" y="0"/>
                  </a:moveTo>
                  <a:lnTo>
                    <a:pt x="0" y="211398"/>
                  </a:lnTo>
                </a:path>
              </a:pathLst>
            </a:custGeom>
            <a:ln w="52354">
              <a:solidFill>
                <a:srgbClr val="6B788D"/>
              </a:solidFill>
            </a:ln>
          </p:spPr>
          <p:txBody>
            <a:bodyPr wrap="square" lIns="0" tIns="0" rIns="0" bIns="0" rtlCol="0"/>
            <a:lstStyle/>
            <a:p>
              <a:endParaRPr/>
            </a:p>
          </p:txBody>
        </p:sp>
        <p:sp>
          <p:nvSpPr>
            <p:cNvPr id="95" name="object 95"/>
            <p:cNvSpPr/>
            <p:nvPr/>
          </p:nvSpPr>
          <p:spPr>
            <a:xfrm>
              <a:off x="7217801" y="2127618"/>
              <a:ext cx="213995" cy="213995"/>
            </a:xfrm>
            <a:custGeom>
              <a:avLst/>
              <a:gdLst/>
              <a:ahLst/>
              <a:cxnLst/>
              <a:rect l="l" t="t" r="r" b="b"/>
              <a:pathLst>
                <a:path w="213995" h="213994">
                  <a:moveTo>
                    <a:pt x="213606" y="0"/>
                  </a:moveTo>
                  <a:lnTo>
                    <a:pt x="106803" y="53401"/>
                  </a:lnTo>
                  <a:lnTo>
                    <a:pt x="0" y="0"/>
                  </a:lnTo>
                  <a:lnTo>
                    <a:pt x="106803" y="213606"/>
                  </a:lnTo>
                  <a:lnTo>
                    <a:pt x="213606" y="0"/>
                  </a:lnTo>
                  <a:close/>
                </a:path>
              </a:pathLst>
            </a:custGeom>
            <a:solidFill>
              <a:srgbClr val="6B788D"/>
            </a:solidFill>
          </p:spPr>
          <p:txBody>
            <a:bodyPr wrap="square" lIns="0" tIns="0" rIns="0" bIns="0" rtlCol="0"/>
            <a:lstStyle/>
            <a:p>
              <a:endParaRPr/>
            </a:p>
          </p:txBody>
        </p:sp>
        <p:sp>
          <p:nvSpPr>
            <p:cNvPr id="96" name="object 96"/>
            <p:cNvSpPr/>
            <p:nvPr/>
          </p:nvSpPr>
          <p:spPr>
            <a:xfrm>
              <a:off x="7018765" y="1384120"/>
              <a:ext cx="612140" cy="612140"/>
            </a:xfrm>
            <a:custGeom>
              <a:avLst/>
              <a:gdLst/>
              <a:ahLst/>
              <a:cxnLst/>
              <a:rect l="l" t="t" r="r" b="b"/>
              <a:pathLst>
                <a:path w="612140" h="612139">
                  <a:moveTo>
                    <a:pt x="611678" y="0"/>
                  </a:moveTo>
                  <a:lnTo>
                    <a:pt x="0" y="0"/>
                  </a:lnTo>
                  <a:lnTo>
                    <a:pt x="0" y="611678"/>
                  </a:lnTo>
                  <a:lnTo>
                    <a:pt x="611678" y="611678"/>
                  </a:lnTo>
                  <a:lnTo>
                    <a:pt x="611678" y="0"/>
                  </a:lnTo>
                  <a:close/>
                </a:path>
              </a:pathLst>
            </a:custGeom>
            <a:solidFill>
              <a:srgbClr val="FEBC67"/>
            </a:solidFill>
          </p:spPr>
          <p:txBody>
            <a:bodyPr wrap="square" lIns="0" tIns="0" rIns="0" bIns="0" rtlCol="0"/>
            <a:lstStyle/>
            <a:p>
              <a:endParaRPr/>
            </a:p>
          </p:txBody>
        </p:sp>
      </p:grpSp>
      <p:sp>
        <p:nvSpPr>
          <p:cNvPr id="2" name="Ovale 1">
            <a:extLst>
              <a:ext uri="{FF2B5EF4-FFF2-40B4-BE49-F238E27FC236}">
                <a16:creationId xmlns:a16="http://schemas.microsoft.com/office/drawing/2014/main" id="{CDFFD1D4-73BA-3E60-E3A6-BEA0C65D5D3A}"/>
              </a:ext>
            </a:extLst>
          </p:cNvPr>
          <p:cNvSpPr/>
          <p:nvPr/>
        </p:nvSpPr>
        <p:spPr>
          <a:xfrm>
            <a:off x="9075367" y="1542971"/>
            <a:ext cx="4605546" cy="1906000"/>
          </a:xfrm>
          <a:prstGeom prst="ellipse">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Ovale 3">
            <a:extLst>
              <a:ext uri="{FF2B5EF4-FFF2-40B4-BE49-F238E27FC236}">
                <a16:creationId xmlns:a16="http://schemas.microsoft.com/office/drawing/2014/main" id="{FB1EF5E3-09C1-3C9D-CEC4-2E0812B3D91D}"/>
              </a:ext>
            </a:extLst>
          </p:cNvPr>
          <p:cNvSpPr/>
          <p:nvPr/>
        </p:nvSpPr>
        <p:spPr>
          <a:xfrm>
            <a:off x="9015923" y="5973953"/>
            <a:ext cx="4605546" cy="1906000"/>
          </a:xfrm>
          <a:prstGeom prst="ellipse">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2" name="Ovale 51">
            <a:extLst>
              <a:ext uri="{FF2B5EF4-FFF2-40B4-BE49-F238E27FC236}">
                <a16:creationId xmlns:a16="http://schemas.microsoft.com/office/drawing/2014/main" id="{5CE1D05C-334D-E790-78D7-267C792FFE21}"/>
              </a:ext>
            </a:extLst>
          </p:cNvPr>
          <p:cNvSpPr/>
          <p:nvPr/>
        </p:nvSpPr>
        <p:spPr>
          <a:xfrm>
            <a:off x="8892675" y="9403350"/>
            <a:ext cx="4605546" cy="1906000"/>
          </a:xfrm>
          <a:prstGeom prst="ellipse">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3" name="Bolla: nuvola 52">
            <a:extLst>
              <a:ext uri="{FF2B5EF4-FFF2-40B4-BE49-F238E27FC236}">
                <a16:creationId xmlns:a16="http://schemas.microsoft.com/office/drawing/2014/main" id="{F3D06F77-924A-544B-6EF9-A861BBC0BA2B}"/>
              </a:ext>
            </a:extLst>
          </p:cNvPr>
          <p:cNvSpPr/>
          <p:nvPr/>
        </p:nvSpPr>
        <p:spPr>
          <a:xfrm>
            <a:off x="527050" y="4206875"/>
            <a:ext cx="4909357" cy="2720078"/>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4" name="CasellaDiTesto 53">
            <a:extLst>
              <a:ext uri="{FF2B5EF4-FFF2-40B4-BE49-F238E27FC236}">
                <a16:creationId xmlns:a16="http://schemas.microsoft.com/office/drawing/2014/main" id="{5EA1C6E5-827D-1585-8175-E1AD55458503}"/>
              </a:ext>
            </a:extLst>
          </p:cNvPr>
          <p:cNvSpPr txBox="1"/>
          <p:nvPr/>
        </p:nvSpPr>
        <p:spPr>
          <a:xfrm>
            <a:off x="1212850" y="4728038"/>
            <a:ext cx="3443279" cy="1708160"/>
          </a:xfrm>
          <a:prstGeom prst="rect">
            <a:avLst/>
          </a:prstGeom>
          <a:noFill/>
        </p:spPr>
        <p:txBody>
          <a:bodyPr wrap="square" rtlCol="0">
            <a:spAutoFit/>
          </a:bodyPr>
          <a:lstStyle/>
          <a:p>
            <a:r>
              <a:rPr lang="it-IT" sz="3500" dirty="0">
                <a:solidFill>
                  <a:schemeClr val="tx1">
                    <a:lumMod val="65000"/>
                    <a:lumOff val="35000"/>
                  </a:schemeClr>
                </a:solidFill>
              </a:rPr>
              <a:t>Usiamo sempre la stessa chiave in tutti i round? NO!</a:t>
            </a:r>
          </a:p>
        </p:txBody>
      </p:sp>
    </p:spTree>
    <p:extLst>
      <p:ext uri="{BB962C8B-B14F-4D97-AF65-F5344CB8AC3E}">
        <p14:creationId xmlns:p14="http://schemas.microsoft.com/office/powerpoint/2010/main" val="10326665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bject 32"/>
          <p:cNvSpPr txBox="1"/>
          <p:nvPr/>
        </p:nvSpPr>
        <p:spPr>
          <a:xfrm>
            <a:off x="3924300" y="6813472"/>
            <a:ext cx="12158980" cy="2682240"/>
          </a:xfrm>
          <a:prstGeom prst="rect">
            <a:avLst/>
          </a:prstGeom>
        </p:spPr>
        <p:txBody>
          <a:bodyPr vert="horz" wrap="square" lIns="0" tIns="13970" rIns="0" bIns="0" rtlCol="0">
            <a:spAutoFit/>
          </a:bodyPr>
          <a:lstStyle/>
          <a:p>
            <a:pPr marL="159385">
              <a:lnSpc>
                <a:spcPct val="100000"/>
              </a:lnSpc>
              <a:spcBef>
                <a:spcPts val="110"/>
              </a:spcBef>
            </a:pPr>
            <a:r>
              <a:rPr sz="3450" spc="135" dirty="0">
                <a:solidFill>
                  <a:srgbClr val="535353"/>
                </a:solidFill>
                <a:latin typeface="Tahoma"/>
                <a:cs typeface="Tahoma"/>
              </a:rPr>
              <a:t>Cipher</a:t>
            </a:r>
            <a:r>
              <a:rPr sz="3450" spc="-150" dirty="0">
                <a:solidFill>
                  <a:srgbClr val="535353"/>
                </a:solidFill>
                <a:latin typeface="Tahoma"/>
                <a:cs typeface="Tahoma"/>
              </a:rPr>
              <a:t> </a:t>
            </a:r>
            <a:r>
              <a:rPr sz="3450" spc="105" dirty="0">
                <a:solidFill>
                  <a:srgbClr val="535353"/>
                </a:solidFill>
                <a:latin typeface="Tahoma"/>
                <a:cs typeface="Tahoma"/>
              </a:rPr>
              <a:t>key</a:t>
            </a:r>
            <a:endParaRPr sz="3450" dirty="0">
              <a:latin typeface="Tahoma"/>
              <a:cs typeface="Tahoma"/>
            </a:endParaRPr>
          </a:p>
          <a:p>
            <a:pPr>
              <a:lnSpc>
                <a:spcPct val="100000"/>
              </a:lnSpc>
              <a:spcBef>
                <a:spcPts val="40"/>
              </a:spcBef>
            </a:pPr>
            <a:endParaRPr sz="3400" dirty="0">
              <a:latin typeface="Tahoma"/>
              <a:cs typeface="Tahoma"/>
            </a:endParaRPr>
          </a:p>
          <a:p>
            <a:pPr marL="12700" marR="5080">
              <a:lnSpc>
                <a:spcPct val="101600"/>
              </a:lnSpc>
            </a:pPr>
            <a:r>
              <a:rPr sz="3450" spc="190" dirty="0">
                <a:solidFill>
                  <a:srgbClr val="535353"/>
                </a:solidFill>
                <a:latin typeface="Tahoma"/>
                <a:cs typeface="Tahoma"/>
              </a:rPr>
              <a:t>La</a:t>
            </a:r>
            <a:r>
              <a:rPr sz="3450" spc="-120" dirty="0">
                <a:solidFill>
                  <a:srgbClr val="535353"/>
                </a:solidFill>
                <a:latin typeface="Tahoma"/>
                <a:cs typeface="Tahoma"/>
              </a:rPr>
              <a:t> </a:t>
            </a:r>
            <a:r>
              <a:rPr sz="3450" spc="120" dirty="0">
                <a:solidFill>
                  <a:srgbClr val="535353"/>
                </a:solidFill>
                <a:latin typeface="Tahoma"/>
                <a:cs typeface="Tahoma"/>
              </a:rPr>
              <a:t>chiave</a:t>
            </a:r>
            <a:r>
              <a:rPr sz="3450" spc="-114" dirty="0">
                <a:solidFill>
                  <a:srgbClr val="535353"/>
                </a:solidFill>
                <a:latin typeface="Tahoma"/>
                <a:cs typeface="Tahoma"/>
              </a:rPr>
              <a:t> </a:t>
            </a:r>
            <a:r>
              <a:rPr sz="3450" spc="160" dirty="0">
                <a:solidFill>
                  <a:srgbClr val="535353"/>
                </a:solidFill>
                <a:latin typeface="Tahoma"/>
                <a:cs typeface="Tahoma"/>
              </a:rPr>
              <a:t>espansa</a:t>
            </a:r>
            <a:r>
              <a:rPr sz="3450" spc="-114" dirty="0">
                <a:solidFill>
                  <a:srgbClr val="535353"/>
                </a:solidFill>
                <a:latin typeface="Tahoma"/>
                <a:cs typeface="Tahoma"/>
              </a:rPr>
              <a:t> </a:t>
            </a:r>
            <a:r>
              <a:rPr sz="3450" spc="150" dirty="0">
                <a:solidFill>
                  <a:srgbClr val="535353"/>
                </a:solidFill>
                <a:latin typeface="Tahoma"/>
                <a:cs typeface="Tahoma"/>
              </a:rPr>
              <a:t>può</a:t>
            </a:r>
            <a:r>
              <a:rPr sz="3450" spc="-120" dirty="0">
                <a:solidFill>
                  <a:srgbClr val="535353"/>
                </a:solidFill>
                <a:latin typeface="Tahoma"/>
                <a:cs typeface="Tahoma"/>
              </a:rPr>
              <a:t> </a:t>
            </a:r>
            <a:r>
              <a:rPr sz="3450" spc="125" dirty="0">
                <a:solidFill>
                  <a:srgbClr val="535353"/>
                </a:solidFill>
                <a:latin typeface="Tahoma"/>
                <a:cs typeface="Tahoma"/>
              </a:rPr>
              <a:t>essere</a:t>
            </a:r>
            <a:r>
              <a:rPr sz="3450" spc="-114" dirty="0">
                <a:solidFill>
                  <a:srgbClr val="535353"/>
                </a:solidFill>
                <a:latin typeface="Tahoma"/>
                <a:cs typeface="Tahoma"/>
              </a:rPr>
              <a:t> </a:t>
            </a:r>
            <a:r>
              <a:rPr sz="3450" spc="95" dirty="0">
                <a:solidFill>
                  <a:srgbClr val="535353"/>
                </a:solidFill>
                <a:latin typeface="Tahoma"/>
                <a:cs typeface="Tahoma"/>
              </a:rPr>
              <a:t>vista</a:t>
            </a:r>
            <a:r>
              <a:rPr sz="3450" spc="-114" dirty="0">
                <a:solidFill>
                  <a:srgbClr val="535353"/>
                </a:solidFill>
                <a:latin typeface="Tahoma"/>
                <a:cs typeface="Tahoma"/>
              </a:rPr>
              <a:t> </a:t>
            </a:r>
            <a:r>
              <a:rPr sz="3450" spc="180" dirty="0">
                <a:solidFill>
                  <a:srgbClr val="535353"/>
                </a:solidFill>
                <a:latin typeface="Tahoma"/>
                <a:cs typeface="Tahoma"/>
              </a:rPr>
              <a:t>come</a:t>
            </a:r>
            <a:r>
              <a:rPr sz="3450" spc="-120" dirty="0">
                <a:solidFill>
                  <a:srgbClr val="535353"/>
                </a:solidFill>
                <a:latin typeface="Tahoma"/>
                <a:cs typeface="Tahoma"/>
              </a:rPr>
              <a:t> </a:t>
            </a:r>
            <a:r>
              <a:rPr sz="3450" spc="60" dirty="0">
                <a:solidFill>
                  <a:srgbClr val="535353"/>
                </a:solidFill>
                <a:latin typeface="Tahoma"/>
                <a:cs typeface="Tahoma"/>
              </a:rPr>
              <a:t>un</a:t>
            </a:r>
            <a:r>
              <a:rPr sz="3450" spc="-114" dirty="0">
                <a:solidFill>
                  <a:srgbClr val="535353"/>
                </a:solidFill>
                <a:latin typeface="Tahoma"/>
                <a:cs typeface="Tahoma"/>
              </a:rPr>
              <a:t> </a:t>
            </a:r>
            <a:r>
              <a:rPr sz="3450" spc="50" dirty="0">
                <a:solidFill>
                  <a:srgbClr val="535353"/>
                </a:solidFill>
                <a:latin typeface="Tahoma"/>
                <a:cs typeface="Tahoma"/>
              </a:rPr>
              <a:t>array</a:t>
            </a:r>
            <a:r>
              <a:rPr sz="3450" spc="-114" dirty="0">
                <a:solidFill>
                  <a:srgbClr val="535353"/>
                </a:solidFill>
                <a:latin typeface="Tahoma"/>
                <a:cs typeface="Tahoma"/>
              </a:rPr>
              <a:t> </a:t>
            </a:r>
            <a:r>
              <a:rPr sz="3450" spc="125" dirty="0">
                <a:solidFill>
                  <a:srgbClr val="535353"/>
                </a:solidFill>
                <a:latin typeface="Tahoma"/>
                <a:cs typeface="Tahoma"/>
              </a:rPr>
              <a:t>di</a:t>
            </a:r>
            <a:r>
              <a:rPr sz="3450" spc="-120" dirty="0">
                <a:solidFill>
                  <a:srgbClr val="535353"/>
                </a:solidFill>
                <a:latin typeface="Tahoma"/>
                <a:cs typeface="Tahoma"/>
              </a:rPr>
              <a:t> </a:t>
            </a:r>
            <a:r>
              <a:rPr lang="it-IT" sz="3450" spc="90" dirty="0">
                <a:solidFill>
                  <a:srgbClr val="535353"/>
                </a:solidFill>
                <a:latin typeface="Tahoma"/>
                <a:cs typeface="Tahoma"/>
              </a:rPr>
              <a:t>colonne (parole) </a:t>
            </a:r>
            <a:r>
              <a:rPr lang="it-IT" sz="3450" spc="-1060" dirty="0">
                <a:solidFill>
                  <a:srgbClr val="535353"/>
                </a:solidFill>
                <a:latin typeface="Tahoma"/>
                <a:cs typeface="Tahoma"/>
              </a:rPr>
              <a:t> </a:t>
            </a:r>
            <a:r>
              <a:rPr lang="it-IT" sz="3450" spc="125" dirty="0">
                <a:solidFill>
                  <a:srgbClr val="535353"/>
                </a:solidFill>
                <a:latin typeface="Tahoma"/>
                <a:cs typeface="Tahoma"/>
              </a:rPr>
              <a:t>di </a:t>
            </a:r>
            <a:r>
              <a:rPr lang="it-IT" sz="3450" spc="40" dirty="0">
                <a:solidFill>
                  <a:srgbClr val="535353"/>
                </a:solidFill>
                <a:latin typeface="Tahoma"/>
                <a:cs typeface="Tahoma"/>
              </a:rPr>
              <a:t>32 bit, </a:t>
            </a:r>
            <a:r>
              <a:rPr lang="it-IT" sz="3450" spc="65" dirty="0">
                <a:solidFill>
                  <a:srgbClr val="535353"/>
                </a:solidFill>
                <a:latin typeface="Tahoma"/>
                <a:cs typeface="Tahoma"/>
              </a:rPr>
              <a:t>numerate </a:t>
            </a:r>
            <a:r>
              <a:rPr lang="it-IT" sz="3450" spc="160" dirty="0">
                <a:solidFill>
                  <a:srgbClr val="535353"/>
                </a:solidFill>
                <a:latin typeface="Tahoma"/>
                <a:cs typeface="Tahoma"/>
              </a:rPr>
              <a:t>da </a:t>
            </a:r>
            <a:r>
              <a:rPr lang="it-IT" sz="3450" spc="40" dirty="0">
                <a:solidFill>
                  <a:srgbClr val="535353"/>
                </a:solidFill>
                <a:latin typeface="Tahoma"/>
                <a:cs typeface="Tahoma"/>
              </a:rPr>
              <a:t>0 </a:t>
            </a:r>
            <a:r>
              <a:rPr lang="it-IT" sz="3450" spc="110" dirty="0">
                <a:solidFill>
                  <a:srgbClr val="535353"/>
                </a:solidFill>
                <a:latin typeface="Tahoma"/>
                <a:cs typeface="Tahoma"/>
              </a:rPr>
              <a:t>a </a:t>
            </a:r>
            <a:r>
              <a:rPr lang="it-IT" sz="3450" dirty="0">
                <a:solidFill>
                  <a:srgbClr val="535353"/>
                </a:solidFill>
                <a:latin typeface="Tahoma"/>
                <a:cs typeface="Tahoma"/>
              </a:rPr>
              <a:t>43. </a:t>
            </a:r>
            <a:r>
              <a:rPr lang="it-IT" sz="3450" spc="190" dirty="0">
                <a:solidFill>
                  <a:srgbClr val="535353"/>
                </a:solidFill>
                <a:latin typeface="Tahoma"/>
                <a:cs typeface="Tahoma"/>
              </a:rPr>
              <a:t>La </a:t>
            </a:r>
            <a:r>
              <a:rPr lang="it-IT" sz="3450" spc="90" dirty="0">
                <a:solidFill>
                  <a:srgbClr val="535353"/>
                </a:solidFill>
                <a:latin typeface="Tahoma"/>
                <a:cs typeface="Tahoma"/>
              </a:rPr>
              <a:t>prima </a:t>
            </a:r>
            <a:r>
              <a:rPr lang="it-IT" sz="3450" spc="140" dirty="0">
                <a:solidFill>
                  <a:srgbClr val="535353"/>
                </a:solidFill>
                <a:latin typeface="Tahoma"/>
                <a:cs typeface="Tahoma"/>
              </a:rPr>
              <a:t>colonna </a:t>
            </a:r>
            <a:r>
              <a:rPr lang="it-IT" sz="3450" spc="105" dirty="0">
                <a:solidFill>
                  <a:srgbClr val="535353"/>
                </a:solidFill>
                <a:latin typeface="Tahoma"/>
                <a:cs typeface="Tahoma"/>
              </a:rPr>
              <a:t>è </a:t>
            </a:r>
            <a:r>
              <a:rPr lang="it-IT" sz="3450" spc="75" dirty="0">
                <a:solidFill>
                  <a:srgbClr val="535353"/>
                </a:solidFill>
                <a:latin typeface="Tahoma"/>
                <a:cs typeface="Tahoma"/>
              </a:rPr>
              <a:t>riempita </a:t>
            </a:r>
            <a:r>
              <a:rPr lang="it-IT" sz="3450" spc="-1065" dirty="0">
                <a:solidFill>
                  <a:srgbClr val="535353"/>
                </a:solidFill>
                <a:latin typeface="Tahoma"/>
                <a:cs typeface="Tahoma"/>
              </a:rPr>
              <a:t> </a:t>
            </a:r>
            <a:r>
              <a:rPr lang="it-IT" sz="3450" spc="190" dirty="0">
                <a:solidFill>
                  <a:srgbClr val="535353"/>
                </a:solidFill>
                <a:latin typeface="Tahoma"/>
                <a:cs typeface="Tahoma"/>
              </a:rPr>
              <a:t>con</a:t>
            </a:r>
            <a:r>
              <a:rPr lang="it-IT" sz="3450" spc="-125" dirty="0">
                <a:solidFill>
                  <a:srgbClr val="535353"/>
                </a:solidFill>
                <a:latin typeface="Tahoma"/>
                <a:cs typeface="Tahoma"/>
              </a:rPr>
              <a:t> </a:t>
            </a:r>
            <a:r>
              <a:rPr lang="it-IT" sz="3450" spc="80" dirty="0">
                <a:solidFill>
                  <a:srgbClr val="535353"/>
                </a:solidFill>
                <a:latin typeface="Tahoma"/>
                <a:cs typeface="Tahoma"/>
              </a:rPr>
              <a:t>la</a:t>
            </a:r>
            <a:r>
              <a:rPr lang="it-IT" sz="3450" spc="-120" dirty="0">
                <a:solidFill>
                  <a:srgbClr val="535353"/>
                </a:solidFill>
                <a:latin typeface="Tahoma"/>
                <a:cs typeface="Tahoma"/>
              </a:rPr>
              <a:t> </a:t>
            </a:r>
            <a:r>
              <a:rPr lang="it-IT" sz="3450" spc="120" dirty="0">
                <a:solidFill>
                  <a:srgbClr val="535353"/>
                </a:solidFill>
                <a:latin typeface="Tahoma"/>
                <a:cs typeface="Tahoma"/>
              </a:rPr>
              <a:t>chiave</a:t>
            </a:r>
            <a:r>
              <a:rPr lang="it-IT" sz="3450" spc="-120" dirty="0">
                <a:solidFill>
                  <a:srgbClr val="535353"/>
                </a:solidFill>
                <a:latin typeface="Tahoma"/>
                <a:cs typeface="Tahoma"/>
              </a:rPr>
              <a:t> </a:t>
            </a:r>
            <a:r>
              <a:rPr lang="it-IT" sz="3450" spc="80" dirty="0">
                <a:solidFill>
                  <a:srgbClr val="535353"/>
                </a:solidFill>
                <a:latin typeface="Tahoma"/>
                <a:cs typeface="Tahoma"/>
              </a:rPr>
              <a:t>crittografica.</a:t>
            </a:r>
            <a:endParaRPr sz="3450" dirty="0">
              <a:latin typeface="Tahoma"/>
              <a:cs typeface="Tahoma"/>
            </a:endParaRPr>
          </a:p>
        </p:txBody>
      </p:sp>
      <p:sp>
        <p:nvSpPr>
          <p:cNvPr id="19" name="object 19"/>
          <p:cNvSpPr txBox="1"/>
          <p:nvPr/>
        </p:nvSpPr>
        <p:spPr>
          <a:xfrm>
            <a:off x="3916110" y="2005740"/>
            <a:ext cx="11824970" cy="1621790"/>
          </a:xfrm>
          <a:prstGeom prst="rect">
            <a:avLst/>
          </a:prstGeom>
        </p:spPr>
        <p:txBody>
          <a:bodyPr vert="horz" wrap="square" lIns="0" tIns="5715" rIns="0" bIns="0" rtlCol="0">
            <a:spAutoFit/>
          </a:bodyPr>
          <a:lstStyle/>
          <a:p>
            <a:pPr marL="12700" marR="5080">
              <a:lnSpc>
                <a:spcPct val="101600"/>
              </a:lnSpc>
              <a:spcBef>
                <a:spcPts val="45"/>
              </a:spcBef>
            </a:pPr>
            <a:r>
              <a:rPr sz="3450" spc="190" dirty="0">
                <a:solidFill>
                  <a:srgbClr val="535353"/>
                </a:solidFill>
                <a:latin typeface="Tahoma"/>
                <a:cs typeface="Tahoma"/>
              </a:rPr>
              <a:t>La </a:t>
            </a:r>
            <a:r>
              <a:rPr sz="3450" spc="120" dirty="0">
                <a:solidFill>
                  <a:srgbClr val="535353"/>
                </a:solidFill>
                <a:latin typeface="Tahoma"/>
                <a:cs typeface="Tahoma"/>
              </a:rPr>
              <a:t>chiave </a:t>
            </a:r>
            <a:r>
              <a:rPr sz="3450" spc="125" dirty="0">
                <a:solidFill>
                  <a:srgbClr val="535353"/>
                </a:solidFill>
                <a:latin typeface="Tahoma"/>
                <a:cs typeface="Tahoma"/>
              </a:rPr>
              <a:t>di </a:t>
            </a:r>
            <a:r>
              <a:rPr sz="3450" spc="65" dirty="0">
                <a:solidFill>
                  <a:srgbClr val="535353"/>
                </a:solidFill>
                <a:latin typeface="Tahoma"/>
                <a:cs typeface="Tahoma"/>
              </a:rPr>
              <a:t>cifratura </a:t>
            </a:r>
            <a:r>
              <a:rPr sz="3450" spc="180" dirty="0">
                <a:solidFill>
                  <a:srgbClr val="535353"/>
                </a:solidFill>
                <a:latin typeface="Tahoma"/>
                <a:cs typeface="Tahoma"/>
              </a:rPr>
              <a:t>subisce </a:t>
            </a:r>
            <a:r>
              <a:rPr sz="3450" spc="60" dirty="0">
                <a:solidFill>
                  <a:srgbClr val="535353"/>
                </a:solidFill>
                <a:latin typeface="Tahoma"/>
                <a:cs typeface="Tahoma"/>
              </a:rPr>
              <a:t>un </a:t>
            </a:r>
            <a:r>
              <a:rPr sz="3450" spc="120" dirty="0">
                <a:solidFill>
                  <a:srgbClr val="535353"/>
                </a:solidFill>
                <a:latin typeface="Tahoma"/>
                <a:cs typeface="Tahoma"/>
              </a:rPr>
              <a:t>procedimento </a:t>
            </a:r>
            <a:r>
              <a:rPr sz="3450" spc="125" dirty="0">
                <a:solidFill>
                  <a:srgbClr val="535353"/>
                </a:solidFill>
                <a:latin typeface="Tahoma"/>
                <a:cs typeface="Tahoma"/>
              </a:rPr>
              <a:t>di </a:t>
            </a:r>
            <a:r>
              <a:rPr sz="3450" spc="130" dirty="0">
                <a:solidFill>
                  <a:srgbClr val="535353"/>
                </a:solidFill>
                <a:latin typeface="Tahoma"/>
                <a:cs typeface="Tahoma"/>
              </a:rPr>
              <a:t> </a:t>
            </a:r>
            <a:r>
              <a:rPr sz="3450" spc="140" dirty="0">
                <a:solidFill>
                  <a:srgbClr val="FF2F92"/>
                </a:solidFill>
                <a:latin typeface="Tahoma"/>
                <a:cs typeface="Tahoma"/>
              </a:rPr>
              <a:t>espansione</a:t>
            </a:r>
            <a:r>
              <a:rPr sz="3450" spc="-120" dirty="0">
                <a:solidFill>
                  <a:srgbClr val="EB3D44"/>
                </a:solidFill>
                <a:latin typeface="Tahoma"/>
                <a:cs typeface="Tahoma"/>
              </a:rPr>
              <a:t> </a:t>
            </a:r>
            <a:r>
              <a:rPr sz="3450" spc="95" dirty="0">
                <a:solidFill>
                  <a:srgbClr val="535353"/>
                </a:solidFill>
                <a:latin typeface="Tahoma"/>
                <a:cs typeface="Tahoma"/>
              </a:rPr>
              <a:t>per</a:t>
            </a:r>
            <a:r>
              <a:rPr sz="3450" spc="-114" dirty="0">
                <a:solidFill>
                  <a:srgbClr val="535353"/>
                </a:solidFill>
                <a:latin typeface="Tahoma"/>
                <a:cs typeface="Tahoma"/>
              </a:rPr>
              <a:t> </a:t>
            </a:r>
            <a:r>
              <a:rPr sz="3450" spc="65" dirty="0">
                <a:solidFill>
                  <a:srgbClr val="535353"/>
                </a:solidFill>
                <a:latin typeface="Tahoma"/>
                <a:cs typeface="Tahoma"/>
              </a:rPr>
              <a:t>generare</a:t>
            </a:r>
            <a:r>
              <a:rPr sz="3450" spc="-114" dirty="0">
                <a:solidFill>
                  <a:srgbClr val="535353"/>
                </a:solidFill>
                <a:latin typeface="Tahoma"/>
                <a:cs typeface="Tahoma"/>
              </a:rPr>
              <a:t> </a:t>
            </a:r>
            <a:r>
              <a:rPr sz="3450" spc="40" dirty="0">
                <a:solidFill>
                  <a:srgbClr val="535353"/>
                </a:solidFill>
                <a:latin typeface="Tahoma"/>
                <a:cs typeface="Tahoma"/>
              </a:rPr>
              <a:t>11</a:t>
            </a:r>
            <a:r>
              <a:rPr sz="3450" spc="-114" dirty="0">
                <a:solidFill>
                  <a:srgbClr val="535353"/>
                </a:solidFill>
                <a:latin typeface="Tahoma"/>
                <a:cs typeface="Tahoma"/>
              </a:rPr>
              <a:t> </a:t>
            </a:r>
            <a:r>
              <a:rPr sz="3450" spc="110" dirty="0">
                <a:solidFill>
                  <a:srgbClr val="FF2F92"/>
                </a:solidFill>
                <a:latin typeface="Tahoma"/>
                <a:cs typeface="Tahoma"/>
              </a:rPr>
              <a:t>chiavi</a:t>
            </a:r>
            <a:r>
              <a:rPr sz="3450" spc="-114" dirty="0">
                <a:solidFill>
                  <a:srgbClr val="FF2F92"/>
                </a:solidFill>
                <a:latin typeface="Tahoma"/>
                <a:cs typeface="Tahoma"/>
              </a:rPr>
              <a:t> </a:t>
            </a:r>
            <a:r>
              <a:rPr sz="3450" spc="70" dirty="0">
                <a:solidFill>
                  <a:srgbClr val="FF2F92"/>
                </a:solidFill>
                <a:latin typeface="Tahoma"/>
                <a:cs typeface="Tahoma"/>
              </a:rPr>
              <a:t>parziali</a:t>
            </a:r>
            <a:r>
              <a:rPr sz="3450" spc="70" dirty="0">
                <a:solidFill>
                  <a:srgbClr val="535353"/>
                </a:solidFill>
                <a:latin typeface="Tahoma"/>
                <a:cs typeface="Tahoma"/>
              </a:rPr>
              <a:t>,</a:t>
            </a:r>
            <a:r>
              <a:rPr sz="3450" spc="-114" dirty="0">
                <a:solidFill>
                  <a:srgbClr val="535353"/>
                </a:solidFill>
                <a:latin typeface="Tahoma"/>
                <a:cs typeface="Tahoma"/>
              </a:rPr>
              <a:t> </a:t>
            </a:r>
            <a:r>
              <a:rPr sz="3450" spc="105" dirty="0">
                <a:solidFill>
                  <a:srgbClr val="535353"/>
                </a:solidFill>
                <a:latin typeface="Tahoma"/>
                <a:cs typeface="Tahoma"/>
              </a:rPr>
              <a:t>usate</a:t>
            </a:r>
            <a:r>
              <a:rPr sz="3450" spc="-114" dirty="0">
                <a:solidFill>
                  <a:srgbClr val="535353"/>
                </a:solidFill>
                <a:latin typeface="Tahoma"/>
                <a:cs typeface="Tahoma"/>
              </a:rPr>
              <a:t> </a:t>
            </a:r>
            <a:r>
              <a:rPr sz="3450" spc="90" dirty="0">
                <a:solidFill>
                  <a:srgbClr val="535353"/>
                </a:solidFill>
                <a:latin typeface="Tahoma"/>
                <a:cs typeface="Tahoma"/>
              </a:rPr>
              <a:t>nel’</a:t>
            </a:r>
            <a:r>
              <a:rPr sz="3450" i="1" spc="90" dirty="0">
                <a:solidFill>
                  <a:srgbClr val="535353"/>
                </a:solidFill>
                <a:latin typeface="Arial"/>
                <a:cs typeface="Arial"/>
              </a:rPr>
              <a:t>initial </a:t>
            </a:r>
            <a:r>
              <a:rPr sz="3450" i="1" spc="-944" dirty="0">
                <a:solidFill>
                  <a:srgbClr val="535353"/>
                </a:solidFill>
                <a:latin typeface="Arial"/>
                <a:cs typeface="Arial"/>
              </a:rPr>
              <a:t> </a:t>
            </a:r>
            <a:r>
              <a:rPr sz="3450" i="1" spc="85" dirty="0">
                <a:solidFill>
                  <a:srgbClr val="535353"/>
                </a:solidFill>
                <a:latin typeface="Arial"/>
                <a:cs typeface="Arial"/>
              </a:rPr>
              <a:t>round</a:t>
            </a:r>
            <a:r>
              <a:rPr sz="3450" spc="85" dirty="0">
                <a:solidFill>
                  <a:srgbClr val="535353"/>
                </a:solidFill>
                <a:latin typeface="Tahoma"/>
                <a:cs typeface="Tahoma"/>
              </a:rPr>
              <a:t>,</a:t>
            </a:r>
            <a:r>
              <a:rPr sz="3450" spc="-125" dirty="0">
                <a:solidFill>
                  <a:srgbClr val="535353"/>
                </a:solidFill>
                <a:latin typeface="Tahoma"/>
                <a:cs typeface="Tahoma"/>
              </a:rPr>
              <a:t> </a:t>
            </a:r>
            <a:r>
              <a:rPr sz="3450" spc="70" dirty="0">
                <a:solidFill>
                  <a:srgbClr val="535353"/>
                </a:solidFill>
                <a:latin typeface="Tahoma"/>
                <a:cs typeface="Tahoma"/>
              </a:rPr>
              <a:t>nei</a:t>
            </a:r>
            <a:r>
              <a:rPr sz="3450" spc="-120" dirty="0">
                <a:solidFill>
                  <a:srgbClr val="535353"/>
                </a:solidFill>
                <a:latin typeface="Tahoma"/>
                <a:cs typeface="Tahoma"/>
              </a:rPr>
              <a:t> </a:t>
            </a:r>
            <a:r>
              <a:rPr sz="3450" spc="40" dirty="0">
                <a:solidFill>
                  <a:srgbClr val="535353"/>
                </a:solidFill>
                <a:latin typeface="Tahoma"/>
                <a:cs typeface="Tahoma"/>
              </a:rPr>
              <a:t>9</a:t>
            </a:r>
            <a:r>
              <a:rPr sz="3450" spc="-120" dirty="0">
                <a:solidFill>
                  <a:srgbClr val="535353"/>
                </a:solidFill>
                <a:latin typeface="Tahoma"/>
                <a:cs typeface="Tahoma"/>
              </a:rPr>
              <a:t> </a:t>
            </a:r>
            <a:r>
              <a:rPr sz="3450" i="1" spc="85" dirty="0">
                <a:solidFill>
                  <a:srgbClr val="535353"/>
                </a:solidFill>
                <a:latin typeface="Arial"/>
                <a:cs typeface="Arial"/>
              </a:rPr>
              <a:t>main</a:t>
            </a:r>
            <a:r>
              <a:rPr sz="3450" i="1" dirty="0">
                <a:solidFill>
                  <a:srgbClr val="535353"/>
                </a:solidFill>
                <a:latin typeface="Arial"/>
                <a:cs typeface="Arial"/>
              </a:rPr>
              <a:t> </a:t>
            </a:r>
            <a:r>
              <a:rPr sz="3450" i="1" spc="120" dirty="0">
                <a:solidFill>
                  <a:srgbClr val="535353"/>
                </a:solidFill>
                <a:latin typeface="Arial"/>
                <a:cs typeface="Arial"/>
              </a:rPr>
              <a:t>round</a:t>
            </a:r>
            <a:r>
              <a:rPr sz="3450" i="1" dirty="0">
                <a:solidFill>
                  <a:srgbClr val="535353"/>
                </a:solidFill>
                <a:latin typeface="Arial"/>
                <a:cs typeface="Arial"/>
              </a:rPr>
              <a:t> </a:t>
            </a:r>
            <a:r>
              <a:rPr sz="3450" spc="105" dirty="0">
                <a:solidFill>
                  <a:srgbClr val="535353"/>
                </a:solidFill>
                <a:latin typeface="Tahoma"/>
                <a:cs typeface="Tahoma"/>
              </a:rPr>
              <a:t>e</a:t>
            </a:r>
            <a:r>
              <a:rPr sz="3450" spc="-120" dirty="0">
                <a:solidFill>
                  <a:srgbClr val="535353"/>
                </a:solidFill>
                <a:latin typeface="Tahoma"/>
                <a:cs typeface="Tahoma"/>
              </a:rPr>
              <a:t> </a:t>
            </a:r>
            <a:r>
              <a:rPr sz="3450" spc="70" dirty="0">
                <a:solidFill>
                  <a:srgbClr val="535353"/>
                </a:solidFill>
                <a:latin typeface="Tahoma"/>
                <a:cs typeface="Tahoma"/>
              </a:rPr>
              <a:t>nel</a:t>
            </a:r>
            <a:r>
              <a:rPr sz="3450" spc="-120" dirty="0">
                <a:solidFill>
                  <a:srgbClr val="535353"/>
                </a:solidFill>
                <a:latin typeface="Tahoma"/>
                <a:cs typeface="Tahoma"/>
              </a:rPr>
              <a:t> </a:t>
            </a:r>
            <a:r>
              <a:rPr sz="3450" i="1" spc="65" dirty="0">
                <a:solidFill>
                  <a:srgbClr val="535353"/>
                </a:solidFill>
                <a:latin typeface="Arial"/>
                <a:cs typeface="Arial"/>
              </a:rPr>
              <a:t>final</a:t>
            </a:r>
            <a:r>
              <a:rPr sz="3450" i="1" spc="-5" dirty="0">
                <a:solidFill>
                  <a:srgbClr val="535353"/>
                </a:solidFill>
                <a:latin typeface="Arial"/>
                <a:cs typeface="Arial"/>
              </a:rPr>
              <a:t> </a:t>
            </a:r>
            <a:r>
              <a:rPr sz="3450" i="1" spc="85" dirty="0">
                <a:solidFill>
                  <a:srgbClr val="535353"/>
                </a:solidFill>
                <a:latin typeface="Arial"/>
                <a:cs typeface="Arial"/>
              </a:rPr>
              <a:t>round</a:t>
            </a:r>
            <a:r>
              <a:rPr sz="3450" spc="85" dirty="0">
                <a:solidFill>
                  <a:srgbClr val="535353"/>
                </a:solidFill>
                <a:latin typeface="Tahoma"/>
                <a:cs typeface="Tahoma"/>
              </a:rPr>
              <a:t>.</a:t>
            </a:r>
            <a:endParaRPr sz="3450" dirty="0">
              <a:latin typeface="Tahoma"/>
              <a:cs typeface="Tahoma"/>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800" dirty="0"/>
              <a:t>K</a:t>
            </a:r>
            <a:r>
              <a:rPr spc="-75" dirty="0"/>
              <a:t>e</a:t>
            </a:r>
            <a:r>
              <a:rPr spc="-114" dirty="0"/>
              <a:t>y</a:t>
            </a:r>
            <a:r>
              <a:rPr spc="-665" dirty="0"/>
              <a:t> </a:t>
            </a:r>
            <a:r>
              <a:rPr spc="-350" dirty="0"/>
              <a:t>s</a:t>
            </a:r>
            <a:r>
              <a:rPr spc="-105" dirty="0"/>
              <a:t>c</a:t>
            </a:r>
            <a:r>
              <a:rPr spc="-225" dirty="0"/>
              <a:t>h</a:t>
            </a:r>
            <a:r>
              <a:rPr spc="-15" dirty="0"/>
              <a:t>e</a:t>
            </a:r>
            <a:r>
              <a:rPr spc="-130" dirty="0"/>
              <a:t>d</a:t>
            </a:r>
            <a:r>
              <a:rPr spc="-290" dirty="0"/>
              <a:t>u</a:t>
            </a:r>
            <a:r>
              <a:rPr spc="-300" dirty="0"/>
              <a:t>l</a:t>
            </a:r>
            <a:r>
              <a:rPr spc="-15" dirty="0"/>
              <a:t>e</a:t>
            </a:r>
          </a:p>
        </p:txBody>
      </p:sp>
      <p:graphicFrame>
        <p:nvGraphicFramePr>
          <p:cNvPr id="20" name="object 20"/>
          <p:cNvGraphicFramePr>
            <a:graphicFrameLocks noGrp="1"/>
          </p:cNvGraphicFramePr>
          <p:nvPr/>
        </p:nvGraphicFramePr>
        <p:xfrm>
          <a:off x="6605820" y="4166103"/>
          <a:ext cx="2514600" cy="2490596"/>
        </p:xfrm>
        <a:graphic>
          <a:graphicData uri="http://schemas.openxmlformats.org/drawingml/2006/table">
            <a:tbl>
              <a:tblPr firstRow="1" bandRow="1">
                <a:tableStyleId>{2D5ABB26-0587-4C30-8999-92F81FD0307C}</a:tableStyleId>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622649">
                <a:tc>
                  <a:txBody>
                    <a:bodyPr/>
                    <a:lstStyle/>
                    <a:p>
                      <a:pPr>
                        <a:lnSpc>
                          <a:spcPct val="100000"/>
                        </a:lnSpc>
                      </a:pPr>
                      <a:endParaRPr sz="3500">
                        <a:latin typeface="Times New Roman"/>
                        <a:cs typeface="Times New Roman"/>
                      </a:endParaRPr>
                    </a:p>
                  </a:txBody>
                  <a:tcPr marL="0" marR="0" marT="0" marB="0">
                    <a:lnL w="3175">
                      <a:solidFill>
                        <a:srgbClr val="3B3B3B"/>
                      </a:solidFill>
                      <a:prstDash val="solid"/>
                    </a:lnL>
                    <a:lnR w="3175">
                      <a:solidFill>
                        <a:srgbClr val="FBFBFB"/>
                      </a:solidFill>
                      <a:prstDash val="solid"/>
                    </a:lnR>
                    <a:lnT w="3175">
                      <a:solidFill>
                        <a:srgbClr val="3B3B3B"/>
                      </a:solidFill>
                      <a:prstDash val="solid"/>
                    </a:lnT>
                    <a:lnB w="3175">
                      <a:solidFill>
                        <a:srgbClr val="FBFBFB"/>
                      </a:solidFill>
                      <a:prstDash val="solid"/>
                    </a:lnB>
                    <a:solidFill>
                      <a:srgbClr val="808785"/>
                    </a:solidFill>
                  </a:tcPr>
                </a:tc>
                <a:tc>
                  <a:txBody>
                    <a:bodyPr/>
                    <a:lstStyle/>
                    <a:p>
                      <a:pPr>
                        <a:lnSpc>
                          <a:spcPct val="100000"/>
                        </a:lnSpc>
                      </a:pPr>
                      <a:endParaRPr sz="35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3B3B3B"/>
                      </a:solidFill>
                      <a:prstDash val="solid"/>
                    </a:lnT>
                    <a:lnB w="3175">
                      <a:solidFill>
                        <a:srgbClr val="FBFBFB"/>
                      </a:solidFill>
                      <a:prstDash val="solid"/>
                    </a:lnB>
                    <a:solidFill>
                      <a:srgbClr val="808785"/>
                    </a:solidFill>
                  </a:tcPr>
                </a:tc>
                <a:tc>
                  <a:txBody>
                    <a:bodyPr/>
                    <a:lstStyle/>
                    <a:p>
                      <a:pPr>
                        <a:lnSpc>
                          <a:spcPct val="100000"/>
                        </a:lnSpc>
                      </a:pPr>
                      <a:endParaRPr sz="35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3B3B3B"/>
                      </a:solidFill>
                      <a:prstDash val="solid"/>
                    </a:lnT>
                    <a:lnB w="3175">
                      <a:solidFill>
                        <a:srgbClr val="FBFBFB"/>
                      </a:solidFill>
                      <a:prstDash val="solid"/>
                    </a:lnB>
                    <a:solidFill>
                      <a:srgbClr val="808785"/>
                    </a:solidFill>
                  </a:tcPr>
                </a:tc>
                <a:tc>
                  <a:txBody>
                    <a:bodyPr/>
                    <a:lstStyle/>
                    <a:p>
                      <a:pPr>
                        <a:lnSpc>
                          <a:spcPct val="100000"/>
                        </a:lnSpc>
                      </a:pPr>
                      <a:endParaRPr sz="3500">
                        <a:latin typeface="Times New Roman"/>
                        <a:cs typeface="Times New Roman"/>
                      </a:endParaRPr>
                    </a:p>
                  </a:txBody>
                  <a:tcPr marL="0" marR="0" marT="0" marB="0">
                    <a:lnL w="3175">
                      <a:solidFill>
                        <a:srgbClr val="FBFBFB"/>
                      </a:solidFill>
                      <a:prstDash val="solid"/>
                    </a:lnL>
                    <a:lnR w="3175">
                      <a:solidFill>
                        <a:srgbClr val="3B3B3B"/>
                      </a:solidFill>
                      <a:prstDash val="solid"/>
                    </a:lnR>
                    <a:lnT w="3175">
                      <a:solidFill>
                        <a:srgbClr val="3B3B3B"/>
                      </a:solidFill>
                      <a:prstDash val="solid"/>
                    </a:lnT>
                    <a:lnB w="3175">
                      <a:solidFill>
                        <a:srgbClr val="FBFBFB"/>
                      </a:solidFill>
                      <a:prstDash val="solid"/>
                    </a:lnB>
                    <a:solidFill>
                      <a:srgbClr val="808785"/>
                    </a:solidFill>
                  </a:tcPr>
                </a:tc>
                <a:extLst>
                  <a:ext uri="{0D108BD9-81ED-4DB2-BD59-A6C34878D82A}">
                    <a16:rowId xmlns:a16="http://schemas.microsoft.com/office/drawing/2014/main" val="10000"/>
                  </a:ext>
                </a:extLst>
              </a:tr>
              <a:tr h="622649">
                <a:tc>
                  <a:txBody>
                    <a:bodyPr/>
                    <a:lstStyle/>
                    <a:p>
                      <a:pPr>
                        <a:lnSpc>
                          <a:spcPct val="100000"/>
                        </a:lnSpc>
                      </a:pPr>
                      <a:endParaRPr sz="3500">
                        <a:latin typeface="Times New Roman"/>
                        <a:cs typeface="Times New Roman"/>
                      </a:endParaRPr>
                    </a:p>
                  </a:txBody>
                  <a:tcPr marL="0" marR="0" marT="0" marB="0">
                    <a:lnL w="3175">
                      <a:solidFill>
                        <a:srgbClr val="3B3B3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5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5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500">
                        <a:latin typeface="Times New Roman"/>
                        <a:cs typeface="Times New Roman"/>
                      </a:endParaRPr>
                    </a:p>
                  </a:txBody>
                  <a:tcPr marL="0" marR="0" marT="0" marB="0">
                    <a:lnL w="3175">
                      <a:solidFill>
                        <a:srgbClr val="FBFBFB"/>
                      </a:solidFill>
                      <a:prstDash val="solid"/>
                    </a:lnL>
                    <a:lnR w="3175">
                      <a:solidFill>
                        <a:srgbClr val="3B3B3B"/>
                      </a:solidFill>
                      <a:prstDash val="solid"/>
                    </a:lnR>
                    <a:lnT w="3175">
                      <a:solidFill>
                        <a:srgbClr val="FBFBFB"/>
                      </a:solidFill>
                      <a:prstDash val="solid"/>
                    </a:lnT>
                    <a:lnB w="3175">
                      <a:solidFill>
                        <a:srgbClr val="FBFBFB"/>
                      </a:solidFill>
                      <a:prstDash val="solid"/>
                    </a:lnB>
                    <a:solidFill>
                      <a:srgbClr val="808785"/>
                    </a:solidFill>
                  </a:tcPr>
                </a:tc>
                <a:extLst>
                  <a:ext uri="{0D108BD9-81ED-4DB2-BD59-A6C34878D82A}">
                    <a16:rowId xmlns:a16="http://schemas.microsoft.com/office/drawing/2014/main" val="10001"/>
                  </a:ext>
                </a:extLst>
              </a:tr>
              <a:tr h="622649">
                <a:tc>
                  <a:txBody>
                    <a:bodyPr/>
                    <a:lstStyle/>
                    <a:p>
                      <a:pPr>
                        <a:lnSpc>
                          <a:spcPct val="100000"/>
                        </a:lnSpc>
                      </a:pPr>
                      <a:endParaRPr sz="3500">
                        <a:latin typeface="Times New Roman"/>
                        <a:cs typeface="Times New Roman"/>
                      </a:endParaRPr>
                    </a:p>
                  </a:txBody>
                  <a:tcPr marL="0" marR="0" marT="0" marB="0">
                    <a:lnL w="3175">
                      <a:solidFill>
                        <a:srgbClr val="3B3B3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5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5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500">
                        <a:latin typeface="Times New Roman"/>
                        <a:cs typeface="Times New Roman"/>
                      </a:endParaRPr>
                    </a:p>
                  </a:txBody>
                  <a:tcPr marL="0" marR="0" marT="0" marB="0">
                    <a:lnL w="3175">
                      <a:solidFill>
                        <a:srgbClr val="FBFBFB"/>
                      </a:solidFill>
                      <a:prstDash val="solid"/>
                    </a:lnL>
                    <a:lnR w="3175">
                      <a:solidFill>
                        <a:srgbClr val="3B3B3B"/>
                      </a:solidFill>
                      <a:prstDash val="solid"/>
                    </a:lnR>
                    <a:lnT w="3175">
                      <a:solidFill>
                        <a:srgbClr val="FBFBFB"/>
                      </a:solidFill>
                      <a:prstDash val="solid"/>
                    </a:lnT>
                    <a:lnB w="3175">
                      <a:solidFill>
                        <a:srgbClr val="FBFBFB"/>
                      </a:solidFill>
                      <a:prstDash val="solid"/>
                    </a:lnB>
                    <a:solidFill>
                      <a:srgbClr val="808785"/>
                    </a:solidFill>
                  </a:tcPr>
                </a:tc>
                <a:extLst>
                  <a:ext uri="{0D108BD9-81ED-4DB2-BD59-A6C34878D82A}">
                    <a16:rowId xmlns:a16="http://schemas.microsoft.com/office/drawing/2014/main" val="10002"/>
                  </a:ext>
                </a:extLst>
              </a:tr>
              <a:tr h="622649">
                <a:tc>
                  <a:txBody>
                    <a:bodyPr/>
                    <a:lstStyle/>
                    <a:p>
                      <a:pPr>
                        <a:lnSpc>
                          <a:spcPct val="100000"/>
                        </a:lnSpc>
                      </a:pPr>
                      <a:endParaRPr sz="3500">
                        <a:latin typeface="Times New Roman"/>
                        <a:cs typeface="Times New Roman"/>
                      </a:endParaRPr>
                    </a:p>
                  </a:txBody>
                  <a:tcPr marL="0" marR="0" marT="0" marB="0">
                    <a:lnL w="3175">
                      <a:solidFill>
                        <a:srgbClr val="3B3B3B"/>
                      </a:solidFill>
                      <a:prstDash val="solid"/>
                    </a:lnL>
                    <a:lnR w="3175">
                      <a:solidFill>
                        <a:srgbClr val="FBFBFB"/>
                      </a:solidFill>
                      <a:prstDash val="solid"/>
                    </a:lnR>
                    <a:lnT w="3175">
                      <a:solidFill>
                        <a:srgbClr val="FBFBFB"/>
                      </a:solidFill>
                      <a:prstDash val="solid"/>
                    </a:lnT>
                    <a:lnB w="3175">
                      <a:solidFill>
                        <a:srgbClr val="3B3B3B"/>
                      </a:solidFill>
                      <a:prstDash val="solid"/>
                    </a:lnB>
                    <a:solidFill>
                      <a:srgbClr val="808785"/>
                    </a:solidFill>
                  </a:tcPr>
                </a:tc>
                <a:tc>
                  <a:txBody>
                    <a:bodyPr/>
                    <a:lstStyle/>
                    <a:p>
                      <a:pPr>
                        <a:lnSpc>
                          <a:spcPct val="100000"/>
                        </a:lnSpc>
                      </a:pPr>
                      <a:endParaRPr sz="35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3B3B3B"/>
                      </a:solidFill>
                      <a:prstDash val="solid"/>
                    </a:lnB>
                    <a:solidFill>
                      <a:srgbClr val="808785"/>
                    </a:solidFill>
                  </a:tcPr>
                </a:tc>
                <a:tc>
                  <a:txBody>
                    <a:bodyPr/>
                    <a:lstStyle/>
                    <a:p>
                      <a:pPr>
                        <a:lnSpc>
                          <a:spcPct val="100000"/>
                        </a:lnSpc>
                      </a:pPr>
                      <a:endParaRPr sz="35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3B3B3B"/>
                      </a:solidFill>
                      <a:prstDash val="solid"/>
                    </a:lnB>
                    <a:solidFill>
                      <a:srgbClr val="808785"/>
                    </a:solidFill>
                  </a:tcPr>
                </a:tc>
                <a:tc>
                  <a:txBody>
                    <a:bodyPr/>
                    <a:lstStyle/>
                    <a:p>
                      <a:pPr>
                        <a:lnSpc>
                          <a:spcPct val="100000"/>
                        </a:lnSpc>
                      </a:pPr>
                      <a:endParaRPr sz="3500">
                        <a:latin typeface="Times New Roman"/>
                        <a:cs typeface="Times New Roman"/>
                      </a:endParaRPr>
                    </a:p>
                  </a:txBody>
                  <a:tcPr marL="0" marR="0" marT="0" marB="0">
                    <a:lnL w="3175">
                      <a:solidFill>
                        <a:srgbClr val="FBFBFB"/>
                      </a:solidFill>
                      <a:prstDash val="solid"/>
                    </a:lnL>
                    <a:lnR w="3175">
                      <a:solidFill>
                        <a:srgbClr val="3B3B3B"/>
                      </a:solidFill>
                      <a:prstDash val="solid"/>
                    </a:lnR>
                    <a:lnT w="3175">
                      <a:solidFill>
                        <a:srgbClr val="FBFBFB"/>
                      </a:solidFill>
                      <a:prstDash val="solid"/>
                    </a:lnT>
                    <a:lnB w="3175">
                      <a:solidFill>
                        <a:srgbClr val="3B3B3B"/>
                      </a:solidFill>
                      <a:prstDash val="solid"/>
                    </a:lnB>
                    <a:solidFill>
                      <a:srgbClr val="808785"/>
                    </a:solidFill>
                  </a:tcPr>
                </a:tc>
                <a:extLst>
                  <a:ext uri="{0D108BD9-81ED-4DB2-BD59-A6C34878D82A}">
                    <a16:rowId xmlns:a16="http://schemas.microsoft.com/office/drawing/2014/main" val="10003"/>
                  </a:ext>
                </a:extLst>
              </a:tr>
            </a:tbl>
          </a:graphicData>
        </a:graphic>
      </p:graphicFrame>
      <p:graphicFrame>
        <p:nvGraphicFramePr>
          <p:cNvPr id="21" name="object 21"/>
          <p:cNvGraphicFramePr>
            <a:graphicFrameLocks noGrp="1"/>
          </p:cNvGraphicFramePr>
          <p:nvPr/>
        </p:nvGraphicFramePr>
        <p:xfrm>
          <a:off x="9275895" y="4166103"/>
          <a:ext cx="2514600" cy="2490596"/>
        </p:xfrm>
        <a:graphic>
          <a:graphicData uri="http://schemas.openxmlformats.org/drawingml/2006/table">
            <a:tbl>
              <a:tblPr firstRow="1" bandRow="1">
                <a:tableStyleId>{2D5ABB26-0587-4C30-8999-92F81FD0307C}</a:tableStyleId>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622649">
                <a:tc>
                  <a:txBody>
                    <a:bodyPr/>
                    <a:lstStyle/>
                    <a:p>
                      <a:pPr>
                        <a:lnSpc>
                          <a:spcPct val="100000"/>
                        </a:lnSpc>
                      </a:pPr>
                      <a:endParaRPr sz="3500">
                        <a:latin typeface="Times New Roman"/>
                        <a:cs typeface="Times New Roman"/>
                      </a:endParaRPr>
                    </a:p>
                  </a:txBody>
                  <a:tcPr marL="0" marR="0" marT="0" marB="0">
                    <a:lnL w="3175">
                      <a:solidFill>
                        <a:srgbClr val="3B3B3B"/>
                      </a:solidFill>
                      <a:prstDash val="solid"/>
                    </a:lnL>
                    <a:lnR w="3175">
                      <a:solidFill>
                        <a:srgbClr val="FBFBFB"/>
                      </a:solidFill>
                      <a:prstDash val="solid"/>
                    </a:lnR>
                    <a:lnT w="3175">
                      <a:solidFill>
                        <a:srgbClr val="3B3B3B"/>
                      </a:solidFill>
                      <a:prstDash val="solid"/>
                    </a:lnT>
                    <a:lnB w="3175">
                      <a:solidFill>
                        <a:srgbClr val="FBFBFB"/>
                      </a:solidFill>
                      <a:prstDash val="solid"/>
                    </a:lnB>
                    <a:solidFill>
                      <a:srgbClr val="808785"/>
                    </a:solidFill>
                  </a:tcPr>
                </a:tc>
                <a:tc>
                  <a:txBody>
                    <a:bodyPr/>
                    <a:lstStyle/>
                    <a:p>
                      <a:pPr>
                        <a:lnSpc>
                          <a:spcPct val="100000"/>
                        </a:lnSpc>
                      </a:pPr>
                      <a:endParaRPr sz="35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3B3B3B"/>
                      </a:solidFill>
                      <a:prstDash val="solid"/>
                    </a:lnT>
                    <a:lnB w="3175">
                      <a:solidFill>
                        <a:srgbClr val="FBFBFB"/>
                      </a:solidFill>
                      <a:prstDash val="solid"/>
                    </a:lnB>
                    <a:solidFill>
                      <a:srgbClr val="808785"/>
                    </a:solidFill>
                  </a:tcPr>
                </a:tc>
                <a:tc>
                  <a:txBody>
                    <a:bodyPr/>
                    <a:lstStyle/>
                    <a:p>
                      <a:pPr>
                        <a:lnSpc>
                          <a:spcPct val="100000"/>
                        </a:lnSpc>
                      </a:pPr>
                      <a:endParaRPr sz="35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3B3B3B"/>
                      </a:solidFill>
                      <a:prstDash val="solid"/>
                    </a:lnT>
                    <a:lnB w="3175">
                      <a:solidFill>
                        <a:srgbClr val="FBFBFB"/>
                      </a:solidFill>
                      <a:prstDash val="solid"/>
                    </a:lnB>
                    <a:solidFill>
                      <a:srgbClr val="808785"/>
                    </a:solidFill>
                  </a:tcPr>
                </a:tc>
                <a:tc>
                  <a:txBody>
                    <a:bodyPr/>
                    <a:lstStyle/>
                    <a:p>
                      <a:pPr>
                        <a:lnSpc>
                          <a:spcPct val="100000"/>
                        </a:lnSpc>
                      </a:pPr>
                      <a:endParaRPr sz="3500">
                        <a:latin typeface="Times New Roman"/>
                        <a:cs typeface="Times New Roman"/>
                      </a:endParaRPr>
                    </a:p>
                  </a:txBody>
                  <a:tcPr marL="0" marR="0" marT="0" marB="0">
                    <a:lnL w="3175">
                      <a:solidFill>
                        <a:srgbClr val="FBFBFB"/>
                      </a:solidFill>
                      <a:prstDash val="solid"/>
                    </a:lnL>
                    <a:lnR w="3175">
                      <a:solidFill>
                        <a:srgbClr val="3B3B3B"/>
                      </a:solidFill>
                      <a:prstDash val="solid"/>
                    </a:lnR>
                    <a:lnT w="3175">
                      <a:solidFill>
                        <a:srgbClr val="3B3B3B"/>
                      </a:solidFill>
                      <a:prstDash val="solid"/>
                    </a:lnT>
                    <a:lnB w="3175">
                      <a:solidFill>
                        <a:srgbClr val="FBFBFB"/>
                      </a:solidFill>
                      <a:prstDash val="solid"/>
                    </a:lnB>
                    <a:solidFill>
                      <a:srgbClr val="808785"/>
                    </a:solidFill>
                  </a:tcPr>
                </a:tc>
                <a:extLst>
                  <a:ext uri="{0D108BD9-81ED-4DB2-BD59-A6C34878D82A}">
                    <a16:rowId xmlns:a16="http://schemas.microsoft.com/office/drawing/2014/main" val="10000"/>
                  </a:ext>
                </a:extLst>
              </a:tr>
              <a:tr h="622649">
                <a:tc>
                  <a:txBody>
                    <a:bodyPr/>
                    <a:lstStyle/>
                    <a:p>
                      <a:pPr>
                        <a:lnSpc>
                          <a:spcPct val="100000"/>
                        </a:lnSpc>
                      </a:pPr>
                      <a:endParaRPr sz="3500">
                        <a:latin typeface="Times New Roman"/>
                        <a:cs typeface="Times New Roman"/>
                      </a:endParaRPr>
                    </a:p>
                  </a:txBody>
                  <a:tcPr marL="0" marR="0" marT="0" marB="0">
                    <a:lnL w="3175">
                      <a:solidFill>
                        <a:srgbClr val="3B3B3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5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5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500">
                        <a:latin typeface="Times New Roman"/>
                        <a:cs typeface="Times New Roman"/>
                      </a:endParaRPr>
                    </a:p>
                  </a:txBody>
                  <a:tcPr marL="0" marR="0" marT="0" marB="0">
                    <a:lnL w="3175">
                      <a:solidFill>
                        <a:srgbClr val="FBFBFB"/>
                      </a:solidFill>
                      <a:prstDash val="solid"/>
                    </a:lnL>
                    <a:lnR w="3175">
                      <a:solidFill>
                        <a:srgbClr val="3B3B3B"/>
                      </a:solidFill>
                      <a:prstDash val="solid"/>
                    </a:lnR>
                    <a:lnT w="3175">
                      <a:solidFill>
                        <a:srgbClr val="FBFBFB"/>
                      </a:solidFill>
                      <a:prstDash val="solid"/>
                    </a:lnT>
                    <a:lnB w="3175">
                      <a:solidFill>
                        <a:srgbClr val="FBFBFB"/>
                      </a:solidFill>
                      <a:prstDash val="solid"/>
                    </a:lnB>
                    <a:solidFill>
                      <a:srgbClr val="808785"/>
                    </a:solidFill>
                  </a:tcPr>
                </a:tc>
                <a:extLst>
                  <a:ext uri="{0D108BD9-81ED-4DB2-BD59-A6C34878D82A}">
                    <a16:rowId xmlns:a16="http://schemas.microsoft.com/office/drawing/2014/main" val="10001"/>
                  </a:ext>
                </a:extLst>
              </a:tr>
              <a:tr h="622649">
                <a:tc>
                  <a:txBody>
                    <a:bodyPr/>
                    <a:lstStyle/>
                    <a:p>
                      <a:pPr>
                        <a:lnSpc>
                          <a:spcPct val="100000"/>
                        </a:lnSpc>
                      </a:pPr>
                      <a:endParaRPr sz="3500">
                        <a:latin typeface="Times New Roman"/>
                        <a:cs typeface="Times New Roman"/>
                      </a:endParaRPr>
                    </a:p>
                  </a:txBody>
                  <a:tcPr marL="0" marR="0" marT="0" marB="0">
                    <a:lnL w="3175">
                      <a:solidFill>
                        <a:srgbClr val="3B3B3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5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5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500">
                        <a:latin typeface="Times New Roman"/>
                        <a:cs typeface="Times New Roman"/>
                      </a:endParaRPr>
                    </a:p>
                  </a:txBody>
                  <a:tcPr marL="0" marR="0" marT="0" marB="0">
                    <a:lnL w="3175">
                      <a:solidFill>
                        <a:srgbClr val="FBFBFB"/>
                      </a:solidFill>
                      <a:prstDash val="solid"/>
                    </a:lnL>
                    <a:lnR w="3175">
                      <a:solidFill>
                        <a:srgbClr val="3B3B3B"/>
                      </a:solidFill>
                      <a:prstDash val="solid"/>
                    </a:lnR>
                    <a:lnT w="3175">
                      <a:solidFill>
                        <a:srgbClr val="FBFBFB"/>
                      </a:solidFill>
                      <a:prstDash val="solid"/>
                    </a:lnT>
                    <a:lnB w="3175">
                      <a:solidFill>
                        <a:srgbClr val="FBFBFB"/>
                      </a:solidFill>
                      <a:prstDash val="solid"/>
                    </a:lnB>
                    <a:solidFill>
                      <a:srgbClr val="808785"/>
                    </a:solidFill>
                  </a:tcPr>
                </a:tc>
                <a:extLst>
                  <a:ext uri="{0D108BD9-81ED-4DB2-BD59-A6C34878D82A}">
                    <a16:rowId xmlns:a16="http://schemas.microsoft.com/office/drawing/2014/main" val="10002"/>
                  </a:ext>
                </a:extLst>
              </a:tr>
              <a:tr h="622649">
                <a:tc>
                  <a:txBody>
                    <a:bodyPr/>
                    <a:lstStyle/>
                    <a:p>
                      <a:pPr>
                        <a:lnSpc>
                          <a:spcPct val="100000"/>
                        </a:lnSpc>
                      </a:pPr>
                      <a:endParaRPr sz="3500">
                        <a:latin typeface="Times New Roman"/>
                        <a:cs typeface="Times New Roman"/>
                      </a:endParaRPr>
                    </a:p>
                  </a:txBody>
                  <a:tcPr marL="0" marR="0" marT="0" marB="0">
                    <a:lnL w="3175">
                      <a:solidFill>
                        <a:srgbClr val="3B3B3B"/>
                      </a:solidFill>
                      <a:prstDash val="solid"/>
                    </a:lnL>
                    <a:lnR w="3175">
                      <a:solidFill>
                        <a:srgbClr val="FBFBFB"/>
                      </a:solidFill>
                      <a:prstDash val="solid"/>
                    </a:lnR>
                    <a:lnT w="3175">
                      <a:solidFill>
                        <a:srgbClr val="FBFBFB"/>
                      </a:solidFill>
                      <a:prstDash val="solid"/>
                    </a:lnT>
                    <a:lnB w="3175">
                      <a:solidFill>
                        <a:srgbClr val="3B3B3B"/>
                      </a:solidFill>
                      <a:prstDash val="solid"/>
                    </a:lnB>
                    <a:solidFill>
                      <a:srgbClr val="808785"/>
                    </a:solidFill>
                  </a:tcPr>
                </a:tc>
                <a:tc>
                  <a:txBody>
                    <a:bodyPr/>
                    <a:lstStyle/>
                    <a:p>
                      <a:pPr>
                        <a:lnSpc>
                          <a:spcPct val="100000"/>
                        </a:lnSpc>
                      </a:pPr>
                      <a:endParaRPr sz="35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3B3B3B"/>
                      </a:solidFill>
                      <a:prstDash val="solid"/>
                    </a:lnB>
                    <a:solidFill>
                      <a:srgbClr val="808785"/>
                    </a:solidFill>
                  </a:tcPr>
                </a:tc>
                <a:tc>
                  <a:txBody>
                    <a:bodyPr/>
                    <a:lstStyle/>
                    <a:p>
                      <a:pPr>
                        <a:lnSpc>
                          <a:spcPct val="100000"/>
                        </a:lnSpc>
                      </a:pPr>
                      <a:endParaRPr sz="35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3B3B3B"/>
                      </a:solidFill>
                      <a:prstDash val="solid"/>
                    </a:lnB>
                    <a:solidFill>
                      <a:srgbClr val="808785"/>
                    </a:solidFill>
                  </a:tcPr>
                </a:tc>
                <a:tc>
                  <a:txBody>
                    <a:bodyPr/>
                    <a:lstStyle/>
                    <a:p>
                      <a:pPr>
                        <a:lnSpc>
                          <a:spcPct val="100000"/>
                        </a:lnSpc>
                      </a:pPr>
                      <a:endParaRPr sz="3500">
                        <a:latin typeface="Times New Roman"/>
                        <a:cs typeface="Times New Roman"/>
                      </a:endParaRPr>
                    </a:p>
                  </a:txBody>
                  <a:tcPr marL="0" marR="0" marT="0" marB="0">
                    <a:lnL w="3175">
                      <a:solidFill>
                        <a:srgbClr val="FBFBFB"/>
                      </a:solidFill>
                      <a:prstDash val="solid"/>
                    </a:lnL>
                    <a:lnR w="3175">
                      <a:solidFill>
                        <a:srgbClr val="3B3B3B"/>
                      </a:solidFill>
                      <a:prstDash val="solid"/>
                    </a:lnR>
                    <a:lnT w="3175">
                      <a:solidFill>
                        <a:srgbClr val="FBFBFB"/>
                      </a:solidFill>
                      <a:prstDash val="solid"/>
                    </a:lnT>
                    <a:lnB w="3175">
                      <a:solidFill>
                        <a:srgbClr val="3B3B3B"/>
                      </a:solidFill>
                      <a:prstDash val="solid"/>
                    </a:lnB>
                    <a:solidFill>
                      <a:srgbClr val="808785"/>
                    </a:solidFill>
                  </a:tcPr>
                </a:tc>
                <a:extLst>
                  <a:ext uri="{0D108BD9-81ED-4DB2-BD59-A6C34878D82A}">
                    <a16:rowId xmlns:a16="http://schemas.microsoft.com/office/drawing/2014/main" val="10003"/>
                  </a:ext>
                </a:extLst>
              </a:tr>
            </a:tbl>
          </a:graphicData>
        </a:graphic>
      </p:graphicFrame>
      <p:graphicFrame>
        <p:nvGraphicFramePr>
          <p:cNvPr id="22" name="object 22"/>
          <p:cNvGraphicFramePr>
            <a:graphicFrameLocks noGrp="1"/>
          </p:cNvGraphicFramePr>
          <p:nvPr/>
        </p:nvGraphicFramePr>
        <p:xfrm>
          <a:off x="13663197" y="4166103"/>
          <a:ext cx="2514600" cy="2490596"/>
        </p:xfrm>
        <a:graphic>
          <a:graphicData uri="http://schemas.openxmlformats.org/drawingml/2006/table">
            <a:tbl>
              <a:tblPr firstRow="1" bandRow="1">
                <a:tableStyleId>{2D5ABB26-0587-4C30-8999-92F81FD0307C}</a:tableStyleId>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622649">
                <a:tc>
                  <a:txBody>
                    <a:bodyPr/>
                    <a:lstStyle/>
                    <a:p>
                      <a:pPr>
                        <a:lnSpc>
                          <a:spcPct val="100000"/>
                        </a:lnSpc>
                      </a:pPr>
                      <a:endParaRPr sz="3500">
                        <a:latin typeface="Times New Roman"/>
                        <a:cs typeface="Times New Roman"/>
                      </a:endParaRPr>
                    </a:p>
                  </a:txBody>
                  <a:tcPr marL="0" marR="0" marT="0" marB="0">
                    <a:lnL w="3175">
                      <a:solidFill>
                        <a:srgbClr val="3B3B3B"/>
                      </a:solidFill>
                      <a:prstDash val="solid"/>
                    </a:lnL>
                    <a:lnR w="3175">
                      <a:solidFill>
                        <a:srgbClr val="FBFBFB"/>
                      </a:solidFill>
                      <a:prstDash val="solid"/>
                    </a:lnR>
                    <a:lnT w="3175">
                      <a:solidFill>
                        <a:srgbClr val="3B3B3B"/>
                      </a:solidFill>
                      <a:prstDash val="solid"/>
                    </a:lnT>
                    <a:lnB w="3175">
                      <a:solidFill>
                        <a:srgbClr val="FBFBFB"/>
                      </a:solidFill>
                      <a:prstDash val="solid"/>
                    </a:lnB>
                    <a:solidFill>
                      <a:srgbClr val="808785"/>
                    </a:solidFill>
                  </a:tcPr>
                </a:tc>
                <a:tc>
                  <a:txBody>
                    <a:bodyPr/>
                    <a:lstStyle/>
                    <a:p>
                      <a:pPr>
                        <a:lnSpc>
                          <a:spcPct val="100000"/>
                        </a:lnSpc>
                      </a:pPr>
                      <a:endParaRPr sz="35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3B3B3B"/>
                      </a:solidFill>
                      <a:prstDash val="solid"/>
                    </a:lnT>
                    <a:lnB w="3175">
                      <a:solidFill>
                        <a:srgbClr val="FBFBFB"/>
                      </a:solidFill>
                      <a:prstDash val="solid"/>
                    </a:lnB>
                    <a:solidFill>
                      <a:srgbClr val="808785"/>
                    </a:solidFill>
                  </a:tcPr>
                </a:tc>
                <a:tc>
                  <a:txBody>
                    <a:bodyPr/>
                    <a:lstStyle/>
                    <a:p>
                      <a:pPr>
                        <a:lnSpc>
                          <a:spcPct val="100000"/>
                        </a:lnSpc>
                      </a:pPr>
                      <a:endParaRPr sz="35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3B3B3B"/>
                      </a:solidFill>
                      <a:prstDash val="solid"/>
                    </a:lnT>
                    <a:lnB w="3175">
                      <a:solidFill>
                        <a:srgbClr val="FBFBFB"/>
                      </a:solidFill>
                      <a:prstDash val="solid"/>
                    </a:lnB>
                    <a:solidFill>
                      <a:srgbClr val="808785"/>
                    </a:solidFill>
                  </a:tcPr>
                </a:tc>
                <a:tc>
                  <a:txBody>
                    <a:bodyPr/>
                    <a:lstStyle/>
                    <a:p>
                      <a:pPr>
                        <a:lnSpc>
                          <a:spcPct val="100000"/>
                        </a:lnSpc>
                      </a:pPr>
                      <a:endParaRPr sz="3500">
                        <a:latin typeface="Times New Roman"/>
                        <a:cs typeface="Times New Roman"/>
                      </a:endParaRPr>
                    </a:p>
                  </a:txBody>
                  <a:tcPr marL="0" marR="0" marT="0" marB="0">
                    <a:lnL w="3175">
                      <a:solidFill>
                        <a:srgbClr val="FBFBFB"/>
                      </a:solidFill>
                      <a:prstDash val="solid"/>
                    </a:lnL>
                    <a:lnR w="3175">
                      <a:solidFill>
                        <a:srgbClr val="3B3B3B"/>
                      </a:solidFill>
                      <a:prstDash val="solid"/>
                    </a:lnR>
                    <a:lnT w="3175">
                      <a:solidFill>
                        <a:srgbClr val="3B3B3B"/>
                      </a:solidFill>
                      <a:prstDash val="solid"/>
                    </a:lnT>
                    <a:lnB w="3175">
                      <a:solidFill>
                        <a:srgbClr val="FBFBFB"/>
                      </a:solidFill>
                      <a:prstDash val="solid"/>
                    </a:lnB>
                    <a:solidFill>
                      <a:srgbClr val="808785"/>
                    </a:solidFill>
                  </a:tcPr>
                </a:tc>
                <a:extLst>
                  <a:ext uri="{0D108BD9-81ED-4DB2-BD59-A6C34878D82A}">
                    <a16:rowId xmlns:a16="http://schemas.microsoft.com/office/drawing/2014/main" val="10000"/>
                  </a:ext>
                </a:extLst>
              </a:tr>
              <a:tr h="622649">
                <a:tc>
                  <a:txBody>
                    <a:bodyPr/>
                    <a:lstStyle/>
                    <a:p>
                      <a:pPr>
                        <a:lnSpc>
                          <a:spcPct val="100000"/>
                        </a:lnSpc>
                      </a:pPr>
                      <a:endParaRPr sz="3500">
                        <a:latin typeface="Times New Roman"/>
                        <a:cs typeface="Times New Roman"/>
                      </a:endParaRPr>
                    </a:p>
                  </a:txBody>
                  <a:tcPr marL="0" marR="0" marT="0" marB="0">
                    <a:lnL w="3175">
                      <a:solidFill>
                        <a:srgbClr val="3B3B3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5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5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500">
                        <a:latin typeface="Times New Roman"/>
                        <a:cs typeface="Times New Roman"/>
                      </a:endParaRPr>
                    </a:p>
                  </a:txBody>
                  <a:tcPr marL="0" marR="0" marT="0" marB="0">
                    <a:lnL w="3175">
                      <a:solidFill>
                        <a:srgbClr val="FBFBFB"/>
                      </a:solidFill>
                      <a:prstDash val="solid"/>
                    </a:lnL>
                    <a:lnR w="3175">
                      <a:solidFill>
                        <a:srgbClr val="3B3B3B"/>
                      </a:solidFill>
                      <a:prstDash val="solid"/>
                    </a:lnR>
                    <a:lnT w="3175">
                      <a:solidFill>
                        <a:srgbClr val="FBFBFB"/>
                      </a:solidFill>
                      <a:prstDash val="solid"/>
                    </a:lnT>
                    <a:lnB w="3175">
                      <a:solidFill>
                        <a:srgbClr val="FBFBFB"/>
                      </a:solidFill>
                      <a:prstDash val="solid"/>
                    </a:lnB>
                    <a:solidFill>
                      <a:srgbClr val="808785"/>
                    </a:solidFill>
                  </a:tcPr>
                </a:tc>
                <a:extLst>
                  <a:ext uri="{0D108BD9-81ED-4DB2-BD59-A6C34878D82A}">
                    <a16:rowId xmlns:a16="http://schemas.microsoft.com/office/drawing/2014/main" val="10001"/>
                  </a:ext>
                </a:extLst>
              </a:tr>
              <a:tr h="622649">
                <a:tc>
                  <a:txBody>
                    <a:bodyPr/>
                    <a:lstStyle/>
                    <a:p>
                      <a:pPr>
                        <a:lnSpc>
                          <a:spcPct val="100000"/>
                        </a:lnSpc>
                      </a:pPr>
                      <a:endParaRPr sz="3500">
                        <a:latin typeface="Times New Roman"/>
                        <a:cs typeface="Times New Roman"/>
                      </a:endParaRPr>
                    </a:p>
                  </a:txBody>
                  <a:tcPr marL="0" marR="0" marT="0" marB="0">
                    <a:lnL w="3175">
                      <a:solidFill>
                        <a:srgbClr val="3B3B3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5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5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500">
                        <a:latin typeface="Times New Roman"/>
                        <a:cs typeface="Times New Roman"/>
                      </a:endParaRPr>
                    </a:p>
                  </a:txBody>
                  <a:tcPr marL="0" marR="0" marT="0" marB="0">
                    <a:lnL w="3175">
                      <a:solidFill>
                        <a:srgbClr val="FBFBFB"/>
                      </a:solidFill>
                      <a:prstDash val="solid"/>
                    </a:lnL>
                    <a:lnR w="3175">
                      <a:solidFill>
                        <a:srgbClr val="3B3B3B"/>
                      </a:solidFill>
                      <a:prstDash val="solid"/>
                    </a:lnR>
                    <a:lnT w="3175">
                      <a:solidFill>
                        <a:srgbClr val="FBFBFB"/>
                      </a:solidFill>
                      <a:prstDash val="solid"/>
                    </a:lnT>
                    <a:lnB w="3175">
                      <a:solidFill>
                        <a:srgbClr val="FBFBFB"/>
                      </a:solidFill>
                      <a:prstDash val="solid"/>
                    </a:lnB>
                    <a:solidFill>
                      <a:srgbClr val="808785"/>
                    </a:solidFill>
                  </a:tcPr>
                </a:tc>
                <a:extLst>
                  <a:ext uri="{0D108BD9-81ED-4DB2-BD59-A6C34878D82A}">
                    <a16:rowId xmlns:a16="http://schemas.microsoft.com/office/drawing/2014/main" val="10002"/>
                  </a:ext>
                </a:extLst>
              </a:tr>
              <a:tr h="622649">
                <a:tc>
                  <a:txBody>
                    <a:bodyPr/>
                    <a:lstStyle/>
                    <a:p>
                      <a:pPr>
                        <a:lnSpc>
                          <a:spcPct val="100000"/>
                        </a:lnSpc>
                      </a:pPr>
                      <a:endParaRPr sz="3500">
                        <a:latin typeface="Times New Roman"/>
                        <a:cs typeface="Times New Roman"/>
                      </a:endParaRPr>
                    </a:p>
                  </a:txBody>
                  <a:tcPr marL="0" marR="0" marT="0" marB="0">
                    <a:lnL w="3175">
                      <a:solidFill>
                        <a:srgbClr val="3B3B3B"/>
                      </a:solidFill>
                      <a:prstDash val="solid"/>
                    </a:lnL>
                    <a:lnR w="3175">
                      <a:solidFill>
                        <a:srgbClr val="FBFBFB"/>
                      </a:solidFill>
                      <a:prstDash val="solid"/>
                    </a:lnR>
                    <a:lnT w="3175">
                      <a:solidFill>
                        <a:srgbClr val="FBFBFB"/>
                      </a:solidFill>
                      <a:prstDash val="solid"/>
                    </a:lnT>
                    <a:lnB w="3175">
                      <a:solidFill>
                        <a:srgbClr val="3B3B3B"/>
                      </a:solidFill>
                      <a:prstDash val="solid"/>
                    </a:lnB>
                    <a:solidFill>
                      <a:srgbClr val="808785"/>
                    </a:solidFill>
                  </a:tcPr>
                </a:tc>
                <a:tc>
                  <a:txBody>
                    <a:bodyPr/>
                    <a:lstStyle/>
                    <a:p>
                      <a:pPr>
                        <a:lnSpc>
                          <a:spcPct val="100000"/>
                        </a:lnSpc>
                      </a:pPr>
                      <a:endParaRPr sz="35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3B3B3B"/>
                      </a:solidFill>
                      <a:prstDash val="solid"/>
                    </a:lnB>
                    <a:solidFill>
                      <a:srgbClr val="808785"/>
                    </a:solidFill>
                  </a:tcPr>
                </a:tc>
                <a:tc>
                  <a:txBody>
                    <a:bodyPr/>
                    <a:lstStyle/>
                    <a:p>
                      <a:pPr>
                        <a:lnSpc>
                          <a:spcPct val="100000"/>
                        </a:lnSpc>
                      </a:pPr>
                      <a:endParaRPr sz="35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3B3B3B"/>
                      </a:solidFill>
                      <a:prstDash val="solid"/>
                    </a:lnB>
                    <a:solidFill>
                      <a:srgbClr val="808785"/>
                    </a:solidFill>
                  </a:tcPr>
                </a:tc>
                <a:tc>
                  <a:txBody>
                    <a:bodyPr/>
                    <a:lstStyle/>
                    <a:p>
                      <a:pPr>
                        <a:lnSpc>
                          <a:spcPct val="100000"/>
                        </a:lnSpc>
                      </a:pPr>
                      <a:endParaRPr sz="3500">
                        <a:latin typeface="Times New Roman"/>
                        <a:cs typeface="Times New Roman"/>
                      </a:endParaRPr>
                    </a:p>
                  </a:txBody>
                  <a:tcPr marL="0" marR="0" marT="0" marB="0">
                    <a:lnL w="3175">
                      <a:solidFill>
                        <a:srgbClr val="FBFBFB"/>
                      </a:solidFill>
                      <a:prstDash val="solid"/>
                    </a:lnL>
                    <a:lnR w="3175">
                      <a:solidFill>
                        <a:srgbClr val="3B3B3B"/>
                      </a:solidFill>
                      <a:prstDash val="solid"/>
                    </a:lnR>
                    <a:lnT w="3175">
                      <a:solidFill>
                        <a:srgbClr val="FBFBFB"/>
                      </a:solidFill>
                      <a:prstDash val="solid"/>
                    </a:lnT>
                    <a:lnB w="3175">
                      <a:solidFill>
                        <a:srgbClr val="3B3B3B"/>
                      </a:solidFill>
                      <a:prstDash val="solid"/>
                    </a:lnB>
                    <a:solidFill>
                      <a:srgbClr val="808785"/>
                    </a:solidFill>
                  </a:tcPr>
                </a:tc>
                <a:extLst>
                  <a:ext uri="{0D108BD9-81ED-4DB2-BD59-A6C34878D82A}">
                    <a16:rowId xmlns:a16="http://schemas.microsoft.com/office/drawing/2014/main" val="10003"/>
                  </a:ext>
                </a:extLst>
              </a:tr>
            </a:tbl>
          </a:graphicData>
        </a:graphic>
      </p:graphicFrame>
      <p:pic>
        <p:nvPicPr>
          <p:cNvPr id="23" name="object 23"/>
          <p:cNvPicPr/>
          <p:nvPr/>
        </p:nvPicPr>
        <p:blipFill>
          <a:blip r:embed="rId2" cstate="print"/>
          <a:stretch>
            <a:fillRect/>
          </a:stretch>
        </p:blipFill>
        <p:spPr>
          <a:xfrm>
            <a:off x="12512708" y="5507685"/>
            <a:ext cx="418835" cy="115179"/>
          </a:xfrm>
          <a:prstGeom prst="rect">
            <a:avLst/>
          </a:prstGeom>
        </p:spPr>
      </p:pic>
      <p:sp>
        <p:nvSpPr>
          <p:cNvPr id="24" name="object 24"/>
          <p:cNvSpPr txBox="1"/>
          <p:nvPr/>
        </p:nvSpPr>
        <p:spPr>
          <a:xfrm>
            <a:off x="12489171" y="5125423"/>
            <a:ext cx="465455" cy="553720"/>
          </a:xfrm>
          <a:prstGeom prst="rect">
            <a:avLst/>
          </a:prstGeom>
        </p:spPr>
        <p:txBody>
          <a:bodyPr vert="horz" wrap="square" lIns="0" tIns="13970" rIns="0" bIns="0" rtlCol="0">
            <a:spAutoFit/>
          </a:bodyPr>
          <a:lstStyle/>
          <a:p>
            <a:pPr marL="12700">
              <a:lnSpc>
                <a:spcPct val="100000"/>
              </a:lnSpc>
              <a:spcBef>
                <a:spcPts val="110"/>
              </a:spcBef>
            </a:pPr>
            <a:r>
              <a:rPr sz="3450" spc="640" dirty="0">
                <a:solidFill>
                  <a:srgbClr val="535353"/>
                </a:solidFill>
                <a:latin typeface="Tahoma"/>
                <a:cs typeface="Tahoma"/>
              </a:rPr>
              <a:t>…</a:t>
            </a:r>
            <a:endParaRPr sz="3450">
              <a:latin typeface="Tahoma"/>
              <a:cs typeface="Tahoma"/>
            </a:endParaRPr>
          </a:p>
        </p:txBody>
      </p:sp>
      <p:graphicFrame>
        <p:nvGraphicFramePr>
          <p:cNvPr id="33" name="object 33"/>
          <p:cNvGraphicFramePr>
            <a:graphicFrameLocks noGrp="1"/>
          </p:cNvGraphicFramePr>
          <p:nvPr/>
        </p:nvGraphicFramePr>
        <p:xfrm>
          <a:off x="3925273" y="4166103"/>
          <a:ext cx="2514600" cy="2490596"/>
        </p:xfrm>
        <a:graphic>
          <a:graphicData uri="http://schemas.openxmlformats.org/drawingml/2006/table">
            <a:tbl>
              <a:tblPr firstRow="1" bandRow="1">
                <a:tableStyleId>{2D5ABB26-0587-4C30-8999-92F81FD0307C}</a:tableStyleId>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622649">
                <a:tc>
                  <a:txBody>
                    <a:bodyPr/>
                    <a:lstStyle/>
                    <a:p>
                      <a:pPr algn="ctr">
                        <a:lnSpc>
                          <a:spcPct val="100000"/>
                        </a:lnSpc>
                        <a:spcBef>
                          <a:spcPts val="825"/>
                        </a:spcBef>
                      </a:pPr>
                      <a:r>
                        <a:rPr sz="2600" spc="25" dirty="0">
                          <a:solidFill>
                            <a:srgbClr val="FFFFFF"/>
                          </a:solidFill>
                          <a:latin typeface="Courier New"/>
                          <a:cs typeface="Courier New"/>
                        </a:rPr>
                        <a:t>2b</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825"/>
                        </a:spcBef>
                      </a:pPr>
                      <a:r>
                        <a:rPr sz="2600" spc="25" dirty="0">
                          <a:solidFill>
                            <a:srgbClr val="FFFFFF"/>
                          </a:solidFill>
                          <a:latin typeface="Courier New"/>
                          <a:cs typeface="Courier New"/>
                        </a:rPr>
                        <a:t>28</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825"/>
                        </a:spcBef>
                      </a:pPr>
                      <a:r>
                        <a:rPr sz="2600" spc="25" dirty="0">
                          <a:solidFill>
                            <a:srgbClr val="FFFFFF"/>
                          </a:solidFill>
                          <a:latin typeface="Courier New"/>
                          <a:cs typeface="Courier New"/>
                        </a:rPr>
                        <a:t>ab</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marR="104775" algn="r">
                        <a:lnSpc>
                          <a:spcPct val="100000"/>
                        </a:lnSpc>
                        <a:spcBef>
                          <a:spcPts val="825"/>
                        </a:spcBef>
                      </a:pPr>
                      <a:r>
                        <a:rPr sz="2600" spc="25" dirty="0">
                          <a:solidFill>
                            <a:srgbClr val="FFFFFF"/>
                          </a:solidFill>
                          <a:latin typeface="Courier New"/>
                          <a:cs typeface="Courier New"/>
                        </a:rPr>
                        <a:t>09</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extLst>
                  <a:ext uri="{0D108BD9-81ED-4DB2-BD59-A6C34878D82A}">
                    <a16:rowId xmlns:a16="http://schemas.microsoft.com/office/drawing/2014/main" val="10000"/>
                  </a:ext>
                </a:extLst>
              </a:tr>
              <a:tr h="622649">
                <a:tc>
                  <a:txBody>
                    <a:bodyPr/>
                    <a:lstStyle/>
                    <a:p>
                      <a:pPr algn="ctr">
                        <a:lnSpc>
                          <a:spcPct val="100000"/>
                        </a:lnSpc>
                        <a:spcBef>
                          <a:spcPts val="825"/>
                        </a:spcBef>
                      </a:pPr>
                      <a:r>
                        <a:rPr sz="2600" spc="25" dirty="0">
                          <a:solidFill>
                            <a:srgbClr val="FFFFFF"/>
                          </a:solidFill>
                          <a:latin typeface="Courier New"/>
                          <a:cs typeface="Courier New"/>
                        </a:rPr>
                        <a:t>7e</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825"/>
                        </a:spcBef>
                      </a:pPr>
                      <a:r>
                        <a:rPr sz="2600" spc="25" dirty="0">
                          <a:solidFill>
                            <a:srgbClr val="FFFFFF"/>
                          </a:solidFill>
                          <a:latin typeface="Courier New"/>
                          <a:cs typeface="Courier New"/>
                        </a:rPr>
                        <a:t>ae</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825"/>
                        </a:spcBef>
                      </a:pPr>
                      <a:r>
                        <a:rPr sz="2600" spc="25" dirty="0">
                          <a:solidFill>
                            <a:srgbClr val="FFFFFF"/>
                          </a:solidFill>
                          <a:latin typeface="Courier New"/>
                          <a:cs typeface="Courier New"/>
                        </a:rPr>
                        <a:t>f7</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marR="104775" algn="r">
                        <a:lnSpc>
                          <a:spcPct val="100000"/>
                        </a:lnSpc>
                        <a:spcBef>
                          <a:spcPts val="825"/>
                        </a:spcBef>
                      </a:pPr>
                      <a:r>
                        <a:rPr sz="2600" spc="25" dirty="0">
                          <a:solidFill>
                            <a:srgbClr val="FFFFFF"/>
                          </a:solidFill>
                          <a:latin typeface="Courier New"/>
                          <a:cs typeface="Courier New"/>
                        </a:rPr>
                        <a:t>cf</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extLst>
                  <a:ext uri="{0D108BD9-81ED-4DB2-BD59-A6C34878D82A}">
                    <a16:rowId xmlns:a16="http://schemas.microsoft.com/office/drawing/2014/main" val="10001"/>
                  </a:ext>
                </a:extLst>
              </a:tr>
              <a:tr h="622649">
                <a:tc>
                  <a:txBody>
                    <a:bodyPr/>
                    <a:lstStyle/>
                    <a:p>
                      <a:pPr algn="ctr">
                        <a:lnSpc>
                          <a:spcPct val="100000"/>
                        </a:lnSpc>
                        <a:spcBef>
                          <a:spcPts val="825"/>
                        </a:spcBef>
                      </a:pPr>
                      <a:r>
                        <a:rPr sz="2600" spc="25" dirty="0">
                          <a:solidFill>
                            <a:srgbClr val="FFFFFF"/>
                          </a:solidFill>
                          <a:latin typeface="Courier New"/>
                          <a:cs typeface="Courier New"/>
                        </a:rPr>
                        <a:t>15</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825"/>
                        </a:spcBef>
                      </a:pPr>
                      <a:r>
                        <a:rPr sz="2600" spc="25" dirty="0">
                          <a:solidFill>
                            <a:srgbClr val="FFFFFF"/>
                          </a:solidFill>
                          <a:latin typeface="Courier New"/>
                          <a:cs typeface="Courier New"/>
                        </a:rPr>
                        <a:t>d2</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825"/>
                        </a:spcBef>
                      </a:pPr>
                      <a:r>
                        <a:rPr sz="2600" spc="25" dirty="0">
                          <a:solidFill>
                            <a:srgbClr val="FFFFFF"/>
                          </a:solidFill>
                          <a:latin typeface="Courier New"/>
                          <a:cs typeface="Courier New"/>
                        </a:rPr>
                        <a:t>15</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marR="104775" algn="r">
                        <a:lnSpc>
                          <a:spcPct val="100000"/>
                        </a:lnSpc>
                        <a:spcBef>
                          <a:spcPts val="825"/>
                        </a:spcBef>
                      </a:pPr>
                      <a:r>
                        <a:rPr sz="2600" spc="25" dirty="0">
                          <a:solidFill>
                            <a:srgbClr val="FFFFFF"/>
                          </a:solidFill>
                          <a:latin typeface="Courier New"/>
                          <a:cs typeface="Courier New"/>
                        </a:rPr>
                        <a:t>4f</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extLst>
                  <a:ext uri="{0D108BD9-81ED-4DB2-BD59-A6C34878D82A}">
                    <a16:rowId xmlns:a16="http://schemas.microsoft.com/office/drawing/2014/main" val="10002"/>
                  </a:ext>
                </a:extLst>
              </a:tr>
              <a:tr h="622649">
                <a:tc>
                  <a:txBody>
                    <a:bodyPr/>
                    <a:lstStyle/>
                    <a:p>
                      <a:pPr algn="ctr">
                        <a:lnSpc>
                          <a:spcPct val="100000"/>
                        </a:lnSpc>
                        <a:spcBef>
                          <a:spcPts val="825"/>
                        </a:spcBef>
                      </a:pPr>
                      <a:r>
                        <a:rPr sz="2600" spc="25" dirty="0">
                          <a:solidFill>
                            <a:srgbClr val="FFFFFF"/>
                          </a:solidFill>
                          <a:latin typeface="Courier New"/>
                          <a:cs typeface="Courier New"/>
                        </a:rPr>
                        <a:t>16</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825"/>
                        </a:spcBef>
                      </a:pPr>
                      <a:r>
                        <a:rPr sz="2600" spc="25" dirty="0">
                          <a:solidFill>
                            <a:srgbClr val="FFFFFF"/>
                          </a:solidFill>
                          <a:latin typeface="Courier New"/>
                          <a:cs typeface="Courier New"/>
                        </a:rPr>
                        <a:t>a6</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825"/>
                        </a:spcBef>
                      </a:pPr>
                      <a:r>
                        <a:rPr sz="2600" spc="25" dirty="0">
                          <a:solidFill>
                            <a:srgbClr val="FFFFFF"/>
                          </a:solidFill>
                          <a:latin typeface="Courier New"/>
                          <a:cs typeface="Courier New"/>
                        </a:rPr>
                        <a:t>88</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marR="104775" algn="r">
                        <a:lnSpc>
                          <a:spcPct val="100000"/>
                        </a:lnSpc>
                        <a:spcBef>
                          <a:spcPts val="825"/>
                        </a:spcBef>
                      </a:pPr>
                      <a:r>
                        <a:rPr sz="2600" spc="25" dirty="0">
                          <a:solidFill>
                            <a:srgbClr val="FFFFFF"/>
                          </a:solidFill>
                          <a:latin typeface="Courier New"/>
                          <a:cs typeface="Courier New"/>
                        </a:rPr>
                        <a:t>3c</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extLst>
                  <a:ext uri="{0D108BD9-81ED-4DB2-BD59-A6C34878D82A}">
                    <a16:rowId xmlns:a16="http://schemas.microsoft.com/office/drawing/2014/main" val="10003"/>
                  </a:ext>
                </a:extLst>
              </a:tr>
            </a:tbl>
          </a:graphicData>
        </a:graphic>
      </p:graphicFrame>
      <p:grpSp>
        <p:nvGrpSpPr>
          <p:cNvPr id="34" name="object 34"/>
          <p:cNvGrpSpPr/>
          <p:nvPr/>
        </p:nvGrpSpPr>
        <p:grpSpPr>
          <a:xfrm>
            <a:off x="3926582" y="4167412"/>
            <a:ext cx="2514600" cy="2491105"/>
            <a:chOff x="3926582" y="4167412"/>
            <a:chExt cx="2514600" cy="2491105"/>
          </a:xfrm>
        </p:grpSpPr>
        <p:sp>
          <p:nvSpPr>
            <p:cNvPr id="35" name="object 35"/>
            <p:cNvSpPr/>
            <p:nvPr/>
          </p:nvSpPr>
          <p:spPr>
            <a:xfrm>
              <a:off x="3926573" y="4167421"/>
              <a:ext cx="2514600" cy="2491105"/>
            </a:xfrm>
            <a:custGeom>
              <a:avLst/>
              <a:gdLst/>
              <a:ahLst/>
              <a:cxnLst/>
              <a:rect l="l" t="t" r="r" b="b"/>
              <a:pathLst>
                <a:path w="2514600" h="2491104">
                  <a:moveTo>
                    <a:pt x="2514536" y="0"/>
                  </a:moveTo>
                  <a:lnTo>
                    <a:pt x="1885899" y="0"/>
                  </a:lnTo>
                  <a:lnTo>
                    <a:pt x="1257274" y="0"/>
                  </a:lnTo>
                  <a:lnTo>
                    <a:pt x="628637" y="0"/>
                  </a:lnTo>
                  <a:lnTo>
                    <a:pt x="0" y="0"/>
                  </a:lnTo>
                  <a:lnTo>
                    <a:pt x="0" y="622642"/>
                  </a:lnTo>
                  <a:lnTo>
                    <a:pt x="0" y="1245298"/>
                  </a:lnTo>
                  <a:lnTo>
                    <a:pt x="0" y="1867941"/>
                  </a:lnTo>
                  <a:lnTo>
                    <a:pt x="0" y="2490597"/>
                  </a:lnTo>
                  <a:lnTo>
                    <a:pt x="628637" y="2490597"/>
                  </a:lnTo>
                  <a:lnTo>
                    <a:pt x="1257274" y="2490597"/>
                  </a:lnTo>
                  <a:lnTo>
                    <a:pt x="1885899" y="2490597"/>
                  </a:lnTo>
                  <a:lnTo>
                    <a:pt x="2514536" y="2490597"/>
                  </a:lnTo>
                  <a:lnTo>
                    <a:pt x="2514536" y="1867941"/>
                  </a:lnTo>
                  <a:lnTo>
                    <a:pt x="2514536" y="1245298"/>
                  </a:lnTo>
                  <a:lnTo>
                    <a:pt x="2514536" y="622642"/>
                  </a:lnTo>
                  <a:lnTo>
                    <a:pt x="2514536" y="0"/>
                  </a:lnTo>
                  <a:close/>
                </a:path>
              </a:pathLst>
            </a:custGeom>
            <a:solidFill>
              <a:srgbClr val="455C7A"/>
            </a:solidFill>
          </p:spPr>
          <p:txBody>
            <a:bodyPr wrap="square" lIns="0" tIns="0" rIns="0" bIns="0" rtlCol="0"/>
            <a:lstStyle/>
            <a:p>
              <a:endParaRPr/>
            </a:p>
          </p:txBody>
        </p:sp>
        <p:pic>
          <p:nvPicPr>
            <p:cNvPr id="36" name="object 36"/>
            <p:cNvPicPr/>
            <p:nvPr/>
          </p:nvPicPr>
          <p:blipFill>
            <a:blip r:embed="rId3" cstate="print"/>
            <a:stretch>
              <a:fillRect/>
            </a:stretch>
          </p:blipFill>
          <p:spPr>
            <a:xfrm>
              <a:off x="4031290" y="4334946"/>
              <a:ext cx="418835" cy="324597"/>
            </a:xfrm>
            <a:prstGeom prst="rect">
              <a:avLst/>
            </a:prstGeom>
          </p:spPr>
        </p:pic>
        <p:pic>
          <p:nvPicPr>
            <p:cNvPr id="37" name="object 37"/>
            <p:cNvPicPr/>
            <p:nvPr/>
          </p:nvPicPr>
          <p:blipFill>
            <a:blip r:embed="rId4" cstate="print"/>
            <a:stretch>
              <a:fillRect/>
            </a:stretch>
          </p:blipFill>
          <p:spPr>
            <a:xfrm>
              <a:off x="4659544" y="4345417"/>
              <a:ext cx="418835" cy="314126"/>
            </a:xfrm>
            <a:prstGeom prst="rect">
              <a:avLst/>
            </a:prstGeom>
          </p:spPr>
        </p:pic>
        <p:pic>
          <p:nvPicPr>
            <p:cNvPr id="38" name="object 38"/>
            <p:cNvPicPr/>
            <p:nvPr/>
          </p:nvPicPr>
          <p:blipFill>
            <a:blip r:embed="rId5" cstate="print"/>
            <a:stretch>
              <a:fillRect/>
            </a:stretch>
          </p:blipFill>
          <p:spPr>
            <a:xfrm>
              <a:off x="5287797" y="4334946"/>
              <a:ext cx="418835" cy="324597"/>
            </a:xfrm>
            <a:prstGeom prst="rect">
              <a:avLst/>
            </a:prstGeom>
          </p:spPr>
        </p:pic>
        <p:pic>
          <p:nvPicPr>
            <p:cNvPr id="39" name="object 39"/>
            <p:cNvPicPr/>
            <p:nvPr/>
          </p:nvPicPr>
          <p:blipFill>
            <a:blip r:embed="rId6" cstate="print"/>
            <a:stretch>
              <a:fillRect/>
            </a:stretch>
          </p:blipFill>
          <p:spPr>
            <a:xfrm>
              <a:off x="5916050" y="4345417"/>
              <a:ext cx="418835" cy="314126"/>
            </a:xfrm>
            <a:prstGeom prst="rect">
              <a:avLst/>
            </a:prstGeom>
          </p:spPr>
        </p:pic>
        <p:pic>
          <p:nvPicPr>
            <p:cNvPr id="40" name="object 40"/>
            <p:cNvPicPr/>
            <p:nvPr/>
          </p:nvPicPr>
          <p:blipFill>
            <a:blip r:embed="rId7" cstate="print"/>
            <a:stretch>
              <a:fillRect/>
            </a:stretch>
          </p:blipFill>
          <p:spPr>
            <a:xfrm>
              <a:off x="4031290" y="4973670"/>
              <a:ext cx="418835" cy="303655"/>
            </a:xfrm>
            <a:prstGeom prst="rect">
              <a:avLst/>
            </a:prstGeom>
          </p:spPr>
        </p:pic>
        <p:pic>
          <p:nvPicPr>
            <p:cNvPr id="41" name="object 41"/>
            <p:cNvPicPr/>
            <p:nvPr/>
          </p:nvPicPr>
          <p:blipFill>
            <a:blip r:embed="rId8" cstate="print"/>
            <a:stretch>
              <a:fillRect/>
            </a:stretch>
          </p:blipFill>
          <p:spPr>
            <a:xfrm>
              <a:off x="4659544" y="5026024"/>
              <a:ext cx="418835" cy="251301"/>
            </a:xfrm>
            <a:prstGeom prst="rect">
              <a:avLst/>
            </a:prstGeom>
          </p:spPr>
        </p:pic>
        <p:pic>
          <p:nvPicPr>
            <p:cNvPr id="42" name="object 42"/>
            <p:cNvPicPr/>
            <p:nvPr/>
          </p:nvPicPr>
          <p:blipFill>
            <a:blip r:embed="rId9" cstate="print"/>
            <a:stretch>
              <a:fillRect/>
            </a:stretch>
          </p:blipFill>
          <p:spPr>
            <a:xfrm>
              <a:off x="5298268" y="4963199"/>
              <a:ext cx="408364" cy="314126"/>
            </a:xfrm>
            <a:prstGeom prst="rect">
              <a:avLst/>
            </a:prstGeom>
          </p:spPr>
        </p:pic>
        <p:pic>
          <p:nvPicPr>
            <p:cNvPr id="43" name="object 43"/>
            <p:cNvPicPr/>
            <p:nvPr/>
          </p:nvPicPr>
          <p:blipFill>
            <a:blip r:embed="rId10" cstate="print"/>
            <a:stretch>
              <a:fillRect/>
            </a:stretch>
          </p:blipFill>
          <p:spPr>
            <a:xfrm>
              <a:off x="5926521" y="4963199"/>
              <a:ext cx="408364" cy="314126"/>
            </a:xfrm>
            <a:prstGeom prst="rect">
              <a:avLst/>
            </a:prstGeom>
          </p:spPr>
        </p:pic>
        <p:pic>
          <p:nvPicPr>
            <p:cNvPr id="44" name="object 44"/>
            <p:cNvPicPr/>
            <p:nvPr/>
          </p:nvPicPr>
          <p:blipFill>
            <a:blip r:embed="rId11" cstate="print"/>
            <a:stretch>
              <a:fillRect/>
            </a:stretch>
          </p:blipFill>
          <p:spPr>
            <a:xfrm>
              <a:off x="4041761" y="5591452"/>
              <a:ext cx="408364" cy="303655"/>
            </a:xfrm>
            <a:prstGeom prst="rect">
              <a:avLst/>
            </a:prstGeom>
          </p:spPr>
        </p:pic>
        <p:pic>
          <p:nvPicPr>
            <p:cNvPr id="45" name="object 45"/>
            <p:cNvPicPr/>
            <p:nvPr/>
          </p:nvPicPr>
          <p:blipFill>
            <a:blip r:embed="rId12" cstate="print"/>
            <a:stretch>
              <a:fillRect/>
            </a:stretch>
          </p:blipFill>
          <p:spPr>
            <a:xfrm>
              <a:off x="4659544" y="5580981"/>
              <a:ext cx="408364" cy="314126"/>
            </a:xfrm>
            <a:prstGeom prst="rect">
              <a:avLst/>
            </a:prstGeom>
          </p:spPr>
        </p:pic>
        <p:pic>
          <p:nvPicPr>
            <p:cNvPr id="46" name="object 46"/>
            <p:cNvPicPr/>
            <p:nvPr/>
          </p:nvPicPr>
          <p:blipFill>
            <a:blip r:embed="rId13" cstate="print"/>
            <a:stretch>
              <a:fillRect/>
            </a:stretch>
          </p:blipFill>
          <p:spPr>
            <a:xfrm>
              <a:off x="5298268" y="5591452"/>
              <a:ext cx="408364" cy="303655"/>
            </a:xfrm>
            <a:prstGeom prst="rect">
              <a:avLst/>
            </a:prstGeom>
          </p:spPr>
        </p:pic>
        <p:pic>
          <p:nvPicPr>
            <p:cNvPr id="47" name="object 47"/>
            <p:cNvPicPr/>
            <p:nvPr/>
          </p:nvPicPr>
          <p:blipFill>
            <a:blip r:embed="rId14" cstate="print"/>
            <a:stretch>
              <a:fillRect/>
            </a:stretch>
          </p:blipFill>
          <p:spPr>
            <a:xfrm>
              <a:off x="5916050" y="5580981"/>
              <a:ext cx="418835" cy="314126"/>
            </a:xfrm>
            <a:prstGeom prst="rect">
              <a:avLst/>
            </a:prstGeom>
          </p:spPr>
        </p:pic>
        <p:pic>
          <p:nvPicPr>
            <p:cNvPr id="48" name="object 48"/>
            <p:cNvPicPr/>
            <p:nvPr/>
          </p:nvPicPr>
          <p:blipFill>
            <a:blip r:embed="rId15" cstate="print"/>
            <a:stretch>
              <a:fillRect/>
            </a:stretch>
          </p:blipFill>
          <p:spPr>
            <a:xfrm>
              <a:off x="4041761" y="6209234"/>
              <a:ext cx="408364" cy="314126"/>
            </a:xfrm>
            <a:prstGeom prst="rect">
              <a:avLst/>
            </a:prstGeom>
          </p:spPr>
        </p:pic>
        <p:pic>
          <p:nvPicPr>
            <p:cNvPr id="49" name="object 49"/>
            <p:cNvPicPr/>
            <p:nvPr/>
          </p:nvPicPr>
          <p:blipFill>
            <a:blip r:embed="rId16" cstate="print"/>
            <a:stretch>
              <a:fillRect/>
            </a:stretch>
          </p:blipFill>
          <p:spPr>
            <a:xfrm>
              <a:off x="4659544" y="6209234"/>
              <a:ext cx="418835" cy="314126"/>
            </a:xfrm>
            <a:prstGeom prst="rect">
              <a:avLst/>
            </a:prstGeom>
          </p:spPr>
        </p:pic>
        <p:pic>
          <p:nvPicPr>
            <p:cNvPr id="50" name="object 50"/>
            <p:cNvPicPr/>
            <p:nvPr/>
          </p:nvPicPr>
          <p:blipFill>
            <a:blip r:embed="rId17" cstate="print"/>
            <a:stretch>
              <a:fillRect/>
            </a:stretch>
          </p:blipFill>
          <p:spPr>
            <a:xfrm>
              <a:off x="5287797" y="6209234"/>
              <a:ext cx="418835" cy="314126"/>
            </a:xfrm>
            <a:prstGeom prst="rect">
              <a:avLst/>
            </a:prstGeom>
          </p:spPr>
        </p:pic>
        <p:pic>
          <p:nvPicPr>
            <p:cNvPr id="51" name="object 51"/>
            <p:cNvPicPr/>
            <p:nvPr/>
          </p:nvPicPr>
          <p:blipFill>
            <a:blip r:embed="rId18" cstate="print"/>
            <a:stretch>
              <a:fillRect/>
            </a:stretch>
          </p:blipFill>
          <p:spPr>
            <a:xfrm>
              <a:off x="5916050" y="6209234"/>
              <a:ext cx="418835" cy="314126"/>
            </a:xfrm>
            <a:prstGeom prst="rect">
              <a:avLst/>
            </a:prstGeom>
          </p:spPr>
        </p:pic>
      </p:grpSp>
    </p:spTree>
    <p:extLst>
      <p:ext uri="{BB962C8B-B14F-4D97-AF65-F5344CB8AC3E}">
        <p14:creationId xmlns:p14="http://schemas.microsoft.com/office/powerpoint/2010/main" val="29650268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object 73"/>
          <p:cNvSpPr txBox="1"/>
          <p:nvPr/>
        </p:nvSpPr>
        <p:spPr>
          <a:xfrm>
            <a:off x="5180846" y="9132179"/>
            <a:ext cx="1826260" cy="553720"/>
          </a:xfrm>
          <a:prstGeom prst="rect">
            <a:avLst/>
          </a:prstGeom>
        </p:spPr>
        <p:txBody>
          <a:bodyPr vert="horz" wrap="square" lIns="0" tIns="13970" rIns="0" bIns="0" rtlCol="0">
            <a:spAutoFit/>
          </a:bodyPr>
          <a:lstStyle/>
          <a:p>
            <a:pPr marL="12700">
              <a:lnSpc>
                <a:spcPct val="100000"/>
              </a:lnSpc>
              <a:spcBef>
                <a:spcPts val="110"/>
              </a:spcBef>
            </a:pPr>
            <a:r>
              <a:rPr sz="3450" spc="120" dirty="0">
                <a:solidFill>
                  <a:srgbClr val="535353"/>
                </a:solidFill>
                <a:latin typeface="Tahoma"/>
                <a:cs typeface="Tahoma"/>
              </a:rPr>
              <a:t>RotWord</a:t>
            </a:r>
            <a:endParaRPr sz="3450" dirty="0">
              <a:latin typeface="Tahoma"/>
              <a:cs typeface="Tahoma"/>
            </a:endParaRPr>
          </a:p>
        </p:txBody>
      </p:sp>
      <p:sp>
        <p:nvSpPr>
          <p:cNvPr id="53" name="object 53"/>
          <p:cNvSpPr txBox="1"/>
          <p:nvPr/>
        </p:nvSpPr>
        <p:spPr>
          <a:xfrm>
            <a:off x="10142247" y="5982101"/>
            <a:ext cx="6057900" cy="3370579"/>
          </a:xfrm>
          <a:prstGeom prst="rect">
            <a:avLst/>
          </a:prstGeom>
        </p:spPr>
        <p:txBody>
          <a:bodyPr vert="horz" wrap="square" lIns="0" tIns="5715" rIns="0" bIns="0" rtlCol="0">
            <a:spAutoFit/>
          </a:bodyPr>
          <a:lstStyle/>
          <a:p>
            <a:pPr marL="38100" marR="300355">
              <a:lnSpc>
                <a:spcPct val="101600"/>
              </a:lnSpc>
              <a:spcBef>
                <a:spcPts val="45"/>
              </a:spcBef>
            </a:pPr>
            <a:r>
              <a:rPr sz="3450" spc="190" dirty="0">
                <a:solidFill>
                  <a:srgbClr val="535353"/>
                </a:solidFill>
                <a:latin typeface="Tahoma"/>
                <a:cs typeface="Tahoma"/>
              </a:rPr>
              <a:t>Le </a:t>
            </a:r>
            <a:r>
              <a:rPr sz="3450" spc="90" dirty="0">
                <a:solidFill>
                  <a:srgbClr val="535353"/>
                </a:solidFill>
                <a:latin typeface="Tahoma"/>
                <a:cs typeface="Tahoma"/>
              </a:rPr>
              <a:t>parole </a:t>
            </a:r>
            <a:r>
              <a:rPr sz="3450" spc="55" dirty="0">
                <a:solidFill>
                  <a:srgbClr val="535353"/>
                </a:solidFill>
                <a:latin typeface="Tahoma"/>
                <a:cs typeface="Tahoma"/>
              </a:rPr>
              <a:t>in </a:t>
            </a:r>
            <a:r>
              <a:rPr sz="3450" spc="140" dirty="0">
                <a:solidFill>
                  <a:srgbClr val="535353"/>
                </a:solidFill>
                <a:latin typeface="Tahoma"/>
                <a:cs typeface="Tahoma"/>
              </a:rPr>
              <a:t>posizione </a:t>
            </a:r>
            <a:r>
              <a:rPr sz="3450" spc="145" dirty="0">
                <a:solidFill>
                  <a:srgbClr val="535353"/>
                </a:solidFill>
                <a:latin typeface="Tahoma"/>
                <a:cs typeface="Tahoma"/>
              </a:rPr>
              <a:t> </a:t>
            </a:r>
            <a:r>
              <a:rPr sz="3450" spc="85" dirty="0">
                <a:solidFill>
                  <a:srgbClr val="535353"/>
                </a:solidFill>
                <a:latin typeface="Tahoma"/>
                <a:cs typeface="Tahoma"/>
              </a:rPr>
              <a:t>multiplo</a:t>
            </a:r>
            <a:r>
              <a:rPr sz="3450" spc="-130" dirty="0">
                <a:solidFill>
                  <a:srgbClr val="535353"/>
                </a:solidFill>
                <a:latin typeface="Tahoma"/>
                <a:cs typeface="Tahoma"/>
              </a:rPr>
              <a:t> </a:t>
            </a:r>
            <a:r>
              <a:rPr sz="3450" spc="125" dirty="0">
                <a:solidFill>
                  <a:srgbClr val="535353"/>
                </a:solidFill>
                <a:latin typeface="Tahoma"/>
                <a:cs typeface="Tahoma"/>
              </a:rPr>
              <a:t>di</a:t>
            </a:r>
            <a:r>
              <a:rPr sz="3450" spc="-125" dirty="0">
                <a:solidFill>
                  <a:srgbClr val="535353"/>
                </a:solidFill>
                <a:latin typeface="Tahoma"/>
                <a:cs typeface="Tahoma"/>
              </a:rPr>
              <a:t> </a:t>
            </a:r>
            <a:r>
              <a:rPr sz="3450" spc="40" dirty="0">
                <a:solidFill>
                  <a:srgbClr val="535353"/>
                </a:solidFill>
                <a:latin typeface="Tahoma"/>
                <a:cs typeface="Tahoma"/>
              </a:rPr>
              <a:t>4</a:t>
            </a:r>
            <a:r>
              <a:rPr sz="3450" spc="-130" dirty="0">
                <a:solidFill>
                  <a:srgbClr val="535353"/>
                </a:solidFill>
                <a:latin typeface="Tahoma"/>
                <a:cs typeface="Tahoma"/>
              </a:rPr>
              <a:t> </a:t>
            </a:r>
            <a:r>
              <a:rPr sz="3450" spc="-55" dirty="0">
                <a:solidFill>
                  <a:srgbClr val="535353"/>
                </a:solidFill>
                <a:latin typeface="Tahoma"/>
                <a:cs typeface="Tahoma"/>
              </a:rPr>
              <a:t>(</a:t>
            </a:r>
            <a:r>
              <a:rPr sz="3450" i="1" spc="-55" dirty="0">
                <a:solidFill>
                  <a:srgbClr val="535353"/>
                </a:solidFill>
                <a:latin typeface="Arial"/>
                <a:cs typeface="Arial"/>
              </a:rPr>
              <a:t>w</a:t>
            </a:r>
            <a:r>
              <a:rPr sz="3450" spc="-82" baseline="-6038" dirty="0">
                <a:solidFill>
                  <a:srgbClr val="535353"/>
                </a:solidFill>
                <a:latin typeface="Tahoma"/>
                <a:cs typeface="Tahoma"/>
              </a:rPr>
              <a:t>4</a:t>
            </a:r>
            <a:r>
              <a:rPr sz="3450" spc="-55" dirty="0">
                <a:solidFill>
                  <a:srgbClr val="535353"/>
                </a:solidFill>
                <a:latin typeface="Tahoma"/>
                <a:cs typeface="Tahoma"/>
              </a:rPr>
              <a:t>,</a:t>
            </a:r>
            <a:r>
              <a:rPr sz="3450" spc="-125" dirty="0">
                <a:solidFill>
                  <a:srgbClr val="535353"/>
                </a:solidFill>
                <a:latin typeface="Tahoma"/>
                <a:cs typeface="Tahoma"/>
              </a:rPr>
              <a:t> </a:t>
            </a:r>
            <a:r>
              <a:rPr sz="3450" i="1" spc="45" dirty="0">
                <a:solidFill>
                  <a:srgbClr val="535353"/>
                </a:solidFill>
                <a:latin typeface="Arial"/>
                <a:cs typeface="Arial"/>
              </a:rPr>
              <a:t>w</a:t>
            </a:r>
            <a:r>
              <a:rPr sz="3450" spc="67" baseline="-6038" dirty="0">
                <a:solidFill>
                  <a:srgbClr val="535353"/>
                </a:solidFill>
                <a:latin typeface="Tahoma"/>
                <a:cs typeface="Tahoma"/>
              </a:rPr>
              <a:t>8</a:t>
            </a:r>
            <a:r>
              <a:rPr sz="3450" spc="45" dirty="0">
                <a:solidFill>
                  <a:srgbClr val="535353"/>
                </a:solidFill>
                <a:latin typeface="Tahoma"/>
                <a:cs typeface="Tahoma"/>
              </a:rPr>
              <a:t>,</a:t>
            </a:r>
            <a:r>
              <a:rPr sz="3450" spc="-125" dirty="0">
                <a:solidFill>
                  <a:srgbClr val="535353"/>
                </a:solidFill>
                <a:latin typeface="Tahoma"/>
                <a:cs typeface="Tahoma"/>
              </a:rPr>
              <a:t> </a:t>
            </a:r>
            <a:r>
              <a:rPr sz="3450" spc="280" dirty="0">
                <a:solidFill>
                  <a:srgbClr val="535353"/>
                </a:solidFill>
                <a:latin typeface="Tahoma"/>
                <a:cs typeface="Tahoma"/>
              </a:rPr>
              <a:t>…,</a:t>
            </a:r>
            <a:r>
              <a:rPr sz="3450" spc="-130" dirty="0">
                <a:solidFill>
                  <a:srgbClr val="535353"/>
                </a:solidFill>
                <a:latin typeface="Tahoma"/>
                <a:cs typeface="Tahoma"/>
              </a:rPr>
              <a:t> </a:t>
            </a:r>
            <a:r>
              <a:rPr sz="3450" i="1" spc="-25" dirty="0">
                <a:solidFill>
                  <a:srgbClr val="535353"/>
                </a:solidFill>
                <a:latin typeface="Arial"/>
                <a:cs typeface="Arial"/>
              </a:rPr>
              <a:t>w</a:t>
            </a:r>
            <a:r>
              <a:rPr sz="3450" spc="-37" baseline="-6038" dirty="0">
                <a:solidFill>
                  <a:srgbClr val="535353"/>
                </a:solidFill>
                <a:latin typeface="Tahoma"/>
                <a:cs typeface="Tahoma"/>
              </a:rPr>
              <a:t>40</a:t>
            </a:r>
            <a:r>
              <a:rPr sz="3450" spc="-25" dirty="0">
                <a:solidFill>
                  <a:srgbClr val="535353"/>
                </a:solidFill>
                <a:latin typeface="Tahoma"/>
                <a:cs typeface="Tahoma"/>
              </a:rPr>
              <a:t>) </a:t>
            </a:r>
            <a:r>
              <a:rPr sz="3450" spc="-1060" dirty="0">
                <a:solidFill>
                  <a:srgbClr val="535353"/>
                </a:solidFill>
                <a:latin typeface="Tahoma"/>
                <a:cs typeface="Tahoma"/>
              </a:rPr>
              <a:t> </a:t>
            </a:r>
            <a:r>
              <a:rPr sz="3450" spc="114" dirty="0">
                <a:solidFill>
                  <a:srgbClr val="535353"/>
                </a:solidFill>
                <a:latin typeface="Tahoma"/>
                <a:cs typeface="Tahoma"/>
              </a:rPr>
              <a:t>vengono</a:t>
            </a:r>
            <a:r>
              <a:rPr sz="3450" spc="-125" dirty="0">
                <a:solidFill>
                  <a:srgbClr val="535353"/>
                </a:solidFill>
                <a:latin typeface="Tahoma"/>
                <a:cs typeface="Tahoma"/>
              </a:rPr>
              <a:t> </a:t>
            </a:r>
            <a:r>
              <a:rPr sz="3450" spc="100" dirty="0">
                <a:solidFill>
                  <a:srgbClr val="535353"/>
                </a:solidFill>
                <a:latin typeface="Tahoma"/>
                <a:cs typeface="Tahoma"/>
              </a:rPr>
              <a:t>calcolate:</a:t>
            </a:r>
            <a:endParaRPr sz="3450" dirty="0">
              <a:latin typeface="Tahoma"/>
              <a:cs typeface="Tahoma"/>
            </a:endParaRPr>
          </a:p>
          <a:p>
            <a:pPr marL="649605" marR="30480" indent="-612140">
              <a:lnSpc>
                <a:spcPct val="101600"/>
              </a:lnSpc>
              <a:spcBef>
                <a:spcPts val="1160"/>
              </a:spcBef>
              <a:tabLst>
                <a:tab pos="649605" algn="l"/>
              </a:tabLst>
            </a:pPr>
            <a:r>
              <a:rPr sz="3450" spc="-20" dirty="0">
                <a:solidFill>
                  <a:srgbClr val="535353"/>
                </a:solidFill>
                <a:latin typeface="Tahoma"/>
                <a:cs typeface="Tahoma"/>
              </a:rPr>
              <a:t>1.	</a:t>
            </a:r>
            <a:r>
              <a:rPr sz="3450" spc="120" dirty="0">
                <a:solidFill>
                  <a:srgbClr val="535353"/>
                </a:solidFill>
                <a:latin typeface="Tahoma"/>
                <a:cs typeface="Tahoma"/>
              </a:rPr>
              <a:t>applicare</a:t>
            </a:r>
            <a:r>
              <a:rPr sz="3450" spc="-165" dirty="0">
                <a:solidFill>
                  <a:srgbClr val="535353"/>
                </a:solidFill>
                <a:latin typeface="Tahoma"/>
                <a:cs typeface="Tahoma"/>
              </a:rPr>
              <a:t> </a:t>
            </a:r>
            <a:r>
              <a:rPr sz="3450" spc="75" dirty="0">
                <a:solidFill>
                  <a:srgbClr val="535353"/>
                </a:solidFill>
                <a:latin typeface="Tahoma"/>
                <a:cs typeface="Tahoma"/>
              </a:rPr>
              <a:t>le</a:t>
            </a:r>
            <a:r>
              <a:rPr sz="3450" spc="-160" dirty="0">
                <a:solidFill>
                  <a:srgbClr val="535353"/>
                </a:solidFill>
                <a:latin typeface="Tahoma"/>
                <a:cs typeface="Tahoma"/>
              </a:rPr>
              <a:t> </a:t>
            </a:r>
            <a:r>
              <a:rPr sz="3450" spc="90" dirty="0">
                <a:solidFill>
                  <a:srgbClr val="535353"/>
                </a:solidFill>
                <a:latin typeface="Tahoma"/>
                <a:cs typeface="Tahoma"/>
              </a:rPr>
              <a:t>trasformazioni </a:t>
            </a:r>
            <a:r>
              <a:rPr sz="3450" spc="-1060" dirty="0">
                <a:solidFill>
                  <a:srgbClr val="535353"/>
                </a:solidFill>
                <a:latin typeface="Tahoma"/>
                <a:cs typeface="Tahoma"/>
              </a:rPr>
              <a:t> </a:t>
            </a:r>
            <a:r>
              <a:rPr sz="3450" spc="120" dirty="0">
                <a:solidFill>
                  <a:srgbClr val="FF2F92"/>
                </a:solidFill>
                <a:latin typeface="Tahoma"/>
                <a:cs typeface="Tahoma"/>
              </a:rPr>
              <a:t>RotWord</a:t>
            </a:r>
            <a:r>
              <a:rPr sz="3450" spc="120" dirty="0">
                <a:solidFill>
                  <a:srgbClr val="EB3D44"/>
                </a:solidFill>
                <a:latin typeface="Tahoma"/>
                <a:cs typeface="Tahoma"/>
              </a:rPr>
              <a:t> </a:t>
            </a:r>
            <a:r>
              <a:rPr sz="3450" spc="105" dirty="0">
                <a:solidFill>
                  <a:srgbClr val="535353"/>
                </a:solidFill>
                <a:latin typeface="Tahoma"/>
                <a:cs typeface="Tahoma"/>
              </a:rPr>
              <a:t>e </a:t>
            </a:r>
            <a:r>
              <a:rPr sz="3450" spc="180" dirty="0">
                <a:solidFill>
                  <a:srgbClr val="FF2F92"/>
                </a:solidFill>
                <a:latin typeface="Tahoma"/>
                <a:cs typeface="Tahoma"/>
              </a:rPr>
              <a:t>SubBytes</a:t>
            </a:r>
            <a:r>
              <a:rPr sz="3450" spc="180" dirty="0">
                <a:solidFill>
                  <a:srgbClr val="EB3D44"/>
                </a:solidFill>
                <a:latin typeface="Tahoma"/>
                <a:cs typeface="Tahoma"/>
              </a:rPr>
              <a:t> </a:t>
            </a:r>
            <a:r>
              <a:rPr sz="3450" spc="80" dirty="0">
                <a:solidFill>
                  <a:srgbClr val="535353"/>
                </a:solidFill>
                <a:latin typeface="Tahoma"/>
                <a:cs typeface="Tahoma"/>
              </a:rPr>
              <a:t>alla </a:t>
            </a:r>
            <a:r>
              <a:rPr sz="3450" spc="85" dirty="0">
                <a:solidFill>
                  <a:srgbClr val="535353"/>
                </a:solidFill>
                <a:latin typeface="Tahoma"/>
                <a:cs typeface="Tahoma"/>
              </a:rPr>
              <a:t> </a:t>
            </a:r>
            <a:r>
              <a:rPr sz="3450" spc="114" dirty="0">
                <a:solidFill>
                  <a:srgbClr val="535353"/>
                </a:solidFill>
                <a:latin typeface="Tahoma"/>
                <a:cs typeface="Tahoma"/>
              </a:rPr>
              <a:t>precedente</a:t>
            </a:r>
            <a:r>
              <a:rPr sz="3450" spc="-130" dirty="0">
                <a:solidFill>
                  <a:srgbClr val="535353"/>
                </a:solidFill>
                <a:latin typeface="Tahoma"/>
                <a:cs typeface="Tahoma"/>
              </a:rPr>
              <a:t> </a:t>
            </a:r>
            <a:r>
              <a:rPr sz="3450" spc="95" dirty="0">
                <a:solidFill>
                  <a:srgbClr val="535353"/>
                </a:solidFill>
                <a:latin typeface="Tahoma"/>
                <a:cs typeface="Tahoma"/>
              </a:rPr>
              <a:t>parola</a:t>
            </a:r>
            <a:r>
              <a:rPr sz="3450" spc="-130" dirty="0">
                <a:solidFill>
                  <a:srgbClr val="535353"/>
                </a:solidFill>
                <a:latin typeface="Tahoma"/>
                <a:cs typeface="Tahoma"/>
              </a:rPr>
              <a:t> </a:t>
            </a:r>
            <a:r>
              <a:rPr sz="3450" i="1" spc="80" dirty="0">
                <a:solidFill>
                  <a:srgbClr val="535353"/>
                </a:solidFill>
                <a:latin typeface="Arial"/>
                <a:cs typeface="Arial"/>
              </a:rPr>
              <a:t>w</a:t>
            </a:r>
            <a:r>
              <a:rPr sz="3450" spc="120" baseline="-6038" dirty="0">
                <a:solidFill>
                  <a:srgbClr val="535353"/>
                </a:solidFill>
                <a:latin typeface="Tahoma"/>
                <a:cs typeface="Tahoma"/>
              </a:rPr>
              <a:t>i-1</a:t>
            </a:r>
            <a:endParaRPr sz="3450" baseline="-6038" dirty="0">
              <a:latin typeface="Tahoma"/>
              <a:cs typeface="Tahoma"/>
            </a:endParaRPr>
          </a:p>
        </p:txBody>
      </p:sp>
      <p:pic>
        <p:nvPicPr>
          <p:cNvPr id="2" name="object 2"/>
          <p:cNvPicPr/>
          <p:nvPr/>
        </p:nvPicPr>
        <p:blipFill>
          <a:blip r:embed="rId2" cstate="print"/>
          <a:stretch>
            <a:fillRect/>
          </a:stretch>
        </p:blipFill>
        <p:spPr>
          <a:xfrm>
            <a:off x="6910784" y="523544"/>
            <a:ext cx="6334885" cy="1015675"/>
          </a:xfrm>
          <a:prstGeom prst="rect">
            <a:avLst/>
          </a:prstGeom>
        </p:spPr>
      </p:pic>
      <p:sp>
        <p:nvSpPr>
          <p:cNvPr id="3" name="object 3"/>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800" dirty="0"/>
              <a:t>K</a:t>
            </a:r>
            <a:r>
              <a:rPr spc="-75" dirty="0"/>
              <a:t>e</a:t>
            </a:r>
            <a:r>
              <a:rPr spc="-114" dirty="0"/>
              <a:t>y</a:t>
            </a:r>
            <a:r>
              <a:rPr spc="-665" dirty="0"/>
              <a:t> </a:t>
            </a:r>
            <a:r>
              <a:rPr spc="-350" dirty="0"/>
              <a:t>s</a:t>
            </a:r>
            <a:r>
              <a:rPr spc="-105" dirty="0"/>
              <a:t>c</a:t>
            </a:r>
            <a:r>
              <a:rPr spc="-225" dirty="0"/>
              <a:t>h</a:t>
            </a:r>
            <a:r>
              <a:rPr spc="-15" dirty="0"/>
              <a:t>e</a:t>
            </a:r>
            <a:r>
              <a:rPr spc="-130" dirty="0"/>
              <a:t>d</a:t>
            </a:r>
            <a:r>
              <a:rPr spc="-290" dirty="0"/>
              <a:t>u</a:t>
            </a:r>
            <a:r>
              <a:rPr spc="-300" dirty="0"/>
              <a:t>l</a:t>
            </a:r>
            <a:r>
              <a:rPr spc="-15" dirty="0"/>
              <a:t>e</a:t>
            </a:r>
          </a:p>
        </p:txBody>
      </p:sp>
      <p:graphicFrame>
        <p:nvGraphicFramePr>
          <p:cNvPr id="4" name="object 4"/>
          <p:cNvGraphicFramePr>
            <a:graphicFrameLocks noGrp="1"/>
          </p:cNvGraphicFramePr>
          <p:nvPr/>
        </p:nvGraphicFramePr>
        <p:xfrm>
          <a:off x="3925273" y="3139957"/>
          <a:ext cx="2514600" cy="2490597"/>
        </p:xfrm>
        <a:graphic>
          <a:graphicData uri="http://schemas.openxmlformats.org/drawingml/2006/table">
            <a:tbl>
              <a:tblPr firstRow="1" bandRow="1">
                <a:tableStyleId>{2D5ABB26-0587-4C30-8999-92F81FD0307C}</a:tableStyleId>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622649">
                <a:tc>
                  <a:txBody>
                    <a:bodyPr/>
                    <a:lstStyle/>
                    <a:p>
                      <a:pPr algn="ctr">
                        <a:lnSpc>
                          <a:spcPct val="100000"/>
                        </a:lnSpc>
                        <a:spcBef>
                          <a:spcPts val="825"/>
                        </a:spcBef>
                      </a:pPr>
                      <a:r>
                        <a:rPr sz="2600" spc="25" dirty="0">
                          <a:solidFill>
                            <a:srgbClr val="FFFFFF"/>
                          </a:solidFill>
                          <a:latin typeface="Courier New"/>
                          <a:cs typeface="Courier New"/>
                        </a:rPr>
                        <a:t>2b</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825"/>
                        </a:spcBef>
                      </a:pPr>
                      <a:r>
                        <a:rPr sz="2600" spc="25" dirty="0">
                          <a:solidFill>
                            <a:srgbClr val="FFFFFF"/>
                          </a:solidFill>
                          <a:latin typeface="Courier New"/>
                          <a:cs typeface="Courier New"/>
                        </a:rPr>
                        <a:t>28</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825"/>
                        </a:spcBef>
                      </a:pPr>
                      <a:r>
                        <a:rPr sz="2600" spc="25" dirty="0">
                          <a:solidFill>
                            <a:srgbClr val="FFFFFF"/>
                          </a:solidFill>
                          <a:latin typeface="Courier New"/>
                          <a:cs typeface="Courier New"/>
                        </a:rPr>
                        <a:t>ab</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marR="104775" algn="r">
                        <a:lnSpc>
                          <a:spcPct val="100000"/>
                        </a:lnSpc>
                        <a:spcBef>
                          <a:spcPts val="825"/>
                        </a:spcBef>
                      </a:pPr>
                      <a:r>
                        <a:rPr sz="2600" spc="25" dirty="0">
                          <a:solidFill>
                            <a:srgbClr val="FFFFFF"/>
                          </a:solidFill>
                          <a:latin typeface="Courier New"/>
                          <a:cs typeface="Courier New"/>
                        </a:rPr>
                        <a:t>09</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extLst>
                  <a:ext uri="{0D108BD9-81ED-4DB2-BD59-A6C34878D82A}">
                    <a16:rowId xmlns:a16="http://schemas.microsoft.com/office/drawing/2014/main" val="10000"/>
                  </a:ext>
                </a:extLst>
              </a:tr>
              <a:tr h="622649">
                <a:tc>
                  <a:txBody>
                    <a:bodyPr/>
                    <a:lstStyle/>
                    <a:p>
                      <a:pPr algn="ctr">
                        <a:lnSpc>
                          <a:spcPct val="100000"/>
                        </a:lnSpc>
                        <a:spcBef>
                          <a:spcPts val="825"/>
                        </a:spcBef>
                      </a:pPr>
                      <a:r>
                        <a:rPr sz="2600" spc="25" dirty="0">
                          <a:solidFill>
                            <a:srgbClr val="FFFFFF"/>
                          </a:solidFill>
                          <a:latin typeface="Courier New"/>
                          <a:cs typeface="Courier New"/>
                        </a:rPr>
                        <a:t>7e</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825"/>
                        </a:spcBef>
                      </a:pPr>
                      <a:r>
                        <a:rPr sz="2600" spc="25" dirty="0">
                          <a:solidFill>
                            <a:srgbClr val="FFFFFF"/>
                          </a:solidFill>
                          <a:latin typeface="Courier New"/>
                          <a:cs typeface="Courier New"/>
                        </a:rPr>
                        <a:t>ae</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825"/>
                        </a:spcBef>
                      </a:pPr>
                      <a:r>
                        <a:rPr sz="2600" spc="25" dirty="0">
                          <a:solidFill>
                            <a:srgbClr val="FFFFFF"/>
                          </a:solidFill>
                          <a:latin typeface="Courier New"/>
                          <a:cs typeface="Courier New"/>
                        </a:rPr>
                        <a:t>f7</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marR="104775" algn="r">
                        <a:lnSpc>
                          <a:spcPct val="100000"/>
                        </a:lnSpc>
                        <a:spcBef>
                          <a:spcPts val="825"/>
                        </a:spcBef>
                      </a:pPr>
                      <a:r>
                        <a:rPr sz="2600" spc="25" dirty="0">
                          <a:solidFill>
                            <a:srgbClr val="FFFFFF"/>
                          </a:solidFill>
                          <a:latin typeface="Courier New"/>
                          <a:cs typeface="Courier New"/>
                        </a:rPr>
                        <a:t>cf</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extLst>
                  <a:ext uri="{0D108BD9-81ED-4DB2-BD59-A6C34878D82A}">
                    <a16:rowId xmlns:a16="http://schemas.microsoft.com/office/drawing/2014/main" val="10001"/>
                  </a:ext>
                </a:extLst>
              </a:tr>
              <a:tr h="622649">
                <a:tc>
                  <a:txBody>
                    <a:bodyPr/>
                    <a:lstStyle/>
                    <a:p>
                      <a:pPr algn="ctr">
                        <a:lnSpc>
                          <a:spcPct val="100000"/>
                        </a:lnSpc>
                        <a:spcBef>
                          <a:spcPts val="825"/>
                        </a:spcBef>
                      </a:pPr>
                      <a:r>
                        <a:rPr sz="2600" spc="25" dirty="0">
                          <a:solidFill>
                            <a:srgbClr val="FFFFFF"/>
                          </a:solidFill>
                          <a:latin typeface="Courier New"/>
                          <a:cs typeface="Courier New"/>
                        </a:rPr>
                        <a:t>15</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825"/>
                        </a:spcBef>
                      </a:pPr>
                      <a:r>
                        <a:rPr sz="2600" spc="25" dirty="0">
                          <a:solidFill>
                            <a:srgbClr val="FFFFFF"/>
                          </a:solidFill>
                          <a:latin typeface="Courier New"/>
                          <a:cs typeface="Courier New"/>
                        </a:rPr>
                        <a:t>d2</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825"/>
                        </a:spcBef>
                      </a:pPr>
                      <a:r>
                        <a:rPr sz="2600" spc="25" dirty="0">
                          <a:solidFill>
                            <a:srgbClr val="FFFFFF"/>
                          </a:solidFill>
                          <a:latin typeface="Courier New"/>
                          <a:cs typeface="Courier New"/>
                        </a:rPr>
                        <a:t>15</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marR="104775" algn="r">
                        <a:lnSpc>
                          <a:spcPct val="100000"/>
                        </a:lnSpc>
                        <a:spcBef>
                          <a:spcPts val="825"/>
                        </a:spcBef>
                      </a:pPr>
                      <a:r>
                        <a:rPr sz="2600" spc="25" dirty="0">
                          <a:solidFill>
                            <a:srgbClr val="FFFFFF"/>
                          </a:solidFill>
                          <a:latin typeface="Courier New"/>
                          <a:cs typeface="Courier New"/>
                        </a:rPr>
                        <a:t>4f</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extLst>
                  <a:ext uri="{0D108BD9-81ED-4DB2-BD59-A6C34878D82A}">
                    <a16:rowId xmlns:a16="http://schemas.microsoft.com/office/drawing/2014/main" val="10002"/>
                  </a:ext>
                </a:extLst>
              </a:tr>
              <a:tr h="622650">
                <a:tc>
                  <a:txBody>
                    <a:bodyPr/>
                    <a:lstStyle/>
                    <a:p>
                      <a:pPr algn="ctr">
                        <a:lnSpc>
                          <a:spcPct val="100000"/>
                        </a:lnSpc>
                        <a:spcBef>
                          <a:spcPts val="825"/>
                        </a:spcBef>
                      </a:pPr>
                      <a:r>
                        <a:rPr sz="2600" spc="25" dirty="0">
                          <a:solidFill>
                            <a:srgbClr val="FFFFFF"/>
                          </a:solidFill>
                          <a:latin typeface="Courier New"/>
                          <a:cs typeface="Courier New"/>
                        </a:rPr>
                        <a:t>16</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825"/>
                        </a:spcBef>
                      </a:pPr>
                      <a:r>
                        <a:rPr sz="2600" spc="25" dirty="0">
                          <a:solidFill>
                            <a:srgbClr val="FFFFFF"/>
                          </a:solidFill>
                          <a:latin typeface="Courier New"/>
                          <a:cs typeface="Courier New"/>
                        </a:rPr>
                        <a:t>a6</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825"/>
                        </a:spcBef>
                      </a:pPr>
                      <a:r>
                        <a:rPr sz="2600" spc="25" dirty="0">
                          <a:solidFill>
                            <a:srgbClr val="FFFFFF"/>
                          </a:solidFill>
                          <a:latin typeface="Courier New"/>
                          <a:cs typeface="Courier New"/>
                        </a:rPr>
                        <a:t>88</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marR="104775" algn="r">
                        <a:lnSpc>
                          <a:spcPct val="100000"/>
                        </a:lnSpc>
                        <a:spcBef>
                          <a:spcPts val="825"/>
                        </a:spcBef>
                      </a:pPr>
                      <a:r>
                        <a:rPr sz="2600" spc="25" dirty="0">
                          <a:solidFill>
                            <a:srgbClr val="FFFFFF"/>
                          </a:solidFill>
                          <a:latin typeface="Courier New"/>
                          <a:cs typeface="Courier New"/>
                        </a:rPr>
                        <a:t>3c</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extLst>
                  <a:ext uri="{0D108BD9-81ED-4DB2-BD59-A6C34878D82A}">
                    <a16:rowId xmlns:a16="http://schemas.microsoft.com/office/drawing/2014/main" val="10003"/>
                  </a:ext>
                </a:extLst>
              </a:tr>
            </a:tbl>
          </a:graphicData>
        </a:graphic>
      </p:graphicFrame>
      <p:grpSp>
        <p:nvGrpSpPr>
          <p:cNvPr id="5" name="object 5"/>
          <p:cNvGrpSpPr/>
          <p:nvPr/>
        </p:nvGrpSpPr>
        <p:grpSpPr>
          <a:xfrm>
            <a:off x="3926582" y="3141265"/>
            <a:ext cx="2514600" cy="2491105"/>
            <a:chOff x="3926582" y="3141265"/>
            <a:chExt cx="2514600" cy="2491105"/>
          </a:xfrm>
        </p:grpSpPr>
        <p:sp>
          <p:nvSpPr>
            <p:cNvPr id="6" name="object 6"/>
            <p:cNvSpPr/>
            <p:nvPr/>
          </p:nvSpPr>
          <p:spPr>
            <a:xfrm>
              <a:off x="3926573" y="3141274"/>
              <a:ext cx="2514600" cy="2491105"/>
            </a:xfrm>
            <a:custGeom>
              <a:avLst/>
              <a:gdLst/>
              <a:ahLst/>
              <a:cxnLst/>
              <a:rect l="l" t="t" r="r" b="b"/>
              <a:pathLst>
                <a:path w="2514600" h="2491104">
                  <a:moveTo>
                    <a:pt x="2514536" y="0"/>
                  </a:moveTo>
                  <a:lnTo>
                    <a:pt x="1885899" y="0"/>
                  </a:lnTo>
                  <a:lnTo>
                    <a:pt x="1257274" y="0"/>
                  </a:lnTo>
                  <a:lnTo>
                    <a:pt x="628637" y="0"/>
                  </a:lnTo>
                  <a:lnTo>
                    <a:pt x="0" y="0"/>
                  </a:lnTo>
                  <a:lnTo>
                    <a:pt x="0" y="622642"/>
                  </a:lnTo>
                  <a:lnTo>
                    <a:pt x="0" y="1245298"/>
                  </a:lnTo>
                  <a:lnTo>
                    <a:pt x="0" y="1867941"/>
                  </a:lnTo>
                  <a:lnTo>
                    <a:pt x="0" y="2490597"/>
                  </a:lnTo>
                  <a:lnTo>
                    <a:pt x="628637" y="2490597"/>
                  </a:lnTo>
                  <a:lnTo>
                    <a:pt x="1257274" y="2490597"/>
                  </a:lnTo>
                  <a:lnTo>
                    <a:pt x="1885899" y="2490597"/>
                  </a:lnTo>
                  <a:lnTo>
                    <a:pt x="2514536" y="2490597"/>
                  </a:lnTo>
                  <a:lnTo>
                    <a:pt x="2514536" y="1867941"/>
                  </a:lnTo>
                  <a:lnTo>
                    <a:pt x="2514536" y="1245298"/>
                  </a:lnTo>
                  <a:lnTo>
                    <a:pt x="2514536" y="622642"/>
                  </a:lnTo>
                  <a:lnTo>
                    <a:pt x="2514536" y="0"/>
                  </a:lnTo>
                  <a:close/>
                </a:path>
              </a:pathLst>
            </a:custGeom>
            <a:solidFill>
              <a:srgbClr val="455C7A"/>
            </a:solidFill>
          </p:spPr>
          <p:txBody>
            <a:bodyPr wrap="square" lIns="0" tIns="0" rIns="0" bIns="0" rtlCol="0"/>
            <a:lstStyle/>
            <a:p>
              <a:endParaRPr/>
            </a:p>
          </p:txBody>
        </p:sp>
        <p:pic>
          <p:nvPicPr>
            <p:cNvPr id="7" name="object 7"/>
            <p:cNvPicPr/>
            <p:nvPr/>
          </p:nvPicPr>
          <p:blipFill>
            <a:blip r:embed="rId3" cstate="print"/>
            <a:stretch>
              <a:fillRect/>
            </a:stretch>
          </p:blipFill>
          <p:spPr>
            <a:xfrm>
              <a:off x="4031290" y="3308799"/>
              <a:ext cx="418835" cy="324597"/>
            </a:xfrm>
            <a:prstGeom prst="rect">
              <a:avLst/>
            </a:prstGeom>
          </p:spPr>
        </p:pic>
        <p:pic>
          <p:nvPicPr>
            <p:cNvPr id="8" name="object 8"/>
            <p:cNvPicPr/>
            <p:nvPr/>
          </p:nvPicPr>
          <p:blipFill>
            <a:blip r:embed="rId4" cstate="print"/>
            <a:stretch>
              <a:fillRect/>
            </a:stretch>
          </p:blipFill>
          <p:spPr>
            <a:xfrm>
              <a:off x="4659544" y="3319270"/>
              <a:ext cx="418835" cy="314126"/>
            </a:xfrm>
            <a:prstGeom prst="rect">
              <a:avLst/>
            </a:prstGeom>
          </p:spPr>
        </p:pic>
        <p:pic>
          <p:nvPicPr>
            <p:cNvPr id="9" name="object 9"/>
            <p:cNvPicPr/>
            <p:nvPr/>
          </p:nvPicPr>
          <p:blipFill>
            <a:blip r:embed="rId5" cstate="print"/>
            <a:stretch>
              <a:fillRect/>
            </a:stretch>
          </p:blipFill>
          <p:spPr>
            <a:xfrm>
              <a:off x="5287797" y="3308799"/>
              <a:ext cx="418835" cy="324597"/>
            </a:xfrm>
            <a:prstGeom prst="rect">
              <a:avLst/>
            </a:prstGeom>
          </p:spPr>
        </p:pic>
        <p:pic>
          <p:nvPicPr>
            <p:cNvPr id="10" name="object 10"/>
            <p:cNvPicPr/>
            <p:nvPr/>
          </p:nvPicPr>
          <p:blipFill>
            <a:blip r:embed="rId6" cstate="print"/>
            <a:stretch>
              <a:fillRect/>
            </a:stretch>
          </p:blipFill>
          <p:spPr>
            <a:xfrm>
              <a:off x="5916050" y="3319270"/>
              <a:ext cx="418835" cy="314126"/>
            </a:xfrm>
            <a:prstGeom prst="rect">
              <a:avLst/>
            </a:prstGeom>
          </p:spPr>
        </p:pic>
        <p:pic>
          <p:nvPicPr>
            <p:cNvPr id="11" name="object 11"/>
            <p:cNvPicPr/>
            <p:nvPr/>
          </p:nvPicPr>
          <p:blipFill>
            <a:blip r:embed="rId7" cstate="print"/>
            <a:stretch>
              <a:fillRect/>
            </a:stretch>
          </p:blipFill>
          <p:spPr>
            <a:xfrm>
              <a:off x="4031290" y="3947523"/>
              <a:ext cx="418835" cy="303655"/>
            </a:xfrm>
            <a:prstGeom prst="rect">
              <a:avLst/>
            </a:prstGeom>
          </p:spPr>
        </p:pic>
        <p:pic>
          <p:nvPicPr>
            <p:cNvPr id="12" name="object 12"/>
            <p:cNvPicPr/>
            <p:nvPr/>
          </p:nvPicPr>
          <p:blipFill>
            <a:blip r:embed="rId8" cstate="print"/>
            <a:stretch>
              <a:fillRect/>
            </a:stretch>
          </p:blipFill>
          <p:spPr>
            <a:xfrm>
              <a:off x="4659544" y="3999878"/>
              <a:ext cx="418835" cy="251301"/>
            </a:xfrm>
            <a:prstGeom prst="rect">
              <a:avLst/>
            </a:prstGeom>
          </p:spPr>
        </p:pic>
        <p:pic>
          <p:nvPicPr>
            <p:cNvPr id="13" name="object 13"/>
            <p:cNvPicPr/>
            <p:nvPr/>
          </p:nvPicPr>
          <p:blipFill>
            <a:blip r:embed="rId9" cstate="print"/>
            <a:stretch>
              <a:fillRect/>
            </a:stretch>
          </p:blipFill>
          <p:spPr>
            <a:xfrm>
              <a:off x="5298268" y="3937052"/>
              <a:ext cx="408364" cy="314126"/>
            </a:xfrm>
            <a:prstGeom prst="rect">
              <a:avLst/>
            </a:prstGeom>
          </p:spPr>
        </p:pic>
        <p:pic>
          <p:nvPicPr>
            <p:cNvPr id="14" name="object 14"/>
            <p:cNvPicPr/>
            <p:nvPr/>
          </p:nvPicPr>
          <p:blipFill>
            <a:blip r:embed="rId10" cstate="print"/>
            <a:stretch>
              <a:fillRect/>
            </a:stretch>
          </p:blipFill>
          <p:spPr>
            <a:xfrm>
              <a:off x="5926521" y="3937052"/>
              <a:ext cx="408364" cy="314126"/>
            </a:xfrm>
            <a:prstGeom prst="rect">
              <a:avLst/>
            </a:prstGeom>
          </p:spPr>
        </p:pic>
        <p:pic>
          <p:nvPicPr>
            <p:cNvPr id="15" name="object 15"/>
            <p:cNvPicPr/>
            <p:nvPr/>
          </p:nvPicPr>
          <p:blipFill>
            <a:blip r:embed="rId11" cstate="print"/>
            <a:stretch>
              <a:fillRect/>
            </a:stretch>
          </p:blipFill>
          <p:spPr>
            <a:xfrm>
              <a:off x="4041761" y="4565306"/>
              <a:ext cx="408364" cy="303655"/>
            </a:xfrm>
            <a:prstGeom prst="rect">
              <a:avLst/>
            </a:prstGeom>
          </p:spPr>
        </p:pic>
        <p:pic>
          <p:nvPicPr>
            <p:cNvPr id="16" name="object 16"/>
            <p:cNvPicPr/>
            <p:nvPr/>
          </p:nvPicPr>
          <p:blipFill>
            <a:blip r:embed="rId12" cstate="print"/>
            <a:stretch>
              <a:fillRect/>
            </a:stretch>
          </p:blipFill>
          <p:spPr>
            <a:xfrm>
              <a:off x="4659544" y="4554835"/>
              <a:ext cx="408364" cy="314126"/>
            </a:xfrm>
            <a:prstGeom prst="rect">
              <a:avLst/>
            </a:prstGeom>
          </p:spPr>
        </p:pic>
        <p:pic>
          <p:nvPicPr>
            <p:cNvPr id="17" name="object 17"/>
            <p:cNvPicPr/>
            <p:nvPr/>
          </p:nvPicPr>
          <p:blipFill>
            <a:blip r:embed="rId13" cstate="print"/>
            <a:stretch>
              <a:fillRect/>
            </a:stretch>
          </p:blipFill>
          <p:spPr>
            <a:xfrm>
              <a:off x="5298268" y="4565306"/>
              <a:ext cx="408364" cy="303655"/>
            </a:xfrm>
            <a:prstGeom prst="rect">
              <a:avLst/>
            </a:prstGeom>
          </p:spPr>
        </p:pic>
        <p:pic>
          <p:nvPicPr>
            <p:cNvPr id="18" name="object 18"/>
            <p:cNvPicPr/>
            <p:nvPr/>
          </p:nvPicPr>
          <p:blipFill>
            <a:blip r:embed="rId14" cstate="print"/>
            <a:stretch>
              <a:fillRect/>
            </a:stretch>
          </p:blipFill>
          <p:spPr>
            <a:xfrm>
              <a:off x="5916050" y="4554835"/>
              <a:ext cx="418835" cy="314126"/>
            </a:xfrm>
            <a:prstGeom prst="rect">
              <a:avLst/>
            </a:prstGeom>
          </p:spPr>
        </p:pic>
        <p:pic>
          <p:nvPicPr>
            <p:cNvPr id="19" name="object 19"/>
            <p:cNvPicPr/>
            <p:nvPr/>
          </p:nvPicPr>
          <p:blipFill>
            <a:blip r:embed="rId15" cstate="print"/>
            <a:stretch>
              <a:fillRect/>
            </a:stretch>
          </p:blipFill>
          <p:spPr>
            <a:xfrm>
              <a:off x="4041761" y="5183088"/>
              <a:ext cx="408364" cy="314126"/>
            </a:xfrm>
            <a:prstGeom prst="rect">
              <a:avLst/>
            </a:prstGeom>
          </p:spPr>
        </p:pic>
        <p:pic>
          <p:nvPicPr>
            <p:cNvPr id="20" name="object 20"/>
            <p:cNvPicPr/>
            <p:nvPr/>
          </p:nvPicPr>
          <p:blipFill>
            <a:blip r:embed="rId16" cstate="print"/>
            <a:stretch>
              <a:fillRect/>
            </a:stretch>
          </p:blipFill>
          <p:spPr>
            <a:xfrm>
              <a:off x="4659544" y="5183088"/>
              <a:ext cx="418835" cy="314126"/>
            </a:xfrm>
            <a:prstGeom prst="rect">
              <a:avLst/>
            </a:prstGeom>
          </p:spPr>
        </p:pic>
        <p:pic>
          <p:nvPicPr>
            <p:cNvPr id="21" name="object 21"/>
            <p:cNvPicPr/>
            <p:nvPr/>
          </p:nvPicPr>
          <p:blipFill>
            <a:blip r:embed="rId17" cstate="print"/>
            <a:stretch>
              <a:fillRect/>
            </a:stretch>
          </p:blipFill>
          <p:spPr>
            <a:xfrm>
              <a:off x="5287797" y="5183088"/>
              <a:ext cx="418835" cy="314126"/>
            </a:xfrm>
            <a:prstGeom prst="rect">
              <a:avLst/>
            </a:prstGeom>
          </p:spPr>
        </p:pic>
        <p:pic>
          <p:nvPicPr>
            <p:cNvPr id="22" name="object 22"/>
            <p:cNvPicPr/>
            <p:nvPr/>
          </p:nvPicPr>
          <p:blipFill>
            <a:blip r:embed="rId18" cstate="print"/>
            <a:stretch>
              <a:fillRect/>
            </a:stretch>
          </p:blipFill>
          <p:spPr>
            <a:xfrm>
              <a:off x="5916050" y="5183088"/>
              <a:ext cx="418835" cy="314126"/>
            </a:xfrm>
            <a:prstGeom prst="rect">
              <a:avLst/>
            </a:prstGeom>
          </p:spPr>
        </p:pic>
      </p:grpSp>
      <p:graphicFrame>
        <p:nvGraphicFramePr>
          <p:cNvPr id="23" name="object 23"/>
          <p:cNvGraphicFramePr>
            <a:graphicFrameLocks noGrp="1"/>
          </p:cNvGraphicFramePr>
          <p:nvPr/>
        </p:nvGraphicFramePr>
        <p:xfrm>
          <a:off x="6605820" y="3139957"/>
          <a:ext cx="2514600" cy="2490597"/>
        </p:xfrm>
        <a:graphic>
          <a:graphicData uri="http://schemas.openxmlformats.org/drawingml/2006/table">
            <a:tbl>
              <a:tblPr firstRow="1" bandRow="1">
                <a:tableStyleId>{2D5ABB26-0587-4C30-8999-92F81FD0307C}</a:tableStyleId>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622649">
                <a:tc>
                  <a:txBody>
                    <a:bodyPr/>
                    <a:lstStyle/>
                    <a:p>
                      <a:pPr>
                        <a:lnSpc>
                          <a:spcPct val="100000"/>
                        </a:lnSpc>
                      </a:pPr>
                      <a:endParaRPr sz="3400">
                        <a:latin typeface="Times New Roman"/>
                        <a:cs typeface="Times New Roman"/>
                      </a:endParaRPr>
                    </a:p>
                  </a:txBody>
                  <a:tcPr marL="0" marR="0" marT="0" marB="0">
                    <a:lnL w="3175">
                      <a:solidFill>
                        <a:srgbClr val="3B3B3B"/>
                      </a:solidFill>
                      <a:prstDash val="solid"/>
                    </a:lnL>
                    <a:lnR w="3175">
                      <a:solidFill>
                        <a:srgbClr val="FBFBFB"/>
                      </a:solidFill>
                      <a:prstDash val="solid"/>
                    </a:lnR>
                    <a:lnT w="3175">
                      <a:solidFill>
                        <a:srgbClr val="3B3B3B"/>
                      </a:solidFill>
                      <a:prstDash val="solid"/>
                    </a:lnT>
                    <a:lnB w="3175">
                      <a:solidFill>
                        <a:srgbClr val="FBFBF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3B3B3B"/>
                      </a:solidFill>
                      <a:prstDash val="solid"/>
                    </a:lnT>
                    <a:lnB w="3175">
                      <a:solidFill>
                        <a:srgbClr val="FBFBF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3B3B3B"/>
                      </a:solidFill>
                      <a:prstDash val="solid"/>
                    </a:lnT>
                    <a:lnB w="3175">
                      <a:solidFill>
                        <a:srgbClr val="FBFBF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3B3B3B"/>
                      </a:solidFill>
                      <a:prstDash val="solid"/>
                    </a:lnR>
                    <a:lnT w="3175">
                      <a:solidFill>
                        <a:srgbClr val="3B3B3B"/>
                      </a:solidFill>
                      <a:prstDash val="solid"/>
                    </a:lnT>
                    <a:lnB w="3175">
                      <a:solidFill>
                        <a:srgbClr val="FBFBFB"/>
                      </a:solidFill>
                      <a:prstDash val="solid"/>
                    </a:lnB>
                    <a:solidFill>
                      <a:srgbClr val="808785"/>
                    </a:solidFill>
                  </a:tcPr>
                </a:tc>
                <a:extLst>
                  <a:ext uri="{0D108BD9-81ED-4DB2-BD59-A6C34878D82A}">
                    <a16:rowId xmlns:a16="http://schemas.microsoft.com/office/drawing/2014/main" val="10000"/>
                  </a:ext>
                </a:extLst>
              </a:tr>
              <a:tr h="622649">
                <a:tc>
                  <a:txBody>
                    <a:bodyPr/>
                    <a:lstStyle/>
                    <a:p>
                      <a:pPr>
                        <a:lnSpc>
                          <a:spcPct val="100000"/>
                        </a:lnSpc>
                      </a:pPr>
                      <a:endParaRPr sz="3400">
                        <a:latin typeface="Times New Roman"/>
                        <a:cs typeface="Times New Roman"/>
                      </a:endParaRPr>
                    </a:p>
                  </a:txBody>
                  <a:tcPr marL="0" marR="0" marT="0" marB="0">
                    <a:lnL w="3175">
                      <a:solidFill>
                        <a:srgbClr val="3B3B3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3B3B3B"/>
                      </a:solidFill>
                      <a:prstDash val="solid"/>
                    </a:lnR>
                    <a:lnT w="3175">
                      <a:solidFill>
                        <a:srgbClr val="FBFBFB"/>
                      </a:solidFill>
                      <a:prstDash val="solid"/>
                    </a:lnT>
                    <a:lnB w="3175">
                      <a:solidFill>
                        <a:srgbClr val="FBFBFB"/>
                      </a:solidFill>
                      <a:prstDash val="solid"/>
                    </a:lnB>
                    <a:solidFill>
                      <a:srgbClr val="808785"/>
                    </a:solidFill>
                  </a:tcPr>
                </a:tc>
                <a:extLst>
                  <a:ext uri="{0D108BD9-81ED-4DB2-BD59-A6C34878D82A}">
                    <a16:rowId xmlns:a16="http://schemas.microsoft.com/office/drawing/2014/main" val="10001"/>
                  </a:ext>
                </a:extLst>
              </a:tr>
              <a:tr h="622649">
                <a:tc>
                  <a:txBody>
                    <a:bodyPr/>
                    <a:lstStyle/>
                    <a:p>
                      <a:pPr>
                        <a:lnSpc>
                          <a:spcPct val="100000"/>
                        </a:lnSpc>
                      </a:pPr>
                      <a:endParaRPr sz="3400">
                        <a:latin typeface="Times New Roman"/>
                        <a:cs typeface="Times New Roman"/>
                      </a:endParaRPr>
                    </a:p>
                  </a:txBody>
                  <a:tcPr marL="0" marR="0" marT="0" marB="0">
                    <a:lnL w="3175">
                      <a:solidFill>
                        <a:srgbClr val="3B3B3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3B3B3B"/>
                      </a:solidFill>
                      <a:prstDash val="solid"/>
                    </a:lnR>
                    <a:lnT w="3175">
                      <a:solidFill>
                        <a:srgbClr val="FBFBFB"/>
                      </a:solidFill>
                      <a:prstDash val="solid"/>
                    </a:lnT>
                    <a:lnB w="3175">
                      <a:solidFill>
                        <a:srgbClr val="FBFBFB"/>
                      </a:solidFill>
                      <a:prstDash val="solid"/>
                    </a:lnB>
                    <a:solidFill>
                      <a:srgbClr val="808785"/>
                    </a:solidFill>
                  </a:tcPr>
                </a:tc>
                <a:extLst>
                  <a:ext uri="{0D108BD9-81ED-4DB2-BD59-A6C34878D82A}">
                    <a16:rowId xmlns:a16="http://schemas.microsoft.com/office/drawing/2014/main" val="10002"/>
                  </a:ext>
                </a:extLst>
              </a:tr>
              <a:tr h="622650">
                <a:tc>
                  <a:txBody>
                    <a:bodyPr/>
                    <a:lstStyle/>
                    <a:p>
                      <a:pPr>
                        <a:lnSpc>
                          <a:spcPct val="100000"/>
                        </a:lnSpc>
                      </a:pPr>
                      <a:endParaRPr sz="3400">
                        <a:latin typeface="Times New Roman"/>
                        <a:cs typeface="Times New Roman"/>
                      </a:endParaRPr>
                    </a:p>
                  </a:txBody>
                  <a:tcPr marL="0" marR="0" marT="0" marB="0">
                    <a:lnL w="3175">
                      <a:solidFill>
                        <a:srgbClr val="3B3B3B"/>
                      </a:solidFill>
                      <a:prstDash val="solid"/>
                    </a:lnL>
                    <a:lnR w="3175">
                      <a:solidFill>
                        <a:srgbClr val="FBFBFB"/>
                      </a:solidFill>
                      <a:prstDash val="solid"/>
                    </a:lnR>
                    <a:lnT w="3175">
                      <a:solidFill>
                        <a:srgbClr val="FBFBFB"/>
                      </a:solidFill>
                      <a:prstDash val="solid"/>
                    </a:lnT>
                    <a:lnB w="3175">
                      <a:solidFill>
                        <a:srgbClr val="3B3B3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3B3B3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3B3B3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3B3B3B"/>
                      </a:solidFill>
                      <a:prstDash val="solid"/>
                    </a:lnR>
                    <a:lnT w="3175">
                      <a:solidFill>
                        <a:srgbClr val="FBFBFB"/>
                      </a:solidFill>
                      <a:prstDash val="solid"/>
                    </a:lnT>
                    <a:lnB w="3175">
                      <a:solidFill>
                        <a:srgbClr val="3B3B3B"/>
                      </a:solidFill>
                      <a:prstDash val="solid"/>
                    </a:lnB>
                    <a:solidFill>
                      <a:srgbClr val="808785"/>
                    </a:solidFill>
                  </a:tcPr>
                </a:tc>
                <a:extLst>
                  <a:ext uri="{0D108BD9-81ED-4DB2-BD59-A6C34878D82A}">
                    <a16:rowId xmlns:a16="http://schemas.microsoft.com/office/drawing/2014/main" val="10003"/>
                  </a:ext>
                </a:extLst>
              </a:tr>
            </a:tbl>
          </a:graphicData>
        </a:graphic>
      </p:graphicFrame>
      <p:graphicFrame>
        <p:nvGraphicFramePr>
          <p:cNvPr id="24" name="object 24"/>
          <p:cNvGraphicFramePr>
            <a:graphicFrameLocks noGrp="1"/>
          </p:cNvGraphicFramePr>
          <p:nvPr/>
        </p:nvGraphicFramePr>
        <p:xfrm>
          <a:off x="9275895" y="3139957"/>
          <a:ext cx="2514600" cy="2490597"/>
        </p:xfrm>
        <a:graphic>
          <a:graphicData uri="http://schemas.openxmlformats.org/drawingml/2006/table">
            <a:tbl>
              <a:tblPr firstRow="1" bandRow="1">
                <a:tableStyleId>{2D5ABB26-0587-4C30-8999-92F81FD0307C}</a:tableStyleId>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622649">
                <a:tc>
                  <a:txBody>
                    <a:bodyPr/>
                    <a:lstStyle/>
                    <a:p>
                      <a:pPr>
                        <a:lnSpc>
                          <a:spcPct val="100000"/>
                        </a:lnSpc>
                      </a:pPr>
                      <a:endParaRPr sz="3400">
                        <a:latin typeface="Times New Roman"/>
                        <a:cs typeface="Times New Roman"/>
                      </a:endParaRPr>
                    </a:p>
                  </a:txBody>
                  <a:tcPr marL="0" marR="0" marT="0" marB="0">
                    <a:lnL w="3175">
                      <a:solidFill>
                        <a:srgbClr val="3B3B3B"/>
                      </a:solidFill>
                      <a:prstDash val="solid"/>
                    </a:lnL>
                    <a:lnR w="3175">
                      <a:solidFill>
                        <a:srgbClr val="FBFBFB"/>
                      </a:solidFill>
                      <a:prstDash val="solid"/>
                    </a:lnR>
                    <a:lnT w="3175">
                      <a:solidFill>
                        <a:srgbClr val="3B3B3B"/>
                      </a:solidFill>
                      <a:prstDash val="solid"/>
                    </a:lnT>
                    <a:lnB w="3175">
                      <a:solidFill>
                        <a:srgbClr val="FBFBF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3B3B3B"/>
                      </a:solidFill>
                      <a:prstDash val="solid"/>
                    </a:lnT>
                    <a:lnB w="3175">
                      <a:solidFill>
                        <a:srgbClr val="FBFBF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3B3B3B"/>
                      </a:solidFill>
                      <a:prstDash val="solid"/>
                    </a:lnT>
                    <a:lnB w="3175">
                      <a:solidFill>
                        <a:srgbClr val="FBFBF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3B3B3B"/>
                      </a:solidFill>
                      <a:prstDash val="solid"/>
                    </a:lnR>
                    <a:lnT w="3175">
                      <a:solidFill>
                        <a:srgbClr val="3B3B3B"/>
                      </a:solidFill>
                      <a:prstDash val="solid"/>
                    </a:lnT>
                    <a:lnB w="3175">
                      <a:solidFill>
                        <a:srgbClr val="FBFBFB"/>
                      </a:solidFill>
                      <a:prstDash val="solid"/>
                    </a:lnB>
                    <a:solidFill>
                      <a:srgbClr val="808785"/>
                    </a:solidFill>
                  </a:tcPr>
                </a:tc>
                <a:extLst>
                  <a:ext uri="{0D108BD9-81ED-4DB2-BD59-A6C34878D82A}">
                    <a16:rowId xmlns:a16="http://schemas.microsoft.com/office/drawing/2014/main" val="10000"/>
                  </a:ext>
                </a:extLst>
              </a:tr>
              <a:tr h="622649">
                <a:tc>
                  <a:txBody>
                    <a:bodyPr/>
                    <a:lstStyle/>
                    <a:p>
                      <a:pPr>
                        <a:lnSpc>
                          <a:spcPct val="100000"/>
                        </a:lnSpc>
                      </a:pPr>
                      <a:endParaRPr sz="3400">
                        <a:latin typeface="Times New Roman"/>
                        <a:cs typeface="Times New Roman"/>
                      </a:endParaRPr>
                    </a:p>
                  </a:txBody>
                  <a:tcPr marL="0" marR="0" marT="0" marB="0">
                    <a:lnL w="3175">
                      <a:solidFill>
                        <a:srgbClr val="3B3B3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3B3B3B"/>
                      </a:solidFill>
                      <a:prstDash val="solid"/>
                    </a:lnR>
                    <a:lnT w="3175">
                      <a:solidFill>
                        <a:srgbClr val="FBFBFB"/>
                      </a:solidFill>
                      <a:prstDash val="solid"/>
                    </a:lnT>
                    <a:lnB w="3175">
                      <a:solidFill>
                        <a:srgbClr val="FBFBFB"/>
                      </a:solidFill>
                      <a:prstDash val="solid"/>
                    </a:lnB>
                    <a:solidFill>
                      <a:srgbClr val="808785"/>
                    </a:solidFill>
                  </a:tcPr>
                </a:tc>
                <a:extLst>
                  <a:ext uri="{0D108BD9-81ED-4DB2-BD59-A6C34878D82A}">
                    <a16:rowId xmlns:a16="http://schemas.microsoft.com/office/drawing/2014/main" val="10001"/>
                  </a:ext>
                </a:extLst>
              </a:tr>
              <a:tr h="622649">
                <a:tc>
                  <a:txBody>
                    <a:bodyPr/>
                    <a:lstStyle/>
                    <a:p>
                      <a:pPr>
                        <a:lnSpc>
                          <a:spcPct val="100000"/>
                        </a:lnSpc>
                      </a:pPr>
                      <a:endParaRPr sz="3400">
                        <a:latin typeface="Times New Roman"/>
                        <a:cs typeface="Times New Roman"/>
                      </a:endParaRPr>
                    </a:p>
                  </a:txBody>
                  <a:tcPr marL="0" marR="0" marT="0" marB="0">
                    <a:lnL w="3175">
                      <a:solidFill>
                        <a:srgbClr val="3B3B3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3B3B3B"/>
                      </a:solidFill>
                      <a:prstDash val="solid"/>
                    </a:lnR>
                    <a:lnT w="3175">
                      <a:solidFill>
                        <a:srgbClr val="FBFBFB"/>
                      </a:solidFill>
                      <a:prstDash val="solid"/>
                    </a:lnT>
                    <a:lnB w="3175">
                      <a:solidFill>
                        <a:srgbClr val="FBFBFB"/>
                      </a:solidFill>
                      <a:prstDash val="solid"/>
                    </a:lnB>
                    <a:solidFill>
                      <a:srgbClr val="808785"/>
                    </a:solidFill>
                  </a:tcPr>
                </a:tc>
                <a:extLst>
                  <a:ext uri="{0D108BD9-81ED-4DB2-BD59-A6C34878D82A}">
                    <a16:rowId xmlns:a16="http://schemas.microsoft.com/office/drawing/2014/main" val="10002"/>
                  </a:ext>
                </a:extLst>
              </a:tr>
              <a:tr h="622650">
                <a:tc>
                  <a:txBody>
                    <a:bodyPr/>
                    <a:lstStyle/>
                    <a:p>
                      <a:pPr>
                        <a:lnSpc>
                          <a:spcPct val="100000"/>
                        </a:lnSpc>
                      </a:pPr>
                      <a:endParaRPr sz="3400">
                        <a:latin typeface="Times New Roman"/>
                        <a:cs typeface="Times New Roman"/>
                      </a:endParaRPr>
                    </a:p>
                  </a:txBody>
                  <a:tcPr marL="0" marR="0" marT="0" marB="0">
                    <a:lnL w="3175">
                      <a:solidFill>
                        <a:srgbClr val="3B3B3B"/>
                      </a:solidFill>
                      <a:prstDash val="solid"/>
                    </a:lnL>
                    <a:lnR w="3175">
                      <a:solidFill>
                        <a:srgbClr val="FBFBFB"/>
                      </a:solidFill>
                      <a:prstDash val="solid"/>
                    </a:lnR>
                    <a:lnT w="3175">
                      <a:solidFill>
                        <a:srgbClr val="FBFBFB"/>
                      </a:solidFill>
                      <a:prstDash val="solid"/>
                    </a:lnT>
                    <a:lnB w="3175">
                      <a:solidFill>
                        <a:srgbClr val="3B3B3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3B3B3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3B3B3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3B3B3B"/>
                      </a:solidFill>
                      <a:prstDash val="solid"/>
                    </a:lnR>
                    <a:lnT w="3175">
                      <a:solidFill>
                        <a:srgbClr val="FBFBFB"/>
                      </a:solidFill>
                      <a:prstDash val="solid"/>
                    </a:lnT>
                    <a:lnB w="3175">
                      <a:solidFill>
                        <a:srgbClr val="3B3B3B"/>
                      </a:solidFill>
                      <a:prstDash val="solid"/>
                    </a:lnB>
                    <a:solidFill>
                      <a:srgbClr val="808785"/>
                    </a:solidFill>
                  </a:tcPr>
                </a:tc>
                <a:extLst>
                  <a:ext uri="{0D108BD9-81ED-4DB2-BD59-A6C34878D82A}">
                    <a16:rowId xmlns:a16="http://schemas.microsoft.com/office/drawing/2014/main" val="10003"/>
                  </a:ext>
                </a:extLst>
              </a:tr>
            </a:tbl>
          </a:graphicData>
        </a:graphic>
      </p:graphicFrame>
      <p:graphicFrame>
        <p:nvGraphicFramePr>
          <p:cNvPr id="25" name="object 25"/>
          <p:cNvGraphicFramePr>
            <a:graphicFrameLocks noGrp="1"/>
          </p:cNvGraphicFramePr>
          <p:nvPr/>
        </p:nvGraphicFramePr>
        <p:xfrm>
          <a:off x="13663197" y="3139957"/>
          <a:ext cx="2514600" cy="2490597"/>
        </p:xfrm>
        <a:graphic>
          <a:graphicData uri="http://schemas.openxmlformats.org/drawingml/2006/table">
            <a:tbl>
              <a:tblPr firstRow="1" bandRow="1">
                <a:tableStyleId>{2D5ABB26-0587-4C30-8999-92F81FD0307C}</a:tableStyleId>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622649">
                <a:tc>
                  <a:txBody>
                    <a:bodyPr/>
                    <a:lstStyle/>
                    <a:p>
                      <a:pPr>
                        <a:lnSpc>
                          <a:spcPct val="100000"/>
                        </a:lnSpc>
                      </a:pPr>
                      <a:endParaRPr sz="3400">
                        <a:latin typeface="Times New Roman"/>
                        <a:cs typeface="Times New Roman"/>
                      </a:endParaRPr>
                    </a:p>
                  </a:txBody>
                  <a:tcPr marL="0" marR="0" marT="0" marB="0">
                    <a:lnL w="3175">
                      <a:solidFill>
                        <a:srgbClr val="3B3B3B"/>
                      </a:solidFill>
                      <a:prstDash val="solid"/>
                    </a:lnL>
                    <a:lnR w="3175">
                      <a:solidFill>
                        <a:srgbClr val="FBFBFB"/>
                      </a:solidFill>
                      <a:prstDash val="solid"/>
                    </a:lnR>
                    <a:lnT w="3175">
                      <a:solidFill>
                        <a:srgbClr val="3B3B3B"/>
                      </a:solidFill>
                      <a:prstDash val="solid"/>
                    </a:lnT>
                    <a:lnB w="3175">
                      <a:solidFill>
                        <a:srgbClr val="FBFBF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3B3B3B"/>
                      </a:solidFill>
                      <a:prstDash val="solid"/>
                    </a:lnT>
                    <a:lnB w="3175">
                      <a:solidFill>
                        <a:srgbClr val="FBFBF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3B3B3B"/>
                      </a:solidFill>
                      <a:prstDash val="solid"/>
                    </a:lnT>
                    <a:lnB w="3175">
                      <a:solidFill>
                        <a:srgbClr val="FBFBF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3B3B3B"/>
                      </a:solidFill>
                      <a:prstDash val="solid"/>
                    </a:lnR>
                    <a:lnT w="3175">
                      <a:solidFill>
                        <a:srgbClr val="3B3B3B"/>
                      </a:solidFill>
                      <a:prstDash val="solid"/>
                    </a:lnT>
                    <a:lnB w="3175">
                      <a:solidFill>
                        <a:srgbClr val="FBFBFB"/>
                      </a:solidFill>
                      <a:prstDash val="solid"/>
                    </a:lnB>
                    <a:solidFill>
                      <a:srgbClr val="808785"/>
                    </a:solidFill>
                  </a:tcPr>
                </a:tc>
                <a:extLst>
                  <a:ext uri="{0D108BD9-81ED-4DB2-BD59-A6C34878D82A}">
                    <a16:rowId xmlns:a16="http://schemas.microsoft.com/office/drawing/2014/main" val="10000"/>
                  </a:ext>
                </a:extLst>
              </a:tr>
              <a:tr h="622649">
                <a:tc>
                  <a:txBody>
                    <a:bodyPr/>
                    <a:lstStyle/>
                    <a:p>
                      <a:pPr>
                        <a:lnSpc>
                          <a:spcPct val="100000"/>
                        </a:lnSpc>
                      </a:pPr>
                      <a:endParaRPr sz="3400">
                        <a:latin typeface="Times New Roman"/>
                        <a:cs typeface="Times New Roman"/>
                      </a:endParaRPr>
                    </a:p>
                  </a:txBody>
                  <a:tcPr marL="0" marR="0" marT="0" marB="0">
                    <a:lnL w="3175">
                      <a:solidFill>
                        <a:srgbClr val="3B3B3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3B3B3B"/>
                      </a:solidFill>
                      <a:prstDash val="solid"/>
                    </a:lnR>
                    <a:lnT w="3175">
                      <a:solidFill>
                        <a:srgbClr val="FBFBFB"/>
                      </a:solidFill>
                      <a:prstDash val="solid"/>
                    </a:lnT>
                    <a:lnB w="3175">
                      <a:solidFill>
                        <a:srgbClr val="FBFBFB"/>
                      </a:solidFill>
                      <a:prstDash val="solid"/>
                    </a:lnB>
                    <a:solidFill>
                      <a:srgbClr val="808785"/>
                    </a:solidFill>
                  </a:tcPr>
                </a:tc>
                <a:extLst>
                  <a:ext uri="{0D108BD9-81ED-4DB2-BD59-A6C34878D82A}">
                    <a16:rowId xmlns:a16="http://schemas.microsoft.com/office/drawing/2014/main" val="10001"/>
                  </a:ext>
                </a:extLst>
              </a:tr>
              <a:tr h="622649">
                <a:tc>
                  <a:txBody>
                    <a:bodyPr/>
                    <a:lstStyle/>
                    <a:p>
                      <a:pPr>
                        <a:lnSpc>
                          <a:spcPct val="100000"/>
                        </a:lnSpc>
                      </a:pPr>
                      <a:endParaRPr sz="3400">
                        <a:latin typeface="Times New Roman"/>
                        <a:cs typeface="Times New Roman"/>
                      </a:endParaRPr>
                    </a:p>
                  </a:txBody>
                  <a:tcPr marL="0" marR="0" marT="0" marB="0">
                    <a:lnL w="3175">
                      <a:solidFill>
                        <a:srgbClr val="3B3B3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3B3B3B"/>
                      </a:solidFill>
                      <a:prstDash val="solid"/>
                    </a:lnR>
                    <a:lnT w="3175">
                      <a:solidFill>
                        <a:srgbClr val="FBFBFB"/>
                      </a:solidFill>
                      <a:prstDash val="solid"/>
                    </a:lnT>
                    <a:lnB w="3175">
                      <a:solidFill>
                        <a:srgbClr val="FBFBFB"/>
                      </a:solidFill>
                      <a:prstDash val="solid"/>
                    </a:lnB>
                    <a:solidFill>
                      <a:srgbClr val="808785"/>
                    </a:solidFill>
                  </a:tcPr>
                </a:tc>
                <a:extLst>
                  <a:ext uri="{0D108BD9-81ED-4DB2-BD59-A6C34878D82A}">
                    <a16:rowId xmlns:a16="http://schemas.microsoft.com/office/drawing/2014/main" val="10002"/>
                  </a:ext>
                </a:extLst>
              </a:tr>
              <a:tr h="622650">
                <a:tc>
                  <a:txBody>
                    <a:bodyPr/>
                    <a:lstStyle/>
                    <a:p>
                      <a:pPr>
                        <a:lnSpc>
                          <a:spcPct val="100000"/>
                        </a:lnSpc>
                      </a:pPr>
                      <a:endParaRPr sz="3400">
                        <a:latin typeface="Times New Roman"/>
                        <a:cs typeface="Times New Roman"/>
                      </a:endParaRPr>
                    </a:p>
                  </a:txBody>
                  <a:tcPr marL="0" marR="0" marT="0" marB="0">
                    <a:lnL w="3175">
                      <a:solidFill>
                        <a:srgbClr val="3B3B3B"/>
                      </a:solidFill>
                      <a:prstDash val="solid"/>
                    </a:lnL>
                    <a:lnR w="3175">
                      <a:solidFill>
                        <a:srgbClr val="FBFBFB"/>
                      </a:solidFill>
                      <a:prstDash val="solid"/>
                    </a:lnR>
                    <a:lnT w="3175">
                      <a:solidFill>
                        <a:srgbClr val="FBFBFB"/>
                      </a:solidFill>
                      <a:prstDash val="solid"/>
                    </a:lnT>
                    <a:lnB w="3175">
                      <a:solidFill>
                        <a:srgbClr val="3B3B3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3B3B3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3B3B3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3B3B3B"/>
                      </a:solidFill>
                      <a:prstDash val="solid"/>
                    </a:lnR>
                    <a:lnT w="3175">
                      <a:solidFill>
                        <a:srgbClr val="FBFBFB"/>
                      </a:solidFill>
                      <a:prstDash val="solid"/>
                    </a:lnT>
                    <a:lnB w="3175">
                      <a:solidFill>
                        <a:srgbClr val="3B3B3B"/>
                      </a:solidFill>
                      <a:prstDash val="solid"/>
                    </a:lnB>
                    <a:solidFill>
                      <a:srgbClr val="808785"/>
                    </a:solidFill>
                  </a:tcPr>
                </a:tc>
                <a:extLst>
                  <a:ext uri="{0D108BD9-81ED-4DB2-BD59-A6C34878D82A}">
                    <a16:rowId xmlns:a16="http://schemas.microsoft.com/office/drawing/2014/main" val="10003"/>
                  </a:ext>
                </a:extLst>
              </a:tr>
            </a:tbl>
          </a:graphicData>
        </a:graphic>
      </p:graphicFrame>
      <p:pic>
        <p:nvPicPr>
          <p:cNvPr id="26" name="object 26"/>
          <p:cNvPicPr/>
          <p:nvPr/>
        </p:nvPicPr>
        <p:blipFill>
          <a:blip r:embed="rId19" cstate="print"/>
          <a:stretch>
            <a:fillRect/>
          </a:stretch>
        </p:blipFill>
        <p:spPr>
          <a:xfrm>
            <a:off x="12512708" y="4481538"/>
            <a:ext cx="418835" cy="115179"/>
          </a:xfrm>
          <a:prstGeom prst="rect">
            <a:avLst/>
          </a:prstGeom>
        </p:spPr>
      </p:pic>
      <p:sp>
        <p:nvSpPr>
          <p:cNvPr id="27" name="object 27"/>
          <p:cNvSpPr txBox="1"/>
          <p:nvPr/>
        </p:nvSpPr>
        <p:spPr>
          <a:xfrm>
            <a:off x="12489171" y="4094695"/>
            <a:ext cx="465455" cy="553720"/>
          </a:xfrm>
          <a:prstGeom prst="rect">
            <a:avLst/>
          </a:prstGeom>
        </p:spPr>
        <p:txBody>
          <a:bodyPr vert="horz" wrap="square" lIns="0" tIns="13970" rIns="0" bIns="0" rtlCol="0">
            <a:spAutoFit/>
          </a:bodyPr>
          <a:lstStyle/>
          <a:p>
            <a:pPr marL="12700">
              <a:lnSpc>
                <a:spcPct val="100000"/>
              </a:lnSpc>
              <a:spcBef>
                <a:spcPts val="110"/>
              </a:spcBef>
            </a:pPr>
            <a:r>
              <a:rPr sz="3450" spc="640" dirty="0">
                <a:solidFill>
                  <a:srgbClr val="535353"/>
                </a:solidFill>
                <a:latin typeface="Tahoma"/>
                <a:cs typeface="Tahoma"/>
              </a:rPr>
              <a:t>…</a:t>
            </a:r>
            <a:endParaRPr sz="3450">
              <a:latin typeface="Tahoma"/>
              <a:cs typeface="Tahoma"/>
            </a:endParaRPr>
          </a:p>
        </p:txBody>
      </p:sp>
      <p:grpSp>
        <p:nvGrpSpPr>
          <p:cNvPr id="54" name="object 54"/>
          <p:cNvGrpSpPr/>
          <p:nvPr/>
        </p:nvGrpSpPr>
        <p:grpSpPr>
          <a:xfrm>
            <a:off x="6701366" y="2753842"/>
            <a:ext cx="408940" cy="293370"/>
            <a:chOff x="6701366" y="2753842"/>
            <a:chExt cx="408940" cy="293370"/>
          </a:xfrm>
        </p:grpSpPr>
        <p:pic>
          <p:nvPicPr>
            <p:cNvPr id="55" name="object 55"/>
            <p:cNvPicPr/>
            <p:nvPr/>
          </p:nvPicPr>
          <p:blipFill>
            <a:blip r:embed="rId20" cstate="print"/>
            <a:stretch>
              <a:fillRect/>
            </a:stretch>
          </p:blipFill>
          <p:spPr>
            <a:xfrm>
              <a:off x="6701366" y="2753842"/>
              <a:ext cx="356010" cy="261772"/>
            </a:xfrm>
            <a:prstGeom prst="rect">
              <a:avLst/>
            </a:prstGeom>
          </p:spPr>
        </p:pic>
        <p:pic>
          <p:nvPicPr>
            <p:cNvPr id="56" name="object 56"/>
            <p:cNvPicPr/>
            <p:nvPr/>
          </p:nvPicPr>
          <p:blipFill>
            <a:blip r:embed="rId21" cstate="print"/>
            <a:stretch>
              <a:fillRect/>
            </a:stretch>
          </p:blipFill>
          <p:spPr>
            <a:xfrm>
              <a:off x="7025964" y="2806197"/>
              <a:ext cx="83767" cy="240830"/>
            </a:xfrm>
            <a:prstGeom prst="rect">
              <a:avLst/>
            </a:prstGeom>
          </p:spPr>
        </p:pic>
      </p:grpSp>
      <p:sp>
        <p:nvSpPr>
          <p:cNvPr id="57" name="object 57"/>
          <p:cNvSpPr txBox="1"/>
          <p:nvPr/>
        </p:nvSpPr>
        <p:spPr>
          <a:xfrm>
            <a:off x="6700712" y="2559281"/>
            <a:ext cx="424815" cy="502920"/>
          </a:xfrm>
          <a:prstGeom prst="rect">
            <a:avLst/>
          </a:prstGeom>
        </p:spPr>
        <p:txBody>
          <a:bodyPr vert="horz" wrap="square" lIns="0" tIns="16510" rIns="0" bIns="0" rtlCol="0">
            <a:spAutoFit/>
          </a:bodyPr>
          <a:lstStyle/>
          <a:p>
            <a:pPr marL="25400">
              <a:lnSpc>
                <a:spcPct val="100000"/>
              </a:lnSpc>
              <a:spcBef>
                <a:spcPts val="130"/>
              </a:spcBef>
            </a:pPr>
            <a:r>
              <a:rPr sz="3100" spc="85" dirty="0">
                <a:solidFill>
                  <a:srgbClr val="535353"/>
                </a:solidFill>
                <a:latin typeface="Tahoma"/>
                <a:cs typeface="Tahoma"/>
              </a:rPr>
              <a:t>w</a:t>
            </a:r>
            <a:r>
              <a:rPr sz="3075" spc="127" baseline="-6775" dirty="0">
                <a:solidFill>
                  <a:srgbClr val="535353"/>
                </a:solidFill>
                <a:latin typeface="Tahoma"/>
                <a:cs typeface="Tahoma"/>
              </a:rPr>
              <a:t>i</a:t>
            </a:r>
            <a:endParaRPr sz="3075" baseline="-6775">
              <a:latin typeface="Tahoma"/>
              <a:cs typeface="Tahoma"/>
            </a:endParaRPr>
          </a:p>
        </p:txBody>
      </p:sp>
      <p:grpSp>
        <p:nvGrpSpPr>
          <p:cNvPr id="58" name="object 58"/>
          <p:cNvGrpSpPr/>
          <p:nvPr/>
        </p:nvGrpSpPr>
        <p:grpSpPr>
          <a:xfrm>
            <a:off x="5790399" y="2753842"/>
            <a:ext cx="617855" cy="293370"/>
            <a:chOff x="5790399" y="2753842"/>
            <a:chExt cx="617855" cy="293370"/>
          </a:xfrm>
        </p:grpSpPr>
        <p:pic>
          <p:nvPicPr>
            <p:cNvPr id="59" name="object 59"/>
            <p:cNvPicPr/>
            <p:nvPr/>
          </p:nvPicPr>
          <p:blipFill>
            <a:blip r:embed="rId22" cstate="print"/>
            <a:stretch>
              <a:fillRect/>
            </a:stretch>
          </p:blipFill>
          <p:spPr>
            <a:xfrm>
              <a:off x="5790399" y="2753842"/>
              <a:ext cx="356010" cy="261772"/>
            </a:xfrm>
            <a:prstGeom prst="rect">
              <a:avLst/>
            </a:prstGeom>
          </p:spPr>
        </p:pic>
        <p:pic>
          <p:nvPicPr>
            <p:cNvPr id="60" name="object 60"/>
            <p:cNvPicPr/>
            <p:nvPr/>
          </p:nvPicPr>
          <p:blipFill>
            <a:blip r:embed="rId23" cstate="print"/>
            <a:stretch>
              <a:fillRect/>
            </a:stretch>
          </p:blipFill>
          <p:spPr>
            <a:xfrm>
              <a:off x="6104526" y="2806197"/>
              <a:ext cx="303655" cy="240830"/>
            </a:xfrm>
            <a:prstGeom prst="rect">
              <a:avLst/>
            </a:prstGeom>
          </p:spPr>
        </p:pic>
      </p:grpSp>
      <p:sp>
        <p:nvSpPr>
          <p:cNvPr id="61" name="object 61"/>
          <p:cNvSpPr txBox="1"/>
          <p:nvPr/>
        </p:nvSpPr>
        <p:spPr>
          <a:xfrm>
            <a:off x="5797958" y="2588061"/>
            <a:ext cx="649605" cy="502920"/>
          </a:xfrm>
          <a:prstGeom prst="rect">
            <a:avLst/>
          </a:prstGeom>
        </p:spPr>
        <p:txBody>
          <a:bodyPr vert="horz" wrap="square" lIns="0" tIns="16510" rIns="0" bIns="0" rtlCol="0">
            <a:spAutoFit/>
          </a:bodyPr>
          <a:lstStyle/>
          <a:p>
            <a:pPr marL="12700">
              <a:lnSpc>
                <a:spcPct val="100000"/>
              </a:lnSpc>
              <a:spcBef>
                <a:spcPts val="130"/>
              </a:spcBef>
            </a:pPr>
            <a:r>
              <a:rPr sz="4650" spc="202" baseline="4480" dirty="0">
                <a:solidFill>
                  <a:srgbClr val="535353"/>
                </a:solidFill>
                <a:latin typeface="Tahoma"/>
                <a:cs typeface="Tahoma"/>
              </a:rPr>
              <a:t>w</a:t>
            </a:r>
            <a:r>
              <a:rPr sz="2050" spc="45" dirty="0">
                <a:solidFill>
                  <a:srgbClr val="535353"/>
                </a:solidFill>
                <a:latin typeface="Tahoma"/>
                <a:cs typeface="Tahoma"/>
              </a:rPr>
              <a:t>i-1</a:t>
            </a:r>
            <a:endParaRPr sz="2050">
              <a:latin typeface="Tahoma"/>
              <a:cs typeface="Tahoma"/>
            </a:endParaRPr>
          </a:p>
        </p:txBody>
      </p:sp>
      <p:graphicFrame>
        <p:nvGraphicFramePr>
          <p:cNvPr id="62" name="object 62"/>
          <p:cNvGraphicFramePr>
            <a:graphicFrameLocks noGrp="1"/>
          </p:cNvGraphicFramePr>
          <p:nvPr/>
        </p:nvGraphicFramePr>
        <p:xfrm>
          <a:off x="5789090" y="6480169"/>
          <a:ext cx="694055" cy="2490597"/>
        </p:xfrm>
        <a:graphic>
          <a:graphicData uri="http://schemas.openxmlformats.org/drawingml/2006/table">
            <a:tbl>
              <a:tblPr firstRow="1" bandRow="1">
                <a:tableStyleId>{2D5ABB26-0587-4C30-8999-92F81FD0307C}</a:tableStyleId>
              </a:tblPr>
              <a:tblGrid>
                <a:gridCol w="694055">
                  <a:extLst>
                    <a:ext uri="{9D8B030D-6E8A-4147-A177-3AD203B41FA5}">
                      <a16:colId xmlns:a16="http://schemas.microsoft.com/office/drawing/2014/main" val="20000"/>
                    </a:ext>
                  </a:extLst>
                </a:gridCol>
              </a:tblGrid>
              <a:tr h="622649">
                <a:tc>
                  <a:txBody>
                    <a:bodyPr/>
                    <a:lstStyle/>
                    <a:p>
                      <a:pPr algn="ctr">
                        <a:lnSpc>
                          <a:spcPct val="100000"/>
                        </a:lnSpc>
                        <a:spcBef>
                          <a:spcPts val="825"/>
                        </a:spcBef>
                      </a:pPr>
                      <a:r>
                        <a:rPr sz="2600" spc="25" dirty="0">
                          <a:solidFill>
                            <a:srgbClr val="FFFFFF"/>
                          </a:solidFill>
                          <a:latin typeface="Courier New"/>
                          <a:cs typeface="Courier New"/>
                        </a:rPr>
                        <a:t>cf</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extLst>
                  <a:ext uri="{0D108BD9-81ED-4DB2-BD59-A6C34878D82A}">
                    <a16:rowId xmlns:a16="http://schemas.microsoft.com/office/drawing/2014/main" val="10000"/>
                  </a:ext>
                </a:extLst>
              </a:tr>
              <a:tr h="622649">
                <a:tc>
                  <a:txBody>
                    <a:bodyPr/>
                    <a:lstStyle/>
                    <a:p>
                      <a:pPr algn="ctr">
                        <a:lnSpc>
                          <a:spcPct val="100000"/>
                        </a:lnSpc>
                        <a:spcBef>
                          <a:spcPts val="825"/>
                        </a:spcBef>
                      </a:pPr>
                      <a:r>
                        <a:rPr sz="2600" spc="25" dirty="0">
                          <a:solidFill>
                            <a:srgbClr val="FFFFFF"/>
                          </a:solidFill>
                          <a:latin typeface="Courier New"/>
                          <a:cs typeface="Courier New"/>
                        </a:rPr>
                        <a:t>4f</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extLst>
                  <a:ext uri="{0D108BD9-81ED-4DB2-BD59-A6C34878D82A}">
                    <a16:rowId xmlns:a16="http://schemas.microsoft.com/office/drawing/2014/main" val="10001"/>
                  </a:ext>
                </a:extLst>
              </a:tr>
              <a:tr h="622649">
                <a:tc>
                  <a:txBody>
                    <a:bodyPr/>
                    <a:lstStyle/>
                    <a:p>
                      <a:pPr algn="ctr">
                        <a:lnSpc>
                          <a:spcPct val="100000"/>
                        </a:lnSpc>
                        <a:spcBef>
                          <a:spcPts val="825"/>
                        </a:spcBef>
                      </a:pPr>
                      <a:r>
                        <a:rPr sz="2600" spc="25" dirty="0">
                          <a:solidFill>
                            <a:srgbClr val="FFFFFF"/>
                          </a:solidFill>
                          <a:latin typeface="Courier New"/>
                          <a:cs typeface="Courier New"/>
                        </a:rPr>
                        <a:t>3c</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extLst>
                  <a:ext uri="{0D108BD9-81ED-4DB2-BD59-A6C34878D82A}">
                    <a16:rowId xmlns:a16="http://schemas.microsoft.com/office/drawing/2014/main" val="10002"/>
                  </a:ext>
                </a:extLst>
              </a:tr>
              <a:tr h="622650">
                <a:tc>
                  <a:txBody>
                    <a:bodyPr/>
                    <a:lstStyle/>
                    <a:p>
                      <a:pPr algn="ctr">
                        <a:lnSpc>
                          <a:spcPct val="100000"/>
                        </a:lnSpc>
                        <a:spcBef>
                          <a:spcPts val="825"/>
                        </a:spcBef>
                      </a:pPr>
                      <a:r>
                        <a:rPr sz="2600" spc="25" dirty="0">
                          <a:solidFill>
                            <a:srgbClr val="FFFFFF"/>
                          </a:solidFill>
                          <a:latin typeface="Courier New"/>
                          <a:cs typeface="Courier New"/>
                        </a:rPr>
                        <a:t>09</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extLst>
                  <a:ext uri="{0D108BD9-81ED-4DB2-BD59-A6C34878D82A}">
                    <a16:rowId xmlns:a16="http://schemas.microsoft.com/office/drawing/2014/main" val="10003"/>
                  </a:ext>
                </a:extLst>
              </a:tr>
            </a:tbl>
          </a:graphicData>
        </a:graphic>
      </p:graphicFrame>
      <p:grpSp>
        <p:nvGrpSpPr>
          <p:cNvPr id="63" name="object 63"/>
          <p:cNvGrpSpPr/>
          <p:nvPr/>
        </p:nvGrpSpPr>
        <p:grpSpPr>
          <a:xfrm>
            <a:off x="5790399" y="6481478"/>
            <a:ext cx="694690" cy="2491105"/>
            <a:chOff x="5790399" y="6481478"/>
            <a:chExt cx="694690" cy="2491105"/>
          </a:xfrm>
        </p:grpSpPr>
        <p:sp>
          <p:nvSpPr>
            <p:cNvPr id="64" name="object 64"/>
            <p:cNvSpPr/>
            <p:nvPr/>
          </p:nvSpPr>
          <p:spPr>
            <a:xfrm>
              <a:off x="5790387" y="6481489"/>
              <a:ext cx="694690" cy="2491105"/>
            </a:xfrm>
            <a:custGeom>
              <a:avLst/>
              <a:gdLst/>
              <a:ahLst/>
              <a:cxnLst/>
              <a:rect l="l" t="t" r="r" b="b"/>
              <a:pathLst>
                <a:path w="694689" h="2491104">
                  <a:moveTo>
                    <a:pt x="694194" y="0"/>
                  </a:moveTo>
                  <a:lnTo>
                    <a:pt x="0" y="0"/>
                  </a:lnTo>
                  <a:lnTo>
                    <a:pt x="0" y="622642"/>
                  </a:lnTo>
                  <a:lnTo>
                    <a:pt x="0" y="1245298"/>
                  </a:lnTo>
                  <a:lnTo>
                    <a:pt x="0" y="1867941"/>
                  </a:lnTo>
                  <a:lnTo>
                    <a:pt x="0" y="2490597"/>
                  </a:lnTo>
                  <a:lnTo>
                    <a:pt x="694194" y="2490597"/>
                  </a:lnTo>
                  <a:lnTo>
                    <a:pt x="694194" y="1867941"/>
                  </a:lnTo>
                  <a:lnTo>
                    <a:pt x="694194" y="1245298"/>
                  </a:lnTo>
                  <a:lnTo>
                    <a:pt x="694194" y="622642"/>
                  </a:lnTo>
                  <a:lnTo>
                    <a:pt x="694194" y="0"/>
                  </a:lnTo>
                  <a:close/>
                </a:path>
              </a:pathLst>
            </a:custGeom>
            <a:solidFill>
              <a:srgbClr val="455C7A"/>
            </a:solidFill>
          </p:spPr>
          <p:txBody>
            <a:bodyPr wrap="square" lIns="0" tIns="0" rIns="0" bIns="0" rtlCol="0"/>
            <a:lstStyle/>
            <a:p>
              <a:endParaRPr/>
            </a:p>
          </p:txBody>
        </p:sp>
        <p:pic>
          <p:nvPicPr>
            <p:cNvPr id="65" name="object 65"/>
            <p:cNvPicPr/>
            <p:nvPr/>
          </p:nvPicPr>
          <p:blipFill>
            <a:blip r:embed="rId24" cstate="print"/>
            <a:stretch>
              <a:fillRect/>
            </a:stretch>
          </p:blipFill>
          <p:spPr>
            <a:xfrm>
              <a:off x="5936992" y="6649012"/>
              <a:ext cx="408364" cy="324597"/>
            </a:xfrm>
            <a:prstGeom prst="rect">
              <a:avLst/>
            </a:prstGeom>
          </p:spPr>
        </p:pic>
        <p:pic>
          <p:nvPicPr>
            <p:cNvPr id="66" name="object 66"/>
            <p:cNvPicPr/>
            <p:nvPr/>
          </p:nvPicPr>
          <p:blipFill>
            <a:blip r:embed="rId25" cstate="print"/>
            <a:stretch>
              <a:fillRect/>
            </a:stretch>
          </p:blipFill>
          <p:spPr>
            <a:xfrm>
              <a:off x="5926521" y="7277265"/>
              <a:ext cx="418835" cy="314126"/>
            </a:xfrm>
            <a:prstGeom prst="rect">
              <a:avLst/>
            </a:prstGeom>
          </p:spPr>
        </p:pic>
        <p:pic>
          <p:nvPicPr>
            <p:cNvPr id="67" name="object 67"/>
            <p:cNvPicPr/>
            <p:nvPr/>
          </p:nvPicPr>
          <p:blipFill>
            <a:blip r:embed="rId26" cstate="print"/>
            <a:stretch>
              <a:fillRect/>
            </a:stretch>
          </p:blipFill>
          <p:spPr>
            <a:xfrm>
              <a:off x="5926521" y="7905518"/>
              <a:ext cx="418835" cy="303655"/>
            </a:xfrm>
            <a:prstGeom prst="rect">
              <a:avLst/>
            </a:prstGeom>
          </p:spPr>
        </p:pic>
        <p:pic>
          <p:nvPicPr>
            <p:cNvPr id="68" name="object 68"/>
            <p:cNvPicPr/>
            <p:nvPr/>
          </p:nvPicPr>
          <p:blipFill>
            <a:blip r:embed="rId27" cstate="print"/>
            <a:stretch>
              <a:fillRect/>
            </a:stretch>
          </p:blipFill>
          <p:spPr>
            <a:xfrm>
              <a:off x="5926521" y="8523300"/>
              <a:ext cx="418835" cy="314126"/>
            </a:xfrm>
            <a:prstGeom prst="rect">
              <a:avLst/>
            </a:prstGeom>
          </p:spPr>
        </p:pic>
      </p:grpSp>
      <p:grpSp>
        <p:nvGrpSpPr>
          <p:cNvPr id="69" name="object 69"/>
          <p:cNvGrpSpPr/>
          <p:nvPr/>
        </p:nvGrpSpPr>
        <p:grpSpPr>
          <a:xfrm>
            <a:off x="6046646" y="5750675"/>
            <a:ext cx="176530" cy="607060"/>
            <a:chOff x="6046646" y="5750675"/>
            <a:chExt cx="176530" cy="607060"/>
          </a:xfrm>
        </p:grpSpPr>
        <p:sp>
          <p:nvSpPr>
            <p:cNvPr id="70" name="object 70"/>
            <p:cNvSpPr/>
            <p:nvPr/>
          </p:nvSpPr>
          <p:spPr>
            <a:xfrm>
              <a:off x="6134601" y="5750675"/>
              <a:ext cx="0" cy="452120"/>
            </a:xfrm>
            <a:custGeom>
              <a:avLst/>
              <a:gdLst/>
              <a:ahLst/>
              <a:cxnLst/>
              <a:rect l="l" t="t" r="r" b="b"/>
              <a:pathLst>
                <a:path h="452120">
                  <a:moveTo>
                    <a:pt x="0" y="0"/>
                  </a:moveTo>
                  <a:lnTo>
                    <a:pt x="0" y="451508"/>
                  </a:lnTo>
                </a:path>
              </a:pathLst>
            </a:custGeom>
            <a:ln w="41883">
              <a:solidFill>
                <a:srgbClr val="6B788D"/>
              </a:solidFill>
              <a:prstDash val="dash"/>
            </a:ln>
          </p:spPr>
          <p:txBody>
            <a:bodyPr wrap="square" lIns="0" tIns="0" rIns="0" bIns="0" rtlCol="0"/>
            <a:lstStyle/>
            <a:p>
              <a:endParaRPr/>
            </a:p>
          </p:txBody>
        </p:sp>
        <p:sp>
          <p:nvSpPr>
            <p:cNvPr id="71" name="object 71"/>
            <p:cNvSpPr/>
            <p:nvPr/>
          </p:nvSpPr>
          <p:spPr>
            <a:xfrm>
              <a:off x="6046646" y="6181242"/>
              <a:ext cx="176530" cy="176530"/>
            </a:xfrm>
            <a:custGeom>
              <a:avLst/>
              <a:gdLst/>
              <a:ahLst/>
              <a:cxnLst/>
              <a:rect l="l" t="t" r="r" b="b"/>
              <a:pathLst>
                <a:path w="176529" h="176529">
                  <a:moveTo>
                    <a:pt x="175910" y="0"/>
                  </a:moveTo>
                  <a:lnTo>
                    <a:pt x="0" y="0"/>
                  </a:lnTo>
                  <a:lnTo>
                    <a:pt x="87955" y="175910"/>
                  </a:lnTo>
                  <a:lnTo>
                    <a:pt x="175910" y="0"/>
                  </a:lnTo>
                  <a:close/>
                </a:path>
              </a:pathLst>
            </a:custGeom>
            <a:solidFill>
              <a:srgbClr val="6B788D"/>
            </a:solidFill>
          </p:spPr>
          <p:txBody>
            <a:bodyPr wrap="square" lIns="0" tIns="0" rIns="0" bIns="0" rtlCol="0"/>
            <a:lstStyle/>
            <a:p>
              <a:endParaRPr/>
            </a:p>
          </p:txBody>
        </p:sp>
      </p:grpSp>
      <p:cxnSp>
        <p:nvCxnSpPr>
          <p:cNvPr id="29" name="Connettore 2 28">
            <a:extLst>
              <a:ext uri="{FF2B5EF4-FFF2-40B4-BE49-F238E27FC236}">
                <a16:creationId xmlns:a16="http://schemas.microsoft.com/office/drawing/2014/main" id="{6A1B9471-DFF2-75C1-BE8D-C52813477359}"/>
              </a:ext>
            </a:extLst>
          </p:cNvPr>
          <p:cNvCxnSpPr/>
          <p:nvPr/>
        </p:nvCxnSpPr>
        <p:spPr>
          <a:xfrm flipH="1">
            <a:off x="7125527" y="8523300"/>
            <a:ext cx="3459923" cy="829380"/>
          </a:xfrm>
          <a:prstGeom prst="straightConnector1">
            <a:avLst/>
          </a:prstGeom>
          <a:ln w="539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67831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20104100" cy="11308715"/>
            <a:chOff x="0" y="0"/>
            <a:chExt cx="20104100" cy="11308715"/>
          </a:xfrm>
        </p:grpSpPr>
        <p:pic>
          <p:nvPicPr>
            <p:cNvPr id="3" name="object 3"/>
            <p:cNvPicPr/>
            <p:nvPr/>
          </p:nvPicPr>
          <p:blipFill>
            <a:blip r:embed="rId3" cstate="print"/>
            <a:stretch>
              <a:fillRect/>
            </a:stretch>
          </p:blipFill>
          <p:spPr>
            <a:xfrm>
              <a:off x="0" y="0"/>
              <a:ext cx="20104099" cy="11308556"/>
            </a:xfrm>
            <a:prstGeom prst="rect">
              <a:avLst/>
            </a:prstGeom>
          </p:spPr>
        </p:pic>
        <p:pic>
          <p:nvPicPr>
            <p:cNvPr id="4" name="object 4"/>
            <p:cNvPicPr/>
            <p:nvPr/>
          </p:nvPicPr>
          <p:blipFill>
            <a:blip r:embed="rId4" cstate="print"/>
            <a:stretch>
              <a:fillRect/>
            </a:stretch>
          </p:blipFill>
          <p:spPr>
            <a:xfrm>
              <a:off x="133095" y="10421202"/>
              <a:ext cx="2882548" cy="757551"/>
            </a:xfrm>
            <a:prstGeom prst="rect">
              <a:avLst/>
            </a:prstGeom>
          </p:spPr>
        </p:pic>
        <p:pic>
          <p:nvPicPr>
            <p:cNvPr id="5" name="object 5"/>
            <p:cNvPicPr/>
            <p:nvPr/>
          </p:nvPicPr>
          <p:blipFill>
            <a:blip r:embed="rId5" cstate="print"/>
            <a:stretch>
              <a:fillRect/>
            </a:stretch>
          </p:blipFill>
          <p:spPr>
            <a:xfrm>
              <a:off x="18695860" y="10421202"/>
              <a:ext cx="1236818" cy="757551"/>
            </a:xfrm>
            <a:prstGeom prst="rect">
              <a:avLst/>
            </a:prstGeom>
          </p:spPr>
        </p:pic>
      </p:grpSp>
      <p:sp>
        <p:nvSpPr>
          <p:cNvPr id="7" name="object 7"/>
          <p:cNvSpPr txBox="1">
            <a:spLocks noGrp="1"/>
          </p:cNvSpPr>
          <p:nvPr>
            <p:ph type="title"/>
          </p:nvPr>
        </p:nvSpPr>
        <p:spPr>
          <a:xfrm>
            <a:off x="6853630" y="256331"/>
            <a:ext cx="6396839" cy="1282065"/>
          </a:xfrm>
          <a:prstGeom prst="rect">
            <a:avLst/>
          </a:prstGeom>
        </p:spPr>
        <p:txBody>
          <a:bodyPr vert="horz" wrap="square" lIns="0" tIns="12065" rIns="0" bIns="0" rtlCol="0">
            <a:spAutoFit/>
          </a:bodyPr>
          <a:lstStyle/>
          <a:p>
            <a:pPr marL="12700">
              <a:lnSpc>
                <a:spcPct val="100000"/>
              </a:lnSpc>
              <a:spcBef>
                <a:spcPts val="95"/>
              </a:spcBef>
            </a:pPr>
            <a:r>
              <a:rPr spc="-800" dirty="0"/>
              <a:t>K</a:t>
            </a:r>
            <a:r>
              <a:rPr spc="-75" dirty="0"/>
              <a:t>e</a:t>
            </a:r>
            <a:r>
              <a:rPr spc="-114" dirty="0"/>
              <a:t>y</a:t>
            </a:r>
            <a:r>
              <a:rPr spc="-665" dirty="0"/>
              <a:t> </a:t>
            </a:r>
            <a:r>
              <a:rPr spc="-350" dirty="0"/>
              <a:t>s</a:t>
            </a:r>
            <a:r>
              <a:rPr spc="-105" dirty="0"/>
              <a:t>c</a:t>
            </a:r>
            <a:r>
              <a:rPr spc="-225" dirty="0"/>
              <a:t>h</a:t>
            </a:r>
            <a:r>
              <a:rPr spc="-15" dirty="0"/>
              <a:t>e</a:t>
            </a:r>
            <a:r>
              <a:rPr spc="-130" dirty="0"/>
              <a:t>d</a:t>
            </a:r>
            <a:r>
              <a:rPr spc="-290" dirty="0"/>
              <a:t>u</a:t>
            </a:r>
            <a:r>
              <a:rPr spc="-300" dirty="0"/>
              <a:t>l</a:t>
            </a:r>
            <a:r>
              <a:rPr spc="-15" dirty="0"/>
              <a:t>e</a:t>
            </a:r>
          </a:p>
        </p:txBody>
      </p:sp>
      <p:sp>
        <p:nvSpPr>
          <p:cNvPr id="90" name="object 90"/>
          <p:cNvSpPr txBox="1"/>
          <p:nvPr/>
        </p:nvSpPr>
        <p:spPr>
          <a:xfrm>
            <a:off x="4858102" y="7804601"/>
            <a:ext cx="2510790" cy="3141980"/>
          </a:xfrm>
          <a:prstGeom prst="rect">
            <a:avLst/>
          </a:prstGeom>
        </p:spPr>
        <p:txBody>
          <a:bodyPr vert="horz" wrap="square" lIns="0" tIns="14604" rIns="0" bIns="0" rtlCol="0">
            <a:spAutoFit/>
          </a:bodyPr>
          <a:lstStyle/>
          <a:p>
            <a:pPr algn="ctr">
              <a:lnSpc>
                <a:spcPct val="100000"/>
              </a:lnSpc>
              <a:spcBef>
                <a:spcPts val="114"/>
              </a:spcBef>
              <a:tabLst>
                <a:tab pos="1908810" algn="l"/>
              </a:tabLst>
            </a:pPr>
            <a:r>
              <a:rPr sz="6250" spc="-434" dirty="0">
                <a:solidFill>
                  <a:srgbClr val="535353"/>
                </a:solidFill>
                <a:latin typeface="Lucida Sans Unicode"/>
                <a:cs typeface="Lucida Sans Unicode"/>
              </a:rPr>
              <a:t>⊕	⊕</a:t>
            </a:r>
            <a:endParaRPr sz="6250" dirty="0">
              <a:latin typeface="Lucida Sans Unicode"/>
              <a:cs typeface="Lucida Sans Unicode"/>
            </a:endParaRPr>
          </a:p>
          <a:p>
            <a:pPr>
              <a:lnSpc>
                <a:spcPct val="100000"/>
              </a:lnSpc>
            </a:pPr>
            <a:endParaRPr sz="5600" dirty="0">
              <a:latin typeface="Lucida Sans Unicode"/>
              <a:cs typeface="Lucida Sans Unicode"/>
            </a:endParaRPr>
          </a:p>
          <a:p>
            <a:pPr marL="211454" marR="147955" algn="ctr">
              <a:lnSpc>
                <a:spcPct val="101600"/>
              </a:lnSpc>
            </a:pPr>
            <a:r>
              <a:rPr sz="3450" spc="165" dirty="0">
                <a:solidFill>
                  <a:srgbClr val="535353"/>
                </a:solidFill>
                <a:latin typeface="Tahoma"/>
                <a:cs typeface="Tahoma"/>
              </a:rPr>
              <a:t>SubByte </a:t>
            </a:r>
            <a:r>
              <a:rPr sz="3450" spc="170" dirty="0">
                <a:solidFill>
                  <a:srgbClr val="535353"/>
                </a:solidFill>
                <a:latin typeface="Tahoma"/>
                <a:cs typeface="Tahoma"/>
              </a:rPr>
              <a:t> </a:t>
            </a:r>
            <a:r>
              <a:rPr sz="3450" spc="190" dirty="0">
                <a:solidFill>
                  <a:srgbClr val="535353"/>
                </a:solidFill>
                <a:latin typeface="Tahoma"/>
                <a:cs typeface="Tahoma"/>
              </a:rPr>
              <a:t>con</a:t>
            </a:r>
            <a:r>
              <a:rPr sz="3450" spc="-210" dirty="0">
                <a:solidFill>
                  <a:srgbClr val="535353"/>
                </a:solidFill>
                <a:latin typeface="Tahoma"/>
                <a:cs typeface="Tahoma"/>
              </a:rPr>
              <a:t> </a:t>
            </a:r>
            <a:r>
              <a:rPr sz="3450" spc="229" dirty="0">
                <a:solidFill>
                  <a:srgbClr val="535353"/>
                </a:solidFill>
                <a:latin typeface="Tahoma"/>
                <a:cs typeface="Tahoma"/>
              </a:rPr>
              <a:t>S-Box</a:t>
            </a:r>
            <a:endParaRPr sz="3450" dirty="0">
              <a:latin typeface="Tahoma"/>
              <a:cs typeface="Tahoma"/>
            </a:endParaRPr>
          </a:p>
        </p:txBody>
      </p:sp>
      <p:graphicFrame>
        <p:nvGraphicFramePr>
          <p:cNvPr id="8" name="object 8"/>
          <p:cNvGraphicFramePr>
            <a:graphicFrameLocks noGrp="1"/>
          </p:cNvGraphicFramePr>
          <p:nvPr/>
        </p:nvGraphicFramePr>
        <p:xfrm>
          <a:off x="3925273" y="3139957"/>
          <a:ext cx="2514600" cy="2490597"/>
        </p:xfrm>
        <a:graphic>
          <a:graphicData uri="http://schemas.openxmlformats.org/drawingml/2006/table">
            <a:tbl>
              <a:tblPr firstRow="1" bandRow="1">
                <a:tableStyleId>{2D5ABB26-0587-4C30-8999-92F81FD0307C}</a:tableStyleId>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622649">
                <a:tc>
                  <a:txBody>
                    <a:bodyPr/>
                    <a:lstStyle/>
                    <a:p>
                      <a:pPr algn="ctr">
                        <a:lnSpc>
                          <a:spcPct val="100000"/>
                        </a:lnSpc>
                        <a:spcBef>
                          <a:spcPts val="825"/>
                        </a:spcBef>
                      </a:pPr>
                      <a:r>
                        <a:rPr sz="2600" spc="25" dirty="0">
                          <a:solidFill>
                            <a:srgbClr val="FFFFFF"/>
                          </a:solidFill>
                          <a:latin typeface="Courier New"/>
                          <a:cs typeface="Courier New"/>
                        </a:rPr>
                        <a:t>2b</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825"/>
                        </a:spcBef>
                      </a:pPr>
                      <a:r>
                        <a:rPr sz="2600" spc="25" dirty="0">
                          <a:solidFill>
                            <a:srgbClr val="FFFFFF"/>
                          </a:solidFill>
                          <a:latin typeface="Courier New"/>
                          <a:cs typeface="Courier New"/>
                        </a:rPr>
                        <a:t>28</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825"/>
                        </a:spcBef>
                      </a:pPr>
                      <a:r>
                        <a:rPr sz="2600" spc="25" dirty="0">
                          <a:solidFill>
                            <a:srgbClr val="FFFFFF"/>
                          </a:solidFill>
                          <a:latin typeface="Courier New"/>
                          <a:cs typeface="Courier New"/>
                        </a:rPr>
                        <a:t>ab</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marR="104775" algn="r">
                        <a:lnSpc>
                          <a:spcPct val="100000"/>
                        </a:lnSpc>
                        <a:spcBef>
                          <a:spcPts val="825"/>
                        </a:spcBef>
                      </a:pPr>
                      <a:r>
                        <a:rPr sz="2600" spc="25" dirty="0">
                          <a:solidFill>
                            <a:srgbClr val="FFFFFF"/>
                          </a:solidFill>
                          <a:latin typeface="Courier New"/>
                          <a:cs typeface="Courier New"/>
                        </a:rPr>
                        <a:t>09</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extLst>
                  <a:ext uri="{0D108BD9-81ED-4DB2-BD59-A6C34878D82A}">
                    <a16:rowId xmlns:a16="http://schemas.microsoft.com/office/drawing/2014/main" val="10000"/>
                  </a:ext>
                </a:extLst>
              </a:tr>
              <a:tr h="622649">
                <a:tc>
                  <a:txBody>
                    <a:bodyPr/>
                    <a:lstStyle/>
                    <a:p>
                      <a:pPr algn="ctr">
                        <a:lnSpc>
                          <a:spcPct val="100000"/>
                        </a:lnSpc>
                        <a:spcBef>
                          <a:spcPts val="825"/>
                        </a:spcBef>
                      </a:pPr>
                      <a:r>
                        <a:rPr sz="2600" spc="25" dirty="0">
                          <a:solidFill>
                            <a:srgbClr val="FFFFFF"/>
                          </a:solidFill>
                          <a:latin typeface="Courier New"/>
                          <a:cs typeface="Courier New"/>
                        </a:rPr>
                        <a:t>7e</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825"/>
                        </a:spcBef>
                      </a:pPr>
                      <a:r>
                        <a:rPr sz="2600" spc="25" dirty="0">
                          <a:solidFill>
                            <a:srgbClr val="FFFFFF"/>
                          </a:solidFill>
                          <a:latin typeface="Courier New"/>
                          <a:cs typeface="Courier New"/>
                        </a:rPr>
                        <a:t>ae</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825"/>
                        </a:spcBef>
                      </a:pPr>
                      <a:r>
                        <a:rPr sz="2600" spc="25" dirty="0">
                          <a:solidFill>
                            <a:srgbClr val="FFFFFF"/>
                          </a:solidFill>
                          <a:latin typeface="Courier New"/>
                          <a:cs typeface="Courier New"/>
                        </a:rPr>
                        <a:t>f7</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marR="104775" algn="r">
                        <a:lnSpc>
                          <a:spcPct val="100000"/>
                        </a:lnSpc>
                        <a:spcBef>
                          <a:spcPts val="825"/>
                        </a:spcBef>
                      </a:pPr>
                      <a:r>
                        <a:rPr sz="2600" spc="25" dirty="0">
                          <a:solidFill>
                            <a:srgbClr val="FFFFFF"/>
                          </a:solidFill>
                          <a:latin typeface="Courier New"/>
                          <a:cs typeface="Courier New"/>
                        </a:rPr>
                        <a:t>cf</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extLst>
                  <a:ext uri="{0D108BD9-81ED-4DB2-BD59-A6C34878D82A}">
                    <a16:rowId xmlns:a16="http://schemas.microsoft.com/office/drawing/2014/main" val="10001"/>
                  </a:ext>
                </a:extLst>
              </a:tr>
              <a:tr h="622649">
                <a:tc>
                  <a:txBody>
                    <a:bodyPr/>
                    <a:lstStyle/>
                    <a:p>
                      <a:pPr algn="ctr">
                        <a:lnSpc>
                          <a:spcPct val="100000"/>
                        </a:lnSpc>
                        <a:spcBef>
                          <a:spcPts val="825"/>
                        </a:spcBef>
                      </a:pPr>
                      <a:r>
                        <a:rPr sz="2600" spc="25" dirty="0">
                          <a:solidFill>
                            <a:srgbClr val="FFFFFF"/>
                          </a:solidFill>
                          <a:latin typeface="Courier New"/>
                          <a:cs typeface="Courier New"/>
                        </a:rPr>
                        <a:t>15</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825"/>
                        </a:spcBef>
                      </a:pPr>
                      <a:r>
                        <a:rPr sz="2600" spc="25" dirty="0">
                          <a:solidFill>
                            <a:srgbClr val="FFFFFF"/>
                          </a:solidFill>
                          <a:latin typeface="Courier New"/>
                          <a:cs typeface="Courier New"/>
                        </a:rPr>
                        <a:t>d2</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825"/>
                        </a:spcBef>
                      </a:pPr>
                      <a:r>
                        <a:rPr sz="2600" spc="25" dirty="0">
                          <a:solidFill>
                            <a:srgbClr val="FFFFFF"/>
                          </a:solidFill>
                          <a:latin typeface="Courier New"/>
                          <a:cs typeface="Courier New"/>
                        </a:rPr>
                        <a:t>15</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marR="104775" algn="r">
                        <a:lnSpc>
                          <a:spcPct val="100000"/>
                        </a:lnSpc>
                        <a:spcBef>
                          <a:spcPts val="825"/>
                        </a:spcBef>
                      </a:pPr>
                      <a:r>
                        <a:rPr sz="2600" spc="25" dirty="0">
                          <a:solidFill>
                            <a:srgbClr val="FFFFFF"/>
                          </a:solidFill>
                          <a:latin typeface="Courier New"/>
                          <a:cs typeface="Courier New"/>
                        </a:rPr>
                        <a:t>4f</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extLst>
                  <a:ext uri="{0D108BD9-81ED-4DB2-BD59-A6C34878D82A}">
                    <a16:rowId xmlns:a16="http://schemas.microsoft.com/office/drawing/2014/main" val="10002"/>
                  </a:ext>
                </a:extLst>
              </a:tr>
              <a:tr h="622650">
                <a:tc>
                  <a:txBody>
                    <a:bodyPr/>
                    <a:lstStyle/>
                    <a:p>
                      <a:pPr algn="ctr">
                        <a:lnSpc>
                          <a:spcPct val="100000"/>
                        </a:lnSpc>
                        <a:spcBef>
                          <a:spcPts val="825"/>
                        </a:spcBef>
                      </a:pPr>
                      <a:r>
                        <a:rPr sz="2600" spc="25" dirty="0">
                          <a:solidFill>
                            <a:srgbClr val="FFFFFF"/>
                          </a:solidFill>
                          <a:latin typeface="Courier New"/>
                          <a:cs typeface="Courier New"/>
                        </a:rPr>
                        <a:t>16</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825"/>
                        </a:spcBef>
                      </a:pPr>
                      <a:r>
                        <a:rPr sz="2600" spc="25" dirty="0">
                          <a:solidFill>
                            <a:srgbClr val="FFFFFF"/>
                          </a:solidFill>
                          <a:latin typeface="Courier New"/>
                          <a:cs typeface="Courier New"/>
                        </a:rPr>
                        <a:t>a6</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825"/>
                        </a:spcBef>
                      </a:pPr>
                      <a:r>
                        <a:rPr sz="2600" spc="25" dirty="0">
                          <a:solidFill>
                            <a:srgbClr val="FFFFFF"/>
                          </a:solidFill>
                          <a:latin typeface="Courier New"/>
                          <a:cs typeface="Courier New"/>
                        </a:rPr>
                        <a:t>88</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marR="104775" algn="r">
                        <a:lnSpc>
                          <a:spcPct val="100000"/>
                        </a:lnSpc>
                        <a:spcBef>
                          <a:spcPts val="825"/>
                        </a:spcBef>
                      </a:pPr>
                      <a:r>
                        <a:rPr sz="2600" spc="25" dirty="0">
                          <a:solidFill>
                            <a:srgbClr val="FFFFFF"/>
                          </a:solidFill>
                          <a:latin typeface="Courier New"/>
                          <a:cs typeface="Courier New"/>
                        </a:rPr>
                        <a:t>3c</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extLst>
                  <a:ext uri="{0D108BD9-81ED-4DB2-BD59-A6C34878D82A}">
                    <a16:rowId xmlns:a16="http://schemas.microsoft.com/office/drawing/2014/main" val="10003"/>
                  </a:ext>
                </a:extLst>
              </a:tr>
            </a:tbl>
          </a:graphicData>
        </a:graphic>
      </p:graphicFrame>
      <p:grpSp>
        <p:nvGrpSpPr>
          <p:cNvPr id="9" name="object 9"/>
          <p:cNvGrpSpPr/>
          <p:nvPr/>
        </p:nvGrpSpPr>
        <p:grpSpPr>
          <a:xfrm>
            <a:off x="3926582" y="3141265"/>
            <a:ext cx="2514600" cy="2491105"/>
            <a:chOff x="3926582" y="3141265"/>
            <a:chExt cx="2514600" cy="2491105"/>
          </a:xfrm>
        </p:grpSpPr>
        <p:sp>
          <p:nvSpPr>
            <p:cNvPr id="10" name="object 10"/>
            <p:cNvSpPr/>
            <p:nvPr/>
          </p:nvSpPr>
          <p:spPr>
            <a:xfrm>
              <a:off x="3926573" y="3141274"/>
              <a:ext cx="2514600" cy="2491105"/>
            </a:xfrm>
            <a:custGeom>
              <a:avLst/>
              <a:gdLst/>
              <a:ahLst/>
              <a:cxnLst/>
              <a:rect l="l" t="t" r="r" b="b"/>
              <a:pathLst>
                <a:path w="2514600" h="2491104">
                  <a:moveTo>
                    <a:pt x="2514536" y="0"/>
                  </a:moveTo>
                  <a:lnTo>
                    <a:pt x="1885899" y="0"/>
                  </a:lnTo>
                  <a:lnTo>
                    <a:pt x="1257274" y="0"/>
                  </a:lnTo>
                  <a:lnTo>
                    <a:pt x="628637" y="0"/>
                  </a:lnTo>
                  <a:lnTo>
                    <a:pt x="0" y="0"/>
                  </a:lnTo>
                  <a:lnTo>
                    <a:pt x="0" y="622642"/>
                  </a:lnTo>
                  <a:lnTo>
                    <a:pt x="0" y="1245298"/>
                  </a:lnTo>
                  <a:lnTo>
                    <a:pt x="0" y="1867941"/>
                  </a:lnTo>
                  <a:lnTo>
                    <a:pt x="0" y="2490597"/>
                  </a:lnTo>
                  <a:lnTo>
                    <a:pt x="628637" y="2490597"/>
                  </a:lnTo>
                  <a:lnTo>
                    <a:pt x="1257274" y="2490597"/>
                  </a:lnTo>
                  <a:lnTo>
                    <a:pt x="1885899" y="2490597"/>
                  </a:lnTo>
                  <a:lnTo>
                    <a:pt x="2514536" y="2490597"/>
                  </a:lnTo>
                  <a:lnTo>
                    <a:pt x="2514536" y="1867941"/>
                  </a:lnTo>
                  <a:lnTo>
                    <a:pt x="2514536" y="1245298"/>
                  </a:lnTo>
                  <a:lnTo>
                    <a:pt x="2514536" y="622642"/>
                  </a:lnTo>
                  <a:lnTo>
                    <a:pt x="2514536" y="0"/>
                  </a:lnTo>
                  <a:close/>
                </a:path>
              </a:pathLst>
            </a:custGeom>
            <a:solidFill>
              <a:srgbClr val="455C7A"/>
            </a:solidFill>
          </p:spPr>
          <p:txBody>
            <a:bodyPr wrap="square" lIns="0" tIns="0" rIns="0" bIns="0" rtlCol="0"/>
            <a:lstStyle/>
            <a:p>
              <a:endParaRPr/>
            </a:p>
          </p:txBody>
        </p:sp>
        <p:pic>
          <p:nvPicPr>
            <p:cNvPr id="11" name="object 11"/>
            <p:cNvPicPr/>
            <p:nvPr/>
          </p:nvPicPr>
          <p:blipFill>
            <a:blip r:embed="rId6" cstate="print"/>
            <a:stretch>
              <a:fillRect/>
            </a:stretch>
          </p:blipFill>
          <p:spPr>
            <a:xfrm>
              <a:off x="4031290" y="3308799"/>
              <a:ext cx="418835" cy="324597"/>
            </a:xfrm>
            <a:prstGeom prst="rect">
              <a:avLst/>
            </a:prstGeom>
          </p:spPr>
        </p:pic>
        <p:pic>
          <p:nvPicPr>
            <p:cNvPr id="12" name="object 12"/>
            <p:cNvPicPr/>
            <p:nvPr/>
          </p:nvPicPr>
          <p:blipFill>
            <a:blip r:embed="rId7" cstate="print"/>
            <a:stretch>
              <a:fillRect/>
            </a:stretch>
          </p:blipFill>
          <p:spPr>
            <a:xfrm>
              <a:off x="4659544" y="3319270"/>
              <a:ext cx="418835" cy="314126"/>
            </a:xfrm>
            <a:prstGeom prst="rect">
              <a:avLst/>
            </a:prstGeom>
          </p:spPr>
        </p:pic>
        <p:pic>
          <p:nvPicPr>
            <p:cNvPr id="13" name="object 13"/>
            <p:cNvPicPr/>
            <p:nvPr/>
          </p:nvPicPr>
          <p:blipFill>
            <a:blip r:embed="rId8" cstate="print"/>
            <a:stretch>
              <a:fillRect/>
            </a:stretch>
          </p:blipFill>
          <p:spPr>
            <a:xfrm>
              <a:off x="5287797" y="3308799"/>
              <a:ext cx="418835" cy="324597"/>
            </a:xfrm>
            <a:prstGeom prst="rect">
              <a:avLst/>
            </a:prstGeom>
          </p:spPr>
        </p:pic>
        <p:pic>
          <p:nvPicPr>
            <p:cNvPr id="14" name="object 14"/>
            <p:cNvPicPr/>
            <p:nvPr/>
          </p:nvPicPr>
          <p:blipFill>
            <a:blip r:embed="rId9" cstate="print"/>
            <a:stretch>
              <a:fillRect/>
            </a:stretch>
          </p:blipFill>
          <p:spPr>
            <a:xfrm>
              <a:off x="5916050" y="3319270"/>
              <a:ext cx="418835" cy="314126"/>
            </a:xfrm>
            <a:prstGeom prst="rect">
              <a:avLst/>
            </a:prstGeom>
          </p:spPr>
        </p:pic>
        <p:pic>
          <p:nvPicPr>
            <p:cNvPr id="15" name="object 15"/>
            <p:cNvPicPr/>
            <p:nvPr/>
          </p:nvPicPr>
          <p:blipFill>
            <a:blip r:embed="rId10" cstate="print"/>
            <a:stretch>
              <a:fillRect/>
            </a:stretch>
          </p:blipFill>
          <p:spPr>
            <a:xfrm>
              <a:off x="4031290" y="3947523"/>
              <a:ext cx="418835" cy="303655"/>
            </a:xfrm>
            <a:prstGeom prst="rect">
              <a:avLst/>
            </a:prstGeom>
          </p:spPr>
        </p:pic>
        <p:pic>
          <p:nvPicPr>
            <p:cNvPr id="16" name="object 16"/>
            <p:cNvPicPr/>
            <p:nvPr/>
          </p:nvPicPr>
          <p:blipFill>
            <a:blip r:embed="rId11" cstate="print"/>
            <a:stretch>
              <a:fillRect/>
            </a:stretch>
          </p:blipFill>
          <p:spPr>
            <a:xfrm>
              <a:off x="4659544" y="3999878"/>
              <a:ext cx="418835" cy="251301"/>
            </a:xfrm>
            <a:prstGeom prst="rect">
              <a:avLst/>
            </a:prstGeom>
          </p:spPr>
        </p:pic>
        <p:pic>
          <p:nvPicPr>
            <p:cNvPr id="17" name="object 17"/>
            <p:cNvPicPr/>
            <p:nvPr/>
          </p:nvPicPr>
          <p:blipFill>
            <a:blip r:embed="rId12" cstate="print"/>
            <a:stretch>
              <a:fillRect/>
            </a:stretch>
          </p:blipFill>
          <p:spPr>
            <a:xfrm>
              <a:off x="5298268" y="3937052"/>
              <a:ext cx="408364" cy="314126"/>
            </a:xfrm>
            <a:prstGeom prst="rect">
              <a:avLst/>
            </a:prstGeom>
          </p:spPr>
        </p:pic>
        <p:pic>
          <p:nvPicPr>
            <p:cNvPr id="18" name="object 18"/>
            <p:cNvPicPr/>
            <p:nvPr/>
          </p:nvPicPr>
          <p:blipFill>
            <a:blip r:embed="rId13" cstate="print"/>
            <a:stretch>
              <a:fillRect/>
            </a:stretch>
          </p:blipFill>
          <p:spPr>
            <a:xfrm>
              <a:off x="5926521" y="3937052"/>
              <a:ext cx="408364" cy="314126"/>
            </a:xfrm>
            <a:prstGeom prst="rect">
              <a:avLst/>
            </a:prstGeom>
          </p:spPr>
        </p:pic>
        <p:pic>
          <p:nvPicPr>
            <p:cNvPr id="19" name="object 19"/>
            <p:cNvPicPr/>
            <p:nvPr/>
          </p:nvPicPr>
          <p:blipFill>
            <a:blip r:embed="rId14" cstate="print"/>
            <a:stretch>
              <a:fillRect/>
            </a:stretch>
          </p:blipFill>
          <p:spPr>
            <a:xfrm>
              <a:off x="4041761" y="4565306"/>
              <a:ext cx="408364" cy="303655"/>
            </a:xfrm>
            <a:prstGeom prst="rect">
              <a:avLst/>
            </a:prstGeom>
          </p:spPr>
        </p:pic>
        <p:pic>
          <p:nvPicPr>
            <p:cNvPr id="20" name="object 20"/>
            <p:cNvPicPr/>
            <p:nvPr/>
          </p:nvPicPr>
          <p:blipFill>
            <a:blip r:embed="rId15" cstate="print"/>
            <a:stretch>
              <a:fillRect/>
            </a:stretch>
          </p:blipFill>
          <p:spPr>
            <a:xfrm>
              <a:off x="4659544" y="4554835"/>
              <a:ext cx="408364" cy="314126"/>
            </a:xfrm>
            <a:prstGeom prst="rect">
              <a:avLst/>
            </a:prstGeom>
          </p:spPr>
        </p:pic>
        <p:pic>
          <p:nvPicPr>
            <p:cNvPr id="21" name="object 21"/>
            <p:cNvPicPr/>
            <p:nvPr/>
          </p:nvPicPr>
          <p:blipFill>
            <a:blip r:embed="rId16" cstate="print"/>
            <a:stretch>
              <a:fillRect/>
            </a:stretch>
          </p:blipFill>
          <p:spPr>
            <a:xfrm>
              <a:off x="5298268" y="4565306"/>
              <a:ext cx="408364" cy="303655"/>
            </a:xfrm>
            <a:prstGeom prst="rect">
              <a:avLst/>
            </a:prstGeom>
          </p:spPr>
        </p:pic>
        <p:pic>
          <p:nvPicPr>
            <p:cNvPr id="22" name="object 22"/>
            <p:cNvPicPr/>
            <p:nvPr/>
          </p:nvPicPr>
          <p:blipFill>
            <a:blip r:embed="rId17" cstate="print"/>
            <a:stretch>
              <a:fillRect/>
            </a:stretch>
          </p:blipFill>
          <p:spPr>
            <a:xfrm>
              <a:off x="5916050" y="4554835"/>
              <a:ext cx="418835" cy="314126"/>
            </a:xfrm>
            <a:prstGeom prst="rect">
              <a:avLst/>
            </a:prstGeom>
          </p:spPr>
        </p:pic>
        <p:pic>
          <p:nvPicPr>
            <p:cNvPr id="23" name="object 23"/>
            <p:cNvPicPr/>
            <p:nvPr/>
          </p:nvPicPr>
          <p:blipFill>
            <a:blip r:embed="rId18" cstate="print"/>
            <a:stretch>
              <a:fillRect/>
            </a:stretch>
          </p:blipFill>
          <p:spPr>
            <a:xfrm>
              <a:off x="4041761" y="5183088"/>
              <a:ext cx="408364" cy="314126"/>
            </a:xfrm>
            <a:prstGeom prst="rect">
              <a:avLst/>
            </a:prstGeom>
          </p:spPr>
        </p:pic>
        <p:pic>
          <p:nvPicPr>
            <p:cNvPr id="24" name="object 24"/>
            <p:cNvPicPr/>
            <p:nvPr/>
          </p:nvPicPr>
          <p:blipFill>
            <a:blip r:embed="rId19" cstate="print"/>
            <a:stretch>
              <a:fillRect/>
            </a:stretch>
          </p:blipFill>
          <p:spPr>
            <a:xfrm>
              <a:off x="4659544" y="5183088"/>
              <a:ext cx="418835" cy="314126"/>
            </a:xfrm>
            <a:prstGeom prst="rect">
              <a:avLst/>
            </a:prstGeom>
          </p:spPr>
        </p:pic>
        <p:pic>
          <p:nvPicPr>
            <p:cNvPr id="25" name="object 25"/>
            <p:cNvPicPr/>
            <p:nvPr/>
          </p:nvPicPr>
          <p:blipFill>
            <a:blip r:embed="rId20" cstate="print"/>
            <a:stretch>
              <a:fillRect/>
            </a:stretch>
          </p:blipFill>
          <p:spPr>
            <a:xfrm>
              <a:off x="5287797" y="5183088"/>
              <a:ext cx="418835" cy="314126"/>
            </a:xfrm>
            <a:prstGeom prst="rect">
              <a:avLst/>
            </a:prstGeom>
          </p:spPr>
        </p:pic>
        <p:pic>
          <p:nvPicPr>
            <p:cNvPr id="26" name="object 26"/>
            <p:cNvPicPr/>
            <p:nvPr/>
          </p:nvPicPr>
          <p:blipFill>
            <a:blip r:embed="rId21" cstate="print"/>
            <a:stretch>
              <a:fillRect/>
            </a:stretch>
          </p:blipFill>
          <p:spPr>
            <a:xfrm>
              <a:off x="5916050" y="5183088"/>
              <a:ext cx="418835" cy="314126"/>
            </a:xfrm>
            <a:prstGeom prst="rect">
              <a:avLst/>
            </a:prstGeom>
          </p:spPr>
        </p:pic>
      </p:grpSp>
      <p:graphicFrame>
        <p:nvGraphicFramePr>
          <p:cNvPr id="27" name="object 27"/>
          <p:cNvGraphicFramePr>
            <a:graphicFrameLocks noGrp="1"/>
          </p:cNvGraphicFramePr>
          <p:nvPr/>
        </p:nvGraphicFramePr>
        <p:xfrm>
          <a:off x="6605820" y="3139957"/>
          <a:ext cx="2514600" cy="2490597"/>
        </p:xfrm>
        <a:graphic>
          <a:graphicData uri="http://schemas.openxmlformats.org/drawingml/2006/table">
            <a:tbl>
              <a:tblPr firstRow="1" bandRow="1">
                <a:tableStyleId>{2D5ABB26-0587-4C30-8999-92F81FD0307C}</a:tableStyleId>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622649">
                <a:tc>
                  <a:txBody>
                    <a:bodyPr/>
                    <a:lstStyle/>
                    <a:p>
                      <a:pPr>
                        <a:lnSpc>
                          <a:spcPct val="100000"/>
                        </a:lnSpc>
                      </a:pPr>
                      <a:endParaRPr sz="3400">
                        <a:latin typeface="Times New Roman"/>
                        <a:cs typeface="Times New Roman"/>
                      </a:endParaRPr>
                    </a:p>
                  </a:txBody>
                  <a:tcPr marL="0" marR="0" marT="0" marB="0">
                    <a:lnL w="3175">
                      <a:solidFill>
                        <a:srgbClr val="3B3B3B"/>
                      </a:solidFill>
                      <a:prstDash val="solid"/>
                    </a:lnL>
                    <a:lnR w="3175">
                      <a:solidFill>
                        <a:srgbClr val="FBFBFB"/>
                      </a:solidFill>
                      <a:prstDash val="solid"/>
                    </a:lnR>
                    <a:lnT w="3175">
                      <a:solidFill>
                        <a:srgbClr val="3B3B3B"/>
                      </a:solidFill>
                      <a:prstDash val="solid"/>
                    </a:lnT>
                    <a:lnB w="3175">
                      <a:solidFill>
                        <a:srgbClr val="FBFBF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3B3B3B"/>
                      </a:solidFill>
                      <a:prstDash val="solid"/>
                    </a:lnT>
                    <a:lnB w="3175">
                      <a:solidFill>
                        <a:srgbClr val="FBFBF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3B3B3B"/>
                      </a:solidFill>
                      <a:prstDash val="solid"/>
                    </a:lnT>
                    <a:lnB w="3175">
                      <a:solidFill>
                        <a:srgbClr val="FBFBF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3B3B3B"/>
                      </a:solidFill>
                      <a:prstDash val="solid"/>
                    </a:lnR>
                    <a:lnT w="3175">
                      <a:solidFill>
                        <a:srgbClr val="3B3B3B"/>
                      </a:solidFill>
                      <a:prstDash val="solid"/>
                    </a:lnT>
                    <a:lnB w="3175">
                      <a:solidFill>
                        <a:srgbClr val="FBFBFB"/>
                      </a:solidFill>
                      <a:prstDash val="solid"/>
                    </a:lnB>
                    <a:solidFill>
                      <a:srgbClr val="808785"/>
                    </a:solidFill>
                  </a:tcPr>
                </a:tc>
                <a:extLst>
                  <a:ext uri="{0D108BD9-81ED-4DB2-BD59-A6C34878D82A}">
                    <a16:rowId xmlns:a16="http://schemas.microsoft.com/office/drawing/2014/main" val="10000"/>
                  </a:ext>
                </a:extLst>
              </a:tr>
              <a:tr h="622649">
                <a:tc>
                  <a:txBody>
                    <a:bodyPr/>
                    <a:lstStyle/>
                    <a:p>
                      <a:pPr>
                        <a:lnSpc>
                          <a:spcPct val="100000"/>
                        </a:lnSpc>
                      </a:pPr>
                      <a:endParaRPr sz="3400">
                        <a:latin typeface="Times New Roman"/>
                        <a:cs typeface="Times New Roman"/>
                      </a:endParaRPr>
                    </a:p>
                  </a:txBody>
                  <a:tcPr marL="0" marR="0" marT="0" marB="0">
                    <a:lnL w="3175">
                      <a:solidFill>
                        <a:srgbClr val="3B3B3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3B3B3B"/>
                      </a:solidFill>
                      <a:prstDash val="solid"/>
                    </a:lnR>
                    <a:lnT w="3175">
                      <a:solidFill>
                        <a:srgbClr val="FBFBFB"/>
                      </a:solidFill>
                      <a:prstDash val="solid"/>
                    </a:lnT>
                    <a:lnB w="3175">
                      <a:solidFill>
                        <a:srgbClr val="FBFBFB"/>
                      </a:solidFill>
                      <a:prstDash val="solid"/>
                    </a:lnB>
                    <a:solidFill>
                      <a:srgbClr val="808785"/>
                    </a:solidFill>
                  </a:tcPr>
                </a:tc>
                <a:extLst>
                  <a:ext uri="{0D108BD9-81ED-4DB2-BD59-A6C34878D82A}">
                    <a16:rowId xmlns:a16="http://schemas.microsoft.com/office/drawing/2014/main" val="10001"/>
                  </a:ext>
                </a:extLst>
              </a:tr>
              <a:tr h="622649">
                <a:tc>
                  <a:txBody>
                    <a:bodyPr/>
                    <a:lstStyle/>
                    <a:p>
                      <a:pPr>
                        <a:lnSpc>
                          <a:spcPct val="100000"/>
                        </a:lnSpc>
                      </a:pPr>
                      <a:endParaRPr sz="3400">
                        <a:latin typeface="Times New Roman"/>
                        <a:cs typeface="Times New Roman"/>
                      </a:endParaRPr>
                    </a:p>
                  </a:txBody>
                  <a:tcPr marL="0" marR="0" marT="0" marB="0">
                    <a:lnL w="3175">
                      <a:solidFill>
                        <a:srgbClr val="3B3B3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3B3B3B"/>
                      </a:solidFill>
                      <a:prstDash val="solid"/>
                    </a:lnR>
                    <a:lnT w="3175">
                      <a:solidFill>
                        <a:srgbClr val="FBFBFB"/>
                      </a:solidFill>
                      <a:prstDash val="solid"/>
                    </a:lnT>
                    <a:lnB w="3175">
                      <a:solidFill>
                        <a:srgbClr val="FBFBFB"/>
                      </a:solidFill>
                      <a:prstDash val="solid"/>
                    </a:lnB>
                    <a:solidFill>
                      <a:srgbClr val="808785"/>
                    </a:solidFill>
                  </a:tcPr>
                </a:tc>
                <a:extLst>
                  <a:ext uri="{0D108BD9-81ED-4DB2-BD59-A6C34878D82A}">
                    <a16:rowId xmlns:a16="http://schemas.microsoft.com/office/drawing/2014/main" val="10002"/>
                  </a:ext>
                </a:extLst>
              </a:tr>
              <a:tr h="622650">
                <a:tc>
                  <a:txBody>
                    <a:bodyPr/>
                    <a:lstStyle/>
                    <a:p>
                      <a:pPr>
                        <a:lnSpc>
                          <a:spcPct val="100000"/>
                        </a:lnSpc>
                      </a:pPr>
                      <a:endParaRPr sz="3400">
                        <a:latin typeface="Times New Roman"/>
                        <a:cs typeface="Times New Roman"/>
                      </a:endParaRPr>
                    </a:p>
                  </a:txBody>
                  <a:tcPr marL="0" marR="0" marT="0" marB="0">
                    <a:lnL w="3175">
                      <a:solidFill>
                        <a:srgbClr val="3B3B3B"/>
                      </a:solidFill>
                      <a:prstDash val="solid"/>
                    </a:lnL>
                    <a:lnR w="3175">
                      <a:solidFill>
                        <a:srgbClr val="FBFBFB"/>
                      </a:solidFill>
                      <a:prstDash val="solid"/>
                    </a:lnR>
                    <a:lnT w="3175">
                      <a:solidFill>
                        <a:srgbClr val="FBFBFB"/>
                      </a:solidFill>
                      <a:prstDash val="solid"/>
                    </a:lnT>
                    <a:lnB w="3175">
                      <a:solidFill>
                        <a:srgbClr val="3B3B3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3B3B3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3B3B3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3B3B3B"/>
                      </a:solidFill>
                      <a:prstDash val="solid"/>
                    </a:lnR>
                    <a:lnT w="3175">
                      <a:solidFill>
                        <a:srgbClr val="FBFBFB"/>
                      </a:solidFill>
                      <a:prstDash val="solid"/>
                    </a:lnT>
                    <a:lnB w="3175">
                      <a:solidFill>
                        <a:srgbClr val="3B3B3B"/>
                      </a:solidFill>
                      <a:prstDash val="solid"/>
                    </a:lnB>
                    <a:solidFill>
                      <a:srgbClr val="808785"/>
                    </a:solidFill>
                  </a:tcPr>
                </a:tc>
                <a:extLst>
                  <a:ext uri="{0D108BD9-81ED-4DB2-BD59-A6C34878D82A}">
                    <a16:rowId xmlns:a16="http://schemas.microsoft.com/office/drawing/2014/main" val="10003"/>
                  </a:ext>
                </a:extLst>
              </a:tr>
            </a:tbl>
          </a:graphicData>
        </a:graphic>
      </p:graphicFrame>
      <p:graphicFrame>
        <p:nvGraphicFramePr>
          <p:cNvPr id="28" name="object 28"/>
          <p:cNvGraphicFramePr>
            <a:graphicFrameLocks noGrp="1"/>
          </p:cNvGraphicFramePr>
          <p:nvPr/>
        </p:nvGraphicFramePr>
        <p:xfrm>
          <a:off x="9275895" y="3139957"/>
          <a:ext cx="2514600" cy="2490597"/>
        </p:xfrm>
        <a:graphic>
          <a:graphicData uri="http://schemas.openxmlformats.org/drawingml/2006/table">
            <a:tbl>
              <a:tblPr firstRow="1" bandRow="1">
                <a:tableStyleId>{2D5ABB26-0587-4C30-8999-92F81FD0307C}</a:tableStyleId>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622649">
                <a:tc>
                  <a:txBody>
                    <a:bodyPr/>
                    <a:lstStyle/>
                    <a:p>
                      <a:pPr>
                        <a:lnSpc>
                          <a:spcPct val="100000"/>
                        </a:lnSpc>
                      </a:pPr>
                      <a:endParaRPr sz="3400">
                        <a:latin typeface="Times New Roman"/>
                        <a:cs typeface="Times New Roman"/>
                      </a:endParaRPr>
                    </a:p>
                  </a:txBody>
                  <a:tcPr marL="0" marR="0" marT="0" marB="0">
                    <a:lnL w="3175">
                      <a:solidFill>
                        <a:srgbClr val="3B3B3B"/>
                      </a:solidFill>
                      <a:prstDash val="solid"/>
                    </a:lnL>
                    <a:lnR w="3175">
                      <a:solidFill>
                        <a:srgbClr val="FBFBFB"/>
                      </a:solidFill>
                      <a:prstDash val="solid"/>
                    </a:lnR>
                    <a:lnT w="3175">
                      <a:solidFill>
                        <a:srgbClr val="3B3B3B"/>
                      </a:solidFill>
                      <a:prstDash val="solid"/>
                    </a:lnT>
                    <a:lnB w="3175">
                      <a:solidFill>
                        <a:srgbClr val="FBFBF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3B3B3B"/>
                      </a:solidFill>
                      <a:prstDash val="solid"/>
                    </a:lnT>
                    <a:lnB w="3175">
                      <a:solidFill>
                        <a:srgbClr val="FBFBF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3B3B3B"/>
                      </a:solidFill>
                      <a:prstDash val="solid"/>
                    </a:lnT>
                    <a:lnB w="3175">
                      <a:solidFill>
                        <a:srgbClr val="FBFBF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3B3B3B"/>
                      </a:solidFill>
                      <a:prstDash val="solid"/>
                    </a:lnR>
                    <a:lnT w="3175">
                      <a:solidFill>
                        <a:srgbClr val="3B3B3B"/>
                      </a:solidFill>
                      <a:prstDash val="solid"/>
                    </a:lnT>
                    <a:lnB w="3175">
                      <a:solidFill>
                        <a:srgbClr val="FBFBFB"/>
                      </a:solidFill>
                      <a:prstDash val="solid"/>
                    </a:lnB>
                    <a:solidFill>
                      <a:srgbClr val="808785"/>
                    </a:solidFill>
                  </a:tcPr>
                </a:tc>
                <a:extLst>
                  <a:ext uri="{0D108BD9-81ED-4DB2-BD59-A6C34878D82A}">
                    <a16:rowId xmlns:a16="http://schemas.microsoft.com/office/drawing/2014/main" val="10000"/>
                  </a:ext>
                </a:extLst>
              </a:tr>
              <a:tr h="622649">
                <a:tc>
                  <a:txBody>
                    <a:bodyPr/>
                    <a:lstStyle/>
                    <a:p>
                      <a:pPr>
                        <a:lnSpc>
                          <a:spcPct val="100000"/>
                        </a:lnSpc>
                      </a:pPr>
                      <a:endParaRPr sz="3400">
                        <a:latin typeface="Times New Roman"/>
                        <a:cs typeface="Times New Roman"/>
                      </a:endParaRPr>
                    </a:p>
                  </a:txBody>
                  <a:tcPr marL="0" marR="0" marT="0" marB="0">
                    <a:lnL w="3175">
                      <a:solidFill>
                        <a:srgbClr val="3B3B3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3B3B3B"/>
                      </a:solidFill>
                      <a:prstDash val="solid"/>
                    </a:lnR>
                    <a:lnT w="3175">
                      <a:solidFill>
                        <a:srgbClr val="FBFBFB"/>
                      </a:solidFill>
                      <a:prstDash val="solid"/>
                    </a:lnT>
                    <a:lnB w="3175">
                      <a:solidFill>
                        <a:srgbClr val="FBFBFB"/>
                      </a:solidFill>
                      <a:prstDash val="solid"/>
                    </a:lnB>
                    <a:solidFill>
                      <a:srgbClr val="808785"/>
                    </a:solidFill>
                  </a:tcPr>
                </a:tc>
                <a:extLst>
                  <a:ext uri="{0D108BD9-81ED-4DB2-BD59-A6C34878D82A}">
                    <a16:rowId xmlns:a16="http://schemas.microsoft.com/office/drawing/2014/main" val="10001"/>
                  </a:ext>
                </a:extLst>
              </a:tr>
              <a:tr h="622649">
                <a:tc>
                  <a:txBody>
                    <a:bodyPr/>
                    <a:lstStyle/>
                    <a:p>
                      <a:pPr>
                        <a:lnSpc>
                          <a:spcPct val="100000"/>
                        </a:lnSpc>
                      </a:pPr>
                      <a:endParaRPr sz="3400">
                        <a:latin typeface="Times New Roman"/>
                        <a:cs typeface="Times New Roman"/>
                      </a:endParaRPr>
                    </a:p>
                  </a:txBody>
                  <a:tcPr marL="0" marR="0" marT="0" marB="0">
                    <a:lnL w="3175">
                      <a:solidFill>
                        <a:srgbClr val="3B3B3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3B3B3B"/>
                      </a:solidFill>
                      <a:prstDash val="solid"/>
                    </a:lnR>
                    <a:lnT w="3175">
                      <a:solidFill>
                        <a:srgbClr val="FBFBFB"/>
                      </a:solidFill>
                      <a:prstDash val="solid"/>
                    </a:lnT>
                    <a:lnB w="3175">
                      <a:solidFill>
                        <a:srgbClr val="FBFBFB"/>
                      </a:solidFill>
                      <a:prstDash val="solid"/>
                    </a:lnB>
                    <a:solidFill>
                      <a:srgbClr val="808785"/>
                    </a:solidFill>
                  </a:tcPr>
                </a:tc>
                <a:extLst>
                  <a:ext uri="{0D108BD9-81ED-4DB2-BD59-A6C34878D82A}">
                    <a16:rowId xmlns:a16="http://schemas.microsoft.com/office/drawing/2014/main" val="10002"/>
                  </a:ext>
                </a:extLst>
              </a:tr>
              <a:tr h="622650">
                <a:tc>
                  <a:txBody>
                    <a:bodyPr/>
                    <a:lstStyle/>
                    <a:p>
                      <a:pPr>
                        <a:lnSpc>
                          <a:spcPct val="100000"/>
                        </a:lnSpc>
                      </a:pPr>
                      <a:endParaRPr sz="3400">
                        <a:latin typeface="Times New Roman"/>
                        <a:cs typeface="Times New Roman"/>
                      </a:endParaRPr>
                    </a:p>
                  </a:txBody>
                  <a:tcPr marL="0" marR="0" marT="0" marB="0">
                    <a:lnL w="3175">
                      <a:solidFill>
                        <a:srgbClr val="3B3B3B"/>
                      </a:solidFill>
                      <a:prstDash val="solid"/>
                    </a:lnL>
                    <a:lnR w="3175">
                      <a:solidFill>
                        <a:srgbClr val="FBFBFB"/>
                      </a:solidFill>
                      <a:prstDash val="solid"/>
                    </a:lnR>
                    <a:lnT w="3175">
                      <a:solidFill>
                        <a:srgbClr val="FBFBFB"/>
                      </a:solidFill>
                      <a:prstDash val="solid"/>
                    </a:lnT>
                    <a:lnB w="3175">
                      <a:solidFill>
                        <a:srgbClr val="3B3B3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3B3B3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3B3B3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3B3B3B"/>
                      </a:solidFill>
                      <a:prstDash val="solid"/>
                    </a:lnR>
                    <a:lnT w="3175">
                      <a:solidFill>
                        <a:srgbClr val="FBFBFB"/>
                      </a:solidFill>
                      <a:prstDash val="solid"/>
                    </a:lnT>
                    <a:lnB w="3175">
                      <a:solidFill>
                        <a:srgbClr val="3B3B3B"/>
                      </a:solidFill>
                      <a:prstDash val="solid"/>
                    </a:lnB>
                    <a:solidFill>
                      <a:srgbClr val="808785"/>
                    </a:solidFill>
                  </a:tcPr>
                </a:tc>
                <a:extLst>
                  <a:ext uri="{0D108BD9-81ED-4DB2-BD59-A6C34878D82A}">
                    <a16:rowId xmlns:a16="http://schemas.microsoft.com/office/drawing/2014/main" val="10003"/>
                  </a:ext>
                </a:extLst>
              </a:tr>
            </a:tbl>
          </a:graphicData>
        </a:graphic>
      </p:graphicFrame>
      <p:graphicFrame>
        <p:nvGraphicFramePr>
          <p:cNvPr id="29" name="object 29"/>
          <p:cNvGraphicFramePr>
            <a:graphicFrameLocks noGrp="1"/>
          </p:cNvGraphicFramePr>
          <p:nvPr/>
        </p:nvGraphicFramePr>
        <p:xfrm>
          <a:off x="13663197" y="3139957"/>
          <a:ext cx="2514600" cy="2490597"/>
        </p:xfrm>
        <a:graphic>
          <a:graphicData uri="http://schemas.openxmlformats.org/drawingml/2006/table">
            <a:tbl>
              <a:tblPr firstRow="1" bandRow="1">
                <a:tableStyleId>{2D5ABB26-0587-4C30-8999-92F81FD0307C}</a:tableStyleId>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622649">
                <a:tc>
                  <a:txBody>
                    <a:bodyPr/>
                    <a:lstStyle/>
                    <a:p>
                      <a:pPr>
                        <a:lnSpc>
                          <a:spcPct val="100000"/>
                        </a:lnSpc>
                      </a:pPr>
                      <a:endParaRPr sz="3400">
                        <a:latin typeface="Times New Roman"/>
                        <a:cs typeface="Times New Roman"/>
                      </a:endParaRPr>
                    </a:p>
                  </a:txBody>
                  <a:tcPr marL="0" marR="0" marT="0" marB="0">
                    <a:lnL w="3175">
                      <a:solidFill>
                        <a:srgbClr val="3B3B3B"/>
                      </a:solidFill>
                      <a:prstDash val="solid"/>
                    </a:lnL>
                    <a:lnR w="3175">
                      <a:solidFill>
                        <a:srgbClr val="FBFBFB"/>
                      </a:solidFill>
                      <a:prstDash val="solid"/>
                    </a:lnR>
                    <a:lnT w="3175">
                      <a:solidFill>
                        <a:srgbClr val="3B3B3B"/>
                      </a:solidFill>
                      <a:prstDash val="solid"/>
                    </a:lnT>
                    <a:lnB w="3175">
                      <a:solidFill>
                        <a:srgbClr val="FBFBF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3B3B3B"/>
                      </a:solidFill>
                      <a:prstDash val="solid"/>
                    </a:lnT>
                    <a:lnB w="3175">
                      <a:solidFill>
                        <a:srgbClr val="FBFBF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3B3B3B"/>
                      </a:solidFill>
                      <a:prstDash val="solid"/>
                    </a:lnT>
                    <a:lnB w="3175">
                      <a:solidFill>
                        <a:srgbClr val="FBFBF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3B3B3B"/>
                      </a:solidFill>
                      <a:prstDash val="solid"/>
                    </a:lnR>
                    <a:lnT w="3175">
                      <a:solidFill>
                        <a:srgbClr val="3B3B3B"/>
                      </a:solidFill>
                      <a:prstDash val="solid"/>
                    </a:lnT>
                    <a:lnB w="3175">
                      <a:solidFill>
                        <a:srgbClr val="FBFBFB"/>
                      </a:solidFill>
                      <a:prstDash val="solid"/>
                    </a:lnB>
                    <a:solidFill>
                      <a:srgbClr val="808785"/>
                    </a:solidFill>
                  </a:tcPr>
                </a:tc>
                <a:extLst>
                  <a:ext uri="{0D108BD9-81ED-4DB2-BD59-A6C34878D82A}">
                    <a16:rowId xmlns:a16="http://schemas.microsoft.com/office/drawing/2014/main" val="10000"/>
                  </a:ext>
                </a:extLst>
              </a:tr>
              <a:tr h="622649">
                <a:tc>
                  <a:txBody>
                    <a:bodyPr/>
                    <a:lstStyle/>
                    <a:p>
                      <a:pPr>
                        <a:lnSpc>
                          <a:spcPct val="100000"/>
                        </a:lnSpc>
                      </a:pPr>
                      <a:endParaRPr sz="3400">
                        <a:latin typeface="Times New Roman"/>
                        <a:cs typeface="Times New Roman"/>
                      </a:endParaRPr>
                    </a:p>
                  </a:txBody>
                  <a:tcPr marL="0" marR="0" marT="0" marB="0">
                    <a:lnL w="3175">
                      <a:solidFill>
                        <a:srgbClr val="3B3B3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3B3B3B"/>
                      </a:solidFill>
                      <a:prstDash val="solid"/>
                    </a:lnR>
                    <a:lnT w="3175">
                      <a:solidFill>
                        <a:srgbClr val="FBFBFB"/>
                      </a:solidFill>
                      <a:prstDash val="solid"/>
                    </a:lnT>
                    <a:lnB w="3175">
                      <a:solidFill>
                        <a:srgbClr val="FBFBFB"/>
                      </a:solidFill>
                      <a:prstDash val="solid"/>
                    </a:lnB>
                    <a:solidFill>
                      <a:srgbClr val="808785"/>
                    </a:solidFill>
                  </a:tcPr>
                </a:tc>
                <a:extLst>
                  <a:ext uri="{0D108BD9-81ED-4DB2-BD59-A6C34878D82A}">
                    <a16:rowId xmlns:a16="http://schemas.microsoft.com/office/drawing/2014/main" val="10001"/>
                  </a:ext>
                </a:extLst>
              </a:tr>
              <a:tr h="622649">
                <a:tc>
                  <a:txBody>
                    <a:bodyPr/>
                    <a:lstStyle/>
                    <a:p>
                      <a:pPr>
                        <a:lnSpc>
                          <a:spcPct val="100000"/>
                        </a:lnSpc>
                      </a:pPr>
                      <a:endParaRPr sz="3400">
                        <a:latin typeface="Times New Roman"/>
                        <a:cs typeface="Times New Roman"/>
                      </a:endParaRPr>
                    </a:p>
                  </a:txBody>
                  <a:tcPr marL="0" marR="0" marT="0" marB="0">
                    <a:lnL w="3175">
                      <a:solidFill>
                        <a:srgbClr val="3B3B3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3B3B3B"/>
                      </a:solidFill>
                      <a:prstDash val="solid"/>
                    </a:lnR>
                    <a:lnT w="3175">
                      <a:solidFill>
                        <a:srgbClr val="FBFBFB"/>
                      </a:solidFill>
                      <a:prstDash val="solid"/>
                    </a:lnT>
                    <a:lnB w="3175">
                      <a:solidFill>
                        <a:srgbClr val="FBFBFB"/>
                      </a:solidFill>
                      <a:prstDash val="solid"/>
                    </a:lnB>
                    <a:solidFill>
                      <a:srgbClr val="808785"/>
                    </a:solidFill>
                  </a:tcPr>
                </a:tc>
                <a:extLst>
                  <a:ext uri="{0D108BD9-81ED-4DB2-BD59-A6C34878D82A}">
                    <a16:rowId xmlns:a16="http://schemas.microsoft.com/office/drawing/2014/main" val="10002"/>
                  </a:ext>
                </a:extLst>
              </a:tr>
              <a:tr h="622650">
                <a:tc>
                  <a:txBody>
                    <a:bodyPr/>
                    <a:lstStyle/>
                    <a:p>
                      <a:pPr>
                        <a:lnSpc>
                          <a:spcPct val="100000"/>
                        </a:lnSpc>
                      </a:pPr>
                      <a:endParaRPr sz="3400">
                        <a:latin typeface="Times New Roman"/>
                        <a:cs typeface="Times New Roman"/>
                      </a:endParaRPr>
                    </a:p>
                  </a:txBody>
                  <a:tcPr marL="0" marR="0" marT="0" marB="0">
                    <a:lnL w="3175">
                      <a:solidFill>
                        <a:srgbClr val="3B3B3B"/>
                      </a:solidFill>
                      <a:prstDash val="solid"/>
                    </a:lnL>
                    <a:lnR w="3175">
                      <a:solidFill>
                        <a:srgbClr val="FBFBFB"/>
                      </a:solidFill>
                      <a:prstDash val="solid"/>
                    </a:lnR>
                    <a:lnT w="3175">
                      <a:solidFill>
                        <a:srgbClr val="FBFBFB"/>
                      </a:solidFill>
                      <a:prstDash val="solid"/>
                    </a:lnT>
                    <a:lnB w="3175">
                      <a:solidFill>
                        <a:srgbClr val="3B3B3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3B3B3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3B3B3B"/>
                      </a:solidFill>
                      <a:prstDash val="solid"/>
                    </a:lnB>
                    <a:solidFill>
                      <a:srgbClr val="808785"/>
                    </a:solidFill>
                  </a:tcPr>
                </a:tc>
                <a:tc>
                  <a:txBody>
                    <a:bodyPr/>
                    <a:lstStyle/>
                    <a:p>
                      <a:pPr>
                        <a:lnSpc>
                          <a:spcPct val="100000"/>
                        </a:lnSpc>
                      </a:pPr>
                      <a:endParaRPr sz="3400">
                        <a:latin typeface="Times New Roman"/>
                        <a:cs typeface="Times New Roman"/>
                      </a:endParaRPr>
                    </a:p>
                  </a:txBody>
                  <a:tcPr marL="0" marR="0" marT="0" marB="0">
                    <a:lnL w="3175">
                      <a:solidFill>
                        <a:srgbClr val="FBFBFB"/>
                      </a:solidFill>
                      <a:prstDash val="solid"/>
                    </a:lnL>
                    <a:lnR w="3175">
                      <a:solidFill>
                        <a:srgbClr val="3B3B3B"/>
                      </a:solidFill>
                      <a:prstDash val="solid"/>
                    </a:lnR>
                    <a:lnT w="3175">
                      <a:solidFill>
                        <a:srgbClr val="FBFBFB"/>
                      </a:solidFill>
                      <a:prstDash val="solid"/>
                    </a:lnT>
                    <a:lnB w="3175">
                      <a:solidFill>
                        <a:srgbClr val="3B3B3B"/>
                      </a:solidFill>
                      <a:prstDash val="solid"/>
                    </a:lnB>
                    <a:solidFill>
                      <a:srgbClr val="808785"/>
                    </a:solidFill>
                  </a:tcPr>
                </a:tc>
                <a:extLst>
                  <a:ext uri="{0D108BD9-81ED-4DB2-BD59-A6C34878D82A}">
                    <a16:rowId xmlns:a16="http://schemas.microsoft.com/office/drawing/2014/main" val="10003"/>
                  </a:ext>
                </a:extLst>
              </a:tr>
            </a:tbl>
          </a:graphicData>
        </a:graphic>
      </p:graphicFrame>
      <p:pic>
        <p:nvPicPr>
          <p:cNvPr id="30" name="object 30"/>
          <p:cNvPicPr/>
          <p:nvPr/>
        </p:nvPicPr>
        <p:blipFill>
          <a:blip r:embed="rId22" cstate="print"/>
          <a:stretch>
            <a:fillRect/>
          </a:stretch>
        </p:blipFill>
        <p:spPr>
          <a:xfrm>
            <a:off x="12512708" y="4481538"/>
            <a:ext cx="418835" cy="115179"/>
          </a:xfrm>
          <a:prstGeom prst="rect">
            <a:avLst/>
          </a:prstGeom>
        </p:spPr>
      </p:pic>
      <p:sp>
        <p:nvSpPr>
          <p:cNvPr id="31" name="object 31"/>
          <p:cNvSpPr txBox="1"/>
          <p:nvPr/>
        </p:nvSpPr>
        <p:spPr>
          <a:xfrm>
            <a:off x="12489171" y="4094695"/>
            <a:ext cx="465455" cy="553720"/>
          </a:xfrm>
          <a:prstGeom prst="rect">
            <a:avLst/>
          </a:prstGeom>
        </p:spPr>
        <p:txBody>
          <a:bodyPr vert="horz" wrap="square" lIns="0" tIns="13970" rIns="0" bIns="0" rtlCol="0">
            <a:spAutoFit/>
          </a:bodyPr>
          <a:lstStyle/>
          <a:p>
            <a:pPr marL="12700">
              <a:lnSpc>
                <a:spcPct val="100000"/>
              </a:lnSpc>
              <a:spcBef>
                <a:spcPts val="110"/>
              </a:spcBef>
            </a:pPr>
            <a:r>
              <a:rPr sz="3450" spc="640" dirty="0">
                <a:solidFill>
                  <a:srgbClr val="535353"/>
                </a:solidFill>
                <a:latin typeface="Tahoma"/>
                <a:cs typeface="Tahoma"/>
              </a:rPr>
              <a:t>…</a:t>
            </a:r>
            <a:endParaRPr sz="3450">
              <a:latin typeface="Tahoma"/>
              <a:cs typeface="Tahoma"/>
            </a:endParaRPr>
          </a:p>
        </p:txBody>
      </p:sp>
      <p:sp>
        <p:nvSpPr>
          <p:cNvPr id="56" name="object 56"/>
          <p:cNvSpPr txBox="1"/>
          <p:nvPr/>
        </p:nvSpPr>
        <p:spPr>
          <a:xfrm>
            <a:off x="10953416" y="6301153"/>
            <a:ext cx="6107430" cy="3904615"/>
          </a:xfrm>
          <a:prstGeom prst="rect">
            <a:avLst/>
          </a:prstGeom>
        </p:spPr>
        <p:txBody>
          <a:bodyPr vert="horz" wrap="square" lIns="0" tIns="5715" rIns="0" bIns="0" rtlCol="0">
            <a:spAutoFit/>
          </a:bodyPr>
          <a:lstStyle/>
          <a:p>
            <a:pPr marL="38100" marR="349885">
              <a:lnSpc>
                <a:spcPct val="101600"/>
              </a:lnSpc>
              <a:spcBef>
                <a:spcPts val="45"/>
              </a:spcBef>
            </a:pPr>
            <a:r>
              <a:rPr sz="3450" spc="190" dirty="0">
                <a:solidFill>
                  <a:srgbClr val="535353"/>
                </a:solidFill>
                <a:latin typeface="Tahoma"/>
                <a:cs typeface="Tahoma"/>
              </a:rPr>
              <a:t>Le </a:t>
            </a:r>
            <a:r>
              <a:rPr sz="3450" spc="90" dirty="0">
                <a:solidFill>
                  <a:srgbClr val="535353"/>
                </a:solidFill>
                <a:latin typeface="Tahoma"/>
                <a:cs typeface="Tahoma"/>
              </a:rPr>
              <a:t>parole </a:t>
            </a:r>
            <a:r>
              <a:rPr sz="3450" spc="55" dirty="0">
                <a:solidFill>
                  <a:srgbClr val="535353"/>
                </a:solidFill>
                <a:latin typeface="Tahoma"/>
                <a:cs typeface="Tahoma"/>
              </a:rPr>
              <a:t>in </a:t>
            </a:r>
            <a:r>
              <a:rPr sz="3450" spc="140" dirty="0">
                <a:solidFill>
                  <a:srgbClr val="535353"/>
                </a:solidFill>
                <a:latin typeface="Tahoma"/>
                <a:cs typeface="Tahoma"/>
              </a:rPr>
              <a:t>posizione </a:t>
            </a:r>
            <a:r>
              <a:rPr sz="3450" spc="145" dirty="0">
                <a:solidFill>
                  <a:srgbClr val="535353"/>
                </a:solidFill>
                <a:latin typeface="Tahoma"/>
                <a:cs typeface="Tahoma"/>
              </a:rPr>
              <a:t> </a:t>
            </a:r>
            <a:r>
              <a:rPr sz="3450" spc="85" dirty="0">
                <a:solidFill>
                  <a:srgbClr val="535353"/>
                </a:solidFill>
                <a:latin typeface="Tahoma"/>
                <a:cs typeface="Tahoma"/>
              </a:rPr>
              <a:t>multiplo</a:t>
            </a:r>
            <a:r>
              <a:rPr sz="3450" spc="-130" dirty="0">
                <a:solidFill>
                  <a:srgbClr val="535353"/>
                </a:solidFill>
                <a:latin typeface="Tahoma"/>
                <a:cs typeface="Tahoma"/>
              </a:rPr>
              <a:t> </a:t>
            </a:r>
            <a:r>
              <a:rPr sz="3450" spc="125" dirty="0">
                <a:solidFill>
                  <a:srgbClr val="535353"/>
                </a:solidFill>
                <a:latin typeface="Tahoma"/>
                <a:cs typeface="Tahoma"/>
              </a:rPr>
              <a:t>di</a:t>
            </a:r>
            <a:r>
              <a:rPr sz="3450" spc="-125" dirty="0">
                <a:solidFill>
                  <a:srgbClr val="535353"/>
                </a:solidFill>
                <a:latin typeface="Tahoma"/>
                <a:cs typeface="Tahoma"/>
              </a:rPr>
              <a:t> </a:t>
            </a:r>
            <a:r>
              <a:rPr sz="3450" spc="40" dirty="0">
                <a:solidFill>
                  <a:srgbClr val="535353"/>
                </a:solidFill>
                <a:latin typeface="Tahoma"/>
                <a:cs typeface="Tahoma"/>
              </a:rPr>
              <a:t>4</a:t>
            </a:r>
            <a:r>
              <a:rPr sz="3450" spc="-130" dirty="0">
                <a:solidFill>
                  <a:srgbClr val="535353"/>
                </a:solidFill>
                <a:latin typeface="Tahoma"/>
                <a:cs typeface="Tahoma"/>
              </a:rPr>
              <a:t> </a:t>
            </a:r>
            <a:r>
              <a:rPr sz="3450" spc="-55" dirty="0">
                <a:solidFill>
                  <a:srgbClr val="535353"/>
                </a:solidFill>
                <a:latin typeface="Tahoma"/>
                <a:cs typeface="Tahoma"/>
              </a:rPr>
              <a:t>(</a:t>
            </a:r>
            <a:r>
              <a:rPr sz="3450" i="1" spc="-55" dirty="0">
                <a:solidFill>
                  <a:srgbClr val="535353"/>
                </a:solidFill>
                <a:latin typeface="Arial"/>
                <a:cs typeface="Arial"/>
              </a:rPr>
              <a:t>w</a:t>
            </a:r>
            <a:r>
              <a:rPr sz="3450" spc="-82" baseline="-6038" dirty="0">
                <a:solidFill>
                  <a:srgbClr val="535353"/>
                </a:solidFill>
                <a:latin typeface="Tahoma"/>
                <a:cs typeface="Tahoma"/>
              </a:rPr>
              <a:t>4</a:t>
            </a:r>
            <a:r>
              <a:rPr sz="3450" spc="-55" dirty="0">
                <a:solidFill>
                  <a:srgbClr val="535353"/>
                </a:solidFill>
                <a:latin typeface="Tahoma"/>
                <a:cs typeface="Tahoma"/>
              </a:rPr>
              <a:t>,</a:t>
            </a:r>
            <a:r>
              <a:rPr sz="3450" spc="-125" dirty="0">
                <a:solidFill>
                  <a:srgbClr val="535353"/>
                </a:solidFill>
                <a:latin typeface="Tahoma"/>
                <a:cs typeface="Tahoma"/>
              </a:rPr>
              <a:t> </a:t>
            </a:r>
            <a:r>
              <a:rPr sz="3450" i="1" spc="45" dirty="0">
                <a:solidFill>
                  <a:srgbClr val="535353"/>
                </a:solidFill>
                <a:latin typeface="Arial"/>
                <a:cs typeface="Arial"/>
              </a:rPr>
              <a:t>w</a:t>
            </a:r>
            <a:r>
              <a:rPr sz="3450" spc="67" baseline="-6038" dirty="0">
                <a:solidFill>
                  <a:srgbClr val="535353"/>
                </a:solidFill>
                <a:latin typeface="Tahoma"/>
                <a:cs typeface="Tahoma"/>
              </a:rPr>
              <a:t>8</a:t>
            </a:r>
            <a:r>
              <a:rPr sz="3450" spc="45" dirty="0">
                <a:solidFill>
                  <a:srgbClr val="535353"/>
                </a:solidFill>
                <a:latin typeface="Tahoma"/>
                <a:cs typeface="Tahoma"/>
              </a:rPr>
              <a:t>,</a:t>
            </a:r>
            <a:r>
              <a:rPr sz="3450" spc="-125" dirty="0">
                <a:solidFill>
                  <a:srgbClr val="535353"/>
                </a:solidFill>
                <a:latin typeface="Tahoma"/>
                <a:cs typeface="Tahoma"/>
              </a:rPr>
              <a:t> </a:t>
            </a:r>
            <a:r>
              <a:rPr sz="3450" spc="280" dirty="0">
                <a:solidFill>
                  <a:srgbClr val="535353"/>
                </a:solidFill>
                <a:latin typeface="Tahoma"/>
                <a:cs typeface="Tahoma"/>
              </a:rPr>
              <a:t>…,</a:t>
            </a:r>
            <a:r>
              <a:rPr sz="3450" spc="-130" dirty="0">
                <a:solidFill>
                  <a:srgbClr val="535353"/>
                </a:solidFill>
                <a:latin typeface="Tahoma"/>
                <a:cs typeface="Tahoma"/>
              </a:rPr>
              <a:t> </a:t>
            </a:r>
            <a:r>
              <a:rPr sz="3450" i="1" spc="-25" dirty="0">
                <a:solidFill>
                  <a:srgbClr val="535353"/>
                </a:solidFill>
                <a:latin typeface="Arial"/>
                <a:cs typeface="Arial"/>
              </a:rPr>
              <a:t>w</a:t>
            </a:r>
            <a:r>
              <a:rPr sz="3450" spc="-37" baseline="-6038" dirty="0">
                <a:solidFill>
                  <a:srgbClr val="535353"/>
                </a:solidFill>
                <a:latin typeface="Tahoma"/>
                <a:cs typeface="Tahoma"/>
              </a:rPr>
              <a:t>40</a:t>
            </a:r>
            <a:r>
              <a:rPr sz="3450" spc="-25" dirty="0">
                <a:solidFill>
                  <a:srgbClr val="535353"/>
                </a:solidFill>
                <a:latin typeface="Tahoma"/>
                <a:cs typeface="Tahoma"/>
              </a:rPr>
              <a:t>) </a:t>
            </a:r>
            <a:r>
              <a:rPr sz="3450" spc="-1060" dirty="0">
                <a:solidFill>
                  <a:srgbClr val="535353"/>
                </a:solidFill>
                <a:latin typeface="Tahoma"/>
                <a:cs typeface="Tahoma"/>
              </a:rPr>
              <a:t> </a:t>
            </a:r>
            <a:r>
              <a:rPr sz="3450" spc="114" dirty="0">
                <a:solidFill>
                  <a:srgbClr val="535353"/>
                </a:solidFill>
                <a:latin typeface="Tahoma"/>
                <a:cs typeface="Tahoma"/>
              </a:rPr>
              <a:t>vengono</a:t>
            </a:r>
            <a:r>
              <a:rPr sz="3450" spc="-125" dirty="0">
                <a:solidFill>
                  <a:srgbClr val="535353"/>
                </a:solidFill>
                <a:latin typeface="Tahoma"/>
                <a:cs typeface="Tahoma"/>
              </a:rPr>
              <a:t> </a:t>
            </a:r>
            <a:r>
              <a:rPr sz="3450" spc="100" dirty="0">
                <a:solidFill>
                  <a:srgbClr val="535353"/>
                </a:solidFill>
                <a:latin typeface="Tahoma"/>
                <a:cs typeface="Tahoma"/>
              </a:rPr>
              <a:t>calcolate:</a:t>
            </a:r>
            <a:endParaRPr sz="3450" dirty="0">
              <a:latin typeface="Tahoma"/>
              <a:cs typeface="Tahoma"/>
            </a:endParaRPr>
          </a:p>
          <a:p>
            <a:pPr marL="649605" marR="30480" indent="-612140">
              <a:lnSpc>
                <a:spcPct val="101600"/>
              </a:lnSpc>
              <a:spcBef>
                <a:spcPts val="1160"/>
              </a:spcBef>
              <a:tabLst>
                <a:tab pos="649605" algn="l"/>
              </a:tabLst>
            </a:pPr>
            <a:r>
              <a:rPr sz="3450" spc="-20" dirty="0">
                <a:solidFill>
                  <a:srgbClr val="535353"/>
                </a:solidFill>
                <a:latin typeface="Tahoma"/>
                <a:cs typeface="Tahoma"/>
              </a:rPr>
              <a:t>2.	</a:t>
            </a:r>
            <a:r>
              <a:rPr sz="3450" spc="180" dirty="0">
                <a:solidFill>
                  <a:srgbClr val="535353"/>
                </a:solidFill>
                <a:latin typeface="Tahoma"/>
                <a:cs typeface="Tahoma"/>
              </a:rPr>
              <a:t>Si</a:t>
            </a:r>
            <a:r>
              <a:rPr sz="3450" spc="-140" dirty="0">
                <a:solidFill>
                  <a:srgbClr val="535353"/>
                </a:solidFill>
                <a:latin typeface="Tahoma"/>
                <a:cs typeface="Tahoma"/>
              </a:rPr>
              <a:t> </a:t>
            </a:r>
            <a:r>
              <a:rPr sz="3450" spc="155" dirty="0">
                <a:solidFill>
                  <a:srgbClr val="535353"/>
                </a:solidFill>
                <a:latin typeface="Tahoma"/>
                <a:cs typeface="Tahoma"/>
              </a:rPr>
              <a:t>somma</a:t>
            </a:r>
            <a:r>
              <a:rPr sz="3450" spc="-135" dirty="0">
                <a:solidFill>
                  <a:srgbClr val="535353"/>
                </a:solidFill>
                <a:latin typeface="Tahoma"/>
                <a:cs typeface="Tahoma"/>
              </a:rPr>
              <a:t> </a:t>
            </a:r>
            <a:r>
              <a:rPr sz="3450" spc="45" dirty="0">
                <a:solidFill>
                  <a:srgbClr val="535353"/>
                </a:solidFill>
                <a:latin typeface="Tahoma"/>
                <a:cs typeface="Tahoma"/>
              </a:rPr>
              <a:t>il</a:t>
            </a:r>
            <a:r>
              <a:rPr sz="3450" spc="-135" dirty="0">
                <a:solidFill>
                  <a:srgbClr val="535353"/>
                </a:solidFill>
                <a:latin typeface="Tahoma"/>
                <a:cs typeface="Tahoma"/>
              </a:rPr>
              <a:t> </a:t>
            </a:r>
            <a:r>
              <a:rPr sz="3450" spc="75" dirty="0">
                <a:solidFill>
                  <a:srgbClr val="535353"/>
                </a:solidFill>
                <a:latin typeface="Tahoma"/>
                <a:cs typeface="Tahoma"/>
              </a:rPr>
              <a:t>risultato </a:t>
            </a:r>
            <a:r>
              <a:rPr sz="3450" spc="-1060" dirty="0">
                <a:solidFill>
                  <a:srgbClr val="535353"/>
                </a:solidFill>
                <a:latin typeface="Tahoma"/>
                <a:cs typeface="Tahoma"/>
              </a:rPr>
              <a:t> </a:t>
            </a:r>
            <a:r>
              <a:rPr sz="3450" spc="190" dirty="0">
                <a:solidFill>
                  <a:srgbClr val="535353"/>
                </a:solidFill>
                <a:latin typeface="Tahoma"/>
                <a:cs typeface="Tahoma"/>
              </a:rPr>
              <a:t>con</a:t>
            </a:r>
            <a:r>
              <a:rPr sz="3450" spc="-135" dirty="0">
                <a:solidFill>
                  <a:srgbClr val="535353"/>
                </a:solidFill>
                <a:latin typeface="Tahoma"/>
                <a:cs typeface="Tahoma"/>
              </a:rPr>
              <a:t> </a:t>
            </a:r>
            <a:r>
              <a:rPr sz="3450" spc="80" dirty="0">
                <a:solidFill>
                  <a:srgbClr val="535353"/>
                </a:solidFill>
                <a:latin typeface="Tahoma"/>
                <a:cs typeface="Tahoma"/>
              </a:rPr>
              <a:t>la</a:t>
            </a:r>
            <a:r>
              <a:rPr sz="3450" spc="-135" dirty="0">
                <a:solidFill>
                  <a:srgbClr val="535353"/>
                </a:solidFill>
                <a:latin typeface="Tahoma"/>
                <a:cs typeface="Tahoma"/>
              </a:rPr>
              <a:t> </a:t>
            </a:r>
            <a:r>
              <a:rPr sz="3450" spc="95" dirty="0">
                <a:solidFill>
                  <a:srgbClr val="535353"/>
                </a:solidFill>
                <a:latin typeface="Tahoma"/>
                <a:cs typeface="Tahoma"/>
              </a:rPr>
              <a:t>parola</a:t>
            </a:r>
            <a:r>
              <a:rPr sz="3450" spc="-135" dirty="0">
                <a:solidFill>
                  <a:srgbClr val="535353"/>
                </a:solidFill>
                <a:latin typeface="Tahoma"/>
                <a:cs typeface="Tahoma"/>
              </a:rPr>
              <a:t> </a:t>
            </a:r>
            <a:r>
              <a:rPr sz="3450" spc="125" dirty="0">
                <a:solidFill>
                  <a:srgbClr val="535353"/>
                </a:solidFill>
                <a:latin typeface="Tahoma"/>
                <a:cs typeface="Tahoma"/>
              </a:rPr>
              <a:t>di</a:t>
            </a:r>
            <a:r>
              <a:rPr sz="3450" spc="-130" dirty="0">
                <a:solidFill>
                  <a:srgbClr val="535353"/>
                </a:solidFill>
                <a:latin typeface="Tahoma"/>
                <a:cs typeface="Tahoma"/>
              </a:rPr>
              <a:t> </a:t>
            </a:r>
            <a:r>
              <a:rPr sz="3450" spc="40" dirty="0">
                <a:solidFill>
                  <a:srgbClr val="535353"/>
                </a:solidFill>
                <a:latin typeface="Tahoma"/>
                <a:cs typeface="Tahoma"/>
              </a:rPr>
              <a:t>4</a:t>
            </a:r>
            <a:r>
              <a:rPr sz="3450" spc="-135" dirty="0">
                <a:solidFill>
                  <a:srgbClr val="535353"/>
                </a:solidFill>
                <a:latin typeface="Tahoma"/>
                <a:cs typeface="Tahoma"/>
              </a:rPr>
              <a:t> </a:t>
            </a:r>
            <a:r>
              <a:rPr sz="3450" spc="135" dirty="0">
                <a:solidFill>
                  <a:srgbClr val="535353"/>
                </a:solidFill>
                <a:latin typeface="Tahoma"/>
                <a:cs typeface="Tahoma"/>
              </a:rPr>
              <a:t>posizioni </a:t>
            </a:r>
            <a:r>
              <a:rPr sz="3450" spc="-1065" dirty="0">
                <a:solidFill>
                  <a:srgbClr val="535353"/>
                </a:solidFill>
                <a:latin typeface="Tahoma"/>
                <a:cs typeface="Tahoma"/>
              </a:rPr>
              <a:t> </a:t>
            </a:r>
            <a:r>
              <a:rPr sz="3450" spc="90" dirty="0">
                <a:solidFill>
                  <a:srgbClr val="535353"/>
                </a:solidFill>
                <a:latin typeface="Tahoma"/>
                <a:cs typeface="Tahoma"/>
              </a:rPr>
              <a:t>prima </a:t>
            </a:r>
            <a:r>
              <a:rPr sz="3450" spc="60" dirty="0">
                <a:solidFill>
                  <a:srgbClr val="535353"/>
                </a:solidFill>
                <a:latin typeface="Tahoma"/>
                <a:cs typeface="Tahoma"/>
              </a:rPr>
              <a:t>w</a:t>
            </a:r>
            <a:r>
              <a:rPr sz="3450" spc="89" baseline="-6038" dirty="0">
                <a:solidFill>
                  <a:srgbClr val="535353"/>
                </a:solidFill>
                <a:latin typeface="Tahoma"/>
                <a:cs typeface="Tahoma"/>
              </a:rPr>
              <a:t>i-4  </a:t>
            </a:r>
            <a:r>
              <a:rPr sz="3450" spc="105" dirty="0">
                <a:solidFill>
                  <a:srgbClr val="535353"/>
                </a:solidFill>
                <a:latin typeface="Tahoma"/>
                <a:cs typeface="Tahoma"/>
              </a:rPr>
              <a:t>più </a:t>
            </a:r>
            <a:r>
              <a:rPr sz="3450" spc="80" dirty="0">
                <a:solidFill>
                  <a:srgbClr val="535353"/>
                </a:solidFill>
                <a:latin typeface="Tahoma"/>
                <a:cs typeface="Tahoma"/>
              </a:rPr>
              <a:t>una </a:t>
            </a:r>
            <a:r>
              <a:rPr sz="3450" spc="85" dirty="0">
                <a:solidFill>
                  <a:srgbClr val="535353"/>
                </a:solidFill>
                <a:latin typeface="Tahoma"/>
                <a:cs typeface="Tahoma"/>
              </a:rPr>
              <a:t> </a:t>
            </a:r>
            <a:r>
              <a:rPr sz="3450" spc="130" dirty="0">
                <a:solidFill>
                  <a:srgbClr val="535353"/>
                </a:solidFill>
                <a:latin typeface="Tahoma"/>
                <a:cs typeface="Tahoma"/>
              </a:rPr>
              <a:t>costante</a:t>
            </a:r>
            <a:r>
              <a:rPr sz="3450" spc="-125" dirty="0">
                <a:solidFill>
                  <a:srgbClr val="535353"/>
                </a:solidFill>
                <a:latin typeface="Tahoma"/>
                <a:cs typeface="Tahoma"/>
              </a:rPr>
              <a:t> </a:t>
            </a:r>
            <a:r>
              <a:rPr sz="3450" spc="215" dirty="0">
                <a:solidFill>
                  <a:srgbClr val="FF2F92"/>
                </a:solidFill>
                <a:latin typeface="Tahoma"/>
                <a:cs typeface="Tahoma"/>
              </a:rPr>
              <a:t>Rcon</a:t>
            </a:r>
            <a:endParaRPr sz="3450" dirty="0">
              <a:solidFill>
                <a:srgbClr val="FF2F92"/>
              </a:solidFill>
              <a:latin typeface="Tahoma"/>
              <a:cs typeface="Tahoma"/>
            </a:endParaRPr>
          </a:p>
        </p:txBody>
      </p:sp>
      <p:grpSp>
        <p:nvGrpSpPr>
          <p:cNvPr id="57" name="object 57"/>
          <p:cNvGrpSpPr/>
          <p:nvPr/>
        </p:nvGrpSpPr>
        <p:grpSpPr>
          <a:xfrm>
            <a:off x="6701366" y="2753842"/>
            <a:ext cx="408940" cy="293370"/>
            <a:chOff x="6701366" y="2753842"/>
            <a:chExt cx="408940" cy="293370"/>
          </a:xfrm>
        </p:grpSpPr>
        <p:pic>
          <p:nvPicPr>
            <p:cNvPr id="58" name="object 58"/>
            <p:cNvPicPr/>
            <p:nvPr/>
          </p:nvPicPr>
          <p:blipFill>
            <a:blip r:embed="rId23" cstate="print"/>
            <a:stretch>
              <a:fillRect/>
            </a:stretch>
          </p:blipFill>
          <p:spPr>
            <a:xfrm>
              <a:off x="6701366" y="2753842"/>
              <a:ext cx="356010" cy="261772"/>
            </a:xfrm>
            <a:prstGeom prst="rect">
              <a:avLst/>
            </a:prstGeom>
          </p:spPr>
        </p:pic>
        <p:pic>
          <p:nvPicPr>
            <p:cNvPr id="59" name="object 59"/>
            <p:cNvPicPr/>
            <p:nvPr/>
          </p:nvPicPr>
          <p:blipFill>
            <a:blip r:embed="rId24" cstate="print"/>
            <a:stretch>
              <a:fillRect/>
            </a:stretch>
          </p:blipFill>
          <p:spPr>
            <a:xfrm>
              <a:off x="7025964" y="2806197"/>
              <a:ext cx="83767" cy="240830"/>
            </a:xfrm>
            <a:prstGeom prst="rect">
              <a:avLst/>
            </a:prstGeom>
          </p:spPr>
        </p:pic>
      </p:grpSp>
      <p:sp>
        <p:nvSpPr>
          <p:cNvPr id="60" name="object 60"/>
          <p:cNvSpPr txBox="1"/>
          <p:nvPr/>
        </p:nvSpPr>
        <p:spPr>
          <a:xfrm>
            <a:off x="6700712" y="2559281"/>
            <a:ext cx="424815" cy="502920"/>
          </a:xfrm>
          <a:prstGeom prst="rect">
            <a:avLst/>
          </a:prstGeom>
        </p:spPr>
        <p:txBody>
          <a:bodyPr vert="horz" wrap="square" lIns="0" tIns="16510" rIns="0" bIns="0" rtlCol="0">
            <a:spAutoFit/>
          </a:bodyPr>
          <a:lstStyle/>
          <a:p>
            <a:pPr marL="25400">
              <a:lnSpc>
                <a:spcPct val="100000"/>
              </a:lnSpc>
              <a:spcBef>
                <a:spcPts val="130"/>
              </a:spcBef>
            </a:pPr>
            <a:r>
              <a:rPr sz="3100" spc="85" dirty="0">
                <a:solidFill>
                  <a:srgbClr val="535353"/>
                </a:solidFill>
                <a:latin typeface="Tahoma"/>
                <a:cs typeface="Tahoma"/>
              </a:rPr>
              <a:t>w</a:t>
            </a:r>
            <a:r>
              <a:rPr sz="3075" spc="127" baseline="-6775" dirty="0">
                <a:solidFill>
                  <a:srgbClr val="535353"/>
                </a:solidFill>
                <a:latin typeface="Tahoma"/>
                <a:cs typeface="Tahoma"/>
              </a:rPr>
              <a:t>i</a:t>
            </a:r>
            <a:endParaRPr sz="3075" baseline="-6775">
              <a:latin typeface="Tahoma"/>
              <a:cs typeface="Tahoma"/>
            </a:endParaRPr>
          </a:p>
        </p:txBody>
      </p:sp>
      <p:grpSp>
        <p:nvGrpSpPr>
          <p:cNvPr id="61" name="object 61"/>
          <p:cNvGrpSpPr/>
          <p:nvPr/>
        </p:nvGrpSpPr>
        <p:grpSpPr>
          <a:xfrm>
            <a:off x="5790399" y="2753842"/>
            <a:ext cx="617855" cy="293370"/>
            <a:chOff x="5790399" y="2753842"/>
            <a:chExt cx="617855" cy="293370"/>
          </a:xfrm>
        </p:grpSpPr>
        <p:pic>
          <p:nvPicPr>
            <p:cNvPr id="62" name="object 62"/>
            <p:cNvPicPr/>
            <p:nvPr/>
          </p:nvPicPr>
          <p:blipFill>
            <a:blip r:embed="rId25" cstate="print"/>
            <a:stretch>
              <a:fillRect/>
            </a:stretch>
          </p:blipFill>
          <p:spPr>
            <a:xfrm>
              <a:off x="5790399" y="2753842"/>
              <a:ext cx="356010" cy="261772"/>
            </a:xfrm>
            <a:prstGeom prst="rect">
              <a:avLst/>
            </a:prstGeom>
          </p:spPr>
        </p:pic>
        <p:pic>
          <p:nvPicPr>
            <p:cNvPr id="63" name="object 63"/>
            <p:cNvPicPr/>
            <p:nvPr/>
          </p:nvPicPr>
          <p:blipFill>
            <a:blip r:embed="rId26" cstate="print"/>
            <a:stretch>
              <a:fillRect/>
            </a:stretch>
          </p:blipFill>
          <p:spPr>
            <a:xfrm>
              <a:off x="6104526" y="2806197"/>
              <a:ext cx="303655" cy="240830"/>
            </a:xfrm>
            <a:prstGeom prst="rect">
              <a:avLst/>
            </a:prstGeom>
          </p:spPr>
        </p:pic>
      </p:grpSp>
      <p:sp>
        <p:nvSpPr>
          <p:cNvPr id="64" name="object 64"/>
          <p:cNvSpPr txBox="1"/>
          <p:nvPr/>
        </p:nvSpPr>
        <p:spPr>
          <a:xfrm>
            <a:off x="5797958" y="2588061"/>
            <a:ext cx="649605" cy="502920"/>
          </a:xfrm>
          <a:prstGeom prst="rect">
            <a:avLst/>
          </a:prstGeom>
        </p:spPr>
        <p:txBody>
          <a:bodyPr vert="horz" wrap="square" lIns="0" tIns="16510" rIns="0" bIns="0" rtlCol="0">
            <a:spAutoFit/>
          </a:bodyPr>
          <a:lstStyle/>
          <a:p>
            <a:pPr marL="12700">
              <a:lnSpc>
                <a:spcPct val="100000"/>
              </a:lnSpc>
              <a:spcBef>
                <a:spcPts val="130"/>
              </a:spcBef>
            </a:pPr>
            <a:r>
              <a:rPr sz="4650" spc="202" baseline="4480" dirty="0">
                <a:solidFill>
                  <a:srgbClr val="535353"/>
                </a:solidFill>
                <a:latin typeface="Tahoma"/>
                <a:cs typeface="Tahoma"/>
              </a:rPr>
              <a:t>w</a:t>
            </a:r>
            <a:r>
              <a:rPr sz="2050" spc="45" dirty="0">
                <a:solidFill>
                  <a:srgbClr val="535353"/>
                </a:solidFill>
                <a:latin typeface="Tahoma"/>
                <a:cs typeface="Tahoma"/>
              </a:rPr>
              <a:t>i-1</a:t>
            </a:r>
            <a:endParaRPr sz="2050">
              <a:latin typeface="Tahoma"/>
              <a:cs typeface="Tahoma"/>
            </a:endParaRPr>
          </a:p>
        </p:txBody>
      </p:sp>
      <p:grpSp>
        <p:nvGrpSpPr>
          <p:cNvPr id="65" name="object 65"/>
          <p:cNvGrpSpPr/>
          <p:nvPr/>
        </p:nvGrpSpPr>
        <p:grpSpPr>
          <a:xfrm>
            <a:off x="6046646" y="5750675"/>
            <a:ext cx="176530" cy="1328420"/>
            <a:chOff x="6046646" y="5750675"/>
            <a:chExt cx="176530" cy="1328420"/>
          </a:xfrm>
        </p:grpSpPr>
        <p:sp>
          <p:nvSpPr>
            <p:cNvPr id="66" name="object 66"/>
            <p:cNvSpPr/>
            <p:nvPr/>
          </p:nvSpPr>
          <p:spPr>
            <a:xfrm>
              <a:off x="6134601" y="5750675"/>
              <a:ext cx="0" cy="1173480"/>
            </a:xfrm>
            <a:custGeom>
              <a:avLst/>
              <a:gdLst/>
              <a:ahLst/>
              <a:cxnLst/>
              <a:rect l="l" t="t" r="r" b="b"/>
              <a:pathLst>
                <a:path h="1173479">
                  <a:moveTo>
                    <a:pt x="0" y="0"/>
                  </a:moveTo>
                  <a:lnTo>
                    <a:pt x="0" y="1173017"/>
                  </a:lnTo>
                </a:path>
              </a:pathLst>
            </a:custGeom>
            <a:ln w="41883">
              <a:solidFill>
                <a:srgbClr val="6B788D"/>
              </a:solidFill>
              <a:prstDash val="dash"/>
            </a:ln>
          </p:spPr>
          <p:txBody>
            <a:bodyPr wrap="square" lIns="0" tIns="0" rIns="0" bIns="0" rtlCol="0"/>
            <a:lstStyle/>
            <a:p>
              <a:endParaRPr/>
            </a:p>
          </p:txBody>
        </p:sp>
        <p:sp>
          <p:nvSpPr>
            <p:cNvPr id="67" name="object 67"/>
            <p:cNvSpPr/>
            <p:nvPr/>
          </p:nvSpPr>
          <p:spPr>
            <a:xfrm>
              <a:off x="6046646" y="6902751"/>
              <a:ext cx="176530" cy="176530"/>
            </a:xfrm>
            <a:custGeom>
              <a:avLst/>
              <a:gdLst/>
              <a:ahLst/>
              <a:cxnLst/>
              <a:rect l="l" t="t" r="r" b="b"/>
              <a:pathLst>
                <a:path w="176529" h="176529">
                  <a:moveTo>
                    <a:pt x="175910" y="0"/>
                  </a:moveTo>
                  <a:lnTo>
                    <a:pt x="0" y="0"/>
                  </a:lnTo>
                  <a:lnTo>
                    <a:pt x="87955" y="175910"/>
                  </a:lnTo>
                  <a:lnTo>
                    <a:pt x="175910" y="0"/>
                  </a:lnTo>
                  <a:close/>
                </a:path>
              </a:pathLst>
            </a:custGeom>
            <a:solidFill>
              <a:srgbClr val="6B788D"/>
            </a:solidFill>
          </p:spPr>
          <p:txBody>
            <a:bodyPr wrap="square" lIns="0" tIns="0" rIns="0" bIns="0" rtlCol="0"/>
            <a:lstStyle/>
            <a:p>
              <a:endParaRPr/>
            </a:p>
          </p:txBody>
        </p:sp>
      </p:grpSp>
      <p:grpSp>
        <p:nvGrpSpPr>
          <p:cNvPr id="68" name="object 68"/>
          <p:cNvGrpSpPr/>
          <p:nvPr/>
        </p:nvGrpSpPr>
        <p:grpSpPr>
          <a:xfrm>
            <a:off x="3884698" y="2753842"/>
            <a:ext cx="670560" cy="293370"/>
            <a:chOff x="3884698" y="2753842"/>
            <a:chExt cx="670560" cy="293370"/>
          </a:xfrm>
        </p:grpSpPr>
        <p:pic>
          <p:nvPicPr>
            <p:cNvPr id="69" name="object 69"/>
            <p:cNvPicPr/>
            <p:nvPr/>
          </p:nvPicPr>
          <p:blipFill>
            <a:blip r:embed="rId27" cstate="print"/>
            <a:stretch>
              <a:fillRect/>
            </a:stretch>
          </p:blipFill>
          <p:spPr>
            <a:xfrm>
              <a:off x="3884698" y="2753842"/>
              <a:ext cx="356010" cy="261772"/>
            </a:xfrm>
            <a:prstGeom prst="rect">
              <a:avLst/>
            </a:prstGeom>
          </p:spPr>
        </p:pic>
        <p:pic>
          <p:nvPicPr>
            <p:cNvPr id="70" name="object 70"/>
            <p:cNvPicPr/>
            <p:nvPr/>
          </p:nvPicPr>
          <p:blipFill>
            <a:blip r:embed="rId28" cstate="print"/>
            <a:stretch>
              <a:fillRect/>
            </a:stretch>
          </p:blipFill>
          <p:spPr>
            <a:xfrm>
              <a:off x="4209296" y="2806197"/>
              <a:ext cx="345539" cy="240830"/>
            </a:xfrm>
            <a:prstGeom prst="rect">
              <a:avLst/>
            </a:prstGeom>
          </p:spPr>
        </p:pic>
      </p:grpSp>
      <p:sp>
        <p:nvSpPr>
          <p:cNvPr id="71" name="object 71"/>
          <p:cNvSpPr txBox="1"/>
          <p:nvPr/>
        </p:nvSpPr>
        <p:spPr>
          <a:xfrm>
            <a:off x="3898474" y="2588061"/>
            <a:ext cx="649605" cy="502920"/>
          </a:xfrm>
          <a:prstGeom prst="rect">
            <a:avLst/>
          </a:prstGeom>
        </p:spPr>
        <p:txBody>
          <a:bodyPr vert="horz" wrap="square" lIns="0" tIns="16510" rIns="0" bIns="0" rtlCol="0">
            <a:spAutoFit/>
          </a:bodyPr>
          <a:lstStyle/>
          <a:p>
            <a:pPr marL="12700">
              <a:lnSpc>
                <a:spcPct val="100000"/>
              </a:lnSpc>
              <a:spcBef>
                <a:spcPts val="130"/>
              </a:spcBef>
            </a:pPr>
            <a:r>
              <a:rPr sz="4650" spc="202" baseline="4480" dirty="0">
                <a:solidFill>
                  <a:srgbClr val="535353"/>
                </a:solidFill>
                <a:latin typeface="Tahoma"/>
                <a:cs typeface="Tahoma"/>
              </a:rPr>
              <a:t>w</a:t>
            </a:r>
            <a:r>
              <a:rPr sz="2050" spc="45" dirty="0">
                <a:solidFill>
                  <a:srgbClr val="535353"/>
                </a:solidFill>
                <a:latin typeface="Tahoma"/>
                <a:cs typeface="Tahoma"/>
              </a:rPr>
              <a:t>i-4</a:t>
            </a:r>
            <a:endParaRPr sz="2050">
              <a:latin typeface="Tahoma"/>
              <a:cs typeface="Tahoma"/>
            </a:endParaRPr>
          </a:p>
        </p:txBody>
      </p:sp>
      <p:graphicFrame>
        <p:nvGraphicFramePr>
          <p:cNvPr id="72" name="object 72"/>
          <p:cNvGraphicFramePr>
            <a:graphicFrameLocks noGrp="1"/>
          </p:cNvGraphicFramePr>
          <p:nvPr/>
        </p:nvGraphicFramePr>
        <p:xfrm>
          <a:off x="5820503" y="7202660"/>
          <a:ext cx="694055" cy="2490597"/>
        </p:xfrm>
        <a:graphic>
          <a:graphicData uri="http://schemas.openxmlformats.org/drawingml/2006/table">
            <a:tbl>
              <a:tblPr firstRow="1" bandRow="1">
                <a:tableStyleId>{2D5ABB26-0587-4C30-8999-92F81FD0307C}</a:tableStyleId>
              </a:tblPr>
              <a:tblGrid>
                <a:gridCol w="694055">
                  <a:extLst>
                    <a:ext uri="{9D8B030D-6E8A-4147-A177-3AD203B41FA5}">
                      <a16:colId xmlns:a16="http://schemas.microsoft.com/office/drawing/2014/main" val="20000"/>
                    </a:ext>
                  </a:extLst>
                </a:gridCol>
              </a:tblGrid>
              <a:tr h="622649">
                <a:tc>
                  <a:txBody>
                    <a:bodyPr/>
                    <a:lstStyle/>
                    <a:p>
                      <a:pPr marL="144780">
                        <a:lnSpc>
                          <a:spcPct val="100000"/>
                        </a:lnSpc>
                        <a:spcBef>
                          <a:spcPts val="825"/>
                        </a:spcBef>
                      </a:pPr>
                      <a:r>
                        <a:rPr sz="2600" spc="25" dirty="0">
                          <a:solidFill>
                            <a:srgbClr val="FFFFFF"/>
                          </a:solidFill>
                          <a:latin typeface="Courier New"/>
                          <a:cs typeface="Courier New"/>
                        </a:rPr>
                        <a:t>8a</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extLst>
                  <a:ext uri="{0D108BD9-81ED-4DB2-BD59-A6C34878D82A}">
                    <a16:rowId xmlns:a16="http://schemas.microsoft.com/office/drawing/2014/main" val="10000"/>
                  </a:ext>
                </a:extLst>
              </a:tr>
              <a:tr h="622649">
                <a:tc>
                  <a:txBody>
                    <a:bodyPr/>
                    <a:lstStyle/>
                    <a:p>
                      <a:pPr marL="144780">
                        <a:lnSpc>
                          <a:spcPct val="100000"/>
                        </a:lnSpc>
                        <a:spcBef>
                          <a:spcPts val="825"/>
                        </a:spcBef>
                      </a:pPr>
                      <a:r>
                        <a:rPr sz="2600" spc="25" dirty="0">
                          <a:solidFill>
                            <a:srgbClr val="FFFFFF"/>
                          </a:solidFill>
                          <a:latin typeface="Courier New"/>
                          <a:cs typeface="Courier New"/>
                        </a:rPr>
                        <a:t>84</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extLst>
                  <a:ext uri="{0D108BD9-81ED-4DB2-BD59-A6C34878D82A}">
                    <a16:rowId xmlns:a16="http://schemas.microsoft.com/office/drawing/2014/main" val="10001"/>
                  </a:ext>
                </a:extLst>
              </a:tr>
              <a:tr h="622649">
                <a:tc>
                  <a:txBody>
                    <a:bodyPr/>
                    <a:lstStyle/>
                    <a:p>
                      <a:pPr marL="144780">
                        <a:lnSpc>
                          <a:spcPct val="100000"/>
                        </a:lnSpc>
                        <a:spcBef>
                          <a:spcPts val="825"/>
                        </a:spcBef>
                      </a:pPr>
                      <a:r>
                        <a:rPr sz="2600" spc="25" dirty="0">
                          <a:solidFill>
                            <a:srgbClr val="FFFFFF"/>
                          </a:solidFill>
                          <a:latin typeface="Courier New"/>
                          <a:cs typeface="Courier New"/>
                        </a:rPr>
                        <a:t>eb</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extLst>
                  <a:ext uri="{0D108BD9-81ED-4DB2-BD59-A6C34878D82A}">
                    <a16:rowId xmlns:a16="http://schemas.microsoft.com/office/drawing/2014/main" val="10002"/>
                  </a:ext>
                </a:extLst>
              </a:tr>
              <a:tr h="622650">
                <a:tc>
                  <a:txBody>
                    <a:bodyPr/>
                    <a:lstStyle/>
                    <a:p>
                      <a:pPr marL="144780">
                        <a:lnSpc>
                          <a:spcPct val="100000"/>
                        </a:lnSpc>
                        <a:spcBef>
                          <a:spcPts val="825"/>
                        </a:spcBef>
                      </a:pPr>
                      <a:r>
                        <a:rPr sz="2600" spc="25" dirty="0">
                          <a:solidFill>
                            <a:srgbClr val="FFFFFF"/>
                          </a:solidFill>
                          <a:latin typeface="Courier New"/>
                          <a:cs typeface="Courier New"/>
                        </a:rPr>
                        <a:t>01</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extLst>
                  <a:ext uri="{0D108BD9-81ED-4DB2-BD59-A6C34878D82A}">
                    <a16:rowId xmlns:a16="http://schemas.microsoft.com/office/drawing/2014/main" val="10003"/>
                  </a:ext>
                </a:extLst>
              </a:tr>
            </a:tbl>
          </a:graphicData>
        </a:graphic>
      </p:graphicFrame>
      <p:grpSp>
        <p:nvGrpSpPr>
          <p:cNvPr id="73" name="object 73"/>
          <p:cNvGrpSpPr/>
          <p:nvPr/>
        </p:nvGrpSpPr>
        <p:grpSpPr>
          <a:xfrm>
            <a:off x="5821812" y="7203968"/>
            <a:ext cx="694690" cy="2491105"/>
            <a:chOff x="5821812" y="7203968"/>
            <a:chExt cx="694690" cy="2491105"/>
          </a:xfrm>
        </p:grpSpPr>
        <p:sp>
          <p:nvSpPr>
            <p:cNvPr id="74" name="object 74"/>
            <p:cNvSpPr/>
            <p:nvPr/>
          </p:nvSpPr>
          <p:spPr>
            <a:xfrm>
              <a:off x="5821807" y="7203979"/>
              <a:ext cx="694690" cy="2491105"/>
            </a:xfrm>
            <a:custGeom>
              <a:avLst/>
              <a:gdLst/>
              <a:ahLst/>
              <a:cxnLst/>
              <a:rect l="l" t="t" r="r" b="b"/>
              <a:pathLst>
                <a:path w="694690" h="2491104">
                  <a:moveTo>
                    <a:pt x="694182" y="0"/>
                  </a:moveTo>
                  <a:lnTo>
                    <a:pt x="0" y="0"/>
                  </a:lnTo>
                  <a:lnTo>
                    <a:pt x="0" y="622642"/>
                  </a:lnTo>
                  <a:lnTo>
                    <a:pt x="0" y="1245298"/>
                  </a:lnTo>
                  <a:lnTo>
                    <a:pt x="0" y="1867941"/>
                  </a:lnTo>
                  <a:lnTo>
                    <a:pt x="0" y="2490597"/>
                  </a:lnTo>
                  <a:lnTo>
                    <a:pt x="694182" y="2490597"/>
                  </a:lnTo>
                  <a:lnTo>
                    <a:pt x="694182" y="1867941"/>
                  </a:lnTo>
                  <a:lnTo>
                    <a:pt x="694182" y="1245298"/>
                  </a:lnTo>
                  <a:lnTo>
                    <a:pt x="694182" y="622642"/>
                  </a:lnTo>
                  <a:lnTo>
                    <a:pt x="694182" y="0"/>
                  </a:lnTo>
                  <a:close/>
                </a:path>
              </a:pathLst>
            </a:custGeom>
            <a:solidFill>
              <a:srgbClr val="AC6C82"/>
            </a:solidFill>
          </p:spPr>
          <p:txBody>
            <a:bodyPr wrap="square" lIns="0" tIns="0" rIns="0" bIns="0" rtlCol="0"/>
            <a:lstStyle/>
            <a:p>
              <a:endParaRPr/>
            </a:p>
          </p:txBody>
        </p:sp>
        <p:pic>
          <p:nvPicPr>
            <p:cNvPr id="75" name="object 75"/>
            <p:cNvPicPr/>
            <p:nvPr/>
          </p:nvPicPr>
          <p:blipFill>
            <a:blip r:embed="rId29" cstate="print"/>
            <a:stretch>
              <a:fillRect/>
            </a:stretch>
          </p:blipFill>
          <p:spPr>
            <a:xfrm>
              <a:off x="5957933" y="7381973"/>
              <a:ext cx="408364" cy="314126"/>
            </a:xfrm>
            <a:prstGeom prst="rect">
              <a:avLst/>
            </a:prstGeom>
          </p:spPr>
        </p:pic>
        <p:pic>
          <p:nvPicPr>
            <p:cNvPr id="76" name="object 76"/>
            <p:cNvPicPr/>
            <p:nvPr/>
          </p:nvPicPr>
          <p:blipFill>
            <a:blip r:embed="rId30" cstate="print"/>
            <a:stretch>
              <a:fillRect/>
            </a:stretch>
          </p:blipFill>
          <p:spPr>
            <a:xfrm>
              <a:off x="5957933" y="7999756"/>
              <a:ext cx="429306" cy="314126"/>
            </a:xfrm>
            <a:prstGeom prst="rect">
              <a:avLst/>
            </a:prstGeom>
          </p:spPr>
        </p:pic>
        <p:pic>
          <p:nvPicPr>
            <p:cNvPr id="77" name="object 77"/>
            <p:cNvPicPr/>
            <p:nvPr/>
          </p:nvPicPr>
          <p:blipFill>
            <a:blip r:embed="rId31" cstate="print"/>
            <a:stretch>
              <a:fillRect/>
            </a:stretch>
          </p:blipFill>
          <p:spPr>
            <a:xfrm>
              <a:off x="5957933" y="8617538"/>
              <a:ext cx="418835" cy="314126"/>
            </a:xfrm>
            <a:prstGeom prst="rect">
              <a:avLst/>
            </a:prstGeom>
          </p:spPr>
        </p:pic>
        <p:pic>
          <p:nvPicPr>
            <p:cNvPr id="78" name="object 78"/>
            <p:cNvPicPr/>
            <p:nvPr/>
          </p:nvPicPr>
          <p:blipFill>
            <a:blip r:embed="rId32" cstate="print"/>
            <a:stretch>
              <a:fillRect/>
            </a:stretch>
          </p:blipFill>
          <p:spPr>
            <a:xfrm>
              <a:off x="5957933" y="9245791"/>
              <a:ext cx="418835" cy="314126"/>
            </a:xfrm>
            <a:prstGeom prst="rect">
              <a:avLst/>
            </a:prstGeom>
          </p:spPr>
        </p:pic>
      </p:grpSp>
      <p:graphicFrame>
        <p:nvGraphicFramePr>
          <p:cNvPr id="81" name="object 81"/>
          <p:cNvGraphicFramePr>
            <a:graphicFrameLocks noGrp="1"/>
          </p:cNvGraphicFramePr>
          <p:nvPr/>
        </p:nvGraphicFramePr>
        <p:xfrm>
          <a:off x="3914802" y="7202660"/>
          <a:ext cx="694055" cy="2490597"/>
        </p:xfrm>
        <a:graphic>
          <a:graphicData uri="http://schemas.openxmlformats.org/drawingml/2006/table">
            <a:tbl>
              <a:tblPr firstRow="1" bandRow="1">
                <a:tableStyleId>{2D5ABB26-0587-4C30-8999-92F81FD0307C}</a:tableStyleId>
              </a:tblPr>
              <a:tblGrid>
                <a:gridCol w="694055">
                  <a:extLst>
                    <a:ext uri="{9D8B030D-6E8A-4147-A177-3AD203B41FA5}">
                      <a16:colId xmlns:a16="http://schemas.microsoft.com/office/drawing/2014/main" val="20000"/>
                    </a:ext>
                  </a:extLst>
                </a:gridCol>
              </a:tblGrid>
              <a:tr h="622649">
                <a:tc>
                  <a:txBody>
                    <a:bodyPr/>
                    <a:lstStyle/>
                    <a:p>
                      <a:pPr algn="ctr">
                        <a:lnSpc>
                          <a:spcPct val="100000"/>
                        </a:lnSpc>
                        <a:spcBef>
                          <a:spcPts val="825"/>
                        </a:spcBef>
                      </a:pPr>
                      <a:r>
                        <a:rPr sz="2600" spc="25" dirty="0">
                          <a:solidFill>
                            <a:srgbClr val="FFFFFF"/>
                          </a:solidFill>
                          <a:latin typeface="Courier New"/>
                          <a:cs typeface="Courier New"/>
                        </a:rPr>
                        <a:t>2b</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extLst>
                  <a:ext uri="{0D108BD9-81ED-4DB2-BD59-A6C34878D82A}">
                    <a16:rowId xmlns:a16="http://schemas.microsoft.com/office/drawing/2014/main" val="10000"/>
                  </a:ext>
                </a:extLst>
              </a:tr>
              <a:tr h="622649">
                <a:tc>
                  <a:txBody>
                    <a:bodyPr/>
                    <a:lstStyle/>
                    <a:p>
                      <a:pPr algn="ctr">
                        <a:lnSpc>
                          <a:spcPct val="100000"/>
                        </a:lnSpc>
                        <a:spcBef>
                          <a:spcPts val="825"/>
                        </a:spcBef>
                      </a:pPr>
                      <a:r>
                        <a:rPr sz="2600" spc="25" dirty="0">
                          <a:solidFill>
                            <a:srgbClr val="FFFFFF"/>
                          </a:solidFill>
                          <a:latin typeface="Courier New"/>
                          <a:cs typeface="Courier New"/>
                        </a:rPr>
                        <a:t>7e</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extLst>
                  <a:ext uri="{0D108BD9-81ED-4DB2-BD59-A6C34878D82A}">
                    <a16:rowId xmlns:a16="http://schemas.microsoft.com/office/drawing/2014/main" val="10001"/>
                  </a:ext>
                </a:extLst>
              </a:tr>
              <a:tr h="622649">
                <a:tc>
                  <a:txBody>
                    <a:bodyPr/>
                    <a:lstStyle/>
                    <a:p>
                      <a:pPr algn="ctr">
                        <a:lnSpc>
                          <a:spcPct val="100000"/>
                        </a:lnSpc>
                        <a:spcBef>
                          <a:spcPts val="825"/>
                        </a:spcBef>
                      </a:pPr>
                      <a:r>
                        <a:rPr sz="2600" spc="25" dirty="0">
                          <a:solidFill>
                            <a:srgbClr val="FFFFFF"/>
                          </a:solidFill>
                          <a:latin typeface="Courier New"/>
                          <a:cs typeface="Courier New"/>
                        </a:rPr>
                        <a:t>15</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extLst>
                  <a:ext uri="{0D108BD9-81ED-4DB2-BD59-A6C34878D82A}">
                    <a16:rowId xmlns:a16="http://schemas.microsoft.com/office/drawing/2014/main" val="10002"/>
                  </a:ext>
                </a:extLst>
              </a:tr>
              <a:tr h="622650">
                <a:tc>
                  <a:txBody>
                    <a:bodyPr/>
                    <a:lstStyle/>
                    <a:p>
                      <a:pPr algn="ctr">
                        <a:lnSpc>
                          <a:spcPct val="100000"/>
                        </a:lnSpc>
                        <a:spcBef>
                          <a:spcPts val="825"/>
                        </a:spcBef>
                      </a:pPr>
                      <a:r>
                        <a:rPr sz="2600" spc="25" dirty="0">
                          <a:solidFill>
                            <a:srgbClr val="FFFFFF"/>
                          </a:solidFill>
                          <a:latin typeface="Courier New"/>
                          <a:cs typeface="Courier New"/>
                        </a:rPr>
                        <a:t>16</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extLst>
                  <a:ext uri="{0D108BD9-81ED-4DB2-BD59-A6C34878D82A}">
                    <a16:rowId xmlns:a16="http://schemas.microsoft.com/office/drawing/2014/main" val="10003"/>
                  </a:ext>
                </a:extLst>
              </a:tr>
            </a:tbl>
          </a:graphicData>
        </a:graphic>
      </p:graphicFrame>
      <p:grpSp>
        <p:nvGrpSpPr>
          <p:cNvPr id="82" name="object 82"/>
          <p:cNvGrpSpPr/>
          <p:nvPr/>
        </p:nvGrpSpPr>
        <p:grpSpPr>
          <a:xfrm>
            <a:off x="3916110" y="7203968"/>
            <a:ext cx="694690" cy="2491105"/>
            <a:chOff x="3916110" y="7203968"/>
            <a:chExt cx="694690" cy="2491105"/>
          </a:xfrm>
        </p:grpSpPr>
        <p:sp>
          <p:nvSpPr>
            <p:cNvPr id="83" name="object 83"/>
            <p:cNvSpPr/>
            <p:nvPr/>
          </p:nvSpPr>
          <p:spPr>
            <a:xfrm>
              <a:off x="3916108" y="7203979"/>
              <a:ext cx="694690" cy="2491105"/>
            </a:xfrm>
            <a:custGeom>
              <a:avLst/>
              <a:gdLst/>
              <a:ahLst/>
              <a:cxnLst/>
              <a:rect l="l" t="t" r="r" b="b"/>
              <a:pathLst>
                <a:path w="694689" h="2491104">
                  <a:moveTo>
                    <a:pt x="694182" y="0"/>
                  </a:moveTo>
                  <a:lnTo>
                    <a:pt x="0" y="0"/>
                  </a:lnTo>
                  <a:lnTo>
                    <a:pt x="0" y="622642"/>
                  </a:lnTo>
                  <a:lnTo>
                    <a:pt x="0" y="1245298"/>
                  </a:lnTo>
                  <a:lnTo>
                    <a:pt x="0" y="1867941"/>
                  </a:lnTo>
                  <a:lnTo>
                    <a:pt x="0" y="2490597"/>
                  </a:lnTo>
                  <a:lnTo>
                    <a:pt x="694182" y="2490597"/>
                  </a:lnTo>
                  <a:lnTo>
                    <a:pt x="694182" y="1867941"/>
                  </a:lnTo>
                  <a:lnTo>
                    <a:pt x="694182" y="1245298"/>
                  </a:lnTo>
                  <a:lnTo>
                    <a:pt x="694182" y="622642"/>
                  </a:lnTo>
                  <a:lnTo>
                    <a:pt x="694182" y="0"/>
                  </a:lnTo>
                  <a:close/>
                </a:path>
              </a:pathLst>
            </a:custGeom>
            <a:solidFill>
              <a:srgbClr val="455C7A"/>
            </a:solidFill>
          </p:spPr>
          <p:txBody>
            <a:bodyPr wrap="square" lIns="0" tIns="0" rIns="0" bIns="0" rtlCol="0"/>
            <a:lstStyle/>
            <a:p>
              <a:endParaRPr/>
            </a:p>
          </p:txBody>
        </p:sp>
        <p:pic>
          <p:nvPicPr>
            <p:cNvPr id="84" name="object 84"/>
            <p:cNvPicPr/>
            <p:nvPr/>
          </p:nvPicPr>
          <p:blipFill>
            <a:blip r:embed="rId33" cstate="print"/>
            <a:stretch>
              <a:fillRect/>
            </a:stretch>
          </p:blipFill>
          <p:spPr>
            <a:xfrm>
              <a:off x="4052232" y="7371502"/>
              <a:ext cx="418835" cy="324597"/>
            </a:xfrm>
            <a:prstGeom prst="rect">
              <a:avLst/>
            </a:prstGeom>
          </p:spPr>
        </p:pic>
        <p:pic>
          <p:nvPicPr>
            <p:cNvPr id="85" name="object 85"/>
            <p:cNvPicPr/>
            <p:nvPr/>
          </p:nvPicPr>
          <p:blipFill>
            <a:blip r:embed="rId34" cstate="print"/>
            <a:stretch>
              <a:fillRect/>
            </a:stretch>
          </p:blipFill>
          <p:spPr>
            <a:xfrm>
              <a:off x="4052232" y="8010226"/>
              <a:ext cx="418835" cy="303655"/>
            </a:xfrm>
            <a:prstGeom prst="rect">
              <a:avLst/>
            </a:prstGeom>
          </p:spPr>
        </p:pic>
        <p:pic>
          <p:nvPicPr>
            <p:cNvPr id="86" name="object 86"/>
            <p:cNvPicPr/>
            <p:nvPr/>
          </p:nvPicPr>
          <p:blipFill>
            <a:blip r:embed="rId35" cstate="print"/>
            <a:stretch>
              <a:fillRect/>
            </a:stretch>
          </p:blipFill>
          <p:spPr>
            <a:xfrm>
              <a:off x="4062703" y="8628009"/>
              <a:ext cx="408364" cy="303655"/>
            </a:xfrm>
            <a:prstGeom prst="rect">
              <a:avLst/>
            </a:prstGeom>
          </p:spPr>
        </p:pic>
        <p:pic>
          <p:nvPicPr>
            <p:cNvPr id="87" name="object 87"/>
            <p:cNvPicPr/>
            <p:nvPr/>
          </p:nvPicPr>
          <p:blipFill>
            <a:blip r:embed="rId36" cstate="print"/>
            <a:stretch>
              <a:fillRect/>
            </a:stretch>
          </p:blipFill>
          <p:spPr>
            <a:xfrm>
              <a:off x="4062703" y="9245791"/>
              <a:ext cx="408364" cy="314126"/>
            </a:xfrm>
            <a:prstGeom prst="rect">
              <a:avLst/>
            </a:prstGeom>
          </p:spPr>
        </p:pic>
      </p:grpSp>
      <p:graphicFrame>
        <p:nvGraphicFramePr>
          <p:cNvPr id="91" name="object 91"/>
          <p:cNvGraphicFramePr>
            <a:graphicFrameLocks noGrp="1"/>
          </p:cNvGraphicFramePr>
          <p:nvPr/>
        </p:nvGraphicFramePr>
        <p:xfrm>
          <a:off x="7726204" y="7202660"/>
          <a:ext cx="694055" cy="2490597"/>
        </p:xfrm>
        <a:graphic>
          <a:graphicData uri="http://schemas.openxmlformats.org/drawingml/2006/table">
            <a:tbl>
              <a:tblPr firstRow="1" bandRow="1">
                <a:tableStyleId>{2D5ABB26-0587-4C30-8999-92F81FD0307C}</a:tableStyleId>
              </a:tblPr>
              <a:tblGrid>
                <a:gridCol w="694055">
                  <a:extLst>
                    <a:ext uri="{9D8B030D-6E8A-4147-A177-3AD203B41FA5}">
                      <a16:colId xmlns:a16="http://schemas.microsoft.com/office/drawing/2014/main" val="20000"/>
                    </a:ext>
                  </a:extLst>
                </a:gridCol>
              </a:tblGrid>
              <a:tr h="622649">
                <a:tc>
                  <a:txBody>
                    <a:bodyPr/>
                    <a:lstStyle/>
                    <a:p>
                      <a:pPr algn="ctr">
                        <a:lnSpc>
                          <a:spcPct val="100000"/>
                        </a:lnSpc>
                        <a:spcBef>
                          <a:spcPts val="825"/>
                        </a:spcBef>
                      </a:pPr>
                      <a:r>
                        <a:rPr sz="2600" spc="25" dirty="0">
                          <a:solidFill>
                            <a:srgbClr val="FFFFFF"/>
                          </a:solidFill>
                          <a:latin typeface="Courier New"/>
                          <a:cs typeface="Courier New"/>
                        </a:rPr>
                        <a:t>01</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extLst>
                  <a:ext uri="{0D108BD9-81ED-4DB2-BD59-A6C34878D82A}">
                    <a16:rowId xmlns:a16="http://schemas.microsoft.com/office/drawing/2014/main" val="10000"/>
                  </a:ext>
                </a:extLst>
              </a:tr>
              <a:tr h="622649">
                <a:tc>
                  <a:txBody>
                    <a:bodyPr/>
                    <a:lstStyle/>
                    <a:p>
                      <a:pPr algn="ctr">
                        <a:lnSpc>
                          <a:spcPct val="100000"/>
                        </a:lnSpc>
                        <a:spcBef>
                          <a:spcPts val="825"/>
                        </a:spcBef>
                      </a:pPr>
                      <a:r>
                        <a:rPr sz="2600" spc="25" dirty="0">
                          <a:solidFill>
                            <a:srgbClr val="FFFFFF"/>
                          </a:solidFill>
                          <a:latin typeface="Courier New"/>
                          <a:cs typeface="Courier New"/>
                        </a:rPr>
                        <a:t>00</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extLst>
                  <a:ext uri="{0D108BD9-81ED-4DB2-BD59-A6C34878D82A}">
                    <a16:rowId xmlns:a16="http://schemas.microsoft.com/office/drawing/2014/main" val="10001"/>
                  </a:ext>
                </a:extLst>
              </a:tr>
              <a:tr h="622649">
                <a:tc>
                  <a:txBody>
                    <a:bodyPr/>
                    <a:lstStyle/>
                    <a:p>
                      <a:pPr algn="ctr">
                        <a:lnSpc>
                          <a:spcPct val="100000"/>
                        </a:lnSpc>
                        <a:spcBef>
                          <a:spcPts val="825"/>
                        </a:spcBef>
                      </a:pPr>
                      <a:r>
                        <a:rPr sz="2600" spc="25" dirty="0">
                          <a:solidFill>
                            <a:srgbClr val="FFFFFF"/>
                          </a:solidFill>
                          <a:latin typeface="Courier New"/>
                          <a:cs typeface="Courier New"/>
                        </a:rPr>
                        <a:t>00</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extLst>
                  <a:ext uri="{0D108BD9-81ED-4DB2-BD59-A6C34878D82A}">
                    <a16:rowId xmlns:a16="http://schemas.microsoft.com/office/drawing/2014/main" val="10002"/>
                  </a:ext>
                </a:extLst>
              </a:tr>
              <a:tr h="622650">
                <a:tc>
                  <a:txBody>
                    <a:bodyPr/>
                    <a:lstStyle/>
                    <a:p>
                      <a:pPr algn="ctr">
                        <a:lnSpc>
                          <a:spcPct val="100000"/>
                        </a:lnSpc>
                        <a:spcBef>
                          <a:spcPts val="825"/>
                        </a:spcBef>
                      </a:pPr>
                      <a:r>
                        <a:rPr sz="2600" spc="25" dirty="0">
                          <a:solidFill>
                            <a:srgbClr val="FFFFFF"/>
                          </a:solidFill>
                          <a:latin typeface="Courier New"/>
                          <a:cs typeface="Courier New"/>
                        </a:rPr>
                        <a:t>00</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extLst>
                  <a:ext uri="{0D108BD9-81ED-4DB2-BD59-A6C34878D82A}">
                    <a16:rowId xmlns:a16="http://schemas.microsoft.com/office/drawing/2014/main" val="10003"/>
                  </a:ext>
                </a:extLst>
              </a:tr>
            </a:tbl>
          </a:graphicData>
        </a:graphic>
      </p:graphicFrame>
      <p:grpSp>
        <p:nvGrpSpPr>
          <p:cNvPr id="92" name="object 92"/>
          <p:cNvGrpSpPr/>
          <p:nvPr/>
        </p:nvGrpSpPr>
        <p:grpSpPr>
          <a:xfrm>
            <a:off x="7727513" y="7203968"/>
            <a:ext cx="694690" cy="2491105"/>
            <a:chOff x="7727513" y="7203968"/>
            <a:chExt cx="694690" cy="2491105"/>
          </a:xfrm>
        </p:grpSpPr>
        <p:sp>
          <p:nvSpPr>
            <p:cNvPr id="93" name="object 93"/>
            <p:cNvSpPr/>
            <p:nvPr/>
          </p:nvSpPr>
          <p:spPr>
            <a:xfrm>
              <a:off x="7727506" y="7203979"/>
              <a:ext cx="694690" cy="2491105"/>
            </a:xfrm>
            <a:custGeom>
              <a:avLst/>
              <a:gdLst/>
              <a:ahLst/>
              <a:cxnLst/>
              <a:rect l="l" t="t" r="r" b="b"/>
              <a:pathLst>
                <a:path w="694690" h="2491104">
                  <a:moveTo>
                    <a:pt x="694194" y="0"/>
                  </a:moveTo>
                  <a:lnTo>
                    <a:pt x="0" y="0"/>
                  </a:lnTo>
                  <a:lnTo>
                    <a:pt x="0" y="622642"/>
                  </a:lnTo>
                  <a:lnTo>
                    <a:pt x="0" y="1245298"/>
                  </a:lnTo>
                  <a:lnTo>
                    <a:pt x="0" y="1867941"/>
                  </a:lnTo>
                  <a:lnTo>
                    <a:pt x="0" y="2490597"/>
                  </a:lnTo>
                  <a:lnTo>
                    <a:pt x="694194" y="2490597"/>
                  </a:lnTo>
                  <a:lnTo>
                    <a:pt x="694194" y="1867941"/>
                  </a:lnTo>
                  <a:lnTo>
                    <a:pt x="694194" y="1245298"/>
                  </a:lnTo>
                  <a:lnTo>
                    <a:pt x="694194" y="622642"/>
                  </a:lnTo>
                  <a:lnTo>
                    <a:pt x="694194" y="0"/>
                  </a:lnTo>
                  <a:close/>
                </a:path>
              </a:pathLst>
            </a:custGeom>
            <a:solidFill>
              <a:srgbClr val="DA727E"/>
            </a:solidFill>
          </p:spPr>
          <p:txBody>
            <a:bodyPr wrap="square" lIns="0" tIns="0" rIns="0" bIns="0" rtlCol="0"/>
            <a:lstStyle/>
            <a:p>
              <a:endParaRPr/>
            </a:p>
          </p:txBody>
        </p:sp>
        <p:pic>
          <p:nvPicPr>
            <p:cNvPr id="94" name="object 94"/>
            <p:cNvPicPr/>
            <p:nvPr/>
          </p:nvPicPr>
          <p:blipFill>
            <a:blip r:embed="rId37" cstate="print"/>
            <a:stretch>
              <a:fillRect/>
            </a:stretch>
          </p:blipFill>
          <p:spPr>
            <a:xfrm>
              <a:off x="7863635" y="7381973"/>
              <a:ext cx="418835" cy="314126"/>
            </a:xfrm>
            <a:prstGeom prst="rect">
              <a:avLst/>
            </a:prstGeom>
          </p:spPr>
        </p:pic>
        <p:pic>
          <p:nvPicPr>
            <p:cNvPr id="95" name="object 95"/>
            <p:cNvPicPr/>
            <p:nvPr/>
          </p:nvPicPr>
          <p:blipFill>
            <a:blip r:embed="rId38" cstate="print"/>
            <a:stretch>
              <a:fillRect/>
            </a:stretch>
          </p:blipFill>
          <p:spPr>
            <a:xfrm>
              <a:off x="7863635" y="7999756"/>
              <a:ext cx="418835" cy="314126"/>
            </a:xfrm>
            <a:prstGeom prst="rect">
              <a:avLst/>
            </a:prstGeom>
          </p:spPr>
        </p:pic>
        <p:pic>
          <p:nvPicPr>
            <p:cNvPr id="96" name="object 96"/>
            <p:cNvPicPr/>
            <p:nvPr/>
          </p:nvPicPr>
          <p:blipFill>
            <a:blip r:embed="rId39" cstate="print"/>
            <a:stretch>
              <a:fillRect/>
            </a:stretch>
          </p:blipFill>
          <p:spPr>
            <a:xfrm>
              <a:off x="7863635" y="8628009"/>
              <a:ext cx="418835" cy="303655"/>
            </a:xfrm>
            <a:prstGeom prst="rect">
              <a:avLst/>
            </a:prstGeom>
          </p:spPr>
        </p:pic>
        <p:pic>
          <p:nvPicPr>
            <p:cNvPr id="97" name="object 97"/>
            <p:cNvPicPr/>
            <p:nvPr/>
          </p:nvPicPr>
          <p:blipFill>
            <a:blip r:embed="rId40" cstate="print"/>
            <a:stretch>
              <a:fillRect/>
            </a:stretch>
          </p:blipFill>
          <p:spPr>
            <a:xfrm>
              <a:off x="7863635" y="9245791"/>
              <a:ext cx="418835" cy="314126"/>
            </a:xfrm>
            <a:prstGeom prst="rect">
              <a:avLst/>
            </a:prstGeom>
          </p:spPr>
        </p:pic>
      </p:grpSp>
      <p:pic>
        <p:nvPicPr>
          <p:cNvPr id="98" name="object 98"/>
          <p:cNvPicPr/>
          <p:nvPr/>
        </p:nvPicPr>
        <p:blipFill>
          <a:blip r:embed="rId41" cstate="print"/>
          <a:stretch>
            <a:fillRect/>
          </a:stretch>
        </p:blipFill>
        <p:spPr>
          <a:xfrm>
            <a:off x="8586126" y="8261528"/>
            <a:ext cx="460718" cy="303655"/>
          </a:xfrm>
          <a:prstGeom prst="rect">
            <a:avLst/>
          </a:prstGeom>
        </p:spPr>
      </p:pic>
      <p:sp>
        <p:nvSpPr>
          <p:cNvPr id="99" name="object 99"/>
          <p:cNvSpPr txBox="1"/>
          <p:nvPr/>
        </p:nvSpPr>
        <p:spPr>
          <a:xfrm>
            <a:off x="8564848" y="7789067"/>
            <a:ext cx="502920" cy="980440"/>
          </a:xfrm>
          <a:prstGeom prst="rect">
            <a:avLst/>
          </a:prstGeom>
        </p:spPr>
        <p:txBody>
          <a:bodyPr vert="horz" wrap="square" lIns="0" tIns="14604" rIns="0" bIns="0" rtlCol="0">
            <a:spAutoFit/>
          </a:bodyPr>
          <a:lstStyle/>
          <a:p>
            <a:pPr marL="12700">
              <a:lnSpc>
                <a:spcPct val="100000"/>
              </a:lnSpc>
              <a:spcBef>
                <a:spcPts val="114"/>
              </a:spcBef>
            </a:pPr>
            <a:r>
              <a:rPr sz="6250" spc="-790" dirty="0">
                <a:solidFill>
                  <a:srgbClr val="535353"/>
                </a:solidFill>
                <a:latin typeface="Tahoma"/>
                <a:cs typeface="Tahoma"/>
              </a:rPr>
              <a:t>=</a:t>
            </a:r>
            <a:endParaRPr sz="6250" dirty="0">
              <a:latin typeface="Tahoma"/>
              <a:cs typeface="Tahoma"/>
            </a:endParaRPr>
          </a:p>
        </p:txBody>
      </p:sp>
      <p:graphicFrame>
        <p:nvGraphicFramePr>
          <p:cNvPr id="100" name="object 100"/>
          <p:cNvGraphicFramePr>
            <a:graphicFrameLocks noGrp="1"/>
          </p:cNvGraphicFramePr>
          <p:nvPr/>
        </p:nvGraphicFramePr>
        <p:xfrm>
          <a:off x="9412016" y="7202660"/>
          <a:ext cx="694055" cy="2490597"/>
        </p:xfrm>
        <a:graphic>
          <a:graphicData uri="http://schemas.openxmlformats.org/drawingml/2006/table">
            <a:tbl>
              <a:tblPr firstRow="1" bandRow="1">
                <a:tableStyleId>{2D5ABB26-0587-4C30-8999-92F81FD0307C}</a:tableStyleId>
              </a:tblPr>
              <a:tblGrid>
                <a:gridCol w="694055">
                  <a:extLst>
                    <a:ext uri="{9D8B030D-6E8A-4147-A177-3AD203B41FA5}">
                      <a16:colId xmlns:a16="http://schemas.microsoft.com/office/drawing/2014/main" val="20000"/>
                    </a:ext>
                  </a:extLst>
                </a:gridCol>
              </a:tblGrid>
              <a:tr h="622649">
                <a:tc>
                  <a:txBody>
                    <a:bodyPr/>
                    <a:lstStyle/>
                    <a:p>
                      <a:pPr algn="ctr">
                        <a:lnSpc>
                          <a:spcPct val="100000"/>
                        </a:lnSpc>
                        <a:spcBef>
                          <a:spcPts val="825"/>
                        </a:spcBef>
                      </a:pPr>
                      <a:r>
                        <a:rPr sz="2600" spc="25" dirty="0">
                          <a:solidFill>
                            <a:srgbClr val="424242"/>
                          </a:solidFill>
                          <a:latin typeface="Courier New"/>
                          <a:cs typeface="Courier New"/>
                        </a:rPr>
                        <a:t>a0</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FEBC67"/>
                    </a:solidFill>
                  </a:tcPr>
                </a:tc>
                <a:extLst>
                  <a:ext uri="{0D108BD9-81ED-4DB2-BD59-A6C34878D82A}">
                    <a16:rowId xmlns:a16="http://schemas.microsoft.com/office/drawing/2014/main" val="10000"/>
                  </a:ext>
                </a:extLst>
              </a:tr>
              <a:tr h="622649">
                <a:tc>
                  <a:txBody>
                    <a:bodyPr/>
                    <a:lstStyle/>
                    <a:p>
                      <a:pPr algn="ctr">
                        <a:lnSpc>
                          <a:spcPct val="100000"/>
                        </a:lnSpc>
                        <a:spcBef>
                          <a:spcPts val="825"/>
                        </a:spcBef>
                      </a:pPr>
                      <a:r>
                        <a:rPr sz="2600" spc="25" dirty="0">
                          <a:solidFill>
                            <a:srgbClr val="424242"/>
                          </a:solidFill>
                          <a:latin typeface="Courier New"/>
                          <a:cs typeface="Courier New"/>
                        </a:rPr>
                        <a:t>fa</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FEBC67"/>
                    </a:solidFill>
                  </a:tcPr>
                </a:tc>
                <a:extLst>
                  <a:ext uri="{0D108BD9-81ED-4DB2-BD59-A6C34878D82A}">
                    <a16:rowId xmlns:a16="http://schemas.microsoft.com/office/drawing/2014/main" val="10001"/>
                  </a:ext>
                </a:extLst>
              </a:tr>
              <a:tr h="622649">
                <a:tc>
                  <a:txBody>
                    <a:bodyPr/>
                    <a:lstStyle/>
                    <a:p>
                      <a:pPr algn="ctr">
                        <a:lnSpc>
                          <a:spcPct val="100000"/>
                        </a:lnSpc>
                        <a:spcBef>
                          <a:spcPts val="825"/>
                        </a:spcBef>
                      </a:pPr>
                      <a:r>
                        <a:rPr sz="2600" spc="25" dirty="0">
                          <a:solidFill>
                            <a:srgbClr val="424242"/>
                          </a:solidFill>
                          <a:latin typeface="Courier New"/>
                          <a:cs typeface="Courier New"/>
                        </a:rPr>
                        <a:t>fe</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FEBC67"/>
                    </a:solidFill>
                  </a:tcPr>
                </a:tc>
                <a:extLst>
                  <a:ext uri="{0D108BD9-81ED-4DB2-BD59-A6C34878D82A}">
                    <a16:rowId xmlns:a16="http://schemas.microsoft.com/office/drawing/2014/main" val="10002"/>
                  </a:ext>
                </a:extLst>
              </a:tr>
              <a:tr h="622650">
                <a:tc>
                  <a:txBody>
                    <a:bodyPr/>
                    <a:lstStyle/>
                    <a:p>
                      <a:pPr algn="ctr">
                        <a:lnSpc>
                          <a:spcPct val="100000"/>
                        </a:lnSpc>
                        <a:spcBef>
                          <a:spcPts val="825"/>
                        </a:spcBef>
                      </a:pPr>
                      <a:r>
                        <a:rPr sz="2600" spc="25" dirty="0">
                          <a:solidFill>
                            <a:srgbClr val="424242"/>
                          </a:solidFill>
                          <a:latin typeface="Courier New"/>
                          <a:cs typeface="Courier New"/>
                        </a:rPr>
                        <a:t>17</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FEBC67"/>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762649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20104100" cy="11308715"/>
            <a:chOff x="0" y="0"/>
            <a:chExt cx="20104100" cy="11308715"/>
          </a:xfrm>
        </p:grpSpPr>
        <p:pic>
          <p:nvPicPr>
            <p:cNvPr id="3" name="object 3"/>
            <p:cNvPicPr/>
            <p:nvPr/>
          </p:nvPicPr>
          <p:blipFill>
            <a:blip r:embed="rId2" cstate="print"/>
            <a:stretch>
              <a:fillRect/>
            </a:stretch>
          </p:blipFill>
          <p:spPr>
            <a:xfrm>
              <a:off x="0" y="0"/>
              <a:ext cx="20104099" cy="11308556"/>
            </a:xfrm>
            <a:prstGeom prst="rect">
              <a:avLst/>
            </a:prstGeom>
          </p:spPr>
        </p:pic>
        <p:pic>
          <p:nvPicPr>
            <p:cNvPr id="4" name="object 4"/>
            <p:cNvPicPr/>
            <p:nvPr/>
          </p:nvPicPr>
          <p:blipFill>
            <a:blip r:embed="rId3" cstate="print"/>
            <a:stretch>
              <a:fillRect/>
            </a:stretch>
          </p:blipFill>
          <p:spPr>
            <a:xfrm>
              <a:off x="133095" y="10421202"/>
              <a:ext cx="2882548" cy="757551"/>
            </a:xfrm>
            <a:prstGeom prst="rect">
              <a:avLst/>
            </a:prstGeom>
          </p:spPr>
        </p:pic>
        <p:pic>
          <p:nvPicPr>
            <p:cNvPr id="5" name="object 5"/>
            <p:cNvPicPr/>
            <p:nvPr/>
          </p:nvPicPr>
          <p:blipFill>
            <a:blip r:embed="rId4" cstate="print"/>
            <a:stretch>
              <a:fillRect/>
            </a:stretch>
          </p:blipFill>
          <p:spPr>
            <a:xfrm>
              <a:off x="18695860" y="10421202"/>
              <a:ext cx="1236818" cy="757551"/>
            </a:xfrm>
            <a:prstGeom prst="rect">
              <a:avLst/>
            </a:prstGeom>
          </p:spPr>
        </p:pic>
      </p:grpSp>
      <p:sp>
        <p:nvSpPr>
          <p:cNvPr id="7" name="object 7"/>
          <p:cNvSpPr txBox="1">
            <a:spLocks noGrp="1"/>
          </p:cNvSpPr>
          <p:nvPr>
            <p:ph type="title"/>
          </p:nvPr>
        </p:nvSpPr>
        <p:spPr>
          <a:xfrm>
            <a:off x="6853629" y="682471"/>
            <a:ext cx="6396839" cy="1282065"/>
          </a:xfrm>
          <a:prstGeom prst="rect">
            <a:avLst/>
          </a:prstGeom>
        </p:spPr>
        <p:txBody>
          <a:bodyPr vert="horz" wrap="square" lIns="0" tIns="12065" rIns="0" bIns="0" rtlCol="0">
            <a:spAutoFit/>
          </a:bodyPr>
          <a:lstStyle/>
          <a:p>
            <a:pPr marL="12700">
              <a:lnSpc>
                <a:spcPct val="100000"/>
              </a:lnSpc>
              <a:spcBef>
                <a:spcPts val="95"/>
              </a:spcBef>
            </a:pPr>
            <a:r>
              <a:rPr spc="-800" dirty="0"/>
              <a:t>K</a:t>
            </a:r>
            <a:r>
              <a:rPr spc="-75" dirty="0"/>
              <a:t>e</a:t>
            </a:r>
            <a:r>
              <a:rPr spc="-114" dirty="0"/>
              <a:t>y</a:t>
            </a:r>
            <a:r>
              <a:rPr spc="-665" dirty="0"/>
              <a:t> </a:t>
            </a:r>
            <a:r>
              <a:rPr spc="-350" dirty="0"/>
              <a:t>s</a:t>
            </a:r>
            <a:r>
              <a:rPr spc="-105" dirty="0"/>
              <a:t>c</a:t>
            </a:r>
            <a:r>
              <a:rPr spc="-225" dirty="0"/>
              <a:t>h</a:t>
            </a:r>
            <a:r>
              <a:rPr spc="-15" dirty="0"/>
              <a:t>e</a:t>
            </a:r>
            <a:r>
              <a:rPr spc="-130" dirty="0"/>
              <a:t>d</a:t>
            </a:r>
            <a:r>
              <a:rPr spc="-290" dirty="0"/>
              <a:t>u</a:t>
            </a:r>
            <a:r>
              <a:rPr spc="-300" dirty="0"/>
              <a:t>l</a:t>
            </a:r>
            <a:r>
              <a:rPr spc="-15" dirty="0"/>
              <a:t>e</a:t>
            </a:r>
          </a:p>
        </p:txBody>
      </p:sp>
      <p:graphicFrame>
        <p:nvGraphicFramePr>
          <p:cNvPr id="8" name="object 8"/>
          <p:cNvGraphicFramePr>
            <a:graphicFrameLocks noGrp="1"/>
          </p:cNvGraphicFramePr>
          <p:nvPr/>
        </p:nvGraphicFramePr>
        <p:xfrm>
          <a:off x="3925273" y="3139957"/>
          <a:ext cx="2514600" cy="2490597"/>
        </p:xfrm>
        <a:graphic>
          <a:graphicData uri="http://schemas.openxmlformats.org/drawingml/2006/table">
            <a:tbl>
              <a:tblPr firstRow="1" bandRow="1">
                <a:tableStyleId>{2D5ABB26-0587-4C30-8999-92F81FD0307C}</a:tableStyleId>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622649">
                <a:tc>
                  <a:txBody>
                    <a:bodyPr/>
                    <a:lstStyle/>
                    <a:p>
                      <a:pPr algn="ctr">
                        <a:lnSpc>
                          <a:spcPct val="100000"/>
                        </a:lnSpc>
                        <a:spcBef>
                          <a:spcPts val="825"/>
                        </a:spcBef>
                      </a:pPr>
                      <a:r>
                        <a:rPr sz="2600" spc="25" dirty="0">
                          <a:solidFill>
                            <a:srgbClr val="FFFFFF"/>
                          </a:solidFill>
                          <a:latin typeface="Courier New"/>
                          <a:cs typeface="Courier New"/>
                        </a:rPr>
                        <a:t>2b</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825"/>
                        </a:spcBef>
                      </a:pPr>
                      <a:r>
                        <a:rPr sz="2600" spc="25" dirty="0">
                          <a:solidFill>
                            <a:srgbClr val="FFFFFF"/>
                          </a:solidFill>
                          <a:latin typeface="Courier New"/>
                          <a:cs typeface="Courier New"/>
                        </a:rPr>
                        <a:t>28</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825"/>
                        </a:spcBef>
                      </a:pPr>
                      <a:r>
                        <a:rPr sz="2600" spc="25" dirty="0">
                          <a:solidFill>
                            <a:srgbClr val="FFFFFF"/>
                          </a:solidFill>
                          <a:latin typeface="Courier New"/>
                          <a:cs typeface="Courier New"/>
                        </a:rPr>
                        <a:t>ab</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marR="104775" algn="r">
                        <a:lnSpc>
                          <a:spcPct val="100000"/>
                        </a:lnSpc>
                        <a:spcBef>
                          <a:spcPts val="825"/>
                        </a:spcBef>
                      </a:pPr>
                      <a:r>
                        <a:rPr sz="2600" spc="25" dirty="0">
                          <a:solidFill>
                            <a:srgbClr val="FFFFFF"/>
                          </a:solidFill>
                          <a:latin typeface="Courier New"/>
                          <a:cs typeface="Courier New"/>
                        </a:rPr>
                        <a:t>09</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extLst>
                  <a:ext uri="{0D108BD9-81ED-4DB2-BD59-A6C34878D82A}">
                    <a16:rowId xmlns:a16="http://schemas.microsoft.com/office/drawing/2014/main" val="10000"/>
                  </a:ext>
                </a:extLst>
              </a:tr>
              <a:tr h="622649">
                <a:tc>
                  <a:txBody>
                    <a:bodyPr/>
                    <a:lstStyle/>
                    <a:p>
                      <a:pPr algn="ctr">
                        <a:lnSpc>
                          <a:spcPct val="100000"/>
                        </a:lnSpc>
                        <a:spcBef>
                          <a:spcPts val="825"/>
                        </a:spcBef>
                      </a:pPr>
                      <a:r>
                        <a:rPr sz="2600" spc="25" dirty="0">
                          <a:solidFill>
                            <a:srgbClr val="FFFFFF"/>
                          </a:solidFill>
                          <a:latin typeface="Courier New"/>
                          <a:cs typeface="Courier New"/>
                        </a:rPr>
                        <a:t>7e</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825"/>
                        </a:spcBef>
                      </a:pPr>
                      <a:r>
                        <a:rPr sz="2600" spc="25" dirty="0">
                          <a:solidFill>
                            <a:srgbClr val="FFFFFF"/>
                          </a:solidFill>
                          <a:latin typeface="Courier New"/>
                          <a:cs typeface="Courier New"/>
                        </a:rPr>
                        <a:t>ae</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825"/>
                        </a:spcBef>
                      </a:pPr>
                      <a:r>
                        <a:rPr sz="2600" spc="25" dirty="0">
                          <a:solidFill>
                            <a:srgbClr val="FFFFFF"/>
                          </a:solidFill>
                          <a:latin typeface="Courier New"/>
                          <a:cs typeface="Courier New"/>
                        </a:rPr>
                        <a:t>f7</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marR="104775" algn="r">
                        <a:lnSpc>
                          <a:spcPct val="100000"/>
                        </a:lnSpc>
                        <a:spcBef>
                          <a:spcPts val="825"/>
                        </a:spcBef>
                      </a:pPr>
                      <a:r>
                        <a:rPr sz="2600" spc="25" dirty="0">
                          <a:solidFill>
                            <a:srgbClr val="FFFFFF"/>
                          </a:solidFill>
                          <a:latin typeface="Courier New"/>
                          <a:cs typeface="Courier New"/>
                        </a:rPr>
                        <a:t>cf</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extLst>
                  <a:ext uri="{0D108BD9-81ED-4DB2-BD59-A6C34878D82A}">
                    <a16:rowId xmlns:a16="http://schemas.microsoft.com/office/drawing/2014/main" val="10001"/>
                  </a:ext>
                </a:extLst>
              </a:tr>
              <a:tr h="622649">
                <a:tc>
                  <a:txBody>
                    <a:bodyPr/>
                    <a:lstStyle/>
                    <a:p>
                      <a:pPr algn="ctr">
                        <a:lnSpc>
                          <a:spcPct val="100000"/>
                        </a:lnSpc>
                        <a:spcBef>
                          <a:spcPts val="825"/>
                        </a:spcBef>
                      </a:pPr>
                      <a:r>
                        <a:rPr sz="2600" spc="25" dirty="0">
                          <a:solidFill>
                            <a:srgbClr val="FFFFFF"/>
                          </a:solidFill>
                          <a:latin typeface="Courier New"/>
                          <a:cs typeface="Courier New"/>
                        </a:rPr>
                        <a:t>15</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825"/>
                        </a:spcBef>
                      </a:pPr>
                      <a:r>
                        <a:rPr sz="2600" spc="25" dirty="0">
                          <a:solidFill>
                            <a:srgbClr val="FFFFFF"/>
                          </a:solidFill>
                          <a:latin typeface="Courier New"/>
                          <a:cs typeface="Courier New"/>
                        </a:rPr>
                        <a:t>d2</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825"/>
                        </a:spcBef>
                      </a:pPr>
                      <a:r>
                        <a:rPr sz="2600" spc="25" dirty="0">
                          <a:solidFill>
                            <a:srgbClr val="FFFFFF"/>
                          </a:solidFill>
                          <a:latin typeface="Courier New"/>
                          <a:cs typeface="Courier New"/>
                        </a:rPr>
                        <a:t>15</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marR="104775" algn="r">
                        <a:lnSpc>
                          <a:spcPct val="100000"/>
                        </a:lnSpc>
                        <a:spcBef>
                          <a:spcPts val="825"/>
                        </a:spcBef>
                      </a:pPr>
                      <a:r>
                        <a:rPr sz="2600" spc="25" dirty="0">
                          <a:solidFill>
                            <a:srgbClr val="FFFFFF"/>
                          </a:solidFill>
                          <a:latin typeface="Courier New"/>
                          <a:cs typeface="Courier New"/>
                        </a:rPr>
                        <a:t>4f</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extLst>
                  <a:ext uri="{0D108BD9-81ED-4DB2-BD59-A6C34878D82A}">
                    <a16:rowId xmlns:a16="http://schemas.microsoft.com/office/drawing/2014/main" val="10002"/>
                  </a:ext>
                </a:extLst>
              </a:tr>
              <a:tr h="622650">
                <a:tc>
                  <a:txBody>
                    <a:bodyPr/>
                    <a:lstStyle/>
                    <a:p>
                      <a:pPr algn="ctr">
                        <a:lnSpc>
                          <a:spcPct val="100000"/>
                        </a:lnSpc>
                        <a:spcBef>
                          <a:spcPts val="825"/>
                        </a:spcBef>
                      </a:pPr>
                      <a:r>
                        <a:rPr sz="2600" spc="25" dirty="0">
                          <a:solidFill>
                            <a:srgbClr val="FFFFFF"/>
                          </a:solidFill>
                          <a:latin typeface="Courier New"/>
                          <a:cs typeface="Courier New"/>
                        </a:rPr>
                        <a:t>16</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825"/>
                        </a:spcBef>
                      </a:pPr>
                      <a:r>
                        <a:rPr sz="2600" spc="25" dirty="0">
                          <a:solidFill>
                            <a:srgbClr val="FFFFFF"/>
                          </a:solidFill>
                          <a:latin typeface="Courier New"/>
                          <a:cs typeface="Courier New"/>
                        </a:rPr>
                        <a:t>a6</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825"/>
                        </a:spcBef>
                      </a:pPr>
                      <a:r>
                        <a:rPr sz="2600" spc="25" dirty="0">
                          <a:solidFill>
                            <a:srgbClr val="FFFFFF"/>
                          </a:solidFill>
                          <a:latin typeface="Courier New"/>
                          <a:cs typeface="Courier New"/>
                        </a:rPr>
                        <a:t>88</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marR="104775" algn="r">
                        <a:lnSpc>
                          <a:spcPct val="100000"/>
                        </a:lnSpc>
                        <a:spcBef>
                          <a:spcPts val="825"/>
                        </a:spcBef>
                      </a:pPr>
                      <a:r>
                        <a:rPr sz="2600" spc="25" dirty="0">
                          <a:solidFill>
                            <a:srgbClr val="FFFFFF"/>
                          </a:solidFill>
                          <a:latin typeface="Courier New"/>
                          <a:cs typeface="Courier New"/>
                        </a:rPr>
                        <a:t>3c</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extLst>
                  <a:ext uri="{0D108BD9-81ED-4DB2-BD59-A6C34878D82A}">
                    <a16:rowId xmlns:a16="http://schemas.microsoft.com/office/drawing/2014/main" val="10003"/>
                  </a:ext>
                </a:extLst>
              </a:tr>
            </a:tbl>
          </a:graphicData>
        </a:graphic>
      </p:graphicFrame>
      <p:grpSp>
        <p:nvGrpSpPr>
          <p:cNvPr id="9" name="object 9"/>
          <p:cNvGrpSpPr/>
          <p:nvPr/>
        </p:nvGrpSpPr>
        <p:grpSpPr>
          <a:xfrm>
            <a:off x="3926582" y="3141265"/>
            <a:ext cx="2514600" cy="2491105"/>
            <a:chOff x="3926582" y="3141265"/>
            <a:chExt cx="2514600" cy="2491105"/>
          </a:xfrm>
        </p:grpSpPr>
        <p:sp>
          <p:nvSpPr>
            <p:cNvPr id="10" name="object 10"/>
            <p:cNvSpPr/>
            <p:nvPr/>
          </p:nvSpPr>
          <p:spPr>
            <a:xfrm>
              <a:off x="3926573" y="3141274"/>
              <a:ext cx="2514600" cy="2491105"/>
            </a:xfrm>
            <a:custGeom>
              <a:avLst/>
              <a:gdLst/>
              <a:ahLst/>
              <a:cxnLst/>
              <a:rect l="l" t="t" r="r" b="b"/>
              <a:pathLst>
                <a:path w="2514600" h="2491104">
                  <a:moveTo>
                    <a:pt x="2514536" y="0"/>
                  </a:moveTo>
                  <a:lnTo>
                    <a:pt x="1885899" y="0"/>
                  </a:lnTo>
                  <a:lnTo>
                    <a:pt x="1257274" y="0"/>
                  </a:lnTo>
                  <a:lnTo>
                    <a:pt x="628637" y="0"/>
                  </a:lnTo>
                  <a:lnTo>
                    <a:pt x="0" y="0"/>
                  </a:lnTo>
                  <a:lnTo>
                    <a:pt x="0" y="622642"/>
                  </a:lnTo>
                  <a:lnTo>
                    <a:pt x="0" y="1245298"/>
                  </a:lnTo>
                  <a:lnTo>
                    <a:pt x="0" y="1867941"/>
                  </a:lnTo>
                  <a:lnTo>
                    <a:pt x="0" y="2490597"/>
                  </a:lnTo>
                  <a:lnTo>
                    <a:pt x="628637" y="2490597"/>
                  </a:lnTo>
                  <a:lnTo>
                    <a:pt x="1257274" y="2490597"/>
                  </a:lnTo>
                  <a:lnTo>
                    <a:pt x="1885899" y="2490597"/>
                  </a:lnTo>
                  <a:lnTo>
                    <a:pt x="2514536" y="2490597"/>
                  </a:lnTo>
                  <a:lnTo>
                    <a:pt x="2514536" y="1867941"/>
                  </a:lnTo>
                  <a:lnTo>
                    <a:pt x="2514536" y="1245298"/>
                  </a:lnTo>
                  <a:lnTo>
                    <a:pt x="2514536" y="622642"/>
                  </a:lnTo>
                  <a:lnTo>
                    <a:pt x="2514536" y="0"/>
                  </a:lnTo>
                  <a:close/>
                </a:path>
              </a:pathLst>
            </a:custGeom>
            <a:solidFill>
              <a:srgbClr val="455C7A"/>
            </a:solidFill>
          </p:spPr>
          <p:txBody>
            <a:bodyPr wrap="square" lIns="0" tIns="0" rIns="0" bIns="0" rtlCol="0"/>
            <a:lstStyle/>
            <a:p>
              <a:endParaRPr/>
            </a:p>
          </p:txBody>
        </p:sp>
        <p:pic>
          <p:nvPicPr>
            <p:cNvPr id="11" name="object 11"/>
            <p:cNvPicPr/>
            <p:nvPr/>
          </p:nvPicPr>
          <p:blipFill>
            <a:blip r:embed="rId5" cstate="print"/>
            <a:stretch>
              <a:fillRect/>
            </a:stretch>
          </p:blipFill>
          <p:spPr>
            <a:xfrm>
              <a:off x="4031290" y="3308799"/>
              <a:ext cx="418835" cy="324597"/>
            </a:xfrm>
            <a:prstGeom prst="rect">
              <a:avLst/>
            </a:prstGeom>
          </p:spPr>
        </p:pic>
        <p:pic>
          <p:nvPicPr>
            <p:cNvPr id="12" name="object 12"/>
            <p:cNvPicPr/>
            <p:nvPr/>
          </p:nvPicPr>
          <p:blipFill>
            <a:blip r:embed="rId6" cstate="print"/>
            <a:stretch>
              <a:fillRect/>
            </a:stretch>
          </p:blipFill>
          <p:spPr>
            <a:xfrm>
              <a:off x="4659544" y="3319270"/>
              <a:ext cx="418835" cy="314126"/>
            </a:xfrm>
            <a:prstGeom prst="rect">
              <a:avLst/>
            </a:prstGeom>
          </p:spPr>
        </p:pic>
        <p:pic>
          <p:nvPicPr>
            <p:cNvPr id="13" name="object 13"/>
            <p:cNvPicPr/>
            <p:nvPr/>
          </p:nvPicPr>
          <p:blipFill>
            <a:blip r:embed="rId7" cstate="print"/>
            <a:stretch>
              <a:fillRect/>
            </a:stretch>
          </p:blipFill>
          <p:spPr>
            <a:xfrm>
              <a:off x="5287797" y="3308799"/>
              <a:ext cx="418835" cy="324597"/>
            </a:xfrm>
            <a:prstGeom prst="rect">
              <a:avLst/>
            </a:prstGeom>
          </p:spPr>
        </p:pic>
        <p:pic>
          <p:nvPicPr>
            <p:cNvPr id="14" name="object 14"/>
            <p:cNvPicPr/>
            <p:nvPr/>
          </p:nvPicPr>
          <p:blipFill>
            <a:blip r:embed="rId8" cstate="print"/>
            <a:stretch>
              <a:fillRect/>
            </a:stretch>
          </p:blipFill>
          <p:spPr>
            <a:xfrm>
              <a:off x="5916050" y="3319270"/>
              <a:ext cx="418835" cy="314126"/>
            </a:xfrm>
            <a:prstGeom prst="rect">
              <a:avLst/>
            </a:prstGeom>
          </p:spPr>
        </p:pic>
        <p:pic>
          <p:nvPicPr>
            <p:cNvPr id="15" name="object 15"/>
            <p:cNvPicPr/>
            <p:nvPr/>
          </p:nvPicPr>
          <p:blipFill>
            <a:blip r:embed="rId9" cstate="print"/>
            <a:stretch>
              <a:fillRect/>
            </a:stretch>
          </p:blipFill>
          <p:spPr>
            <a:xfrm>
              <a:off x="4031290" y="3947523"/>
              <a:ext cx="418835" cy="303655"/>
            </a:xfrm>
            <a:prstGeom prst="rect">
              <a:avLst/>
            </a:prstGeom>
          </p:spPr>
        </p:pic>
        <p:pic>
          <p:nvPicPr>
            <p:cNvPr id="16" name="object 16"/>
            <p:cNvPicPr/>
            <p:nvPr/>
          </p:nvPicPr>
          <p:blipFill>
            <a:blip r:embed="rId10" cstate="print"/>
            <a:stretch>
              <a:fillRect/>
            </a:stretch>
          </p:blipFill>
          <p:spPr>
            <a:xfrm>
              <a:off x="4659544" y="3999878"/>
              <a:ext cx="418835" cy="251301"/>
            </a:xfrm>
            <a:prstGeom prst="rect">
              <a:avLst/>
            </a:prstGeom>
          </p:spPr>
        </p:pic>
        <p:pic>
          <p:nvPicPr>
            <p:cNvPr id="17" name="object 17"/>
            <p:cNvPicPr/>
            <p:nvPr/>
          </p:nvPicPr>
          <p:blipFill>
            <a:blip r:embed="rId11" cstate="print"/>
            <a:stretch>
              <a:fillRect/>
            </a:stretch>
          </p:blipFill>
          <p:spPr>
            <a:xfrm>
              <a:off x="5298268" y="3937052"/>
              <a:ext cx="408364" cy="314126"/>
            </a:xfrm>
            <a:prstGeom prst="rect">
              <a:avLst/>
            </a:prstGeom>
          </p:spPr>
        </p:pic>
        <p:pic>
          <p:nvPicPr>
            <p:cNvPr id="18" name="object 18"/>
            <p:cNvPicPr/>
            <p:nvPr/>
          </p:nvPicPr>
          <p:blipFill>
            <a:blip r:embed="rId12" cstate="print"/>
            <a:stretch>
              <a:fillRect/>
            </a:stretch>
          </p:blipFill>
          <p:spPr>
            <a:xfrm>
              <a:off x="5926521" y="3937052"/>
              <a:ext cx="408364" cy="314126"/>
            </a:xfrm>
            <a:prstGeom prst="rect">
              <a:avLst/>
            </a:prstGeom>
          </p:spPr>
        </p:pic>
        <p:pic>
          <p:nvPicPr>
            <p:cNvPr id="19" name="object 19"/>
            <p:cNvPicPr/>
            <p:nvPr/>
          </p:nvPicPr>
          <p:blipFill>
            <a:blip r:embed="rId13" cstate="print"/>
            <a:stretch>
              <a:fillRect/>
            </a:stretch>
          </p:blipFill>
          <p:spPr>
            <a:xfrm>
              <a:off x="4041761" y="4565306"/>
              <a:ext cx="408364" cy="303655"/>
            </a:xfrm>
            <a:prstGeom prst="rect">
              <a:avLst/>
            </a:prstGeom>
          </p:spPr>
        </p:pic>
        <p:pic>
          <p:nvPicPr>
            <p:cNvPr id="20" name="object 20"/>
            <p:cNvPicPr/>
            <p:nvPr/>
          </p:nvPicPr>
          <p:blipFill>
            <a:blip r:embed="rId14" cstate="print"/>
            <a:stretch>
              <a:fillRect/>
            </a:stretch>
          </p:blipFill>
          <p:spPr>
            <a:xfrm>
              <a:off x="4659544" y="4554835"/>
              <a:ext cx="408364" cy="314126"/>
            </a:xfrm>
            <a:prstGeom prst="rect">
              <a:avLst/>
            </a:prstGeom>
          </p:spPr>
        </p:pic>
        <p:pic>
          <p:nvPicPr>
            <p:cNvPr id="21" name="object 21"/>
            <p:cNvPicPr/>
            <p:nvPr/>
          </p:nvPicPr>
          <p:blipFill>
            <a:blip r:embed="rId15" cstate="print"/>
            <a:stretch>
              <a:fillRect/>
            </a:stretch>
          </p:blipFill>
          <p:spPr>
            <a:xfrm>
              <a:off x="5298268" y="4565306"/>
              <a:ext cx="408364" cy="303655"/>
            </a:xfrm>
            <a:prstGeom prst="rect">
              <a:avLst/>
            </a:prstGeom>
          </p:spPr>
        </p:pic>
        <p:pic>
          <p:nvPicPr>
            <p:cNvPr id="22" name="object 22"/>
            <p:cNvPicPr/>
            <p:nvPr/>
          </p:nvPicPr>
          <p:blipFill>
            <a:blip r:embed="rId16" cstate="print"/>
            <a:stretch>
              <a:fillRect/>
            </a:stretch>
          </p:blipFill>
          <p:spPr>
            <a:xfrm>
              <a:off x="5916050" y="4554835"/>
              <a:ext cx="418835" cy="314126"/>
            </a:xfrm>
            <a:prstGeom prst="rect">
              <a:avLst/>
            </a:prstGeom>
          </p:spPr>
        </p:pic>
        <p:pic>
          <p:nvPicPr>
            <p:cNvPr id="23" name="object 23"/>
            <p:cNvPicPr/>
            <p:nvPr/>
          </p:nvPicPr>
          <p:blipFill>
            <a:blip r:embed="rId17" cstate="print"/>
            <a:stretch>
              <a:fillRect/>
            </a:stretch>
          </p:blipFill>
          <p:spPr>
            <a:xfrm>
              <a:off x="4041761" y="5183088"/>
              <a:ext cx="408364" cy="314126"/>
            </a:xfrm>
            <a:prstGeom prst="rect">
              <a:avLst/>
            </a:prstGeom>
          </p:spPr>
        </p:pic>
        <p:pic>
          <p:nvPicPr>
            <p:cNvPr id="24" name="object 24"/>
            <p:cNvPicPr/>
            <p:nvPr/>
          </p:nvPicPr>
          <p:blipFill>
            <a:blip r:embed="rId18" cstate="print"/>
            <a:stretch>
              <a:fillRect/>
            </a:stretch>
          </p:blipFill>
          <p:spPr>
            <a:xfrm>
              <a:off x="4659544" y="5183088"/>
              <a:ext cx="418835" cy="314126"/>
            </a:xfrm>
            <a:prstGeom prst="rect">
              <a:avLst/>
            </a:prstGeom>
          </p:spPr>
        </p:pic>
        <p:pic>
          <p:nvPicPr>
            <p:cNvPr id="25" name="object 25"/>
            <p:cNvPicPr/>
            <p:nvPr/>
          </p:nvPicPr>
          <p:blipFill>
            <a:blip r:embed="rId19" cstate="print"/>
            <a:stretch>
              <a:fillRect/>
            </a:stretch>
          </p:blipFill>
          <p:spPr>
            <a:xfrm>
              <a:off x="5287797" y="5183088"/>
              <a:ext cx="418835" cy="314126"/>
            </a:xfrm>
            <a:prstGeom prst="rect">
              <a:avLst/>
            </a:prstGeom>
          </p:spPr>
        </p:pic>
        <p:pic>
          <p:nvPicPr>
            <p:cNvPr id="26" name="object 26"/>
            <p:cNvPicPr/>
            <p:nvPr/>
          </p:nvPicPr>
          <p:blipFill>
            <a:blip r:embed="rId20" cstate="print"/>
            <a:stretch>
              <a:fillRect/>
            </a:stretch>
          </p:blipFill>
          <p:spPr>
            <a:xfrm>
              <a:off x="5916050" y="5183088"/>
              <a:ext cx="418835" cy="314126"/>
            </a:xfrm>
            <a:prstGeom prst="rect">
              <a:avLst/>
            </a:prstGeom>
          </p:spPr>
        </p:pic>
      </p:grpSp>
      <p:graphicFrame>
        <p:nvGraphicFramePr>
          <p:cNvPr id="27" name="object 27"/>
          <p:cNvGraphicFramePr>
            <a:graphicFrameLocks noGrp="1"/>
          </p:cNvGraphicFramePr>
          <p:nvPr/>
        </p:nvGraphicFramePr>
        <p:xfrm>
          <a:off x="6605820" y="3139957"/>
          <a:ext cx="2514600" cy="2490597"/>
        </p:xfrm>
        <a:graphic>
          <a:graphicData uri="http://schemas.openxmlformats.org/drawingml/2006/table">
            <a:tbl>
              <a:tblPr firstRow="1" bandRow="1">
                <a:tableStyleId>{2D5ABB26-0587-4C30-8999-92F81FD0307C}</a:tableStyleId>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622649">
                <a:tc>
                  <a:txBody>
                    <a:bodyPr/>
                    <a:lstStyle/>
                    <a:p>
                      <a:pPr>
                        <a:lnSpc>
                          <a:spcPct val="100000"/>
                        </a:lnSpc>
                      </a:pPr>
                      <a:endParaRPr sz="3600">
                        <a:latin typeface="Times New Roman"/>
                        <a:cs typeface="Times New Roman"/>
                      </a:endParaRPr>
                    </a:p>
                  </a:txBody>
                  <a:tcPr marL="0" marR="0" marT="0" marB="0">
                    <a:lnL w="3175">
                      <a:solidFill>
                        <a:srgbClr val="3B3B3B"/>
                      </a:solidFill>
                      <a:prstDash val="solid"/>
                    </a:lnL>
                    <a:lnR w="3175">
                      <a:solidFill>
                        <a:srgbClr val="FBFBFB"/>
                      </a:solidFill>
                      <a:prstDash val="solid"/>
                    </a:lnR>
                    <a:lnT w="3175">
                      <a:solidFill>
                        <a:srgbClr val="3B3B3B"/>
                      </a:solidFill>
                      <a:prstDash val="solid"/>
                    </a:lnT>
                    <a:lnB w="3175">
                      <a:solidFill>
                        <a:srgbClr val="FBFBFB"/>
                      </a:solidFill>
                      <a:prstDash val="solid"/>
                    </a:lnB>
                    <a:solidFill>
                      <a:srgbClr val="808785"/>
                    </a:solidFill>
                  </a:tcPr>
                </a:tc>
                <a:tc>
                  <a:txBody>
                    <a:bodyPr/>
                    <a:lstStyle/>
                    <a:p>
                      <a:pPr>
                        <a:lnSpc>
                          <a:spcPct val="100000"/>
                        </a:lnSpc>
                      </a:pPr>
                      <a:endParaRPr sz="36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3B3B3B"/>
                      </a:solidFill>
                      <a:prstDash val="solid"/>
                    </a:lnT>
                    <a:lnB w="3175">
                      <a:solidFill>
                        <a:srgbClr val="FBFBFB"/>
                      </a:solidFill>
                      <a:prstDash val="solid"/>
                    </a:lnB>
                    <a:solidFill>
                      <a:srgbClr val="808785"/>
                    </a:solidFill>
                  </a:tcPr>
                </a:tc>
                <a:tc>
                  <a:txBody>
                    <a:bodyPr/>
                    <a:lstStyle/>
                    <a:p>
                      <a:pPr>
                        <a:lnSpc>
                          <a:spcPct val="100000"/>
                        </a:lnSpc>
                      </a:pPr>
                      <a:endParaRPr sz="36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3B3B3B"/>
                      </a:solidFill>
                      <a:prstDash val="solid"/>
                    </a:lnT>
                    <a:lnB w="3175">
                      <a:solidFill>
                        <a:srgbClr val="FBFBFB"/>
                      </a:solidFill>
                      <a:prstDash val="solid"/>
                    </a:lnB>
                    <a:solidFill>
                      <a:srgbClr val="808785"/>
                    </a:solidFill>
                  </a:tcPr>
                </a:tc>
                <a:tc>
                  <a:txBody>
                    <a:bodyPr/>
                    <a:lstStyle/>
                    <a:p>
                      <a:pPr>
                        <a:lnSpc>
                          <a:spcPct val="100000"/>
                        </a:lnSpc>
                      </a:pPr>
                      <a:endParaRPr sz="3600">
                        <a:latin typeface="Times New Roman"/>
                        <a:cs typeface="Times New Roman"/>
                      </a:endParaRPr>
                    </a:p>
                  </a:txBody>
                  <a:tcPr marL="0" marR="0" marT="0" marB="0">
                    <a:lnL w="3175">
                      <a:solidFill>
                        <a:srgbClr val="FBFBFB"/>
                      </a:solidFill>
                      <a:prstDash val="solid"/>
                    </a:lnL>
                    <a:lnR w="3175">
                      <a:solidFill>
                        <a:srgbClr val="3B3B3B"/>
                      </a:solidFill>
                      <a:prstDash val="solid"/>
                    </a:lnR>
                    <a:lnT w="3175">
                      <a:solidFill>
                        <a:srgbClr val="3B3B3B"/>
                      </a:solidFill>
                      <a:prstDash val="solid"/>
                    </a:lnT>
                    <a:lnB w="3175">
                      <a:solidFill>
                        <a:srgbClr val="FBFBFB"/>
                      </a:solidFill>
                      <a:prstDash val="solid"/>
                    </a:lnB>
                    <a:solidFill>
                      <a:srgbClr val="808785"/>
                    </a:solidFill>
                  </a:tcPr>
                </a:tc>
                <a:extLst>
                  <a:ext uri="{0D108BD9-81ED-4DB2-BD59-A6C34878D82A}">
                    <a16:rowId xmlns:a16="http://schemas.microsoft.com/office/drawing/2014/main" val="10000"/>
                  </a:ext>
                </a:extLst>
              </a:tr>
              <a:tr h="622649">
                <a:tc>
                  <a:txBody>
                    <a:bodyPr/>
                    <a:lstStyle/>
                    <a:p>
                      <a:pPr>
                        <a:lnSpc>
                          <a:spcPct val="100000"/>
                        </a:lnSpc>
                      </a:pPr>
                      <a:endParaRPr sz="3600">
                        <a:latin typeface="Times New Roman"/>
                        <a:cs typeface="Times New Roman"/>
                      </a:endParaRPr>
                    </a:p>
                  </a:txBody>
                  <a:tcPr marL="0" marR="0" marT="0" marB="0">
                    <a:lnL w="3175">
                      <a:solidFill>
                        <a:srgbClr val="3B3B3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6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6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600">
                        <a:latin typeface="Times New Roman"/>
                        <a:cs typeface="Times New Roman"/>
                      </a:endParaRPr>
                    </a:p>
                  </a:txBody>
                  <a:tcPr marL="0" marR="0" marT="0" marB="0">
                    <a:lnL w="3175">
                      <a:solidFill>
                        <a:srgbClr val="FBFBFB"/>
                      </a:solidFill>
                      <a:prstDash val="solid"/>
                    </a:lnL>
                    <a:lnR w="3175">
                      <a:solidFill>
                        <a:srgbClr val="3B3B3B"/>
                      </a:solidFill>
                      <a:prstDash val="solid"/>
                    </a:lnR>
                    <a:lnT w="3175">
                      <a:solidFill>
                        <a:srgbClr val="FBFBFB"/>
                      </a:solidFill>
                      <a:prstDash val="solid"/>
                    </a:lnT>
                    <a:lnB w="3175">
                      <a:solidFill>
                        <a:srgbClr val="FBFBFB"/>
                      </a:solidFill>
                      <a:prstDash val="solid"/>
                    </a:lnB>
                    <a:solidFill>
                      <a:srgbClr val="808785"/>
                    </a:solidFill>
                  </a:tcPr>
                </a:tc>
                <a:extLst>
                  <a:ext uri="{0D108BD9-81ED-4DB2-BD59-A6C34878D82A}">
                    <a16:rowId xmlns:a16="http://schemas.microsoft.com/office/drawing/2014/main" val="10001"/>
                  </a:ext>
                </a:extLst>
              </a:tr>
              <a:tr h="622649">
                <a:tc>
                  <a:txBody>
                    <a:bodyPr/>
                    <a:lstStyle/>
                    <a:p>
                      <a:pPr>
                        <a:lnSpc>
                          <a:spcPct val="100000"/>
                        </a:lnSpc>
                      </a:pPr>
                      <a:endParaRPr sz="3600">
                        <a:latin typeface="Times New Roman"/>
                        <a:cs typeface="Times New Roman"/>
                      </a:endParaRPr>
                    </a:p>
                  </a:txBody>
                  <a:tcPr marL="0" marR="0" marT="0" marB="0">
                    <a:lnL w="3175">
                      <a:solidFill>
                        <a:srgbClr val="3B3B3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6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6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600">
                        <a:latin typeface="Times New Roman"/>
                        <a:cs typeface="Times New Roman"/>
                      </a:endParaRPr>
                    </a:p>
                  </a:txBody>
                  <a:tcPr marL="0" marR="0" marT="0" marB="0">
                    <a:lnL w="3175">
                      <a:solidFill>
                        <a:srgbClr val="FBFBFB"/>
                      </a:solidFill>
                      <a:prstDash val="solid"/>
                    </a:lnL>
                    <a:lnR w="3175">
                      <a:solidFill>
                        <a:srgbClr val="3B3B3B"/>
                      </a:solidFill>
                      <a:prstDash val="solid"/>
                    </a:lnR>
                    <a:lnT w="3175">
                      <a:solidFill>
                        <a:srgbClr val="FBFBFB"/>
                      </a:solidFill>
                      <a:prstDash val="solid"/>
                    </a:lnT>
                    <a:lnB w="3175">
                      <a:solidFill>
                        <a:srgbClr val="FBFBFB"/>
                      </a:solidFill>
                      <a:prstDash val="solid"/>
                    </a:lnB>
                    <a:solidFill>
                      <a:srgbClr val="808785"/>
                    </a:solidFill>
                  </a:tcPr>
                </a:tc>
                <a:extLst>
                  <a:ext uri="{0D108BD9-81ED-4DB2-BD59-A6C34878D82A}">
                    <a16:rowId xmlns:a16="http://schemas.microsoft.com/office/drawing/2014/main" val="10002"/>
                  </a:ext>
                </a:extLst>
              </a:tr>
              <a:tr h="622650">
                <a:tc>
                  <a:txBody>
                    <a:bodyPr/>
                    <a:lstStyle/>
                    <a:p>
                      <a:pPr>
                        <a:lnSpc>
                          <a:spcPct val="100000"/>
                        </a:lnSpc>
                      </a:pPr>
                      <a:endParaRPr sz="3600">
                        <a:latin typeface="Times New Roman"/>
                        <a:cs typeface="Times New Roman"/>
                      </a:endParaRPr>
                    </a:p>
                  </a:txBody>
                  <a:tcPr marL="0" marR="0" marT="0" marB="0">
                    <a:lnL w="3175">
                      <a:solidFill>
                        <a:srgbClr val="3B3B3B"/>
                      </a:solidFill>
                      <a:prstDash val="solid"/>
                    </a:lnL>
                    <a:lnR w="3175">
                      <a:solidFill>
                        <a:srgbClr val="FBFBFB"/>
                      </a:solidFill>
                      <a:prstDash val="solid"/>
                    </a:lnR>
                    <a:lnT w="3175">
                      <a:solidFill>
                        <a:srgbClr val="FBFBFB"/>
                      </a:solidFill>
                      <a:prstDash val="solid"/>
                    </a:lnT>
                    <a:lnB w="3175">
                      <a:solidFill>
                        <a:srgbClr val="3B3B3B"/>
                      </a:solidFill>
                      <a:prstDash val="solid"/>
                    </a:lnB>
                    <a:solidFill>
                      <a:srgbClr val="808785"/>
                    </a:solidFill>
                  </a:tcPr>
                </a:tc>
                <a:tc>
                  <a:txBody>
                    <a:bodyPr/>
                    <a:lstStyle/>
                    <a:p>
                      <a:pPr>
                        <a:lnSpc>
                          <a:spcPct val="100000"/>
                        </a:lnSpc>
                      </a:pPr>
                      <a:endParaRPr sz="36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3B3B3B"/>
                      </a:solidFill>
                      <a:prstDash val="solid"/>
                    </a:lnB>
                    <a:solidFill>
                      <a:srgbClr val="808785"/>
                    </a:solidFill>
                  </a:tcPr>
                </a:tc>
                <a:tc>
                  <a:txBody>
                    <a:bodyPr/>
                    <a:lstStyle/>
                    <a:p>
                      <a:pPr>
                        <a:lnSpc>
                          <a:spcPct val="100000"/>
                        </a:lnSpc>
                      </a:pPr>
                      <a:endParaRPr sz="36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3B3B3B"/>
                      </a:solidFill>
                      <a:prstDash val="solid"/>
                    </a:lnB>
                    <a:solidFill>
                      <a:srgbClr val="808785"/>
                    </a:solidFill>
                  </a:tcPr>
                </a:tc>
                <a:tc>
                  <a:txBody>
                    <a:bodyPr/>
                    <a:lstStyle/>
                    <a:p>
                      <a:pPr>
                        <a:lnSpc>
                          <a:spcPct val="100000"/>
                        </a:lnSpc>
                      </a:pPr>
                      <a:endParaRPr sz="3600">
                        <a:latin typeface="Times New Roman"/>
                        <a:cs typeface="Times New Roman"/>
                      </a:endParaRPr>
                    </a:p>
                  </a:txBody>
                  <a:tcPr marL="0" marR="0" marT="0" marB="0">
                    <a:lnL w="3175">
                      <a:solidFill>
                        <a:srgbClr val="FBFBFB"/>
                      </a:solidFill>
                      <a:prstDash val="solid"/>
                    </a:lnL>
                    <a:lnR w="3175">
                      <a:solidFill>
                        <a:srgbClr val="3B3B3B"/>
                      </a:solidFill>
                      <a:prstDash val="solid"/>
                    </a:lnR>
                    <a:lnT w="3175">
                      <a:solidFill>
                        <a:srgbClr val="FBFBFB"/>
                      </a:solidFill>
                      <a:prstDash val="solid"/>
                    </a:lnT>
                    <a:lnB w="3175">
                      <a:solidFill>
                        <a:srgbClr val="3B3B3B"/>
                      </a:solidFill>
                      <a:prstDash val="solid"/>
                    </a:lnB>
                    <a:solidFill>
                      <a:srgbClr val="808785"/>
                    </a:solidFill>
                  </a:tcPr>
                </a:tc>
                <a:extLst>
                  <a:ext uri="{0D108BD9-81ED-4DB2-BD59-A6C34878D82A}">
                    <a16:rowId xmlns:a16="http://schemas.microsoft.com/office/drawing/2014/main" val="10003"/>
                  </a:ext>
                </a:extLst>
              </a:tr>
            </a:tbl>
          </a:graphicData>
        </a:graphic>
      </p:graphicFrame>
      <p:graphicFrame>
        <p:nvGraphicFramePr>
          <p:cNvPr id="28" name="object 28"/>
          <p:cNvGraphicFramePr>
            <a:graphicFrameLocks noGrp="1"/>
          </p:cNvGraphicFramePr>
          <p:nvPr/>
        </p:nvGraphicFramePr>
        <p:xfrm>
          <a:off x="9275895" y="3139957"/>
          <a:ext cx="2514600" cy="2490597"/>
        </p:xfrm>
        <a:graphic>
          <a:graphicData uri="http://schemas.openxmlformats.org/drawingml/2006/table">
            <a:tbl>
              <a:tblPr firstRow="1" bandRow="1">
                <a:tableStyleId>{2D5ABB26-0587-4C30-8999-92F81FD0307C}</a:tableStyleId>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622649">
                <a:tc>
                  <a:txBody>
                    <a:bodyPr/>
                    <a:lstStyle/>
                    <a:p>
                      <a:pPr>
                        <a:lnSpc>
                          <a:spcPct val="100000"/>
                        </a:lnSpc>
                      </a:pPr>
                      <a:endParaRPr sz="3600">
                        <a:latin typeface="Times New Roman"/>
                        <a:cs typeface="Times New Roman"/>
                      </a:endParaRPr>
                    </a:p>
                  </a:txBody>
                  <a:tcPr marL="0" marR="0" marT="0" marB="0">
                    <a:lnL w="3175">
                      <a:solidFill>
                        <a:srgbClr val="3B3B3B"/>
                      </a:solidFill>
                      <a:prstDash val="solid"/>
                    </a:lnL>
                    <a:lnR w="3175">
                      <a:solidFill>
                        <a:srgbClr val="FBFBFB"/>
                      </a:solidFill>
                      <a:prstDash val="solid"/>
                    </a:lnR>
                    <a:lnT w="3175">
                      <a:solidFill>
                        <a:srgbClr val="3B3B3B"/>
                      </a:solidFill>
                      <a:prstDash val="solid"/>
                    </a:lnT>
                    <a:lnB w="3175">
                      <a:solidFill>
                        <a:srgbClr val="FBFBFB"/>
                      </a:solidFill>
                      <a:prstDash val="solid"/>
                    </a:lnB>
                    <a:solidFill>
                      <a:srgbClr val="808785"/>
                    </a:solidFill>
                  </a:tcPr>
                </a:tc>
                <a:tc>
                  <a:txBody>
                    <a:bodyPr/>
                    <a:lstStyle/>
                    <a:p>
                      <a:pPr>
                        <a:lnSpc>
                          <a:spcPct val="100000"/>
                        </a:lnSpc>
                      </a:pPr>
                      <a:endParaRPr sz="36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3B3B3B"/>
                      </a:solidFill>
                      <a:prstDash val="solid"/>
                    </a:lnT>
                    <a:lnB w="3175">
                      <a:solidFill>
                        <a:srgbClr val="FBFBFB"/>
                      </a:solidFill>
                      <a:prstDash val="solid"/>
                    </a:lnB>
                    <a:solidFill>
                      <a:srgbClr val="808785"/>
                    </a:solidFill>
                  </a:tcPr>
                </a:tc>
                <a:tc>
                  <a:txBody>
                    <a:bodyPr/>
                    <a:lstStyle/>
                    <a:p>
                      <a:pPr>
                        <a:lnSpc>
                          <a:spcPct val="100000"/>
                        </a:lnSpc>
                      </a:pPr>
                      <a:endParaRPr sz="36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3B3B3B"/>
                      </a:solidFill>
                      <a:prstDash val="solid"/>
                    </a:lnT>
                    <a:lnB w="3175">
                      <a:solidFill>
                        <a:srgbClr val="FBFBFB"/>
                      </a:solidFill>
                      <a:prstDash val="solid"/>
                    </a:lnB>
                    <a:solidFill>
                      <a:srgbClr val="808785"/>
                    </a:solidFill>
                  </a:tcPr>
                </a:tc>
                <a:tc>
                  <a:txBody>
                    <a:bodyPr/>
                    <a:lstStyle/>
                    <a:p>
                      <a:pPr>
                        <a:lnSpc>
                          <a:spcPct val="100000"/>
                        </a:lnSpc>
                      </a:pPr>
                      <a:endParaRPr sz="3600">
                        <a:latin typeface="Times New Roman"/>
                        <a:cs typeface="Times New Roman"/>
                      </a:endParaRPr>
                    </a:p>
                  </a:txBody>
                  <a:tcPr marL="0" marR="0" marT="0" marB="0">
                    <a:lnL w="3175">
                      <a:solidFill>
                        <a:srgbClr val="FBFBFB"/>
                      </a:solidFill>
                      <a:prstDash val="solid"/>
                    </a:lnL>
                    <a:lnR w="3175">
                      <a:solidFill>
                        <a:srgbClr val="3B3B3B"/>
                      </a:solidFill>
                      <a:prstDash val="solid"/>
                    </a:lnR>
                    <a:lnT w="3175">
                      <a:solidFill>
                        <a:srgbClr val="3B3B3B"/>
                      </a:solidFill>
                      <a:prstDash val="solid"/>
                    </a:lnT>
                    <a:lnB w="3175">
                      <a:solidFill>
                        <a:srgbClr val="FBFBFB"/>
                      </a:solidFill>
                      <a:prstDash val="solid"/>
                    </a:lnB>
                    <a:solidFill>
                      <a:srgbClr val="808785"/>
                    </a:solidFill>
                  </a:tcPr>
                </a:tc>
                <a:extLst>
                  <a:ext uri="{0D108BD9-81ED-4DB2-BD59-A6C34878D82A}">
                    <a16:rowId xmlns:a16="http://schemas.microsoft.com/office/drawing/2014/main" val="10000"/>
                  </a:ext>
                </a:extLst>
              </a:tr>
              <a:tr h="622649">
                <a:tc>
                  <a:txBody>
                    <a:bodyPr/>
                    <a:lstStyle/>
                    <a:p>
                      <a:pPr>
                        <a:lnSpc>
                          <a:spcPct val="100000"/>
                        </a:lnSpc>
                      </a:pPr>
                      <a:endParaRPr sz="3600">
                        <a:latin typeface="Times New Roman"/>
                        <a:cs typeface="Times New Roman"/>
                      </a:endParaRPr>
                    </a:p>
                  </a:txBody>
                  <a:tcPr marL="0" marR="0" marT="0" marB="0">
                    <a:lnL w="3175">
                      <a:solidFill>
                        <a:srgbClr val="3B3B3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6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6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600">
                        <a:latin typeface="Times New Roman"/>
                        <a:cs typeface="Times New Roman"/>
                      </a:endParaRPr>
                    </a:p>
                  </a:txBody>
                  <a:tcPr marL="0" marR="0" marT="0" marB="0">
                    <a:lnL w="3175">
                      <a:solidFill>
                        <a:srgbClr val="FBFBFB"/>
                      </a:solidFill>
                      <a:prstDash val="solid"/>
                    </a:lnL>
                    <a:lnR w="3175">
                      <a:solidFill>
                        <a:srgbClr val="3B3B3B"/>
                      </a:solidFill>
                      <a:prstDash val="solid"/>
                    </a:lnR>
                    <a:lnT w="3175">
                      <a:solidFill>
                        <a:srgbClr val="FBFBFB"/>
                      </a:solidFill>
                      <a:prstDash val="solid"/>
                    </a:lnT>
                    <a:lnB w="3175">
                      <a:solidFill>
                        <a:srgbClr val="FBFBFB"/>
                      </a:solidFill>
                      <a:prstDash val="solid"/>
                    </a:lnB>
                    <a:solidFill>
                      <a:srgbClr val="808785"/>
                    </a:solidFill>
                  </a:tcPr>
                </a:tc>
                <a:extLst>
                  <a:ext uri="{0D108BD9-81ED-4DB2-BD59-A6C34878D82A}">
                    <a16:rowId xmlns:a16="http://schemas.microsoft.com/office/drawing/2014/main" val="10001"/>
                  </a:ext>
                </a:extLst>
              </a:tr>
              <a:tr h="622649">
                <a:tc>
                  <a:txBody>
                    <a:bodyPr/>
                    <a:lstStyle/>
                    <a:p>
                      <a:pPr>
                        <a:lnSpc>
                          <a:spcPct val="100000"/>
                        </a:lnSpc>
                      </a:pPr>
                      <a:endParaRPr sz="3600">
                        <a:latin typeface="Times New Roman"/>
                        <a:cs typeface="Times New Roman"/>
                      </a:endParaRPr>
                    </a:p>
                  </a:txBody>
                  <a:tcPr marL="0" marR="0" marT="0" marB="0">
                    <a:lnL w="3175">
                      <a:solidFill>
                        <a:srgbClr val="3B3B3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6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6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600">
                        <a:latin typeface="Times New Roman"/>
                        <a:cs typeface="Times New Roman"/>
                      </a:endParaRPr>
                    </a:p>
                  </a:txBody>
                  <a:tcPr marL="0" marR="0" marT="0" marB="0">
                    <a:lnL w="3175">
                      <a:solidFill>
                        <a:srgbClr val="FBFBFB"/>
                      </a:solidFill>
                      <a:prstDash val="solid"/>
                    </a:lnL>
                    <a:lnR w="3175">
                      <a:solidFill>
                        <a:srgbClr val="3B3B3B"/>
                      </a:solidFill>
                      <a:prstDash val="solid"/>
                    </a:lnR>
                    <a:lnT w="3175">
                      <a:solidFill>
                        <a:srgbClr val="FBFBFB"/>
                      </a:solidFill>
                      <a:prstDash val="solid"/>
                    </a:lnT>
                    <a:lnB w="3175">
                      <a:solidFill>
                        <a:srgbClr val="FBFBFB"/>
                      </a:solidFill>
                      <a:prstDash val="solid"/>
                    </a:lnB>
                    <a:solidFill>
                      <a:srgbClr val="808785"/>
                    </a:solidFill>
                  </a:tcPr>
                </a:tc>
                <a:extLst>
                  <a:ext uri="{0D108BD9-81ED-4DB2-BD59-A6C34878D82A}">
                    <a16:rowId xmlns:a16="http://schemas.microsoft.com/office/drawing/2014/main" val="10002"/>
                  </a:ext>
                </a:extLst>
              </a:tr>
              <a:tr h="622650">
                <a:tc>
                  <a:txBody>
                    <a:bodyPr/>
                    <a:lstStyle/>
                    <a:p>
                      <a:pPr>
                        <a:lnSpc>
                          <a:spcPct val="100000"/>
                        </a:lnSpc>
                      </a:pPr>
                      <a:endParaRPr sz="3600">
                        <a:latin typeface="Times New Roman"/>
                        <a:cs typeface="Times New Roman"/>
                      </a:endParaRPr>
                    </a:p>
                  </a:txBody>
                  <a:tcPr marL="0" marR="0" marT="0" marB="0">
                    <a:lnL w="3175">
                      <a:solidFill>
                        <a:srgbClr val="3B3B3B"/>
                      </a:solidFill>
                      <a:prstDash val="solid"/>
                    </a:lnL>
                    <a:lnR w="3175">
                      <a:solidFill>
                        <a:srgbClr val="FBFBFB"/>
                      </a:solidFill>
                      <a:prstDash val="solid"/>
                    </a:lnR>
                    <a:lnT w="3175">
                      <a:solidFill>
                        <a:srgbClr val="FBFBFB"/>
                      </a:solidFill>
                      <a:prstDash val="solid"/>
                    </a:lnT>
                    <a:lnB w="3175">
                      <a:solidFill>
                        <a:srgbClr val="3B3B3B"/>
                      </a:solidFill>
                      <a:prstDash val="solid"/>
                    </a:lnB>
                    <a:solidFill>
                      <a:srgbClr val="808785"/>
                    </a:solidFill>
                  </a:tcPr>
                </a:tc>
                <a:tc>
                  <a:txBody>
                    <a:bodyPr/>
                    <a:lstStyle/>
                    <a:p>
                      <a:pPr>
                        <a:lnSpc>
                          <a:spcPct val="100000"/>
                        </a:lnSpc>
                      </a:pPr>
                      <a:endParaRPr sz="36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3B3B3B"/>
                      </a:solidFill>
                      <a:prstDash val="solid"/>
                    </a:lnB>
                    <a:solidFill>
                      <a:srgbClr val="808785"/>
                    </a:solidFill>
                  </a:tcPr>
                </a:tc>
                <a:tc>
                  <a:txBody>
                    <a:bodyPr/>
                    <a:lstStyle/>
                    <a:p>
                      <a:pPr>
                        <a:lnSpc>
                          <a:spcPct val="100000"/>
                        </a:lnSpc>
                      </a:pPr>
                      <a:endParaRPr sz="36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3B3B3B"/>
                      </a:solidFill>
                      <a:prstDash val="solid"/>
                    </a:lnB>
                    <a:solidFill>
                      <a:srgbClr val="808785"/>
                    </a:solidFill>
                  </a:tcPr>
                </a:tc>
                <a:tc>
                  <a:txBody>
                    <a:bodyPr/>
                    <a:lstStyle/>
                    <a:p>
                      <a:pPr>
                        <a:lnSpc>
                          <a:spcPct val="100000"/>
                        </a:lnSpc>
                      </a:pPr>
                      <a:endParaRPr sz="3600">
                        <a:latin typeface="Times New Roman"/>
                        <a:cs typeface="Times New Roman"/>
                      </a:endParaRPr>
                    </a:p>
                  </a:txBody>
                  <a:tcPr marL="0" marR="0" marT="0" marB="0">
                    <a:lnL w="3175">
                      <a:solidFill>
                        <a:srgbClr val="FBFBFB"/>
                      </a:solidFill>
                      <a:prstDash val="solid"/>
                    </a:lnL>
                    <a:lnR w="3175">
                      <a:solidFill>
                        <a:srgbClr val="3B3B3B"/>
                      </a:solidFill>
                      <a:prstDash val="solid"/>
                    </a:lnR>
                    <a:lnT w="3175">
                      <a:solidFill>
                        <a:srgbClr val="FBFBFB"/>
                      </a:solidFill>
                      <a:prstDash val="solid"/>
                    </a:lnT>
                    <a:lnB w="3175">
                      <a:solidFill>
                        <a:srgbClr val="3B3B3B"/>
                      </a:solidFill>
                      <a:prstDash val="solid"/>
                    </a:lnB>
                    <a:solidFill>
                      <a:srgbClr val="808785"/>
                    </a:solidFill>
                  </a:tcPr>
                </a:tc>
                <a:extLst>
                  <a:ext uri="{0D108BD9-81ED-4DB2-BD59-A6C34878D82A}">
                    <a16:rowId xmlns:a16="http://schemas.microsoft.com/office/drawing/2014/main" val="10003"/>
                  </a:ext>
                </a:extLst>
              </a:tr>
            </a:tbl>
          </a:graphicData>
        </a:graphic>
      </p:graphicFrame>
      <p:graphicFrame>
        <p:nvGraphicFramePr>
          <p:cNvPr id="29" name="object 29"/>
          <p:cNvGraphicFramePr>
            <a:graphicFrameLocks noGrp="1"/>
          </p:cNvGraphicFramePr>
          <p:nvPr/>
        </p:nvGraphicFramePr>
        <p:xfrm>
          <a:off x="13663197" y="3139957"/>
          <a:ext cx="2514600" cy="2490597"/>
        </p:xfrm>
        <a:graphic>
          <a:graphicData uri="http://schemas.openxmlformats.org/drawingml/2006/table">
            <a:tbl>
              <a:tblPr firstRow="1" bandRow="1">
                <a:tableStyleId>{2D5ABB26-0587-4C30-8999-92F81FD0307C}</a:tableStyleId>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622649">
                <a:tc>
                  <a:txBody>
                    <a:bodyPr/>
                    <a:lstStyle/>
                    <a:p>
                      <a:pPr>
                        <a:lnSpc>
                          <a:spcPct val="100000"/>
                        </a:lnSpc>
                      </a:pPr>
                      <a:endParaRPr sz="3600">
                        <a:latin typeface="Times New Roman"/>
                        <a:cs typeface="Times New Roman"/>
                      </a:endParaRPr>
                    </a:p>
                  </a:txBody>
                  <a:tcPr marL="0" marR="0" marT="0" marB="0">
                    <a:lnL w="3175">
                      <a:solidFill>
                        <a:srgbClr val="3B3B3B"/>
                      </a:solidFill>
                      <a:prstDash val="solid"/>
                    </a:lnL>
                    <a:lnR w="3175">
                      <a:solidFill>
                        <a:srgbClr val="FBFBFB"/>
                      </a:solidFill>
                      <a:prstDash val="solid"/>
                    </a:lnR>
                    <a:lnT w="3175">
                      <a:solidFill>
                        <a:srgbClr val="3B3B3B"/>
                      </a:solidFill>
                      <a:prstDash val="solid"/>
                    </a:lnT>
                    <a:lnB w="3175">
                      <a:solidFill>
                        <a:srgbClr val="FBFBFB"/>
                      </a:solidFill>
                      <a:prstDash val="solid"/>
                    </a:lnB>
                    <a:solidFill>
                      <a:srgbClr val="808785"/>
                    </a:solidFill>
                  </a:tcPr>
                </a:tc>
                <a:tc>
                  <a:txBody>
                    <a:bodyPr/>
                    <a:lstStyle/>
                    <a:p>
                      <a:pPr>
                        <a:lnSpc>
                          <a:spcPct val="100000"/>
                        </a:lnSpc>
                      </a:pPr>
                      <a:endParaRPr sz="36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3B3B3B"/>
                      </a:solidFill>
                      <a:prstDash val="solid"/>
                    </a:lnT>
                    <a:lnB w="3175">
                      <a:solidFill>
                        <a:srgbClr val="FBFBFB"/>
                      </a:solidFill>
                      <a:prstDash val="solid"/>
                    </a:lnB>
                    <a:solidFill>
                      <a:srgbClr val="808785"/>
                    </a:solidFill>
                  </a:tcPr>
                </a:tc>
                <a:tc>
                  <a:txBody>
                    <a:bodyPr/>
                    <a:lstStyle/>
                    <a:p>
                      <a:pPr>
                        <a:lnSpc>
                          <a:spcPct val="100000"/>
                        </a:lnSpc>
                      </a:pPr>
                      <a:endParaRPr sz="36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3B3B3B"/>
                      </a:solidFill>
                      <a:prstDash val="solid"/>
                    </a:lnT>
                    <a:lnB w="3175">
                      <a:solidFill>
                        <a:srgbClr val="FBFBFB"/>
                      </a:solidFill>
                      <a:prstDash val="solid"/>
                    </a:lnB>
                    <a:solidFill>
                      <a:srgbClr val="808785"/>
                    </a:solidFill>
                  </a:tcPr>
                </a:tc>
                <a:tc>
                  <a:txBody>
                    <a:bodyPr/>
                    <a:lstStyle/>
                    <a:p>
                      <a:pPr>
                        <a:lnSpc>
                          <a:spcPct val="100000"/>
                        </a:lnSpc>
                      </a:pPr>
                      <a:endParaRPr sz="3600">
                        <a:latin typeface="Times New Roman"/>
                        <a:cs typeface="Times New Roman"/>
                      </a:endParaRPr>
                    </a:p>
                  </a:txBody>
                  <a:tcPr marL="0" marR="0" marT="0" marB="0">
                    <a:lnL w="3175">
                      <a:solidFill>
                        <a:srgbClr val="FBFBFB"/>
                      </a:solidFill>
                      <a:prstDash val="solid"/>
                    </a:lnL>
                    <a:lnR w="3175">
                      <a:solidFill>
                        <a:srgbClr val="3B3B3B"/>
                      </a:solidFill>
                      <a:prstDash val="solid"/>
                    </a:lnR>
                    <a:lnT w="3175">
                      <a:solidFill>
                        <a:srgbClr val="3B3B3B"/>
                      </a:solidFill>
                      <a:prstDash val="solid"/>
                    </a:lnT>
                    <a:lnB w="3175">
                      <a:solidFill>
                        <a:srgbClr val="FBFBFB"/>
                      </a:solidFill>
                      <a:prstDash val="solid"/>
                    </a:lnB>
                    <a:solidFill>
                      <a:srgbClr val="808785"/>
                    </a:solidFill>
                  </a:tcPr>
                </a:tc>
                <a:extLst>
                  <a:ext uri="{0D108BD9-81ED-4DB2-BD59-A6C34878D82A}">
                    <a16:rowId xmlns:a16="http://schemas.microsoft.com/office/drawing/2014/main" val="10000"/>
                  </a:ext>
                </a:extLst>
              </a:tr>
              <a:tr h="622649">
                <a:tc>
                  <a:txBody>
                    <a:bodyPr/>
                    <a:lstStyle/>
                    <a:p>
                      <a:pPr>
                        <a:lnSpc>
                          <a:spcPct val="100000"/>
                        </a:lnSpc>
                      </a:pPr>
                      <a:endParaRPr sz="3600">
                        <a:latin typeface="Times New Roman"/>
                        <a:cs typeface="Times New Roman"/>
                      </a:endParaRPr>
                    </a:p>
                  </a:txBody>
                  <a:tcPr marL="0" marR="0" marT="0" marB="0">
                    <a:lnL w="3175">
                      <a:solidFill>
                        <a:srgbClr val="3B3B3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6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6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600">
                        <a:latin typeface="Times New Roman"/>
                        <a:cs typeface="Times New Roman"/>
                      </a:endParaRPr>
                    </a:p>
                  </a:txBody>
                  <a:tcPr marL="0" marR="0" marT="0" marB="0">
                    <a:lnL w="3175">
                      <a:solidFill>
                        <a:srgbClr val="FBFBFB"/>
                      </a:solidFill>
                      <a:prstDash val="solid"/>
                    </a:lnL>
                    <a:lnR w="3175">
                      <a:solidFill>
                        <a:srgbClr val="3B3B3B"/>
                      </a:solidFill>
                      <a:prstDash val="solid"/>
                    </a:lnR>
                    <a:lnT w="3175">
                      <a:solidFill>
                        <a:srgbClr val="FBFBFB"/>
                      </a:solidFill>
                      <a:prstDash val="solid"/>
                    </a:lnT>
                    <a:lnB w="3175">
                      <a:solidFill>
                        <a:srgbClr val="FBFBFB"/>
                      </a:solidFill>
                      <a:prstDash val="solid"/>
                    </a:lnB>
                    <a:solidFill>
                      <a:srgbClr val="808785"/>
                    </a:solidFill>
                  </a:tcPr>
                </a:tc>
                <a:extLst>
                  <a:ext uri="{0D108BD9-81ED-4DB2-BD59-A6C34878D82A}">
                    <a16:rowId xmlns:a16="http://schemas.microsoft.com/office/drawing/2014/main" val="10001"/>
                  </a:ext>
                </a:extLst>
              </a:tr>
              <a:tr h="622649">
                <a:tc>
                  <a:txBody>
                    <a:bodyPr/>
                    <a:lstStyle/>
                    <a:p>
                      <a:pPr>
                        <a:lnSpc>
                          <a:spcPct val="100000"/>
                        </a:lnSpc>
                      </a:pPr>
                      <a:endParaRPr sz="3600">
                        <a:latin typeface="Times New Roman"/>
                        <a:cs typeface="Times New Roman"/>
                      </a:endParaRPr>
                    </a:p>
                  </a:txBody>
                  <a:tcPr marL="0" marR="0" marT="0" marB="0">
                    <a:lnL w="3175">
                      <a:solidFill>
                        <a:srgbClr val="3B3B3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6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6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808785"/>
                    </a:solidFill>
                  </a:tcPr>
                </a:tc>
                <a:tc>
                  <a:txBody>
                    <a:bodyPr/>
                    <a:lstStyle/>
                    <a:p>
                      <a:pPr>
                        <a:lnSpc>
                          <a:spcPct val="100000"/>
                        </a:lnSpc>
                      </a:pPr>
                      <a:endParaRPr sz="3600">
                        <a:latin typeface="Times New Roman"/>
                        <a:cs typeface="Times New Roman"/>
                      </a:endParaRPr>
                    </a:p>
                  </a:txBody>
                  <a:tcPr marL="0" marR="0" marT="0" marB="0">
                    <a:lnL w="3175">
                      <a:solidFill>
                        <a:srgbClr val="FBFBFB"/>
                      </a:solidFill>
                      <a:prstDash val="solid"/>
                    </a:lnL>
                    <a:lnR w="3175">
                      <a:solidFill>
                        <a:srgbClr val="3B3B3B"/>
                      </a:solidFill>
                      <a:prstDash val="solid"/>
                    </a:lnR>
                    <a:lnT w="3175">
                      <a:solidFill>
                        <a:srgbClr val="FBFBFB"/>
                      </a:solidFill>
                      <a:prstDash val="solid"/>
                    </a:lnT>
                    <a:lnB w="3175">
                      <a:solidFill>
                        <a:srgbClr val="FBFBFB"/>
                      </a:solidFill>
                      <a:prstDash val="solid"/>
                    </a:lnB>
                    <a:solidFill>
                      <a:srgbClr val="808785"/>
                    </a:solidFill>
                  </a:tcPr>
                </a:tc>
                <a:extLst>
                  <a:ext uri="{0D108BD9-81ED-4DB2-BD59-A6C34878D82A}">
                    <a16:rowId xmlns:a16="http://schemas.microsoft.com/office/drawing/2014/main" val="10002"/>
                  </a:ext>
                </a:extLst>
              </a:tr>
              <a:tr h="622650">
                <a:tc>
                  <a:txBody>
                    <a:bodyPr/>
                    <a:lstStyle/>
                    <a:p>
                      <a:pPr>
                        <a:lnSpc>
                          <a:spcPct val="100000"/>
                        </a:lnSpc>
                      </a:pPr>
                      <a:endParaRPr sz="3600">
                        <a:latin typeface="Times New Roman"/>
                        <a:cs typeface="Times New Roman"/>
                      </a:endParaRPr>
                    </a:p>
                  </a:txBody>
                  <a:tcPr marL="0" marR="0" marT="0" marB="0">
                    <a:lnL w="3175">
                      <a:solidFill>
                        <a:srgbClr val="3B3B3B"/>
                      </a:solidFill>
                      <a:prstDash val="solid"/>
                    </a:lnL>
                    <a:lnR w="3175">
                      <a:solidFill>
                        <a:srgbClr val="FBFBFB"/>
                      </a:solidFill>
                      <a:prstDash val="solid"/>
                    </a:lnR>
                    <a:lnT w="3175">
                      <a:solidFill>
                        <a:srgbClr val="FBFBFB"/>
                      </a:solidFill>
                      <a:prstDash val="solid"/>
                    </a:lnT>
                    <a:lnB w="3175">
                      <a:solidFill>
                        <a:srgbClr val="3B3B3B"/>
                      </a:solidFill>
                      <a:prstDash val="solid"/>
                    </a:lnB>
                    <a:solidFill>
                      <a:srgbClr val="808785"/>
                    </a:solidFill>
                  </a:tcPr>
                </a:tc>
                <a:tc>
                  <a:txBody>
                    <a:bodyPr/>
                    <a:lstStyle/>
                    <a:p>
                      <a:pPr>
                        <a:lnSpc>
                          <a:spcPct val="100000"/>
                        </a:lnSpc>
                      </a:pPr>
                      <a:endParaRPr sz="36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3B3B3B"/>
                      </a:solidFill>
                      <a:prstDash val="solid"/>
                    </a:lnB>
                    <a:solidFill>
                      <a:srgbClr val="808785"/>
                    </a:solidFill>
                  </a:tcPr>
                </a:tc>
                <a:tc>
                  <a:txBody>
                    <a:bodyPr/>
                    <a:lstStyle/>
                    <a:p>
                      <a:pPr>
                        <a:lnSpc>
                          <a:spcPct val="100000"/>
                        </a:lnSpc>
                      </a:pPr>
                      <a:endParaRPr sz="3600">
                        <a:latin typeface="Times New Roman"/>
                        <a:cs typeface="Times New Roman"/>
                      </a:endParaRPr>
                    </a:p>
                  </a:txBody>
                  <a:tcPr marL="0" marR="0" marT="0" marB="0">
                    <a:lnL w="3175">
                      <a:solidFill>
                        <a:srgbClr val="FBFBFB"/>
                      </a:solidFill>
                      <a:prstDash val="solid"/>
                    </a:lnL>
                    <a:lnR w="3175">
                      <a:solidFill>
                        <a:srgbClr val="FBFBFB"/>
                      </a:solidFill>
                      <a:prstDash val="solid"/>
                    </a:lnR>
                    <a:lnT w="3175">
                      <a:solidFill>
                        <a:srgbClr val="FBFBFB"/>
                      </a:solidFill>
                      <a:prstDash val="solid"/>
                    </a:lnT>
                    <a:lnB w="3175">
                      <a:solidFill>
                        <a:srgbClr val="3B3B3B"/>
                      </a:solidFill>
                      <a:prstDash val="solid"/>
                    </a:lnB>
                    <a:solidFill>
                      <a:srgbClr val="808785"/>
                    </a:solidFill>
                  </a:tcPr>
                </a:tc>
                <a:tc>
                  <a:txBody>
                    <a:bodyPr/>
                    <a:lstStyle/>
                    <a:p>
                      <a:pPr>
                        <a:lnSpc>
                          <a:spcPct val="100000"/>
                        </a:lnSpc>
                      </a:pPr>
                      <a:endParaRPr sz="3600">
                        <a:latin typeface="Times New Roman"/>
                        <a:cs typeface="Times New Roman"/>
                      </a:endParaRPr>
                    </a:p>
                  </a:txBody>
                  <a:tcPr marL="0" marR="0" marT="0" marB="0">
                    <a:lnL w="3175">
                      <a:solidFill>
                        <a:srgbClr val="FBFBFB"/>
                      </a:solidFill>
                      <a:prstDash val="solid"/>
                    </a:lnL>
                    <a:lnR w="3175">
                      <a:solidFill>
                        <a:srgbClr val="3B3B3B"/>
                      </a:solidFill>
                      <a:prstDash val="solid"/>
                    </a:lnR>
                    <a:lnT w="3175">
                      <a:solidFill>
                        <a:srgbClr val="FBFBFB"/>
                      </a:solidFill>
                      <a:prstDash val="solid"/>
                    </a:lnT>
                    <a:lnB w="3175">
                      <a:solidFill>
                        <a:srgbClr val="3B3B3B"/>
                      </a:solidFill>
                      <a:prstDash val="solid"/>
                    </a:lnB>
                    <a:solidFill>
                      <a:srgbClr val="808785"/>
                    </a:solidFill>
                  </a:tcPr>
                </a:tc>
                <a:extLst>
                  <a:ext uri="{0D108BD9-81ED-4DB2-BD59-A6C34878D82A}">
                    <a16:rowId xmlns:a16="http://schemas.microsoft.com/office/drawing/2014/main" val="10003"/>
                  </a:ext>
                </a:extLst>
              </a:tr>
            </a:tbl>
          </a:graphicData>
        </a:graphic>
      </p:graphicFrame>
      <p:pic>
        <p:nvPicPr>
          <p:cNvPr id="30" name="object 30"/>
          <p:cNvPicPr/>
          <p:nvPr/>
        </p:nvPicPr>
        <p:blipFill>
          <a:blip r:embed="rId21" cstate="print"/>
          <a:stretch>
            <a:fillRect/>
          </a:stretch>
        </p:blipFill>
        <p:spPr>
          <a:xfrm>
            <a:off x="12512708" y="4481538"/>
            <a:ext cx="418835" cy="115179"/>
          </a:xfrm>
          <a:prstGeom prst="rect">
            <a:avLst/>
          </a:prstGeom>
        </p:spPr>
      </p:pic>
      <p:sp>
        <p:nvSpPr>
          <p:cNvPr id="31" name="object 31"/>
          <p:cNvSpPr txBox="1"/>
          <p:nvPr/>
        </p:nvSpPr>
        <p:spPr>
          <a:xfrm>
            <a:off x="12489171" y="4094695"/>
            <a:ext cx="465455" cy="553720"/>
          </a:xfrm>
          <a:prstGeom prst="rect">
            <a:avLst/>
          </a:prstGeom>
        </p:spPr>
        <p:txBody>
          <a:bodyPr vert="horz" wrap="square" lIns="0" tIns="13970" rIns="0" bIns="0" rtlCol="0">
            <a:spAutoFit/>
          </a:bodyPr>
          <a:lstStyle/>
          <a:p>
            <a:pPr marL="12700">
              <a:lnSpc>
                <a:spcPct val="100000"/>
              </a:lnSpc>
              <a:spcBef>
                <a:spcPts val="110"/>
              </a:spcBef>
            </a:pPr>
            <a:r>
              <a:rPr sz="3450" spc="640" dirty="0">
                <a:solidFill>
                  <a:srgbClr val="535353"/>
                </a:solidFill>
                <a:latin typeface="Tahoma"/>
                <a:cs typeface="Tahoma"/>
              </a:rPr>
              <a:t>…</a:t>
            </a:r>
            <a:endParaRPr sz="3450">
              <a:latin typeface="Tahoma"/>
              <a:cs typeface="Tahoma"/>
            </a:endParaRPr>
          </a:p>
        </p:txBody>
      </p:sp>
      <p:graphicFrame>
        <p:nvGraphicFramePr>
          <p:cNvPr id="32" name="object 32"/>
          <p:cNvGraphicFramePr>
            <a:graphicFrameLocks noGrp="1"/>
          </p:cNvGraphicFramePr>
          <p:nvPr/>
        </p:nvGraphicFramePr>
        <p:xfrm>
          <a:off x="9412016" y="7202660"/>
          <a:ext cx="694055" cy="2490597"/>
        </p:xfrm>
        <a:graphic>
          <a:graphicData uri="http://schemas.openxmlformats.org/drawingml/2006/table">
            <a:tbl>
              <a:tblPr firstRow="1" bandRow="1">
                <a:tableStyleId>{2D5ABB26-0587-4C30-8999-92F81FD0307C}</a:tableStyleId>
              </a:tblPr>
              <a:tblGrid>
                <a:gridCol w="694055">
                  <a:extLst>
                    <a:ext uri="{9D8B030D-6E8A-4147-A177-3AD203B41FA5}">
                      <a16:colId xmlns:a16="http://schemas.microsoft.com/office/drawing/2014/main" val="20000"/>
                    </a:ext>
                  </a:extLst>
                </a:gridCol>
              </a:tblGrid>
              <a:tr h="622649">
                <a:tc>
                  <a:txBody>
                    <a:bodyPr/>
                    <a:lstStyle/>
                    <a:p>
                      <a:pPr algn="ctr">
                        <a:lnSpc>
                          <a:spcPct val="100000"/>
                        </a:lnSpc>
                        <a:spcBef>
                          <a:spcPts val="825"/>
                        </a:spcBef>
                      </a:pPr>
                      <a:r>
                        <a:rPr sz="2600" spc="25" dirty="0">
                          <a:solidFill>
                            <a:srgbClr val="424242"/>
                          </a:solidFill>
                          <a:latin typeface="Courier New"/>
                          <a:cs typeface="Courier New"/>
                        </a:rPr>
                        <a:t>a0</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FEBC67"/>
                    </a:solidFill>
                  </a:tcPr>
                </a:tc>
                <a:extLst>
                  <a:ext uri="{0D108BD9-81ED-4DB2-BD59-A6C34878D82A}">
                    <a16:rowId xmlns:a16="http://schemas.microsoft.com/office/drawing/2014/main" val="10000"/>
                  </a:ext>
                </a:extLst>
              </a:tr>
              <a:tr h="622649">
                <a:tc>
                  <a:txBody>
                    <a:bodyPr/>
                    <a:lstStyle/>
                    <a:p>
                      <a:pPr algn="ctr">
                        <a:lnSpc>
                          <a:spcPct val="100000"/>
                        </a:lnSpc>
                        <a:spcBef>
                          <a:spcPts val="825"/>
                        </a:spcBef>
                      </a:pPr>
                      <a:r>
                        <a:rPr sz="2600" spc="25" dirty="0">
                          <a:solidFill>
                            <a:srgbClr val="424242"/>
                          </a:solidFill>
                          <a:latin typeface="Courier New"/>
                          <a:cs typeface="Courier New"/>
                        </a:rPr>
                        <a:t>fa</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FEBC67"/>
                    </a:solidFill>
                  </a:tcPr>
                </a:tc>
                <a:extLst>
                  <a:ext uri="{0D108BD9-81ED-4DB2-BD59-A6C34878D82A}">
                    <a16:rowId xmlns:a16="http://schemas.microsoft.com/office/drawing/2014/main" val="10001"/>
                  </a:ext>
                </a:extLst>
              </a:tr>
              <a:tr h="622649">
                <a:tc>
                  <a:txBody>
                    <a:bodyPr/>
                    <a:lstStyle/>
                    <a:p>
                      <a:pPr algn="ctr">
                        <a:lnSpc>
                          <a:spcPct val="100000"/>
                        </a:lnSpc>
                        <a:spcBef>
                          <a:spcPts val="825"/>
                        </a:spcBef>
                      </a:pPr>
                      <a:r>
                        <a:rPr sz="2600" spc="25" dirty="0">
                          <a:solidFill>
                            <a:srgbClr val="424242"/>
                          </a:solidFill>
                          <a:latin typeface="Courier New"/>
                          <a:cs typeface="Courier New"/>
                        </a:rPr>
                        <a:t>fe</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FEBC67"/>
                    </a:solidFill>
                  </a:tcPr>
                </a:tc>
                <a:extLst>
                  <a:ext uri="{0D108BD9-81ED-4DB2-BD59-A6C34878D82A}">
                    <a16:rowId xmlns:a16="http://schemas.microsoft.com/office/drawing/2014/main" val="10002"/>
                  </a:ext>
                </a:extLst>
              </a:tr>
              <a:tr h="622650">
                <a:tc>
                  <a:txBody>
                    <a:bodyPr/>
                    <a:lstStyle/>
                    <a:p>
                      <a:pPr algn="ctr">
                        <a:lnSpc>
                          <a:spcPct val="100000"/>
                        </a:lnSpc>
                        <a:spcBef>
                          <a:spcPts val="825"/>
                        </a:spcBef>
                      </a:pPr>
                      <a:r>
                        <a:rPr sz="2600" spc="25" dirty="0">
                          <a:solidFill>
                            <a:srgbClr val="424242"/>
                          </a:solidFill>
                          <a:latin typeface="Courier New"/>
                          <a:cs typeface="Courier New"/>
                        </a:rPr>
                        <a:t>17</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FEBC67"/>
                    </a:solidFill>
                  </a:tcPr>
                </a:tc>
                <a:extLst>
                  <a:ext uri="{0D108BD9-81ED-4DB2-BD59-A6C34878D82A}">
                    <a16:rowId xmlns:a16="http://schemas.microsoft.com/office/drawing/2014/main" val="10003"/>
                  </a:ext>
                </a:extLst>
              </a:tr>
            </a:tbl>
          </a:graphicData>
        </a:graphic>
      </p:graphicFrame>
      <p:pic>
        <p:nvPicPr>
          <p:cNvPr id="33" name="object 33"/>
          <p:cNvPicPr/>
          <p:nvPr/>
        </p:nvPicPr>
        <p:blipFill>
          <a:blip r:embed="rId22" cstate="print"/>
          <a:stretch>
            <a:fillRect/>
          </a:stretch>
        </p:blipFill>
        <p:spPr>
          <a:xfrm>
            <a:off x="4135999" y="5874166"/>
            <a:ext cx="2010410" cy="429306"/>
          </a:xfrm>
          <a:prstGeom prst="rect">
            <a:avLst/>
          </a:prstGeom>
        </p:spPr>
      </p:pic>
      <p:sp>
        <p:nvSpPr>
          <p:cNvPr id="34" name="object 34"/>
          <p:cNvSpPr txBox="1"/>
          <p:nvPr/>
        </p:nvSpPr>
        <p:spPr>
          <a:xfrm>
            <a:off x="4140362" y="5769262"/>
            <a:ext cx="1993900" cy="502920"/>
          </a:xfrm>
          <a:prstGeom prst="rect">
            <a:avLst/>
          </a:prstGeom>
        </p:spPr>
        <p:txBody>
          <a:bodyPr vert="horz" wrap="square" lIns="0" tIns="16510" rIns="0" bIns="0" rtlCol="0">
            <a:spAutoFit/>
          </a:bodyPr>
          <a:lstStyle/>
          <a:p>
            <a:pPr marL="12700">
              <a:lnSpc>
                <a:spcPct val="100000"/>
              </a:lnSpc>
              <a:spcBef>
                <a:spcPts val="130"/>
              </a:spcBef>
            </a:pPr>
            <a:r>
              <a:rPr sz="3100" spc="135" dirty="0">
                <a:solidFill>
                  <a:srgbClr val="535353"/>
                </a:solidFill>
                <a:latin typeface="Tahoma"/>
                <a:cs typeface="Tahoma"/>
              </a:rPr>
              <a:t>Cipher</a:t>
            </a:r>
            <a:r>
              <a:rPr sz="3100" spc="-190" dirty="0">
                <a:solidFill>
                  <a:srgbClr val="535353"/>
                </a:solidFill>
                <a:latin typeface="Tahoma"/>
                <a:cs typeface="Tahoma"/>
              </a:rPr>
              <a:t> </a:t>
            </a:r>
            <a:r>
              <a:rPr sz="3100" spc="110" dirty="0">
                <a:solidFill>
                  <a:srgbClr val="535353"/>
                </a:solidFill>
                <a:latin typeface="Tahoma"/>
                <a:cs typeface="Tahoma"/>
              </a:rPr>
              <a:t>key</a:t>
            </a:r>
            <a:endParaRPr sz="3100">
              <a:latin typeface="Tahoma"/>
              <a:cs typeface="Tahoma"/>
            </a:endParaRPr>
          </a:p>
        </p:txBody>
      </p:sp>
      <p:pic>
        <p:nvPicPr>
          <p:cNvPr id="35" name="object 35"/>
          <p:cNvPicPr/>
          <p:nvPr/>
        </p:nvPicPr>
        <p:blipFill>
          <a:blip r:embed="rId23" cstate="print"/>
          <a:stretch>
            <a:fillRect/>
          </a:stretch>
        </p:blipFill>
        <p:spPr>
          <a:xfrm>
            <a:off x="6638541" y="5884637"/>
            <a:ext cx="2240769" cy="418835"/>
          </a:xfrm>
          <a:prstGeom prst="rect">
            <a:avLst/>
          </a:prstGeom>
        </p:spPr>
      </p:pic>
      <p:sp>
        <p:nvSpPr>
          <p:cNvPr id="36" name="object 36"/>
          <p:cNvSpPr txBox="1"/>
          <p:nvPr/>
        </p:nvSpPr>
        <p:spPr>
          <a:xfrm>
            <a:off x="6625064" y="5769262"/>
            <a:ext cx="2325370" cy="502920"/>
          </a:xfrm>
          <a:prstGeom prst="rect">
            <a:avLst/>
          </a:prstGeom>
        </p:spPr>
        <p:txBody>
          <a:bodyPr vert="horz" wrap="square" lIns="0" tIns="16510" rIns="0" bIns="0" rtlCol="0">
            <a:spAutoFit/>
          </a:bodyPr>
          <a:lstStyle/>
          <a:p>
            <a:pPr marL="12700">
              <a:lnSpc>
                <a:spcPct val="100000"/>
              </a:lnSpc>
              <a:spcBef>
                <a:spcPts val="130"/>
              </a:spcBef>
            </a:pPr>
            <a:r>
              <a:rPr sz="3100" spc="155" dirty="0">
                <a:solidFill>
                  <a:srgbClr val="535353"/>
                </a:solidFill>
                <a:latin typeface="Tahoma"/>
                <a:cs typeface="Tahoma"/>
              </a:rPr>
              <a:t>Round</a:t>
            </a:r>
            <a:r>
              <a:rPr sz="3100" spc="-135" dirty="0">
                <a:solidFill>
                  <a:srgbClr val="535353"/>
                </a:solidFill>
                <a:latin typeface="Tahoma"/>
                <a:cs typeface="Tahoma"/>
              </a:rPr>
              <a:t> </a:t>
            </a:r>
            <a:r>
              <a:rPr sz="3100" spc="110" dirty="0">
                <a:solidFill>
                  <a:srgbClr val="535353"/>
                </a:solidFill>
                <a:latin typeface="Tahoma"/>
                <a:cs typeface="Tahoma"/>
              </a:rPr>
              <a:t>key</a:t>
            </a:r>
            <a:r>
              <a:rPr sz="3100" spc="-135" dirty="0">
                <a:solidFill>
                  <a:srgbClr val="535353"/>
                </a:solidFill>
                <a:latin typeface="Tahoma"/>
                <a:cs typeface="Tahoma"/>
              </a:rPr>
              <a:t> </a:t>
            </a:r>
            <a:r>
              <a:rPr sz="3100" spc="45" dirty="0">
                <a:solidFill>
                  <a:srgbClr val="535353"/>
                </a:solidFill>
                <a:latin typeface="Tahoma"/>
                <a:cs typeface="Tahoma"/>
              </a:rPr>
              <a:t>1</a:t>
            </a:r>
            <a:endParaRPr sz="3100">
              <a:latin typeface="Tahoma"/>
              <a:cs typeface="Tahoma"/>
            </a:endParaRPr>
          </a:p>
        </p:txBody>
      </p:sp>
    </p:spTree>
    <p:extLst>
      <p:ext uri="{BB962C8B-B14F-4D97-AF65-F5344CB8AC3E}">
        <p14:creationId xmlns:p14="http://schemas.microsoft.com/office/powerpoint/2010/main" val="3565492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20104100" cy="11308715"/>
            <a:chOff x="0" y="0"/>
            <a:chExt cx="20104100" cy="11308715"/>
          </a:xfrm>
        </p:grpSpPr>
        <p:pic>
          <p:nvPicPr>
            <p:cNvPr id="3" name="object 3"/>
            <p:cNvPicPr/>
            <p:nvPr/>
          </p:nvPicPr>
          <p:blipFill>
            <a:blip r:embed="rId2" cstate="print"/>
            <a:stretch>
              <a:fillRect/>
            </a:stretch>
          </p:blipFill>
          <p:spPr>
            <a:xfrm>
              <a:off x="0" y="0"/>
              <a:ext cx="20104098" cy="11308555"/>
            </a:xfrm>
            <a:prstGeom prst="rect">
              <a:avLst/>
            </a:prstGeom>
          </p:spPr>
        </p:pic>
        <p:pic>
          <p:nvPicPr>
            <p:cNvPr id="4" name="object 4"/>
            <p:cNvPicPr/>
            <p:nvPr/>
          </p:nvPicPr>
          <p:blipFill>
            <a:blip r:embed="rId3" cstate="print"/>
            <a:stretch>
              <a:fillRect/>
            </a:stretch>
          </p:blipFill>
          <p:spPr>
            <a:xfrm>
              <a:off x="14581104" y="1337528"/>
              <a:ext cx="3589147" cy="7597526"/>
            </a:xfrm>
            <a:prstGeom prst="rect">
              <a:avLst/>
            </a:prstGeom>
          </p:spPr>
        </p:pic>
      </p:grpSp>
      <p:sp>
        <p:nvSpPr>
          <p:cNvPr id="5" name="object 5"/>
          <p:cNvSpPr txBox="1"/>
          <p:nvPr/>
        </p:nvSpPr>
        <p:spPr>
          <a:xfrm>
            <a:off x="10306772" y="7388179"/>
            <a:ext cx="8646795" cy="2880995"/>
          </a:xfrm>
          <a:prstGeom prst="rect">
            <a:avLst/>
          </a:prstGeom>
        </p:spPr>
        <p:txBody>
          <a:bodyPr vert="horz" wrap="square" lIns="0" tIns="11430" rIns="0" bIns="0" rtlCol="0">
            <a:spAutoFit/>
          </a:bodyPr>
          <a:lstStyle/>
          <a:p>
            <a:pPr marR="5080" algn="r">
              <a:lnSpc>
                <a:spcPts val="11245"/>
              </a:lnSpc>
              <a:spcBef>
                <a:spcPts val="90"/>
              </a:spcBef>
            </a:pPr>
            <a:r>
              <a:rPr sz="9900" b="1" spc="-505" dirty="0">
                <a:solidFill>
                  <a:srgbClr val="FFFFFF"/>
                </a:solidFill>
                <a:latin typeface="Arial"/>
                <a:cs typeface="Arial"/>
              </a:rPr>
              <a:t>D</a:t>
            </a:r>
            <a:r>
              <a:rPr sz="9900" b="1" spc="-434" dirty="0">
                <a:solidFill>
                  <a:srgbClr val="FFFFFF"/>
                </a:solidFill>
                <a:latin typeface="Arial"/>
                <a:cs typeface="Arial"/>
              </a:rPr>
              <a:t>a</a:t>
            </a:r>
            <a:r>
              <a:rPr sz="9900" b="1" spc="-130" dirty="0">
                <a:solidFill>
                  <a:srgbClr val="FFFFFF"/>
                </a:solidFill>
                <a:latin typeface="Arial"/>
                <a:cs typeface="Arial"/>
              </a:rPr>
              <a:t>t</a:t>
            </a:r>
            <a:r>
              <a:rPr sz="9900" b="1" spc="-95" dirty="0">
                <a:solidFill>
                  <a:srgbClr val="FFFFFF"/>
                </a:solidFill>
                <a:latin typeface="Arial"/>
                <a:cs typeface="Arial"/>
              </a:rPr>
              <a:t>a</a:t>
            </a:r>
            <a:r>
              <a:rPr sz="9900" b="1" spc="-1385" dirty="0">
                <a:solidFill>
                  <a:srgbClr val="FFFFFF"/>
                </a:solidFill>
                <a:latin typeface="Arial"/>
                <a:cs typeface="Arial"/>
              </a:rPr>
              <a:t> </a:t>
            </a:r>
            <a:r>
              <a:rPr sz="9900" b="1" spc="-1235" dirty="0">
                <a:solidFill>
                  <a:srgbClr val="FFFFFF"/>
                </a:solidFill>
                <a:latin typeface="Arial"/>
                <a:cs typeface="Arial"/>
              </a:rPr>
              <a:t>E</a:t>
            </a:r>
            <a:r>
              <a:rPr sz="9900" b="1" spc="-650" dirty="0">
                <a:solidFill>
                  <a:srgbClr val="FFFFFF"/>
                </a:solidFill>
                <a:latin typeface="Arial"/>
                <a:cs typeface="Arial"/>
              </a:rPr>
              <a:t>n</a:t>
            </a:r>
            <a:r>
              <a:rPr sz="9900" b="1" spc="-409" dirty="0">
                <a:solidFill>
                  <a:srgbClr val="FFFFFF"/>
                </a:solidFill>
                <a:latin typeface="Arial"/>
                <a:cs typeface="Arial"/>
              </a:rPr>
              <a:t>c</a:t>
            </a:r>
            <a:r>
              <a:rPr sz="9900" b="1" spc="-550" dirty="0">
                <a:solidFill>
                  <a:srgbClr val="FFFFFF"/>
                </a:solidFill>
                <a:latin typeface="Arial"/>
                <a:cs typeface="Arial"/>
              </a:rPr>
              <a:t>r</a:t>
            </a:r>
            <a:r>
              <a:rPr sz="9900" b="1" spc="-430" dirty="0">
                <a:solidFill>
                  <a:srgbClr val="FFFFFF"/>
                </a:solidFill>
                <a:latin typeface="Arial"/>
                <a:cs typeface="Arial"/>
              </a:rPr>
              <a:t>y</a:t>
            </a:r>
            <a:r>
              <a:rPr sz="9900" b="1" spc="-480" dirty="0">
                <a:solidFill>
                  <a:srgbClr val="FFFFFF"/>
                </a:solidFill>
                <a:latin typeface="Arial"/>
                <a:cs typeface="Arial"/>
              </a:rPr>
              <a:t>p</a:t>
            </a:r>
            <a:r>
              <a:rPr sz="9900" b="1" spc="-80" dirty="0">
                <a:solidFill>
                  <a:srgbClr val="FFFFFF"/>
                </a:solidFill>
                <a:latin typeface="Arial"/>
                <a:cs typeface="Arial"/>
              </a:rPr>
              <a:t>t</a:t>
            </a:r>
            <a:r>
              <a:rPr sz="9900" b="1" spc="-685" dirty="0">
                <a:solidFill>
                  <a:srgbClr val="FFFFFF"/>
                </a:solidFill>
                <a:latin typeface="Arial"/>
                <a:cs typeface="Arial"/>
              </a:rPr>
              <a:t>i</a:t>
            </a:r>
            <a:r>
              <a:rPr sz="9900" b="1" spc="-680" dirty="0">
                <a:solidFill>
                  <a:srgbClr val="FFFFFF"/>
                </a:solidFill>
                <a:latin typeface="Arial"/>
                <a:cs typeface="Arial"/>
              </a:rPr>
              <a:t>o</a:t>
            </a:r>
            <a:r>
              <a:rPr sz="9900" b="1" spc="-350" dirty="0">
                <a:solidFill>
                  <a:srgbClr val="FFFFFF"/>
                </a:solidFill>
                <a:latin typeface="Arial"/>
                <a:cs typeface="Arial"/>
              </a:rPr>
              <a:t>n</a:t>
            </a:r>
            <a:endParaRPr sz="9900">
              <a:latin typeface="Arial"/>
              <a:cs typeface="Arial"/>
            </a:endParaRPr>
          </a:p>
          <a:p>
            <a:pPr marR="10795" algn="r">
              <a:lnSpc>
                <a:spcPts val="11245"/>
              </a:lnSpc>
            </a:pPr>
            <a:r>
              <a:rPr sz="9900" b="1" spc="-450" dirty="0">
                <a:solidFill>
                  <a:srgbClr val="FFFFFF"/>
                </a:solidFill>
                <a:latin typeface="Arial"/>
                <a:cs typeface="Arial"/>
              </a:rPr>
              <a:t>Standard</a:t>
            </a:r>
            <a:endParaRPr sz="9900">
              <a:latin typeface="Arial"/>
              <a:cs typeface="Arial"/>
            </a:endParaRPr>
          </a:p>
        </p:txBody>
      </p:sp>
    </p:spTree>
    <p:extLst>
      <p:ext uri="{BB962C8B-B14F-4D97-AF65-F5344CB8AC3E}">
        <p14:creationId xmlns:p14="http://schemas.microsoft.com/office/powerpoint/2010/main" val="33923847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20104099" cy="11308556"/>
            <a:chOff x="0" y="0"/>
            <a:chExt cx="20104099" cy="11308556"/>
          </a:xfrm>
        </p:grpSpPr>
        <p:pic>
          <p:nvPicPr>
            <p:cNvPr id="3" name="object 3"/>
            <p:cNvPicPr/>
            <p:nvPr/>
          </p:nvPicPr>
          <p:blipFill>
            <a:blip r:embed="rId2" cstate="print"/>
            <a:stretch>
              <a:fillRect/>
            </a:stretch>
          </p:blipFill>
          <p:spPr>
            <a:xfrm>
              <a:off x="0" y="0"/>
              <a:ext cx="20104099" cy="11308556"/>
            </a:xfrm>
            <a:prstGeom prst="rect">
              <a:avLst/>
            </a:prstGeom>
          </p:spPr>
        </p:pic>
        <p:pic>
          <p:nvPicPr>
            <p:cNvPr id="4" name="object 4"/>
            <p:cNvPicPr/>
            <p:nvPr/>
          </p:nvPicPr>
          <p:blipFill>
            <a:blip r:embed="rId3" cstate="print"/>
            <a:stretch>
              <a:fillRect/>
            </a:stretch>
          </p:blipFill>
          <p:spPr>
            <a:xfrm>
              <a:off x="133095" y="10421202"/>
              <a:ext cx="2882548" cy="757551"/>
            </a:xfrm>
            <a:prstGeom prst="rect">
              <a:avLst/>
            </a:prstGeom>
          </p:spPr>
        </p:pic>
        <p:pic>
          <p:nvPicPr>
            <p:cNvPr id="5" name="object 5"/>
            <p:cNvPicPr/>
            <p:nvPr/>
          </p:nvPicPr>
          <p:blipFill>
            <a:blip r:embed="rId4" cstate="print"/>
            <a:stretch>
              <a:fillRect/>
            </a:stretch>
          </p:blipFill>
          <p:spPr>
            <a:xfrm>
              <a:off x="18695860" y="10421202"/>
              <a:ext cx="1236818" cy="757551"/>
            </a:xfrm>
            <a:prstGeom prst="rect">
              <a:avLst/>
            </a:prstGeom>
          </p:spPr>
        </p:pic>
      </p:grpSp>
      <p:sp>
        <p:nvSpPr>
          <p:cNvPr id="7" name="object 7"/>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800" dirty="0"/>
              <a:t>K</a:t>
            </a:r>
            <a:r>
              <a:rPr spc="-75" dirty="0"/>
              <a:t>e</a:t>
            </a:r>
            <a:r>
              <a:rPr spc="-114" dirty="0"/>
              <a:t>y</a:t>
            </a:r>
            <a:r>
              <a:rPr spc="-665" dirty="0"/>
              <a:t> </a:t>
            </a:r>
            <a:r>
              <a:rPr spc="-350" dirty="0"/>
              <a:t>s</a:t>
            </a:r>
            <a:r>
              <a:rPr spc="-105" dirty="0"/>
              <a:t>c</a:t>
            </a:r>
            <a:r>
              <a:rPr spc="-225" dirty="0"/>
              <a:t>h</a:t>
            </a:r>
            <a:r>
              <a:rPr spc="-15" dirty="0"/>
              <a:t>e</a:t>
            </a:r>
            <a:r>
              <a:rPr spc="-130" dirty="0"/>
              <a:t>d</a:t>
            </a:r>
            <a:r>
              <a:rPr spc="-290" dirty="0"/>
              <a:t>u</a:t>
            </a:r>
            <a:r>
              <a:rPr spc="-300" dirty="0"/>
              <a:t>l</a:t>
            </a:r>
            <a:r>
              <a:rPr spc="-15" dirty="0"/>
              <a:t>e</a:t>
            </a:r>
          </a:p>
        </p:txBody>
      </p:sp>
      <p:graphicFrame>
        <p:nvGraphicFramePr>
          <p:cNvPr id="8" name="object 8"/>
          <p:cNvGraphicFramePr>
            <a:graphicFrameLocks noGrp="1"/>
          </p:cNvGraphicFramePr>
          <p:nvPr/>
        </p:nvGraphicFramePr>
        <p:xfrm>
          <a:off x="3925273" y="2103339"/>
          <a:ext cx="2514600" cy="2490597"/>
        </p:xfrm>
        <a:graphic>
          <a:graphicData uri="http://schemas.openxmlformats.org/drawingml/2006/table">
            <a:tbl>
              <a:tblPr firstRow="1" bandRow="1">
                <a:tableStyleId>{2D5ABB26-0587-4C30-8999-92F81FD0307C}</a:tableStyleId>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622649">
                <a:tc>
                  <a:txBody>
                    <a:bodyPr/>
                    <a:lstStyle/>
                    <a:p>
                      <a:pPr algn="ctr">
                        <a:lnSpc>
                          <a:spcPct val="100000"/>
                        </a:lnSpc>
                        <a:spcBef>
                          <a:spcPts val="825"/>
                        </a:spcBef>
                      </a:pPr>
                      <a:r>
                        <a:rPr sz="2600" spc="25" dirty="0">
                          <a:solidFill>
                            <a:srgbClr val="FFFFFF"/>
                          </a:solidFill>
                          <a:latin typeface="Courier New"/>
                          <a:cs typeface="Courier New"/>
                        </a:rPr>
                        <a:t>2b</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825"/>
                        </a:spcBef>
                      </a:pPr>
                      <a:r>
                        <a:rPr sz="2600" spc="25" dirty="0">
                          <a:solidFill>
                            <a:srgbClr val="FFFFFF"/>
                          </a:solidFill>
                          <a:latin typeface="Courier New"/>
                          <a:cs typeface="Courier New"/>
                        </a:rPr>
                        <a:t>28</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825"/>
                        </a:spcBef>
                      </a:pPr>
                      <a:r>
                        <a:rPr sz="2600" spc="25" dirty="0">
                          <a:solidFill>
                            <a:srgbClr val="FFFFFF"/>
                          </a:solidFill>
                          <a:latin typeface="Courier New"/>
                          <a:cs typeface="Courier New"/>
                        </a:rPr>
                        <a:t>ab</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marR="104775" algn="r">
                        <a:lnSpc>
                          <a:spcPct val="100000"/>
                        </a:lnSpc>
                        <a:spcBef>
                          <a:spcPts val="825"/>
                        </a:spcBef>
                      </a:pPr>
                      <a:r>
                        <a:rPr sz="2600" spc="25" dirty="0">
                          <a:solidFill>
                            <a:srgbClr val="FFFFFF"/>
                          </a:solidFill>
                          <a:latin typeface="Courier New"/>
                          <a:cs typeface="Courier New"/>
                        </a:rPr>
                        <a:t>09</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extLst>
                  <a:ext uri="{0D108BD9-81ED-4DB2-BD59-A6C34878D82A}">
                    <a16:rowId xmlns:a16="http://schemas.microsoft.com/office/drawing/2014/main" val="10000"/>
                  </a:ext>
                </a:extLst>
              </a:tr>
              <a:tr h="622649">
                <a:tc>
                  <a:txBody>
                    <a:bodyPr/>
                    <a:lstStyle/>
                    <a:p>
                      <a:pPr algn="ctr">
                        <a:lnSpc>
                          <a:spcPct val="100000"/>
                        </a:lnSpc>
                        <a:spcBef>
                          <a:spcPts val="825"/>
                        </a:spcBef>
                      </a:pPr>
                      <a:r>
                        <a:rPr sz="2600" spc="25" dirty="0">
                          <a:solidFill>
                            <a:srgbClr val="FFFFFF"/>
                          </a:solidFill>
                          <a:latin typeface="Courier New"/>
                          <a:cs typeface="Courier New"/>
                        </a:rPr>
                        <a:t>7e</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825"/>
                        </a:spcBef>
                      </a:pPr>
                      <a:r>
                        <a:rPr sz="2600" spc="25" dirty="0">
                          <a:solidFill>
                            <a:srgbClr val="FFFFFF"/>
                          </a:solidFill>
                          <a:latin typeface="Courier New"/>
                          <a:cs typeface="Courier New"/>
                        </a:rPr>
                        <a:t>ae</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825"/>
                        </a:spcBef>
                      </a:pPr>
                      <a:r>
                        <a:rPr sz="2600" spc="25" dirty="0">
                          <a:solidFill>
                            <a:srgbClr val="FFFFFF"/>
                          </a:solidFill>
                          <a:latin typeface="Courier New"/>
                          <a:cs typeface="Courier New"/>
                        </a:rPr>
                        <a:t>f7</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marR="104775" algn="r">
                        <a:lnSpc>
                          <a:spcPct val="100000"/>
                        </a:lnSpc>
                        <a:spcBef>
                          <a:spcPts val="825"/>
                        </a:spcBef>
                      </a:pPr>
                      <a:r>
                        <a:rPr sz="2600" spc="25" dirty="0">
                          <a:solidFill>
                            <a:srgbClr val="FFFFFF"/>
                          </a:solidFill>
                          <a:latin typeface="Courier New"/>
                          <a:cs typeface="Courier New"/>
                        </a:rPr>
                        <a:t>cf</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extLst>
                  <a:ext uri="{0D108BD9-81ED-4DB2-BD59-A6C34878D82A}">
                    <a16:rowId xmlns:a16="http://schemas.microsoft.com/office/drawing/2014/main" val="10001"/>
                  </a:ext>
                </a:extLst>
              </a:tr>
              <a:tr h="622649">
                <a:tc>
                  <a:txBody>
                    <a:bodyPr/>
                    <a:lstStyle/>
                    <a:p>
                      <a:pPr algn="ctr">
                        <a:lnSpc>
                          <a:spcPct val="100000"/>
                        </a:lnSpc>
                        <a:spcBef>
                          <a:spcPts val="825"/>
                        </a:spcBef>
                      </a:pPr>
                      <a:r>
                        <a:rPr sz="2600" spc="25" dirty="0">
                          <a:solidFill>
                            <a:srgbClr val="FFFFFF"/>
                          </a:solidFill>
                          <a:latin typeface="Courier New"/>
                          <a:cs typeface="Courier New"/>
                        </a:rPr>
                        <a:t>15</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825"/>
                        </a:spcBef>
                      </a:pPr>
                      <a:r>
                        <a:rPr sz="2600" spc="25" dirty="0">
                          <a:solidFill>
                            <a:srgbClr val="FFFFFF"/>
                          </a:solidFill>
                          <a:latin typeface="Courier New"/>
                          <a:cs typeface="Courier New"/>
                        </a:rPr>
                        <a:t>d2</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825"/>
                        </a:spcBef>
                      </a:pPr>
                      <a:r>
                        <a:rPr sz="2600" spc="25" dirty="0">
                          <a:solidFill>
                            <a:srgbClr val="FFFFFF"/>
                          </a:solidFill>
                          <a:latin typeface="Courier New"/>
                          <a:cs typeface="Courier New"/>
                        </a:rPr>
                        <a:t>15</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marR="104775" algn="r">
                        <a:lnSpc>
                          <a:spcPct val="100000"/>
                        </a:lnSpc>
                        <a:spcBef>
                          <a:spcPts val="825"/>
                        </a:spcBef>
                      </a:pPr>
                      <a:r>
                        <a:rPr sz="2600" spc="25" dirty="0">
                          <a:solidFill>
                            <a:srgbClr val="FFFFFF"/>
                          </a:solidFill>
                          <a:latin typeface="Courier New"/>
                          <a:cs typeface="Courier New"/>
                        </a:rPr>
                        <a:t>4f</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extLst>
                  <a:ext uri="{0D108BD9-81ED-4DB2-BD59-A6C34878D82A}">
                    <a16:rowId xmlns:a16="http://schemas.microsoft.com/office/drawing/2014/main" val="10002"/>
                  </a:ext>
                </a:extLst>
              </a:tr>
              <a:tr h="622650">
                <a:tc>
                  <a:txBody>
                    <a:bodyPr/>
                    <a:lstStyle/>
                    <a:p>
                      <a:pPr algn="ctr">
                        <a:lnSpc>
                          <a:spcPct val="100000"/>
                        </a:lnSpc>
                        <a:spcBef>
                          <a:spcPts val="825"/>
                        </a:spcBef>
                      </a:pPr>
                      <a:r>
                        <a:rPr sz="2600" spc="25" dirty="0">
                          <a:solidFill>
                            <a:srgbClr val="FFFFFF"/>
                          </a:solidFill>
                          <a:latin typeface="Courier New"/>
                          <a:cs typeface="Courier New"/>
                        </a:rPr>
                        <a:t>16</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825"/>
                        </a:spcBef>
                      </a:pPr>
                      <a:r>
                        <a:rPr sz="2600" spc="25" dirty="0">
                          <a:solidFill>
                            <a:srgbClr val="FFFFFF"/>
                          </a:solidFill>
                          <a:latin typeface="Courier New"/>
                          <a:cs typeface="Courier New"/>
                        </a:rPr>
                        <a:t>a6</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825"/>
                        </a:spcBef>
                      </a:pPr>
                      <a:r>
                        <a:rPr sz="2600" spc="25" dirty="0">
                          <a:solidFill>
                            <a:srgbClr val="FFFFFF"/>
                          </a:solidFill>
                          <a:latin typeface="Courier New"/>
                          <a:cs typeface="Courier New"/>
                        </a:rPr>
                        <a:t>88</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marR="104775" algn="r">
                        <a:lnSpc>
                          <a:spcPct val="100000"/>
                        </a:lnSpc>
                        <a:spcBef>
                          <a:spcPts val="825"/>
                        </a:spcBef>
                      </a:pPr>
                      <a:r>
                        <a:rPr sz="2600" spc="25" dirty="0">
                          <a:solidFill>
                            <a:srgbClr val="FFFFFF"/>
                          </a:solidFill>
                          <a:latin typeface="Courier New"/>
                          <a:cs typeface="Courier New"/>
                        </a:rPr>
                        <a:t>3c</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extLst>
                  <a:ext uri="{0D108BD9-81ED-4DB2-BD59-A6C34878D82A}">
                    <a16:rowId xmlns:a16="http://schemas.microsoft.com/office/drawing/2014/main" val="10003"/>
                  </a:ext>
                </a:extLst>
              </a:tr>
            </a:tbl>
          </a:graphicData>
        </a:graphic>
      </p:graphicFrame>
      <p:grpSp>
        <p:nvGrpSpPr>
          <p:cNvPr id="9" name="object 9"/>
          <p:cNvGrpSpPr/>
          <p:nvPr/>
        </p:nvGrpSpPr>
        <p:grpSpPr>
          <a:xfrm>
            <a:off x="3926582" y="2104648"/>
            <a:ext cx="2514600" cy="2491105"/>
            <a:chOff x="3926582" y="2104648"/>
            <a:chExt cx="2514600" cy="2491105"/>
          </a:xfrm>
        </p:grpSpPr>
        <p:sp>
          <p:nvSpPr>
            <p:cNvPr id="10" name="object 10"/>
            <p:cNvSpPr/>
            <p:nvPr/>
          </p:nvSpPr>
          <p:spPr>
            <a:xfrm>
              <a:off x="3926573" y="2104649"/>
              <a:ext cx="2514600" cy="2491105"/>
            </a:xfrm>
            <a:custGeom>
              <a:avLst/>
              <a:gdLst/>
              <a:ahLst/>
              <a:cxnLst/>
              <a:rect l="l" t="t" r="r" b="b"/>
              <a:pathLst>
                <a:path w="2514600" h="2491104">
                  <a:moveTo>
                    <a:pt x="2514536" y="0"/>
                  </a:moveTo>
                  <a:lnTo>
                    <a:pt x="1885899" y="0"/>
                  </a:lnTo>
                  <a:lnTo>
                    <a:pt x="1257274" y="0"/>
                  </a:lnTo>
                  <a:lnTo>
                    <a:pt x="628637" y="0"/>
                  </a:lnTo>
                  <a:lnTo>
                    <a:pt x="0" y="0"/>
                  </a:lnTo>
                  <a:lnTo>
                    <a:pt x="0" y="622655"/>
                  </a:lnTo>
                  <a:lnTo>
                    <a:pt x="0" y="1245298"/>
                  </a:lnTo>
                  <a:lnTo>
                    <a:pt x="0" y="1867954"/>
                  </a:lnTo>
                  <a:lnTo>
                    <a:pt x="0" y="2490597"/>
                  </a:lnTo>
                  <a:lnTo>
                    <a:pt x="628637" y="2490597"/>
                  </a:lnTo>
                  <a:lnTo>
                    <a:pt x="1257274" y="2490597"/>
                  </a:lnTo>
                  <a:lnTo>
                    <a:pt x="1885899" y="2490597"/>
                  </a:lnTo>
                  <a:lnTo>
                    <a:pt x="2514536" y="2490597"/>
                  </a:lnTo>
                  <a:lnTo>
                    <a:pt x="2514536" y="1867954"/>
                  </a:lnTo>
                  <a:lnTo>
                    <a:pt x="2514536" y="1245298"/>
                  </a:lnTo>
                  <a:lnTo>
                    <a:pt x="2514536" y="622655"/>
                  </a:lnTo>
                  <a:lnTo>
                    <a:pt x="2514536" y="0"/>
                  </a:lnTo>
                  <a:close/>
                </a:path>
              </a:pathLst>
            </a:custGeom>
            <a:solidFill>
              <a:srgbClr val="455C7A"/>
            </a:solidFill>
          </p:spPr>
          <p:txBody>
            <a:bodyPr wrap="square" lIns="0" tIns="0" rIns="0" bIns="0" rtlCol="0"/>
            <a:lstStyle/>
            <a:p>
              <a:endParaRPr/>
            </a:p>
          </p:txBody>
        </p:sp>
        <p:pic>
          <p:nvPicPr>
            <p:cNvPr id="11" name="object 11"/>
            <p:cNvPicPr/>
            <p:nvPr/>
          </p:nvPicPr>
          <p:blipFill>
            <a:blip r:embed="rId5" cstate="print"/>
            <a:stretch>
              <a:fillRect/>
            </a:stretch>
          </p:blipFill>
          <p:spPr>
            <a:xfrm>
              <a:off x="4031290" y="2272182"/>
              <a:ext cx="418835" cy="324597"/>
            </a:xfrm>
            <a:prstGeom prst="rect">
              <a:avLst/>
            </a:prstGeom>
          </p:spPr>
        </p:pic>
        <p:pic>
          <p:nvPicPr>
            <p:cNvPr id="12" name="object 12"/>
            <p:cNvPicPr/>
            <p:nvPr/>
          </p:nvPicPr>
          <p:blipFill>
            <a:blip r:embed="rId6" cstate="print"/>
            <a:stretch>
              <a:fillRect/>
            </a:stretch>
          </p:blipFill>
          <p:spPr>
            <a:xfrm>
              <a:off x="4659544" y="2282653"/>
              <a:ext cx="418835" cy="314126"/>
            </a:xfrm>
            <a:prstGeom prst="rect">
              <a:avLst/>
            </a:prstGeom>
          </p:spPr>
        </p:pic>
        <p:pic>
          <p:nvPicPr>
            <p:cNvPr id="13" name="object 13"/>
            <p:cNvPicPr/>
            <p:nvPr/>
          </p:nvPicPr>
          <p:blipFill>
            <a:blip r:embed="rId7" cstate="print"/>
            <a:stretch>
              <a:fillRect/>
            </a:stretch>
          </p:blipFill>
          <p:spPr>
            <a:xfrm>
              <a:off x="5287797" y="2272182"/>
              <a:ext cx="418835" cy="324597"/>
            </a:xfrm>
            <a:prstGeom prst="rect">
              <a:avLst/>
            </a:prstGeom>
          </p:spPr>
        </p:pic>
        <p:pic>
          <p:nvPicPr>
            <p:cNvPr id="14" name="object 14"/>
            <p:cNvPicPr/>
            <p:nvPr/>
          </p:nvPicPr>
          <p:blipFill>
            <a:blip r:embed="rId8" cstate="print"/>
            <a:stretch>
              <a:fillRect/>
            </a:stretch>
          </p:blipFill>
          <p:spPr>
            <a:xfrm>
              <a:off x="5916050" y="2282653"/>
              <a:ext cx="418835" cy="314126"/>
            </a:xfrm>
            <a:prstGeom prst="rect">
              <a:avLst/>
            </a:prstGeom>
          </p:spPr>
        </p:pic>
        <p:pic>
          <p:nvPicPr>
            <p:cNvPr id="15" name="object 15"/>
            <p:cNvPicPr/>
            <p:nvPr/>
          </p:nvPicPr>
          <p:blipFill>
            <a:blip r:embed="rId9" cstate="print"/>
            <a:stretch>
              <a:fillRect/>
            </a:stretch>
          </p:blipFill>
          <p:spPr>
            <a:xfrm>
              <a:off x="4031290" y="2910906"/>
              <a:ext cx="418835" cy="303655"/>
            </a:xfrm>
            <a:prstGeom prst="rect">
              <a:avLst/>
            </a:prstGeom>
          </p:spPr>
        </p:pic>
        <p:pic>
          <p:nvPicPr>
            <p:cNvPr id="16" name="object 16"/>
            <p:cNvPicPr/>
            <p:nvPr/>
          </p:nvPicPr>
          <p:blipFill>
            <a:blip r:embed="rId10" cstate="print"/>
            <a:stretch>
              <a:fillRect/>
            </a:stretch>
          </p:blipFill>
          <p:spPr>
            <a:xfrm>
              <a:off x="4659544" y="2963260"/>
              <a:ext cx="418835" cy="251301"/>
            </a:xfrm>
            <a:prstGeom prst="rect">
              <a:avLst/>
            </a:prstGeom>
          </p:spPr>
        </p:pic>
        <p:pic>
          <p:nvPicPr>
            <p:cNvPr id="17" name="object 17"/>
            <p:cNvPicPr/>
            <p:nvPr/>
          </p:nvPicPr>
          <p:blipFill>
            <a:blip r:embed="rId11" cstate="print"/>
            <a:stretch>
              <a:fillRect/>
            </a:stretch>
          </p:blipFill>
          <p:spPr>
            <a:xfrm>
              <a:off x="5298268" y="2900435"/>
              <a:ext cx="408364" cy="314126"/>
            </a:xfrm>
            <a:prstGeom prst="rect">
              <a:avLst/>
            </a:prstGeom>
          </p:spPr>
        </p:pic>
        <p:pic>
          <p:nvPicPr>
            <p:cNvPr id="18" name="object 18"/>
            <p:cNvPicPr/>
            <p:nvPr/>
          </p:nvPicPr>
          <p:blipFill>
            <a:blip r:embed="rId12" cstate="print"/>
            <a:stretch>
              <a:fillRect/>
            </a:stretch>
          </p:blipFill>
          <p:spPr>
            <a:xfrm>
              <a:off x="5926521" y="2900435"/>
              <a:ext cx="408364" cy="314126"/>
            </a:xfrm>
            <a:prstGeom prst="rect">
              <a:avLst/>
            </a:prstGeom>
          </p:spPr>
        </p:pic>
        <p:pic>
          <p:nvPicPr>
            <p:cNvPr id="19" name="object 19"/>
            <p:cNvPicPr/>
            <p:nvPr/>
          </p:nvPicPr>
          <p:blipFill>
            <a:blip r:embed="rId13" cstate="print"/>
            <a:stretch>
              <a:fillRect/>
            </a:stretch>
          </p:blipFill>
          <p:spPr>
            <a:xfrm>
              <a:off x="4041761" y="3528688"/>
              <a:ext cx="408364" cy="303655"/>
            </a:xfrm>
            <a:prstGeom prst="rect">
              <a:avLst/>
            </a:prstGeom>
          </p:spPr>
        </p:pic>
        <p:pic>
          <p:nvPicPr>
            <p:cNvPr id="20" name="object 20"/>
            <p:cNvPicPr/>
            <p:nvPr/>
          </p:nvPicPr>
          <p:blipFill>
            <a:blip r:embed="rId14" cstate="print"/>
            <a:stretch>
              <a:fillRect/>
            </a:stretch>
          </p:blipFill>
          <p:spPr>
            <a:xfrm>
              <a:off x="4659544" y="3518217"/>
              <a:ext cx="408364" cy="314126"/>
            </a:xfrm>
            <a:prstGeom prst="rect">
              <a:avLst/>
            </a:prstGeom>
          </p:spPr>
        </p:pic>
        <p:pic>
          <p:nvPicPr>
            <p:cNvPr id="21" name="object 21"/>
            <p:cNvPicPr/>
            <p:nvPr/>
          </p:nvPicPr>
          <p:blipFill>
            <a:blip r:embed="rId15" cstate="print"/>
            <a:stretch>
              <a:fillRect/>
            </a:stretch>
          </p:blipFill>
          <p:spPr>
            <a:xfrm>
              <a:off x="5298268" y="3528688"/>
              <a:ext cx="408364" cy="303655"/>
            </a:xfrm>
            <a:prstGeom prst="rect">
              <a:avLst/>
            </a:prstGeom>
          </p:spPr>
        </p:pic>
        <p:pic>
          <p:nvPicPr>
            <p:cNvPr id="22" name="object 22"/>
            <p:cNvPicPr/>
            <p:nvPr/>
          </p:nvPicPr>
          <p:blipFill>
            <a:blip r:embed="rId16" cstate="print"/>
            <a:stretch>
              <a:fillRect/>
            </a:stretch>
          </p:blipFill>
          <p:spPr>
            <a:xfrm>
              <a:off x="5916050" y="3518217"/>
              <a:ext cx="418835" cy="314126"/>
            </a:xfrm>
            <a:prstGeom prst="rect">
              <a:avLst/>
            </a:prstGeom>
          </p:spPr>
        </p:pic>
        <p:pic>
          <p:nvPicPr>
            <p:cNvPr id="23" name="object 23"/>
            <p:cNvPicPr/>
            <p:nvPr/>
          </p:nvPicPr>
          <p:blipFill>
            <a:blip r:embed="rId17" cstate="print"/>
            <a:stretch>
              <a:fillRect/>
            </a:stretch>
          </p:blipFill>
          <p:spPr>
            <a:xfrm>
              <a:off x="4041761" y="4146470"/>
              <a:ext cx="408364" cy="314126"/>
            </a:xfrm>
            <a:prstGeom prst="rect">
              <a:avLst/>
            </a:prstGeom>
          </p:spPr>
        </p:pic>
        <p:pic>
          <p:nvPicPr>
            <p:cNvPr id="24" name="object 24"/>
            <p:cNvPicPr/>
            <p:nvPr/>
          </p:nvPicPr>
          <p:blipFill>
            <a:blip r:embed="rId18" cstate="print"/>
            <a:stretch>
              <a:fillRect/>
            </a:stretch>
          </p:blipFill>
          <p:spPr>
            <a:xfrm>
              <a:off x="4659544" y="4146470"/>
              <a:ext cx="418835" cy="314126"/>
            </a:xfrm>
            <a:prstGeom prst="rect">
              <a:avLst/>
            </a:prstGeom>
          </p:spPr>
        </p:pic>
        <p:pic>
          <p:nvPicPr>
            <p:cNvPr id="25" name="object 25"/>
            <p:cNvPicPr/>
            <p:nvPr/>
          </p:nvPicPr>
          <p:blipFill>
            <a:blip r:embed="rId19" cstate="print"/>
            <a:stretch>
              <a:fillRect/>
            </a:stretch>
          </p:blipFill>
          <p:spPr>
            <a:xfrm>
              <a:off x="5287797" y="4146470"/>
              <a:ext cx="418835" cy="314126"/>
            </a:xfrm>
            <a:prstGeom prst="rect">
              <a:avLst/>
            </a:prstGeom>
          </p:spPr>
        </p:pic>
        <p:pic>
          <p:nvPicPr>
            <p:cNvPr id="26" name="object 26"/>
            <p:cNvPicPr/>
            <p:nvPr/>
          </p:nvPicPr>
          <p:blipFill>
            <a:blip r:embed="rId20" cstate="print"/>
            <a:stretch>
              <a:fillRect/>
            </a:stretch>
          </p:blipFill>
          <p:spPr>
            <a:xfrm>
              <a:off x="5916050" y="4146470"/>
              <a:ext cx="418835" cy="314126"/>
            </a:xfrm>
            <a:prstGeom prst="rect">
              <a:avLst/>
            </a:prstGeom>
          </p:spPr>
        </p:pic>
      </p:grpSp>
      <p:graphicFrame>
        <p:nvGraphicFramePr>
          <p:cNvPr id="27" name="object 27"/>
          <p:cNvGraphicFramePr>
            <a:graphicFrameLocks noGrp="1"/>
          </p:cNvGraphicFramePr>
          <p:nvPr/>
        </p:nvGraphicFramePr>
        <p:xfrm>
          <a:off x="6605820" y="2103339"/>
          <a:ext cx="2514600" cy="2490597"/>
        </p:xfrm>
        <a:graphic>
          <a:graphicData uri="http://schemas.openxmlformats.org/drawingml/2006/table">
            <a:tbl>
              <a:tblPr firstRow="1" bandRow="1">
                <a:tableStyleId>{2D5ABB26-0587-4C30-8999-92F81FD0307C}</a:tableStyleId>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622649">
                <a:tc>
                  <a:txBody>
                    <a:bodyPr/>
                    <a:lstStyle/>
                    <a:p>
                      <a:pPr algn="ctr">
                        <a:lnSpc>
                          <a:spcPct val="100000"/>
                        </a:lnSpc>
                        <a:spcBef>
                          <a:spcPts val="825"/>
                        </a:spcBef>
                      </a:pPr>
                      <a:r>
                        <a:rPr sz="2600" spc="25" dirty="0">
                          <a:solidFill>
                            <a:srgbClr val="424242"/>
                          </a:solidFill>
                          <a:latin typeface="Courier New"/>
                          <a:cs typeface="Courier New"/>
                        </a:rPr>
                        <a:t>a0</a:t>
                      </a:r>
                      <a:endParaRPr sz="2600">
                        <a:latin typeface="Courier New"/>
                        <a:cs typeface="Courier New"/>
                      </a:endParaRPr>
                    </a:p>
                  </a:txBody>
                  <a:tcPr marL="0" marR="0" marT="104775" marB="0">
                    <a:lnL w="3175">
                      <a:solidFill>
                        <a:srgbClr val="3B3B3B"/>
                      </a:solidFill>
                      <a:prstDash val="solid"/>
                    </a:lnL>
                    <a:lnR w="3175">
                      <a:solidFill>
                        <a:srgbClr val="FBFBFB"/>
                      </a:solidFill>
                      <a:prstDash val="solid"/>
                    </a:lnR>
                    <a:lnT w="3175">
                      <a:solidFill>
                        <a:srgbClr val="3B3B3B"/>
                      </a:solidFill>
                      <a:prstDash val="solid"/>
                    </a:lnT>
                    <a:lnB w="3175">
                      <a:solidFill>
                        <a:srgbClr val="FBFBFB"/>
                      </a:solidFill>
                      <a:prstDash val="solid"/>
                    </a:lnB>
                    <a:solidFill>
                      <a:srgbClr val="FEBC67"/>
                    </a:solidFill>
                  </a:tcPr>
                </a:tc>
                <a:tc>
                  <a:txBody>
                    <a:bodyPr/>
                    <a:lstStyle/>
                    <a:p>
                      <a:pPr marR="104775" algn="r">
                        <a:lnSpc>
                          <a:spcPct val="100000"/>
                        </a:lnSpc>
                        <a:spcBef>
                          <a:spcPts val="825"/>
                        </a:spcBef>
                      </a:pPr>
                      <a:r>
                        <a:rPr sz="2600" spc="25" dirty="0">
                          <a:solidFill>
                            <a:srgbClr val="FFFFFF"/>
                          </a:solidFill>
                          <a:latin typeface="Courier New"/>
                          <a:cs typeface="Courier New"/>
                        </a:rPr>
                        <a:t>88</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3B3B3B"/>
                      </a:solidFill>
                      <a:prstDash val="solid"/>
                    </a:lnT>
                    <a:lnB w="3175">
                      <a:solidFill>
                        <a:srgbClr val="FBFBFB"/>
                      </a:solidFill>
                      <a:prstDash val="solid"/>
                    </a:lnB>
                  </a:tcPr>
                </a:tc>
                <a:tc>
                  <a:txBody>
                    <a:bodyPr/>
                    <a:lstStyle/>
                    <a:p>
                      <a:pPr algn="ctr">
                        <a:lnSpc>
                          <a:spcPct val="100000"/>
                        </a:lnSpc>
                        <a:spcBef>
                          <a:spcPts val="825"/>
                        </a:spcBef>
                      </a:pPr>
                      <a:r>
                        <a:rPr sz="2600" spc="25" dirty="0">
                          <a:solidFill>
                            <a:srgbClr val="FFFFFF"/>
                          </a:solidFill>
                          <a:latin typeface="Courier New"/>
                          <a:cs typeface="Courier New"/>
                        </a:rPr>
                        <a:t>23</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3B3B3B"/>
                      </a:solidFill>
                      <a:prstDash val="solid"/>
                    </a:lnT>
                    <a:lnB w="3175">
                      <a:solidFill>
                        <a:srgbClr val="FBFBFB"/>
                      </a:solidFill>
                      <a:prstDash val="solid"/>
                    </a:lnB>
                  </a:tcPr>
                </a:tc>
                <a:tc>
                  <a:txBody>
                    <a:bodyPr/>
                    <a:lstStyle/>
                    <a:p>
                      <a:pPr marL="112395">
                        <a:lnSpc>
                          <a:spcPct val="100000"/>
                        </a:lnSpc>
                        <a:spcBef>
                          <a:spcPts val="825"/>
                        </a:spcBef>
                      </a:pPr>
                      <a:r>
                        <a:rPr sz="2600" spc="25" dirty="0">
                          <a:solidFill>
                            <a:srgbClr val="FFFFFF"/>
                          </a:solidFill>
                          <a:latin typeface="Courier New"/>
                          <a:cs typeface="Courier New"/>
                        </a:rPr>
                        <a:t>2a</a:t>
                      </a:r>
                      <a:endParaRPr sz="2600">
                        <a:latin typeface="Courier New"/>
                        <a:cs typeface="Courier New"/>
                      </a:endParaRPr>
                    </a:p>
                  </a:txBody>
                  <a:tcPr marL="0" marR="0" marT="104775" marB="0">
                    <a:lnL w="3175">
                      <a:solidFill>
                        <a:srgbClr val="FBFBFB"/>
                      </a:solidFill>
                      <a:prstDash val="solid"/>
                    </a:lnL>
                    <a:lnR w="3175">
                      <a:solidFill>
                        <a:srgbClr val="3B3B3B"/>
                      </a:solidFill>
                      <a:prstDash val="solid"/>
                    </a:lnR>
                    <a:lnT w="3175">
                      <a:solidFill>
                        <a:srgbClr val="3B3B3B"/>
                      </a:solidFill>
                      <a:prstDash val="solid"/>
                    </a:lnT>
                    <a:lnB w="3175">
                      <a:solidFill>
                        <a:srgbClr val="FBFBFB"/>
                      </a:solidFill>
                      <a:prstDash val="solid"/>
                    </a:lnB>
                  </a:tcPr>
                </a:tc>
                <a:extLst>
                  <a:ext uri="{0D108BD9-81ED-4DB2-BD59-A6C34878D82A}">
                    <a16:rowId xmlns:a16="http://schemas.microsoft.com/office/drawing/2014/main" val="10000"/>
                  </a:ext>
                </a:extLst>
              </a:tr>
              <a:tr h="622649">
                <a:tc>
                  <a:txBody>
                    <a:bodyPr/>
                    <a:lstStyle/>
                    <a:p>
                      <a:pPr algn="ctr">
                        <a:lnSpc>
                          <a:spcPct val="100000"/>
                        </a:lnSpc>
                        <a:spcBef>
                          <a:spcPts val="825"/>
                        </a:spcBef>
                      </a:pPr>
                      <a:r>
                        <a:rPr sz="2600" spc="25" dirty="0">
                          <a:solidFill>
                            <a:srgbClr val="424242"/>
                          </a:solidFill>
                          <a:latin typeface="Courier New"/>
                          <a:cs typeface="Courier New"/>
                        </a:rPr>
                        <a:t>fa</a:t>
                      </a:r>
                      <a:endParaRPr sz="2600">
                        <a:latin typeface="Courier New"/>
                        <a:cs typeface="Courier New"/>
                      </a:endParaRPr>
                    </a:p>
                  </a:txBody>
                  <a:tcPr marL="0" marR="0" marT="104775" marB="0">
                    <a:lnL w="3175">
                      <a:solidFill>
                        <a:srgbClr val="3B3B3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FEBC67"/>
                    </a:solidFill>
                  </a:tcPr>
                </a:tc>
                <a:tc>
                  <a:txBody>
                    <a:bodyPr/>
                    <a:lstStyle/>
                    <a:p>
                      <a:pPr marR="104775" algn="r">
                        <a:lnSpc>
                          <a:spcPct val="100000"/>
                        </a:lnSpc>
                        <a:spcBef>
                          <a:spcPts val="825"/>
                        </a:spcBef>
                      </a:pPr>
                      <a:r>
                        <a:rPr sz="2600" spc="25" dirty="0">
                          <a:solidFill>
                            <a:srgbClr val="FFFFFF"/>
                          </a:solidFill>
                          <a:latin typeface="Courier New"/>
                          <a:cs typeface="Courier New"/>
                        </a:rPr>
                        <a:t>54</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825"/>
                        </a:spcBef>
                      </a:pPr>
                      <a:r>
                        <a:rPr sz="2600" spc="25" dirty="0">
                          <a:solidFill>
                            <a:srgbClr val="FFFFFF"/>
                          </a:solidFill>
                          <a:latin typeface="Courier New"/>
                          <a:cs typeface="Courier New"/>
                        </a:rPr>
                        <a:t>a3</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marL="112395">
                        <a:lnSpc>
                          <a:spcPct val="100000"/>
                        </a:lnSpc>
                        <a:spcBef>
                          <a:spcPts val="825"/>
                        </a:spcBef>
                      </a:pPr>
                      <a:r>
                        <a:rPr sz="2600" spc="25" dirty="0">
                          <a:solidFill>
                            <a:srgbClr val="FFFFFF"/>
                          </a:solidFill>
                          <a:latin typeface="Courier New"/>
                          <a:cs typeface="Courier New"/>
                        </a:rPr>
                        <a:t>6c</a:t>
                      </a:r>
                      <a:endParaRPr sz="2600">
                        <a:latin typeface="Courier New"/>
                        <a:cs typeface="Courier New"/>
                      </a:endParaRPr>
                    </a:p>
                  </a:txBody>
                  <a:tcPr marL="0" marR="0" marT="104775" marB="0">
                    <a:lnL w="3175">
                      <a:solidFill>
                        <a:srgbClr val="FBFBFB"/>
                      </a:solidFill>
                      <a:prstDash val="solid"/>
                    </a:lnL>
                    <a:lnR w="3175">
                      <a:solidFill>
                        <a:srgbClr val="3B3B3B"/>
                      </a:solidFill>
                      <a:prstDash val="solid"/>
                    </a:lnR>
                    <a:lnT w="3175">
                      <a:solidFill>
                        <a:srgbClr val="FBFBFB"/>
                      </a:solidFill>
                      <a:prstDash val="solid"/>
                    </a:lnT>
                    <a:lnB w="3175">
                      <a:solidFill>
                        <a:srgbClr val="FBFBFB"/>
                      </a:solidFill>
                      <a:prstDash val="solid"/>
                    </a:lnB>
                  </a:tcPr>
                </a:tc>
                <a:extLst>
                  <a:ext uri="{0D108BD9-81ED-4DB2-BD59-A6C34878D82A}">
                    <a16:rowId xmlns:a16="http://schemas.microsoft.com/office/drawing/2014/main" val="10001"/>
                  </a:ext>
                </a:extLst>
              </a:tr>
              <a:tr h="622649">
                <a:tc>
                  <a:txBody>
                    <a:bodyPr/>
                    <a:lstStyle/>
                    <a:p>
                      <a:pPr algn="ctr">
                        <a:lnSpc>
                          <a:spcPct val="100000"/>
                        </a:lnSpc>
                        <a:spcBef>
                          <a:spcPts val="825"/>
                        </a:spcBef>
                      </a:pPr>
                      <a:r>
                        <a:rPr sz="2600" spc="25" dirty="0">
                          <a:solidFill>
                            <a:srgbClr val="424242"/>
                          </a:solidFill>
                          <a:latin typeface="Courier New"/>
                          <a:cs typeface="Courier New"/>
                        </a:rPr>
                        <a:t>fe</a:t>
                      </a:r>
                      <a:endParaRPr sz="2600">
                        <a:latin typeface="Courier New"/>
                        <a:cs typeface="Courier New"/>
                      </a:endParaRPr>
                    </a:p>
                  </a:txBody>
                  <a:tcPr marL="0" marR="0" marT="104775" marB="0">
                    <a:lnL w="3175">
                      <a:solidFill>
                        <a:srgbClr val="3B3B3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FEBC67"/>
                    </a:solidFill>
                  </a:tcPr>
                </a:tc>
                <a:tc>
                  <a:txBody>
                    <a:bodyPr/>
                    <a:lstStyle/>
                    <a:p>
                      <a:pPr marR="104775" algn="r">
                        <a:lnSpc>
                          <a:spcPct val="100000"/>
                        </a:lnSpc>
                        <a:spcBef>
                          <a:spcPts val="825"/>
                        </a:spcBef>
                      </a:pPr>
                      <a:r>
                        <a:rPr sz="2600" spc="25" dirty="0">
                          <a:solidFill>
                            <a:srgbClr val="FFFFFF"/>
                          </a:solidFill>
                          <a:latin typeface="Courier New"/>
                          <a:cs typeface="Courier New"/>
                        </a:rPr>
                        <a:t>2c</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825"/>
                        </a:spcBef>
                      </a:pPr>
                      <a:r>
                        <a:rPr sz="2600" spc="25" dirty="0">
                          <a:solidFill>
                            <a:srgbClr val="FFFFFF"/>
                          </a:solidFill>
                          <a:latin typeface="Courier New"/>
                          <a:cs typeface="Courier New"/>
                        </a:rPr>
                        <a:t>39</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marL="112395">
                        <a:lnSpc>
                          <a:spcPct val="100000"/>
                        </a:lnSpc>
                        <a:spcBef>
                          <a:spcPts val="825"/>
                        </a:spcBef>
                      </a:pPr>
                      <a:r>
                        <a:rPr sz="2600" spc="25" dirty="0">
                          <a:solidFill>
                            <a:srgbClr val="FFFFFF"/>
                          </a:solidFill>
                          <a:latin typeface="Courier New"/>
                          <a:cs typeface="Courier New"/>
                        </a:rPr>
                        <a:t>76</a:t>
                      </a:r>
                      <a:endParaRPr sz="2600">
                        <a:latin typeface="Courier New"/>
                        <a:cs typeface="Courier New"/>
                      </a:endParaRPr>
                    </a:p>
                  </a:txBody>
                  <a:tcPr marL="0" marR="0" marT="104775" marB="0">
                    <a:lnL w="3175">
                      <a:solidFill>
                        <a:srgbClr val="FBFBFB"/>
                      </a:solidFill>
                      <a:prstDash val="solid"/>
                    </a:lnL>
                    <a:lnR w="3175">
                      <a:solidFill>
                        <a:srgbClr val="3B3B3B"/>
                      </a:solidFill>
                      <a:prstDash val="solid"/>
                    </a:lnR>
                    <a:lnT w="3175">
                      <a:solidFill>
                        <a:srgbClr val="FBFBFB"/>
                      </a:solidFill>
                      <a:prstDash val="solid"/>
                    </a:lnT>
                    <a:lnB w="3175">
                      <a:solidFill>
                        <a:srgbClr val="FBFBFB"/>
                      </a:solidFill>
                      <a:prstDash val="solid"/>
                    </a:lnB>
                  </a:tcPr>
                </a:tc>
                <a:extLst>
                  <a:ext uri="{0D108BD9-81ED-4DB2-BD59-A6C34878D82A}">
                    <a16:rowId xmlns:a16="http://schemas.microsoft.com/office/drawing/2014/main" val="10002"/>
                  </a:ext>
                </a:extLst>
              </a:tr>
              <a:tr h="622650">
                <a:tc>
                  <a:txBody>
                    <a:bodyPr/>
                    <a:lstStyle/>
                    <a:p>
                      <a:pPr algn="ctr">
                        <a:lnSpc>
                          <a:spcPct val="100000"/>
                        </a:lnSpc>
                        <a:spcBef>
                          <a:spcPts val="825"/>
                        </a:spcBef>
                      </a:pPr>
                      <a:r>
                        <a:rPr sz="2600" spc="25" dirty="0">
                          <a:solidFill>
                            <a:srgbClr val="424242"/>
                          </a:solidFill>
                          <a:latin typeface="Courier New"/>
                          <a:cs typeface="Courier New"/>
                        </a:rPr>
                        <a:t>17</a:t>
                      </a:r>
                      <a:endParaRPr sz="2600">
                        <a:latin typeface="Courier New"/>
                        <a:cs typeface="Courier New"/>
                      </a:endParaRPr>
                    </a:p>
                  </a:txBody>
                  <a:tcPr marL="0" marR="0" marT="104775" marB="0">
                    <a:lnL w="3175">
                      <a:solidFill>
                        <a:srgbClr val="3B3B3B"/>
                      </a:solidFill>
                      <a:prstDash val="solid"/>
                    </a:lnL>
                    <a:lnR w="3175">
                      <a:solidFill>
                        <a:srgbClr val="FBFBFB"/>
                      </a:solidFill>
                      <a:prstDash val="solid"/>
                    </a:lnR>
                    <a:lnT w="3175">
                      <a:solidFill>
                        <a:srgbClr val="FBFBFB"/>
                      </a:solidFill>
                      <a:prstDash val="solid"/>
                    </a:lnT>
                    <a:lnB w="3175">
                      <a:solidFill>
                        <a:srgbClr val="3B3B3B"/>
                      </a:solidFill>
                      <a:prstDash val="solid"/>
                    </a:lnB>
                    <a:solidFill>
                      <a:srgbClr val="FEBC67"/>
                    </a:solidFill>
                  </a:tcPr>
                </a:tc>
                <a:tc>
                  <a:txBody>
                    <a:bodyPr/>
                    <a:lstStyle/>
                    <a:p>
                      <a:pPr marR="104775" algn="r">
                        <a:lnSpc>
                          <a:spcPct val="100000"/>
                        </a:lnSpc>
                        <a:spcBef>
                          <a:spcPts val="825"/>
                        </a:spcBef>
                      </a:pPr>
                      <a:r>
                        <a:rPr sz="2600" spc="25" dirty="0">
                          <a:solidFill>
                            <a:srgbClr val="FFFFFF"/>
                          </a:solidFill>
                          <a:latin typeface="Courier New"/>
                          <a:cs typeface="Courier New"/>
                        </a:rPr>
                        <a:t>b1</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3B3B3B"/>
                      </a:solidFill>
                      <a:prstDash val="solid"/>
                    </a:lnB>
                  </a:tcPr>
                </a:tc>
                <a:tc>
                  <a:txBody>
                    <a:bodyPr/>
                    <a:lstStyle/>
                    <a:p>
                      <a:pPr algn="ctr">
                        <a:lnSpc>
                          <a:spcPct val="100000"/>
                        </a:lnSpc>
                        <a:spcBef>
                          <a:spcPts val="825"/>
                        </a:spcBef>
                      </a:pPr>
                      <a:r>
                        <a:rPr sz="2600" spc="25" dirty="0">
                          <a:solidFill>
                            <a:srgbClr val="FFFFFF"/>
                          </a:solidFill>
                          <a:latin typeface="Courier New"/>
                          <a:cs typeface="Courier New"/>
                        </a:rPr>
                        <a:t>39</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3B3B3B"/>
                      </a:solidFill>
                      <a:prstDash val="solid"/>
                    </a:lnB>
                  </a:tcPr>
                </a:tc>
                <a:tc>
                  <a:txBody>
                    <a:bodyPr/>
                    <a:lstStyle/>
                    <a:p>
                      <a:pPr marL="112395">
                        <a:lnSpc>
                          <a:spcPct val="100000"/>
                        </a:lnSpc>
                        <a:spcBef>
                          <a:spcPts val="825"/>
                        </a:spcBef>
                      </a:pPr>
                      <a:r>
                        <a:rPr sz="2600" spc="25" dirty="0">
                          <a:solidFill>
                            <a:srgbClr val="FFFFFF"/>
                          </a:solidFill>
                          <a:latin typeface="Courier New"/>
                          <a:cs typeface="Courier New"/>
                        </a:rPr>
                        <a:t>05</a:t>
                      </a:r>
                      <a:endParaRPr sz="2600">
                        <a:latin typeface="Courier New"/>
                        <a:cs typeface="Courier New"/>
                      </a:endParaRPr>
                    </a:p>
                  </a:txBody>
                  <a:tcPr marL="0" marR="0" marT="104775" marB="0">
                    <a:lnL w="3175">
                      <a:solidFill>
                        <a:srgbClr val="FBFBFB"/>
                      </a:solidFill>
                      <a:prstDash val="solid"/>
                    </a:lnL>
                    <a:lnR w="3175">
                      <a:solidFill>
                        <a:srgbClr val="3B3B3B"/>
                      </a:solidFill>
                      <a:prstDash val="solid"/>
                    </a:lnR>
                    <a:lnT w="3175">
                      <a:solidFill>
                        <a:srgbClr val="FBFBFB"/>
                      </a:solidFill>
                      <a:prstDash val="solid"/>
                    </a:lnT>
                    <a:lnB w="3175">
                      <a:solidFill>
                        <a:srgbClr val="3B3B3B"/>
                      </a:solidFill>
                      <a:prstDash val="solid"/>
                    </a:lnB>
                  </a:tcPr>
                </a:tc>
                <a:extLst>
                  <a:ext uri="{0D108BD9-81ED-4DB2-BD59-A6C34878D82A}">
                    <a16:rowId xmlns:a16="http://schemas.microsoft.com/office/drawing/2014/main" val="10003"/>
                  </a:ext>
                </a:extLst>
              </a:tr>
            </a:tbl>
          </a:graphicData>
        </a:graphic>
      </p:graphicFrame>
      <p:grpSp>
        <p:nvGrpSpPr>
          <p:cNvPr id="28" name="object 28"/>
          <p:cNvGrpSpPr/>
          <p:nvPr/>
        </p:nvGrpSpPr>
        <p:grpSpPr>
          <a:xfrm>
            <a:off x="7235762" y="2104648"/>
            <a:ext cx="1885950" cy="2491105"/>
            <a:chOff x="7235762" y="2104648"/>
            <a:chExt cx="1885950" cy="2491105"/>
          </a:xfrm>
        </p:grpSpPr>
        <p:sp>
          <p:nvSpPr>
            <p:cNvPr id="29" name="object 29"/>
            <p:cNvSpPr/>
            <p:nvPr/>
          </p:nvSpPr>
          <p:spPr>
            <a:xfrm>
              <a:off x="7235762" y="2104649"/>
              <a:ext cx="1885950" cy="2491105"/>
            </a:xfrm>
            <a:custGeom>
              <a:avLst/>
              <a:gdLst/>
              <a:ahLst/>
              <a:cxnLst/>
              <a:rect l="l" t="t" r="r" b="b"/>
              <a:pathLst>
                <a:path w="1885950" h="2491104">
                  <a:moveTo>
                    <a:pt x="1885899" y="0"/>
                  </a:moveTo>
                  <a:lnTo>
                    <a:pt x="1257261" y="0"/>
                  </a:lnTo>
                  <a:lnTo>
                    <a:pt x="628624" y="0"/>
                  </a:lnTo>
                  <a:lnTo>
                    <a:pt x="0" y="0"/>
                  </a:lnTo>
                  <a:lnTo>
                    <a:pt x="0" y="622655"/>
                  </a:lnTo>
                  <a:lnTo>
                    <a:pt x="0" y="1245298"/>
                  </a:lnTo>
                  <a:lnTo>
                    <a:pt x="0" y="1867954"/>
                  </a:lnTo>
                  <a:lnTo>
                    <a:pt x="0" y="2490597"/>
                  </a:lnTo>
                  <a:lnTo>
                    <a:pt x="628624" y="2490597"/>
                  </a:lnTo>
                  <a:lnTo>
                    <a:pt x="1257261" y="2490597"/>
                  </a:lnTo>
                  <a:lnTo>
                    <a:pt x="1885899" y="2490597"/>
                  </a:lnTo>
                  <a:lnTo>
                    <a:pt x="1885899" y="1867954"/>
                  </a:lnTo>
                  <a:lnTo>
                    <a:pt x="1885899" y="1245298"/>
                  </a:lnTo>
                  <a:lnTo>
                    <a:pt x="1885899" y="622655"/>
                  </a:lnTo>
                  <a:lnTo>
                    <a:pt x="1885899" y="0"/>
                  </a:lnTo>
                  <a:close/>
                </a:path>
              </a:pathLst>
            </a:custGeom>
            <a:solidFill>
              <a:srgbClr val="808785"/>
            </a:solidFill>
          </p:spPr>
          <p:txBody>
            <a:bodyPr wrap="square" lIns="0" tIns="0" rIns="0" bIns="0" rtlCol="0"/>
            <a:lstStyle/>
            <a:p>
              <a:endParaRPr/>
            </a:p>
          </p:txBody>
        </p:sp>
        <p:pic>
          <p:nvPicPr>
            <p:cNvPr id="30" name="object 30"/>
            <p:cNvPicPr/>
            <p:nvPr/>
          </p:nvPicPr>
          <p:blipFill>
            <a:blip r:embed="rId21" cstate="print"/>
            <a:stretch>
              <a:fillRect/>
            </a:stretch>
          </p:blipFill>
          <p:spPr>
            <a:xfrm>
              <a:off x="7340091" y="2282653"/>
              <a:ext cx="418835" cy="314126"/>
            </a:xfrm>
            <a:prstGeom prst="rect">
              <a:avLst/>
            </a:prstGeom>
          </p:spPr>
        </p:pic>
        <p:pic>
          <p:nvPicPr>
            <p:cNvPr id="31" name="object 31"/>
            <p:cNvPicPr/>
            <p:nvPr/>
          </p:nvPicPr>
          <p:blipFill>
            <a:blip r:embed="rId22" cstate="print"/>
            <a:stretch>
              <a:fillRect/>
            </a:stretch>
          </p:blipFill>
          <p:spPr>
            <a:xfrm>
              <a:off x="7968344" y="2282653"/>
              <a:ext cx="418835" cy="314126"/>
            </a:xfrm>
            <a:prstGeom prst="rect">
              <a:avLst/>
            </a:prstGeom>
          </p:spPr>
        </p:pic>
        <p:pic>
          <p:nvPicPr>
            <p:cNvPr id="32" name="object 32"/>
            <p:cNvPicPr/>
            <p:nvPr/>
          </p:nvPicPr>
          <p:blipFill>
            <a:blip r:embed="rId23" cstate="print"/>
            <a:stretch>
              <a:fillRect/>
            </a:stretch>
          </p:blipFill>
          <p:spPr>
            <a:xfrm>
              <a:off x="8596597" y="2282653"/>
              <a:ext cx="408364" cy="314126"/>
            </a:xfrm>
            <a:prstGeom prst="rect">
              <a:avLst/>
            </a:prstGeom>
          </p:spPr>
        </p:pic>
        <p:pic>
          <p:nvPicPr>
            <p:cNvPr id="33" name="object 33"/>
            <p:cNvPicPr/>
            <p:nvPr/>
          </p:nvPicPr>
          <p:blipFill>
            <a:blip r:embed="rId24" cstate="print"/>
            <a:stretch>
              <a:fillRect/>
            </a:stretch>
          </p:blipFill>
          <p:spPr>
            <a:xfrm>
              <a:off x="7340091" y="2910906"/>
              <a:ext cx="429306" cy="303655"/>
            </a:xfrm>
            <a:prstGeom prst="rect">
              <a:avLst/>
            </a:prstGeom>
          </p:spPr>
        </p:pic>
        <p:pic>
          <p:nvPicPr>
            <p:cNvPr id="34" name="object 34"/>
            <p:cNvPicPr/>
            <p:nvPr/>
          </p:nvPicPr>
          <p:blipFill>
            <a:blip r:embed="rId25" cstate="print"/>
            <a:stretch>
              <a:fillRect/>
            </a:stretch>
          </p:blipFill>
          <p:spPr>
            <a:xfrm>
              <a:off x="7968344" y="2900435"/>
              <a:ext cx="418835" cy="314126"/>
            </a:xfrm>
            <a:prstGeom prst="rect">
              <a:avLst/>
            </a:prstGeom>
          </p:spPr>
        </p:pic>
        <p:pic>
          <p:nvPicPr>
            <p:cNvPr id="35" name="object 35"/>
            <p:cNvPicPr/>
            <p:nvPr/>
          </p:nvPicPr>
          <p:blipFill>
            <a:blip r:embed="rId26" cstate="print"/>
            <a:stretch>
              <a:fillRect/>
            </a:stretch>
          </p:blipFill>
          <p:spPr>
            <a:xfrm>
              <a:off x="8596597" y="2900435"/>
              <a:ext cx="418835" cy="314126"/>
            </a:xfrm>
            <a:prstGeom prst="rect">
              <a:avLst/>
            </a:prstGeom>
          </p:spPr>
        </p:pic>
        <p:pic>
          <p:nvPicPr>
            <p:cNvPr id="36" name="object 36"/>
            <p:cNvPicPr/>
            <p:nvPr/>
          </p:nvPicPr>
          <p:blipFill>
            <a:blip r:embed="rId27" cstate="print"/>
            <a:stretch>
              <a:fillRect/>
            </a:stretch>
          </p:blipFill>
          <p:spPr>
            <a:xfrm>
              <a:off x="7340091" y="3528688"/>
              <a:ext cx="408364" cy="303655"/>
            </a:xfrm>
            <a:prstGeom prst="rect">
              <a:avLst/>
            </a:prstGeom>
          </p:spPr>
        </p:pic>
        <p:pic>
          <p:nvPicPr>
            <p:cNvPr id="37" name="object 37"/>
            <p:cNvPicPr/>
            <p:nvPr/>
          </p:nvPicPr>
          <p:blipFill>
            <a:blip r:embed="rId28" cstate="print"/>
            <a:stretch>
              <a:fillRect/>
            </a:stretch>
          </p:blipFill>
          <p:spPr>
            <a:xfrm>
              <a:off x="7968344" y="3528688"/>
              <a:ext cx="418835" cy="303655"/>
            </a:xfrm>
            <a:prstGeom prst="rect">
              <a:avLst/>
            </a:prstGeom>
          </p:spPr>
        </p:pic>
        <p:pic>
          <p:nvPicPr>
            <p:cNvPr id="38" name="object 38"/>
            <p:cNvPicPr/>
            <p:nvPr/>
          </p:nvPicPr>
          <p:blipFill>
            <a:blip r:embed="rId29" cstate="print"/>
            <a:stretch>
              <a:fillRect/>
            </a:stretch>
          </p:blipFill>
          <p:spPr>
            <a:xfrm>
              <a:off x="8596597" y="3528688"/>
              <a:ext cx="418835" cy="303655"/>
            </a:xfrm>
            <a:prstGeom prst="rect">
              <a:avLst/>
            </a:prstGeom>
          </p:spPr>
        </p:pic>
        <p:pic>
          <p:nvPicPr>
            <p:cNvPr id="39" name="object 39"/>
            <p:cNvPicPr/>
            <p:nvPr/>
          </p:nvPicPr>
          <p:blipFill>
            <a:blip r:embed="rId30" cstate="print"/>
            <a:stretch>
              <a:fillRect/>
            </a:stretch>
          </p:blipFill>
          <p:spPr>
            <a:xfrm>
              <a:off x="7350561" y="4146470"/>
              <a:ext cx="408364" cy="314126"/>
            </a:xfrm>
            <a:prstGeom prst="rect">
              <a:avLst/>
            </a:prstGeom>
          </p:spPr>
        </p:pic>
        <p:pic>
          <p:nvPicPr>
            <p:cNvPr id="40" name="object 40"/>
            <p:cNvPicPr/>
            <p:nvPr/>
          </p:nvPicPr>
          <p:blipFill>
            <a:blip r:embed="rId31" cstate="print"/>
            <a:stretch>
              <a:fillRect/>
            </a:stretch>
          </p:blipFill>
          <p:spPr>
            <a:xfrm>
              <a:off x="7968344" y="4146470"/>
              <a:ext cx="418835" cy="314126"/>
            </a:xfrm>
            <a:prstGeom prst="rect">
              <a:avLst/>
            </a:prstGeom>
          </p:spPr>
        </p:pic>
        <p:pic>
          <p:nvPicPr>
            <p:cNvPr id="41" name="object 41"/>
            <p:cNvPicPr/>
            <p:nvPr/>
          </p:nvPicPr>
          <p:blipFill>
            <a:blip r:embed="rId32" cstate="print"/>
            <a:stretch>
              <a:fillRect/>
            </a:stretch>
          </p:blipFill>
          <p:spPr>
            <a:xfrm>
              <a:off x="8596597" y="4146470"/>
              <a:ext cx="418835" cy="314126"/>
            </a:xfrm>
            <a:prstGeom prst="rect">
              <a:avLst/>
            </a:prstGeom>
          </p:spPr>
        </p:pic>
      </p:grpSp>
      <p:graphicFrame>
        <p:nvGraphicFramePr>
          <p:cNvPr id="42" name="object 42"/>
          <p:cNvGraphicFramePr>
            <a:graphicFrameLocks noGrp="1"/>
          </p:cNvGraphicFramePr>
          <p:nvPr/>
        </p:nvGraphicFramePr>
        <p:xfrm>
          <a:off x="9275895" y="2103339"/>
          <a:ext cx="2514600" cy="2490597"/>
        </p:xfrm>
        <a:graphic>
          <a:graphicData uri="http://schemas.openxmlformats.org/drawingml/2006/table">
            <a:tbl>
              <a:tblPr firstRow="1" bandRow="1">
                <a:tableStyleId>{2D5ABB26-0587-4C30-8999-92F81FD0307C}</a:tableStyleId>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622649">
                <a:tc>
                  <a:txBody>
                    <a:bodyPr/>
                    <a:lstStyle/>
                    <a:p>
                      <a:pPr algn="ctr">
                        <a:lnSpc>
                          <a:spcPct val="100000"/>
                        </a:lnSpc>
                        <a:spcBef>
                          <a:spcPts val="825"/>
                        </a:spcBef>
                      </a:pPr>
                      <a:r>
                        <a:rPr sz="2600" spc="25" dirty="0">
                          <a:solidFill>
                            <a:srgbClr val="424242"/>
                          </a:solidFill>
                          <a:latin typeface="Courier New"/>
                          <a:cs typeface="Courier New"/>
                        </a:rPr>
                        <a:t>f2</a:t>
                      </a:r>
                      <a:endParaRPr sz="2600">
                        <a:latin typeface="Courier New"/>
                        <a:cs typeface="Courier New"/>
                      </a:endParaRPr>
                    </a:p>
                  </a:txBody>
                  <a:tcPr marL="0" marR="0" marT="104775" marB="0">
                    <a:lnL w="3175">
                      <a:solidFill>
                        <a:srgbClr val="3B3B3B"/>
                      </a:solidFill>
                      <a:prstDash val="solid"/>
                    </a:lnL>
                    <a:lnR w="3175">
                      <a:solidFill>
                        <a:srgbClr val="FBFBFB"/>
                      </a:solidFill>
                      <a:prstDash val="solid"/>
                    </a:lnR>
                    <a:lnT w="3175">
                      <a:solidFill>
                        <a:srgbClr val="3B3B3B"/>
                      </a:solidFill>
                      <a:prstDash val="solid"/>
                    </a:lnT>
                    <a:lnB w="3175">
                      <a:solidFill>
                        <a:srgbClr val="FBFBFB"/>
                      </a:solidFill>
                      <a:prstDash val="solid"/>
                    </a:lnB>
                    <a:solidFill>
                      <a:srgbClr val="FEBC67"/>
                    </a:solidFill>
                  </a:tcPr>
                </a:tc>
                <a:tc>
                  <a:txBody>
                    <a:bodyPr/>
                    <a:lstStyle/>
                    <a:p>
                      <a:pPr algn="ctr">
                        <a:lnSpc>
                          <a:spcPct val="100000"/>
                        </a:lnSpc>
                        <a:spcBef>
                          <a:spcPts val="825"/>
                        </a:spcBef>
                      </a:pPr>
                      <a:r>
                        <a:rPr sz="2600" spc="25" dirty="0">
                          <a:solidFill>
                            <a:srgbClr val="FFFFFF"/>
                          </a:solidFill>
                          <a:latin typeface="Courier New"/>
                          <a:cs typeface="Courier New"/>
                        </a:rPr>
                        <a:t>7a</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3B3B3B"/>
                      </a:solidFill>
                      <a:prstDash val="solid"/>
                    </a:lnT>
                    <a:lnB w="3175">
                      <a:solidFill>
                        <a:srgbClr val="FBFBFB"/>
                      </a:solidFill>
                      <a:prstDash val="solid"/>
                    </a:lnB>
                  </a:tcPr>
                </a:tc>
                <a:tc>
                  <a:txBody>
                    <a:bodyPr/>
                    <a:lstStyle/>
                    <a:p>
                      <a:pPr marR="104775" algn="r">
                        <a:lnSpc>
                          <a:spcPct val="100000"/>
                        </a:lnSpc>
                        <a:spcBef>
                          <a:spcPts val="825"/>
                        </a:spcBef>
                      </a:pPr>
                      <a:r>
                        <a:rPr sz="2600" spc="25" dirty="0">
                          <a:solidFill>
                            <a:srgbClr val="FFFFFF"/>
                          </a:solidFill>
                          <a:latin typeface="Courier New"/>
                          <a:cs typeface="Courier New"/>
                        </a:rPr>
                        <a:t>59</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3B3B3B"/>
                      </a:solidFill>
                      <a:prstDash val="solid"/>
                    </a:lnT>
                    <a:lnB w="3175">
                      <a:solidFill>
                        <a:srgbClr val="FBFBFB"/>
                      </a:solidFill>
                      <a:prstDash val="solid"/>
                    </a:lnB>
                  </a:tcPr>
                </a:tc>
                <a:tc>
                  <a:txBody>
                    <a:bodyPr/>
                    <a:lstStyle/>
                    <a:p>
                      <a:pPr algn="ctr">
                        <a:lnSpc>
                          <a:spcPct val="100000"/>
                        </a:lnSpc>
                        <a:spcBef>
                          <a:spcPts val="825"/>
                        </a:spcBef>
                      </a:pPr>
                      <a:r>
                        <a:rPr sz="2600" spc="25" dirty="0">
                          <a:solidFill>
                            <a:srgbClr val="FFFFFF"/>
                          </a:solidFill>
                          <a:latin typeface="Courier New"/>
                          <a:cs typeface="Courier New"/>
                        </a:rPr>
                        <a:t>73</a:t>
                      </a:r>
                      <a:endParaRPr sz="2600">
                        <a:latin typeface="Courier New"/>
                        <a:cs typeface="Courier New"/>
                      </a:endParaRPr>
                    </a:p>
                  </a:txBody>
                  <a:tcPr marL="0" marR="0" marT="104775" marB="0">
                    <a:lnL w="3175">
                      <a:solidFill>
                        <a:srgbClr val="FBFBFB"/>
                      </a:solidFill>
                      <a:prstDash val="solid"/>
                    </a:lnL>
                    <a:lnR w="3175">
                      <a:solidFill>
                        <a:srgbClr val="3B3B3B"/>
                      </a:solidFill>
                      <a:prstDash val="solid"/>
                    </a:lnR>
                    <a:lnT w="3175">
                      <a:solidFill>
                        <a:srgbClr val="3B3B3B"/>
                      </a:solidFill>
                      <a:prstDash val="solid"/>
                    </a:lnT>
                    <a:lnB w="3175">
                      <a:solidFill>
                        <a:srgbClr val="FBFBFB"/>
                      </a:solidFill>
                      <a:prstDash val="solid"/>
                    </a:lnB>
                  </a:tcPr>
                </a:tc>
                <a:extLst>
                  <a:ext uri="{0D108BD9-81ED-4DB2-BD59-A6C34878D82A}">
                    <a16:rowId xmlns:a16="http://schemas.microsoft.com/office/drawing/2014/main" val="10000"/>
                  </a:ext>
                </a:extLst>
              </a:tr>
              <a:tr h="622649">
                <a:tc>
                  <a:txBody>
                    <a:bodyPr/>
                    <a:lstStyle/>
                    <a:p>
                      <a:pPr algn="ctr">
                        <a:lnSpc>
                          <a:spcPct val="100000"/>
                        </a:lnSpc>
                        <a:spcBef>
                          <a:spcPts val="825"/>
                        </a:spcBef>
                      </a:pPr>
                      <a:r>
                        <a:rPr sz="2600" spc="25" dirty="0">
                          <a:solidFill>
                            <a:srgbClr val="424242"/>
                          </a:solidFill>
                          <a:latin typeface="Courier New"/>
                          <a:cs typeface="Courier New"/>
                        </a:rPr>
                        <a:t>c2</a:t>
                      </a:r>
                      <a:endParaRPr sz="2600">
                        <a:latin typeface="Courier New"/>
                        <a:cs typeface="Courier New"/>
                      </a:endParaRPr>
                    </a:p>
                  </a:txBody>
                  <a:tcPr marL="0" marR="0" marT="104775" marB="0">
                    <a:lnL w="3175">
                      <a:solidFill>
                        <a:srgbClr val="3B3B3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FEBC67"/>
                    </a:solidFill>
                  </a:tcPr>
                </a:tc>
                <a:tc>
                  <a:txBody>
                    <a:bodyPr/>
                    <a:lstStyle/>
                    <a:p>
                      <a:pPr algn="ctr">
                        <a:lnSpc>
                          <a:spcPct val="100000"/>
                        </a:lnSpc>
                        <a:spcBef>
                          <a:spcPts val="825"/>
                        </a:spcBef>
                      </a:pPr>
                      <a:r>
                        <a:rPr sz="2600" spc="25" dirty="0">
                          <a:solidFill>
                            <a:srgbClr val="FFFFFF"/>
                          </a:solidFill>
                          <a:latin typeface="Courier New"/>
                          <a:cs typeface="Courier New"/>
                        </a:rPr>
                        <a:t>96</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marR="104775" algn="r">
                        <a:lnSpc>
                          <a:spcPct val="100000"/>
                        </a:lnSpc>
                        <a:spcBef>
                          <a:spcPts val="825"/>
                        </a:spcBef>
                      </a:pPr>
                      <a:r>
                        <a:rPr sz="2600" spc="25" dirty="0">
                          <a:solidFill>
                            <a:srgbClr val="FFFFFF"/>
                          </a:solidFill>
                          <a:latin typeface="Courier New"/>
                          <a:cs typeface="Courier New"/>
                        </a:rPr>
                        <a:t>35</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825"/>
                        </a:spcBef>
                      </a:pPr>
                      <a:r>
                        <a:rPr sz="2600" spc="25" dirty="0">
                          <a:solidFill>
                            <a:srgbClr val="FFFFFF"/>
                          </a:solidFill>
                          <a:latin typeface="Courier New"/>
                          <a:cs typeface="Courier New"/>
                        </a:rPr>
                        <a:t>59</a:t>
                      </a:r>
                      <a:endParaRPr sz="2600">
                        <a:latin typeface="Courier New"/>
                        <a:cs typeface="Courier New"/>
                      </a:endParaRPr>
                    </a:p>
                  </a:txBody>
                  <a:tcPr marL="0" marR="0" marT="104775" marB="0">
                    <a:lnL w="3175">
                      <a:solidFill>
                        <a:srgbClr val="FBFBFB"/>
                      </a:solidFill>
                      <a:prstDash val="solid"/>
                    </a:lnL>
                    <a:lnR w="3175">
                      <a:solidFill>
                        <a:srgbClr val="3B3B3B"/>
                      </a:solidFill>
                      <a:prstDash val="solid"/>
                    </a:lnR>
                    <a:lnT w="3175">
                      <a:solidFill>
                        <a:srgbClr val="FBFBFB"/>
                      </a:solidFill>
                      <a:prstDash val="solid"/>
                    </a:lnT>
                    <a:lnB w="3175">
                      <a:solidFill>
                        <a:srgbClr val="FBFBFB"/>
                      </a:solidFill>
                      <a:prstDash val="solid"/>
                    </a:lnB>
                  </a:tcPr>
                </a:tc>
                <a:extLst>
                  <a:ext uri="{0D108BD9-81ED-4DB2-BD59-A6C34878D82A}">
                    <a16:rowId xmlns:a16="http://schemas.microsoft.com/office/drawing/2014/main" val="10001"/>
                  </a:ext>
                </a:extLst>
              </a:tr>
              <a:tr h="622649">
                <a:tc>
                  <a:txBody>
                    <a:bodyPr/>
                    <a:lstStyle/>
                    <a:p>
                      <a:pPr algn="ctr">
                        <a:lnSpc>
                          <a:spcPct val="100000"/>
                        </a:lnSpc>
                        <a:spcBef>
                          <a:spcPts val="825"/>
                        </a:spcBef>
                      </a:pPr>
                      <a:r>
                        <a:rPr sz="2600" spc="25" dirty="0">
                          <a:solidFill>
                            <a:srgbClr val="424242"/>
                          </a:solidFill>
                          <a:latin typeface="Courier New"/>
                          <a:cs typeface="Courier New"/>
                        </a:rPr>
                        <a:t>95</a:t>
                      </a:r>
                      <a:endParaRPr sz="2600">
                        <a:latin typeface="Courier New"/>
                        <a:cs typeface="Courier New"/>
                      </a:endParaRPr>
                    </a:p>
                  </a:txBody>
                  <a:tcPr marL="0" marR="0" marT="104775" marB="0">
                    <a:lnL w="3175">
                      <a:solidFill>
                        <a:srgbClr val="3B3B3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FEBC67"/>
                    </a:solidFill>
                  </a:tcPr>
                </a:tc>
                <a:tc>
                  <a:txBody>
                    <a:bodyPr/>
                    <a:lstStyle/>
                    <a:p>
                      <a:pPr algn="ctr">
                        <a:lnSpc>
                          <a:spcPct val="100000"/>
                        </a:lnSpc>
                        <a:spcBef>
                          <a:spcPts val="825"/>
                        </a:spcBef>
                      </a:pPr>
                      <a:r>
                        <a:rPr sz="2600" spc="25" dirty="0">
                          <a:solidFill>
                            <a:srgbClr val="FFFFFF"/>
                          </a:solidFill>
                          <a:latin typeface="Courier New"/>
                          <a:cs typeface="Courier New"/>
                        </a:rPr>
                        <a:t>b9</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marR="104775" algn="r">
                        <a:lnSpc>
                          <a:spcPct val="100000"/>
                        </a:lnSpc>
                        <a:spcBef>
                          <a:spcPts val="825"/>
                        </a:spcBef>
                      </a:pPr>
                      <a:r>
                        <a:rPr sz="2600" spc="25" dirty="0">
                          <a:solidFill>
                            <a:srgbClr val="FFFFFF"/>
                          </a:solidFill>
                          <a:latin typeface="Courier New"/>
                          <a:cs typeface="Courier New"/>
                        </a:rPr>
                        <a:t>80</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825"/>
                        </a:spcBef>
                      </a:pPr>
                      <a:r>
                        <a:rPr sz="2600" spc="25" dirty="0">
                          <a:solidFill>
                            <a:srgbClr val="FFFFFF"/>
                          </a:solidFill>
                          <a:latin typeface="Courier New"/>
                          <a:cs typeface="Courier New"/>
                        </a:rPr>
                        <a:t>f6</a:t>
                      </a:r>
                      <a:endParaRPr sz="2600">
                        <a:latin typeface="Courier New"/>
                        <a:cs typeface="Courier New"/>
                      </a:endParaRPr>
                    </a:p>
                  </a:txBody>
                  <a:tcPr marL="0" marR="0" marT="104775" marB="0">
                    <a:lnL w="3175">
                      <a:solidFill>
                        <a:srgbClr val="FBFBFB"/>
                      </a:solidFill>
                      <a:prstDash val="solid"/>
                    </a:lnL>
                    <a:lnR w="3175">
                      <a:solidFill>
                        <a:srgbClr val="3B3B3B"/>
                      </a:solidFill>
                      <a:prstDash val="solid"/>
                    </a:lnR>
                    <a:lnT w="3175">
                      <a:solidFill>
                        <a:srgbClr val="FBFBFB"/>
                      </a:solidFill>
                      <a:prstDash val="solid"/>
                    </a:lnT>
                    <a:lnB w="3175">
                      <a:solidFill>
                        <a:srgbClr val="FBFBFB"/>
                      </a:solidFill>
                      <a:prstDash val="solid"/>
                    </a:lnB>
                  </a:tcPr>
                </a:tc>
                <a:extLst>
                  <a:ext uri="{0D108BD9-81ED-4DB2-BD59-A6C34878D82A}">
                    <a16:rowId xmlns:a16="http://schemas.microsoft.com/office/drawing/2014/main" val="10002"/>
                  </a:ext>
                </a:extLst>
              </a:tr>
              <a:tr h="622650">
                <a:tc>
                  <a:txBody>
                    <a:bodyPr/>
                    <a:lstStyle/>
                    <a:p>
                      <a:pPr algn="ctr">
                        <a:lnSpc>
                          <a:spcPct val="100000"/>
                        </a:lnSpc>
                        <a:spcBef>
                          <a:spcPts val="825"/>
                        </a:spcBef>
                      </a:pPr>
                      <a:r>
                        <a:rPr sz="2600" spc="25" dirty="0">
                          <a:solidFill>
                            <a:srgbClr val="424242"/>
                          </a:solidFill>
                          <a:latin typeface="Courier New"/>
                          <a:cs typeface="Courier New"/>
                        </a:rPr>
                        <a:t>f2</a:t>
                      </a:r>
                      <a:endParaRPr sz="2600">
                        <a:latin typeface="Courier New"/>
                        <a:cs typeface="Courier New"/>
                      </a:endParaRPr>
                    </a:p>
                  </a:txBody>
                  <a:tcPr marL="0" marR="0" marT="104775" marB="0">
                    <a:lnL w="3175">
                      <a:solidFill>
                        <a:srgbClr val="3B3B3B"/>
                      </a:solidFill>
                      <a:prstDash val="solid"/>
                    </a:lnL>
                    <a:lnR w="3175">
                      <a:solidFill>
                        <a:srgbClr val="FBFBFB"/>
                      </a:solidFill>
                      <a:prstDash val="solid"/>
                    </a:lnR>
                    <a:lnT w="3175">
                      <a:solidFill>
                        <a:srgbClr val="FBFBFB"/>
                      </a:solidFill>
                      <a:prstDash val="solid"/>
                    </a:lnT>
                    <a:lnB w="3175">
                      <a:solidFill>
                        <a:srgbClr val="3B3B3B"/>
                      </a:solidFill>
                      <a:prstDash val="solid"/>
                    </a:lnB>
                    <a:solidFill>
                      <a:srgbClr val="FEBC67"/>
                    </a:solidFill>
                  </a:tcPr>
                </a:tc>
                <a:tc>
                  <a:txBody>
                    <a:bodyPr/>
                    <a:lstStyle/>
                    <a:p>
                      <a:pPr algn="ctr">
                        <a:lnSpc>
                          <a:spcPct val="100000"/>
                        </a:lnSpc>
                        <a:spcBef>
                          <a:spcPts val="825"/>
                        </a:spcBef>
                      </a:pPr>
                      <a:r>
                        <a:rPr sz="2600" spc="25" dirty="0">
                          <a:solidFill>
                            <a:srgbClr val="FFFFFF"/>
                          </a:solidFill>
                          <a:latin typeface="Courier New"/>
                          <a:cs typeface="Courier New"/>
                        </a:rPr>
                        <a:t>43</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3B3B3B"/>
                      </a:solidFill>
                      <a:prstDash val="solid"/>
                    </a:lnB>
                  </a:tcPr>
                </a:tc>
                <a:tc>
                  <a:txBody>
                    <a:bodyPr/>
                    <a:lstStyle/>
                    <a:p>
                      <a:pPr marR="104775" algn="r">
                        <a:lnSpc>
                          <a:spcPct val="100000"/>
                        </a:lnSpc>
                        <a:spcBef>
                          <a:spcPts val="825"/>
                        </a:spcBef>
                      </a:pPr>
                      <a:r>
                        <a:rPr sz="2600" spc="25" dirty="0">
                          <a:solidFill>
                            <a:srgbClr val="FFFFFF"/>
                          </a:solidFill>
                          <a:latin typeface="Courier New"/>
                          <a:cs typeface="Courier New"/>
                        </a:rPr>
                        <a:t>7a</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3B3B3B"/>
                      </a:solidFill>
                      <a:prstDash val="solid"/>
                    </a:lnB>
                  </a:tcPr>
                </a:tc>
                <a:tc>
                  <a:txBody>
                    <a:bodyPr/>
                    <a:lstStyle/>
                    <a:p>
                      <a:pPr algn="ctr">
                        <a:lnSpc>
                          <a:spcPct val="100000"/>
                        </a:lnSpc>
                        <a:spcBef>
                          <a:spcPts val="825"/>
                        </a:spcBef>
                      </a:pPr>
                      <a:r>
                        <a:rPr sz="2600" spc="25" dirty="0">
                          <a:solidFill>
                            <a:srgbClr val="FFFFFF"/>
                          </a:solidFill>
                          <a:latin typeface="Courier New"/>
                          <a:cs typeface="Courier New"/>
                        </a:rPr>
                        <a:t>7f</a:t>
                      </a:r>
                      <a:endParaRPr sz="2600">
                        <a:latin typeface="Courier New"/>
                        <a:cs typeface="Courier New"/>
                      </a:endParaRPr>
                    </a:p>
                  </a:txBody>
                  <a:tcPr marL="0" marR="0" marT="104775" marB="0">
                    <a:lnL w="3175">
                      <a:solidFill>
                        <a:srgbClr val="FBFBFB"/>
                      </a:solidFill>
                      <a:prstDash val="solid"/>
                    </a:lnL>
                    <a:lnR w="3175">
                      <a:solidFill>
                        <a:srgbClr val="3B3B3B"/>
                      </a:solidFill>
                      <a:prstDash val="solid"/>
                    </a:lnR>
                    <a:lnT w="3175">
                      <a:solidFill>
                        <a:srgbClr val="FBFBFB"/>
                      </a:solidFill>
                      <a:prstDash val="solid"/>
                    </a:lnT>
                    <a:lnB w="3175">
                      <a:solidFill>
                        <a:srgbClr val="3B3B3B"/>
                      </a:solidFill>
                      <a:prstDash val="solid"/>
                    </a:lnB>
                  </a:tcPr>
                </a:tc>
                <a:extLst>
                  <a:ext uri="{0D108BD9-81ED-4DB2-BD59-A6C34878D82A}">
                    <a16:rowId xmlns:a16="http://schemas.microsoft.com/office/drawing/2014/main" val="10003"/>
                  </a:ext>
                </a:extLst>
              </a:tr>
            </a:tbl>
          </a:graphicData>
        </a:graphic>
      </p:graphicFrame>
      <p:grpSp>
        <p:nvGrpSpPr>
          <p:cNvPr id="43" name="object 43"/>
          <p:cNvGrpSpPr/>
          <p:nvPr/>
        </p:nvGrpSpPr>
        <p:grpSpPr>
          <a:xfrm>
            <a:off x="9905837" y="2104648"/>
            <a:ext cx="1885950" cy="2491105"/>
            <a:chOff x="9905837" y="2104648"/>
            <a:chExt cx="1885950" cy="2491105"/>
          </a:xfrm>
        </p:grpSpPr>
        <p:sp>
          <p:nvSpPr>
            <p:cNvPr id="44" name="object 44"/>
            <p:cNvSpPr/>
            <p:nvPr/>
          </p:nvSpPr>
          <p:spPr>
            <a:xfrm>
              <a:off x="9905835" y="2104649"/>
              <a:ext cx="1885950" cy="2491105"/>
            </a:xfrm>
            <a:custGeom>
              <a:avLst/>
              <a:gdLst/>
              <a:ahLst/>
              <a:cxnLst/>
              <a:rect l="l" t="t" r="r" b="b"/>
              <a:pathLst>
                <a:path w="1885950" h="2491104">
                  <a:moveTo>
                    <a:pt x="1885899" y="0"/>
                  </a:moveTo>
                  <a:lnTo>
                    <a:pt x="1257261" y="0"/>
                  </a:lnTo>
                  <a:lnTo>
                    <a:pt x="628637" y="0"/>
                  </a:lnTo>
                  <a:lnTo>
                    <a:pt x="0" y="0"/>
                  </a:lnTo>
                  <a:lnTo>
                    <a:pt x="0" y="622655"/>
                  </a:lnTo>
                  <a:lnTo>
                    <a:pt x="0" y="1245298"/>
                  </a:lnTo>
                  <a:lnTo>
                    <a:pt x="0" y="1867954"/>
                  </a:lnTo>
                  <a:lnTo>
                    <a:pt x="0" y="2490597"/>
                  </a:lnTo>
                  <a:lnTo>
                    <a:pt x="628637" y="2490597"/>
                  </a:lnTo>
                  <a:lnTo>
                    <a:pt x="1257261" y="2490597"/>
                  </a:lnTo>
                  <a:lnTo>
                    <a:pt x="1885899" y="2490597"/>
                  </a:lnTo>
                  <a:lnTo>
                    <a:pt x="1885899" y="1867954"/>
                  </a:lnTo>
                  <a:lnTo>
                    <a:pt x="1885899" y="1245298"/>
                  </a:lnTo>
                  <a:lnTo>
                    <a:pt x="1885899" y="622655"/>
                  </a:lnTo>
                  <a:lnTo>
                    <a:pt x="1885899" y="0"/>
                  </a:lnTo>
                  <a:close/>
                </a:path>
              </a:pathLst>
            </a:custGeom>
            <a:solidFill>
              <a:srgbClr val="808785"/>
            </a:solidFill>
          </p:spPr>
          <p:txBody>
            <a:bodyPr wrap="square" lIns="0" tIns="0" rIns="0" bIns="0" rtlCol="0"/>
            <a:lstStyle/>
            <a:p>
              <a:endParaRPr/>
            </a:p>
          </p:txBody>
        </p:sp>
        <p:pic>
          <p:nvPicPr>
            <p:cNvPr id="45" name="object 45"/>
            <p:cNvPicPr/>
            <p:nvPr/>
          </p:nvPicPr>
          <p:blipFill>
            <a:blip r:embed="rId33" cstate="print"/>
            <a:stretch>
              <a:fillRect/>
            </a:stretch>
          </p:blipFill>
          <p:spPr>
            <a:xfrm>
              <a:off x="10010166" y="2282653"/>
              <a:ext cx="408364" cy="314126"/>
            </a:xfrm>
            <a:prstGeom prst="rect">
              <a:avLst/>
            </a:prstGeom>
          </p:spPr>
        </p:pic>
        <p:pic>
          <p:nvPicPr>
            <p:cNvPr id="46" name="object 46"/>
            <p:cNvPicPr/>
            <p:nvPr/>
          </p:nvPicPr>
          <p:blipFill>
            <a:blip r:embed="rId34" cstate="print"/>
            <a:stretch>
              <a:fillRect/>
            </a:stretch>
          </p:blipFill>
          <p:spPr>
            <a:xfrm>
              <a:off x="10638419" y="2282653"/>
              <a:ext cx="418835" cy="314126"/>
            </a:xfrm>
            <a:prstGeom prst="rect">
              <a:avLst/>
            </a:prstGeom>
          </p:spPr>
        </p:pic>
        <p:pic>
          <p:nvPicPr>
            <p:cNvPr id="47" name="object 47"/>
            <p:cNvPicPr/>
            <p:nvPr/>
          </p:nvPicPr>
          <p:blipFill>
            <a:blip r:embed="rId35" cstate="print"/>
            <a:stretch>
              <a:fillRect/>
            </a:stretch>
          </p:blipFill>
          <p:spPr>
            <a:xfrm>
              <a:off x="11266673" y="2282653"/>
              <a:ext cx="418835" cy="314126"/>
            </a:xfrm>
            <a:prstGeom prst="rect">
              <a:avLst/>
            </a:prstGeom>
          </p:spPr>
        </p:pic>
        <p:pic>
          <p:nvPicPr>
            <p:cNvPr id="48" name="object 48"/>
            <p:cNvPicPr/>
            <p:nvPr/>
          </p:nvPicPr>
          <p:blipFill>
            <a:blip r:embed="rId36" cstate="print"/>
            <a:stretch>
              <a:fillRect/>
            </a:stretch>
          </p:blipFill>
          <p:spPr>
            <a:xfrm>
              <a:off x="10010166" y="2900435"/>
              <a:ext cx="418835" cy="314126"/>
            </a:xfrm>
            <a:prstGeom prst="rect">
              <a:avLst/>
            </a:prstGeom>
          </p:spPr>
        </p:pic>
        <p:pic>
          <p:nvPicPr>
            <p:cNvPr id="49" name="object 49"/>
            <p:cNvPicPr/>
            <p:nvPr/>
          </p:nvPicPr>
          <p:blipFill>
            <a:blip r:embed="rId37" cstate="print"/>
            <a:stretch>
              <a:fillRect/>
            </a:stretch>
          </p:blipFill>
          <p:spPr>
            <a:xfrm>
              <a:off x="10638419" y="2900435"/>
              <a:ext cx="418835" cy="314126"/>
            </a:xfrm>
            <a:prstGeom prst="rect">
              <a:avLst/>
            </a:prstGeom>
          </p:spPr>
        </p:pic>
        <p:pic>
          <p:nvPicPr>
            <p:cNvPr id="50" name="object 50"/>
            <p:cNvPicPr/>
            <p:nvPr/>
          </p:nvPicPr>
          <p:blipFill>
            <a:blip r:embed="rId38" cstate="print"/>
            <a:stretch>
              <a:fillRect/>
            </a:stretch>
          </p:blipFill>
          <p:spPr>
            <a:xfrm>
              <a:off x="11266673" y="2900435"/>
              <a:ext cx="418835" cy="314126"/>
            </a:xfrm>
            <a:prstGeom prst="rect">
              <a:avLst/>
            </a:prstGeom>
          </p:spPr>
        </p:pic>
        <p:pic>
          <p:nvPicPr>
            <p:cNvPr id="51" name="object 51"/>
            <p:cNvPicPr/>
            <p:nvPr/>
          </p:nvPicPr>
          <p:blipFill>
            <a:blip r:embed="rId39" cstate="print"/>
            <a:stretch>
              <a:fillRect/>
            </a:stretch>
          </p:blipFill>
          <p:spPr>
            <a:xfrm>
              <a:off x="10020637" y="3518217"/>
              <a:ext cx="408364" cy="314126"/>
            </a:xfrm>
            <a:prstGeom prst="rect">
              <a:avLst/>
            </a:prstGeom>
          </p:spPr>
        </p:pic>
        <p:pic>
          <p:nvPicPr>
            <p:cNvPr id="52" name="object 52"/>
            <p:cNvPicPr/>
            <p:nvPr/>
          </p:nvPicPr>
          <p:blipFill>
            <a:blip r:embed="rId40" cstate="print"/>
            <a:stretch>
              <a:fillRect/>
            </a:stretch>
          </p:blipFill>
          <p:spPr>
            <a:xfrm>
              <a:off x="10638419" y="3528688"/>
              <a:ext cx="418835" cy="303655"/>
            </a:xfrm>
            <a:prstGeom prst="rect">
              <a:avLst/>
            </a:prstGeom>
          </p:spPr>
        </p:pic>
        <p:pic>
          <p:nvPicPr>
            <p:cNvPr id="53" name="object 53"/>
            <p:cNvPicPr/>
            <p:nvPr/>
          </p:nvPicPr>
          <p:blipFill>
            <a:blip r:embed="rId41" cstate="print"/>
            <a:stretch>
              <a:fillRect/>
            </a:stretch>
          </p:blipFill>
          <p:spPr>
            <a:xfrm>
              <a:off x="11277143" y="3518217"/>
              <a:ext cx="408364" cy="314126"/>
            </a:xfrm>
            <a:prstGeom prst="rect">
              <a:avLst/>
            </a:prstGeom>
          </p:spPr>
        </p:pic>
        <p:pic>
          <p:nvPicPr>
            <p:cNvPr id="54" name="object 54"/>
            <p:cNvPicPr/>
            <p:nvPr/>
          </p:nvPicPr>
          <p:blipFill>
            <a:blip r:embed="rId42" cstate="print"/>
            <a:stretch>
              <a:fillRect/>
            </a:stretch>
          </p:blipFill>
          <p:spPr>
            <a:xfrm>
              <a:off x="10010166" y="4146470"/>
              <a:ext cx="418835" cy="314126"/>
            </a:xfrm>
            <a:prstGeom prst="rect">
              <a:avLst/>
            </a:prstGeom>
          </p:spPr>
        </p:pic>
        <p:pic>
          <p:nvPicPr>
            <p:cNvPr id="55" name="object 55"/>
            <p:cNvPicPr/>
            <p:nvPr/>
          </p:nvPicPr>
          <p:blipFill>
            <a:blip r:embed="rId43" cstate="print"/>
            <a:stretch>
              <a:fillRect/>
            </a:stretch>
          </p:blipFill>
          <p:spPr>
            <a:xfrm>
              <a:off x="10638419" y="4156941"/>
              <a:ext cx="408364" cy="303655"/>
            </a:xfrm>
            <a:prstGeom prst="rect">
              <a:avLst/>
            </a:prstGeom>
          </p:spPr>
        </p:pic>
        <p:pic>
          <p:nvPicPr>
            <p:cNvPr id="56" name="object 56"/>
            <p:cNvPicPr/>
            <p:nvPr/>
          </p:nvPicPr>
          <p:blipFill>
            <a:blip r:embed="rId44" cstate="print"/>
            <a:stretch>
              <a:fillRect/>
            </a:stretch>
          </p:blipFill>
          <p:spPr>
            <a:xfrm>
              <a:off x="11266673" y="4146470"/>
              <a:ext cx="418835" cy="303655"/>
            </a:xfrm>
            <a:prstGeom prst="rect">
              <a:avLst/>
            </a:prstGeom>
          </p:spPr>
        </p:pic>
      </p:grpSp>
      <p:graphicFrame>
        <p:nvGraphicFramePr>
          <p:cNvPr id="57" name="object 57"/>
          <p:cNvGraphicFramePr>
            <a:graphicFrameLocks noGrp="1"/>
          </p:cNvGraphicFramePr>
          <p:nvPr/>
        </p:nvGraphicFramePr>
        <p:xfrm>
          <a:off x="13663197" y="2103339"/>
          <a:ext cx="2514600" cy="2490597"/>
        </p:xfrm>
        <a:graphic>
          <a:graphicData uri="http://schemas.openxmlformats.org/drawingml/2006/table">
            <a:tbl>
              <a:tblPr firstRow="1" bandRow="1">
                <a:tableStyleId>{2D5ABB26-0587-4C30-8999-92F81FD0307C}</a:tableStyleId>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622649">
                <a:tc>
                  <a:txBody>
                    <a:bodyPr/>
                    <a:lstStyle/>
                    <a:p>
                      <a:pPr algn="ctr">
                        <a:lnSpc>
                          <a:spcPct val="100000"/>
                        </a:lnSpc>
                        <a:spcBef>
                          <a:spcPts val="825"/>
                        </a:spcBef>
                      </a:pPr>
                      <a:r>
                        <a:rPr sz="2600" spc="25" dirty="0">
                          <a:solidFill>
                            <a:srgbClr val="424242"/>
                          </a:solidFill>
                          <a:latin typeface="Courier New"/>
                          <a:cs typeface="Courier New"/>
                        </a:rPr>
                        <a:t>d0</a:t>
                      </a:r>
                      <a:endParaRPr sz="2600">
                        <a:latin typeface="Courier New"/>
                        <a:cs typeface="Courier New"/>
                      </a:endParaRPr>
                    </a:p>
                  </a:txBody>
                  <a:tcPr marL="0" marR="0" marT="104775" marB="0">
                    <a:lnL w="3175">
                      <a:solidFill>
                        <a:srgbClr val="3B3B3B"/>
                      </a:solidFill>
                      <a:prstDash val="solid"/>
                    </a:lnL>
                    <a:lnR w="3175">
                      <a:solidFill>
                        <a:srgbClr val="FBFBFB"/>
                      </a:solidFill>
                      <a:prstDash val="solid"/>
                    </a:lnR>
                    <a:lnT w="3175">
                      <a:solidFill>
                        <a:srgbClr val="3B3B3B"/>
                      </a:solidFill>
                      <a:prstDash val="solid"/>
                    </a:lnT>
                    <a:lnB w="3175">
                      <a:solidFill>
                        <a:srgbClr val="FBFBFB"/>
                      </a:solidFill>
                      <a:prstDash val="solid"/>
                    </a:lnB>
                    <a:solidFill>
                      <a:srgbClr val="FEBC67"/>
                    </a:solidFill>
                  </a:tcPr>
                </a:tc>
                <a:tc>
                  <a:txBody>
                    <a:bodyPr/>
                    <a:lstStyle/>
                    <a:p>
                      <a:pPr marR="104775" algn="r">
                        <a:lnSpc>
                          <a:spcPct val="100000"/>
                        </a:lnSpc>
                        <a:spcBef>
                          <a:spcPts val="825"/>
                        </a:spcBef>
                      </a:pPr>
                      <a:r>
                        <a:rPr sz="2600" spc="25" dirty="0">
                          <a:solidFill>
                            <a:srgbClr val="FFFFFF"/>
                          </a:solidFill>
                          <a:latin typeface="Courier New"/>
                          <a:cs typeface="Courier New"/>
                        </a:rPr>
                        <a:t>c9</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3B3B3B"/>
                      </a:solidFill>
                      <a:prstDash val="solid"/>
                    </a:lnT>
                    <a:lnB w="3175">
                      <a:solidFill>
                        <a:srgbClr val="FBFBFB"/>
                      </a:solidFill>
                      <a:prstDash val="solid"/>
                    </a:lnB>
                  </a:tcPr>
                </a:tc>
                <a:tc>
                  <a:txBody>
                    <a:bodyPr/>
                    <a:lstStyle/>
                    <a:p>
                      <a:pPr algn="ctr">
                        <a:lnSpc>
                          <a:spcPct val="100000"/>
                        </a:lnSpc>
                        <a:spcBef>
                          <a:spcPts val="825"/>
                        </a:spcBef>
                      </a:pPr>
                      <a:r>
                        <a:rPr sz="2600" spc="25" dirty="0">
                          <a:solidFill>
                            <a:srgbClr val="FFFFFF"/>
                          </a:solidFill>
                          <a:latin typeface="Courier New"/>
                          <a:cs typeface="Courier New"/>
                        </a:rPr>
                        <a:t>e1</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3B3B3B"/>
                      </a:solidFill>
                      <a:prstDash val="solid"/>
                    </a:lnT>
                    <a:lnB w="3175">
                      <a:solidFill>
                        <a:srgbClr val="FBFBFB"/>
                      </a:solidFill>
                      <a:prstDash val="solid"/>
                    </a:lnB>
                  </a:tcPr>
                </a:tc>
                <a:tc>
                  <a:txBody>
                    <a:bodyPr/>
                    <a:lstStyle/>
                    <a:p>
                      <a:pPr algn="ctr">
                        <a:lnSpc>
                          <a:spcPct val="100000"/>
                        </a:lnSpc>
                        <a:spcBef>
                          <a:spcPts val="825"/>
                        </a:spcBef>
                      </a:pPr>
                      <a:r>
                        <a:rPr sz="2600" spc="25" dirty="0">
                          <a:solidFill>
                            <a:srgbClr val="FFFFFF"/>
                          </a:solidFill>
                          <a:latin typeface="Courier New"/>
                          <a:cs typeface="Courier New"/>
                        </a:rPr>
                        <a:t>b6</a:t>
                      </a:r>
                      <a:endParaRPr sz="2600">
                        <a:latin typeface="Courier New"/>
                        <a:cs typeface="Courier New"/>
                      </a:endParaRPr>
                    </a:p>
                  </a:txBody>
                  <a:tcPr marL="0" marR="0" marT="104775" marB="0">
                    <a:lnL w="3175">
                      <a:solidFill>
                        <a:srgbClr val="FBFBFB"/>
                      </a:solidFill>
                      <a:prstDash val="solid"/>
                    </a:lnL>
                    <a:lnR w="3175">
                      <a:solidFill>
                        <a:srgbClr val="3B3B3B"/>
                      </a:solidFill>
                      <a:prstDash val="solid"/>
                    </a:lnR>
                    <a:lnT w="3175">
                      <a:solidFill>
                        <a:srgbClr val="3B3B3B"/>
                      </a:solidFill>
                      <a:prstDash val="solid"/>
                    </a:lnT>
                    <a:lnB w="3175">
                      <a:solidFill>
                        <a:srgbClr val="FBFBFB"/>
                      </a:solidFill>
                      <a:prstDash val="solid"/>
                    </a:lnB>
                  </a:tcPr>
                </a:tc>
                <a:extLst>
                  <a:ext uri="{0D108BD9-81ED-4DB2-BD59-A6C34878D82A}">
                    <a16:rowId xmlns:a16="http://schemas.microsoft.com/office/drawing/2014/main" val="10000"/>
                  </a:ext>
                </a:extLst>
              </a:tr>
              <a:tr h="622649">
                <a:tc>
                  <a:txBody>
                    <a:bodyPr/>
                    <a:lstStyle/>
                    <a:p>
                      <a:pPr algn="ctr">
                        <a:lnSpc>
                          <a:spcPct val="100000"/>
                        </a:lnSpc>
                        <a:spcBef>
                          <a:spcPts val="825"/>
                        </a:spcBef>
                      </a:pPr>
                      <a:r>
                        <a:rPr sz="2600" spc="25" dirty="0">
                          <a:solidFill>
                            <a:srgbClr val="424242"/>
                          </a:solidFill>
                          <a:latin typeface="Courier New"/>
                          <a:cs typeface="Courier New"/>
                        </a:rPr>
                        <a:t>14</a:t>
                      </a:r>
                      <a:endParaRPr sz="2600">
                        <a:latin typeface="Courier New"/>
                        <a:cs typeface="Courier New"/>
                      </a:endParaRPr>
                    </a:p>
                  </a:txBody>
                  <a:tcPr marL="0" marR="0" marT="104775" marB="0">
                    <a:lnL w="3175">
                      <a:solidFill>
                        <a:srgbClr val="3B3B3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FEBC67"/>
                    </a:solidFill>
                  </a:tcPr>
                </a:tc>
                <a:tc>
                  <a:txBody>
                    <a:bodyPr/>
                    <a:lstStyle/>
                    <a:p>
                      <a:pPr marR="104775" algn="r">
                        <a:lnSpc>
                          <a:spcPct val="100000"/>
                        </a:lnSpc>
                        <a:spcBef>
                          <a:spcPts val="825"/>
                        </a:spcBef>
                      </a:pPr>
                      <a:r>
                        <a:rPr sz="2600" spc="25" dirty="0">
                          <a:solidFill>
                            <a:srgbClr val="FFFFFF"/>
                          </a:solidFill>
                          <a:latin typeface="Courier New"/>
                          <a:cs typeface="Courier New"/>
                        </a:rPr>
                        <a:t>ee</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825"/>
                        </a:spcBef>
                      </a:pPr>
                      <a:r>
                        <a:rPr sz="2600" spc="25" dirty="0">
                          <a:solidFill>
                            <a:srgbClr val="FFFFFF"/>
                          </a:solidFill>
                          <a:latin typeface="Courier New"/>
                          <a:cs typeface="Courier New"/>
                        </a:rPr>
                        <a:t>3f</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825"/>
                        </a:spcBef>
                      </a:pPr>
                      <a:r>
                        <a:rPr sz="2600" spc="25" dirty="0">
                          <a:solidFill>
                            <a:srgbClr val="FFFFFF"/>
                          </a:solidFill>
                          <a:latin typeface="Courier New"/>
                          <a:cs typeface="Courier New"/>
                        </a:rPr>
                        <a:t>63</a:t>
                      </a:r>
                      <a:endParaRPr sz="2600">
                        <a:latin typeface="Courier New"/>
                        <a:cs typeface="Courier New"/>
                      </a:endParaRPr>
                    </a:p>
                  </a:txBody>
                  <a:tcPr marL="0" marR="0" marT="104775" marB="0">
                    <a:lnL w="3175">
                      <a:solidFill>
                        <a:srgbClr val="FBFBFB"/>
                      </a:solidFill>
                      <a:prstDash val="solid"/>
                    </a:lnL>
                    <a:lnR w="3175">
                      <a:solidFill>
                        <a:srgbClr val="3B3B3B"/>
                      </a:solidFill>
                      <a:prstDash val="solid"/>
                    </a:lnR>
                    <a:lnT w="3175">
                      <a:solidFill>
                        <a:srgbClr val="FBFBFB"/>
                      </a:solidFill>
                      <a:prstDash val="solid"/>
                    </a:lnT>
                    <a:lnB w="3175">
                      <a:solidFill>
                        <a:srgbClr val="FBFBFB"/>
                      </a:solidFill>
                      <a:prstDash val="solid"/>
                    </a:lnB>
                  </a:tcPr>
                </a:tc>
                <a:extLst>
                  <a:ext uri="{0D108BD9-81ED-4DB2-BD59-A6C34878D82A}">
                    <a16:rowId xmlns:a16="http://schemas.microsoft.com/office/drawing/2014/main" val="10001"/>
                  </a:ext>
                </a:extLst>
              </a:tr>
              <a:tr h="622649">
                <a:tc>
                  <a:txBody>
                    <a:bodyPr/>
                    <a:lstStyle/>
                    <a:p>
                      <a:pPr algn="ctr">
                        <a:lnSpc>
                          <a:spcPct val="100000"/>
                        </a:lnSpc>
                        <a:spcBef>
                          <a:spcPts val="825"/>
                        </a:spcBef>
                      </a:pPr>
                      <a:r>
                        <a:rPr sz="2600" spc="25" dirty="0">
                          <a:solidFill>
                            <a:srgbClr val="424242"/>
                          </a:solidFill>
                          <a:latin typeface="Courier New"/>
                          <a:cs typeface="Courier New"/>
                        </a:rPr>
                        <a:t>f9</a:t>
                      </a:r>
                      <a:endParaRPr sz="2600">
                        <a:latin typeface="Courier New"/>
                        <a:cs typeface="Courier New"/>
                      </a:endParaRPr>
                    </a:p>
                  </a:txBody>
                  <a:tcPr marL="0" marR="0" marT="104775" marB="0">
                    <a:lnL w="3175">
                      <a:solidFill>
                        <a:srgbClr val="3B3B3B"/>
                      </a:solidFill>
                      <a:prstDash val="solid"/>
                    </a:lnL>
                    <a:lnR w="3175">
                      <a:solidFill>
                        <a:srgbClr val="FBFBFB"/>
                      </a:solidFill>
                      <a:prstDash val="solid"/>
                    </a:lnR>
                    <a:lnT w="3175">
                      <a:solidFill>
                        <a:srgbClr val="FBFBFB"/>
                      </a:solidFill>
                      <a:prstDash val="solid"/>
                    </a:lnT>
                    <a:lnB w="3175">
                      <a:solidFill>
                        <a:srgbClr val="FBFBFB"/>
                      </a:solidFill>
                      <a:prstDash val="solid"/>
                    </a:lnB>
                    <a:solidFill>
                      <a:srgbClr val="FEBC67"/>
                    </a:solidFill>
                  </a:tcPr>
                </a:tc>
                <a:tc>
                  <a:txBody>
                    <a:bodyPr/>
                    <a:lstStyle/>
                    <a:p>
                      <a:pPr marR="104775" algn="r">
                        <a:lnSpc>
                          <a:spcPct val="100000"/>
                        </a:lnSpc>
                        <a:spcBef>
                          <a:spcPts val="825"/>
                        </a:spcBef>
                      </a:pPr>
                      <a:r>
                        <a:rPr sz="2600" spc="25" dirty="0">
                          <a:solidFill>
                            <a:srgbClr val="FFFFFF"/>
                          </a:solidFill>
                          <a:latin typeface="Courier New"/>
                          <a:cs typeface="Courier New"/>
                        </a:rPr>
                        <a:t>25</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825"/>
                        </a:spcBef>
                      </a:pPr>
                      <a:r>
                        <a:rPr sz="2600" spc="25" dirty="0">
                          <a:solidFill>
                            <a:srgbClr val="FFFFFF"/>
                          </a:solidFill>
                          <a:latin typeface="Courier New"/>
                          <a:cs typeface="Courier New"/>
                        </a:rPr>
                        <a:t>0c</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FBFBFB"/>
                      </a:solidFill>
                      <a:prstDash val="solid"/>
                    </a:lnB>
                  </a:tcPr>
                </a:tc>
                <a:tc>
                  <a:txBody>
                    <a:bodyPr/>
                    <a:lstStyle/>
                    <a:p>
                      <a:pPr algn="ctr">
                        <a:lnSpc>
                          <a:spcPct val="100000"/>
                        </a:lnSpc>
                        <a:spcBef>
                          <a:spcPts val="825"/>
                        </a:spcBef>
                      </a:pPr>
                      <a:r>
                        <a:rPr sz="2600" spc="25" dirty="0">
                          <a:solidFill>
                            <a:srgbClr val="FFFFFF"/>
                          </a:solidFill>
                          <a:latin typeface="Courier New"/>
                          <a:cs typeface="Courier New"/>
                        </a:rPr>
                        <a:t>0c</a:t>
                      </a:r>
                      <a:endParaRPr sz="2600">
                        <a:latin typeface="Courier New"/>
                        <a:cs typeface="Courier New"/>
                      </a:endParaRPr>
                    </a:p>
                  </a:txBody>
                  <a:tcPr marL="0" marR="0" marT="104775" marB="0">
                    <a:lnL w="3175">
                      <a:solidFill>
                        <a:srgbClr val="FBFBFB"/>
                      </a:solidFill>
                      <a:prstDash val="solid"/>
                    </a:lnL>
                    <a:lnR w="3175">
                      <a:solidFill>
                        <a:srgbClr val="3B3B3B"/>
                      </a:solidFill>
                      <a:prstDash val="solid"/>
                    </a:lnR>
                    <a:lnT w="3175">
                      <a:solidFill>
                        <a:srgbClr val="FBFBFB"/>
                      </a:solidFill>
                      <a:prstDash val="solid"/>
                    </a:lnT>
                    <a:lnB w="3175">
                      <a:solidFill>
                        <a:srgbClr val="FBFBFB"/>
                      </a:solidFill>
                      <a:prstDash val="solid"/>
                    </a:lnB>
                  </a:tcPr>
                </a:tc>
                <a:extLst>
                  <a:ext uri="{0D108BD9-81ED-4DB2-BD59-A6C34878D82A}">
                    <a16:rowId xmlns:a16="http://schemas.microsoft.com/office/drawing/2014/main" val="10002"/>
                  </a:ext>
                </a:extLst>
              </a:tr>
              <a:tr h="622650">
                <a:tc>
                  <a:txBody>
                    <a:bodyPr/>
                    <a:lstStyle/>
                    <a:p>
                      <a:pPr algn="ctr">
                        <a:lnSpc>
                          <a:spcPct val="100000"/>
                        </a:lnSpc>
                        <a:spcBef>
                          <a:spcPts val="825"/>
                        </a:spcBef>
                      </a:pPr>
                      <a:r>
                        <a:rPr sz="2600" spc="25" dirty="0">
                          <a:solidFill>
                            <a:srgbClr val="424242"/>
                          </a:solidFill>
                          <a:latin typeface="Courier New"/>
                          <a:cs typeface="Courier New"/>
                        </a:rPr>
                        <a:t>a8</a:t>
                      </a:r>
                      <a:endParaRPr sz="2600">
                        <a:latin typeface="Courier New"/>
                        <a:cs typeface="Courier New"/>
                      </a:endParaRPr>
                    </a:p>
                  </a:txBody>
                  <a:tcPr marL="0" marR="0" marT="104775" marB="0">
                    <a:lnL w="3175">
                      <a:solidFill>
                        <a:srgbClr val="3B3B3B"/>
                      </a:solidFill>
                      <a:prstDash val="solid"/>
                    </a:lnL>
                    <a:lnR w="3175">
                      <a:solidFill>
                        <a:srgbClr val="FBFBFB"/>
                      </a:solidFill>
                      <a:prstDash val="solid"/>
                    </a:lnR>
                    <a:lnT w="3175">
                      <a:solidFill>
                        <a:srgbClr val="FBFBFB"/>
                      </a:solidFill>
                      <a:prstDash val="solid"/>
                    </a:lnT>
                    <a:lnB w="3175">
                      <a:solidFill>
                        <a:srgbClr val="3B3B3B"/>
                      </a:solidFill>
                      <a:prstDash val="solid"/>
                    </a:lnB>
                    <a:solidFill>
                      <a:srgbClr val="FEBC67"/>
                    </a:solidFill>
                  </a:tcPr>
                </a:tc>
                <a:tc>
                  <a:txBody>
                    <a:bodyPr/>
                    <a:lstStyle/>
                    <a:p>
                      <a:pPr marR="104775" algn="r">
                        <a:lnSpc>
                          <a:spcPct val="100000"/>
                        </a:lnSpc>
                        <a:spcBef>
                          <a:spcPts val="825"/>
                        </a:spcBef>
                      </a:pPr>
                      <a:r>
                        <a:rPr sz="2600" spc="25" dirty="0">
                          <a:solidFill>
                            <a:srgbClr val="FFFFFF"/>
                          </a:solidFill>
                          <a:latin typeface="Courier New"/>
                          <a:cs typeface="Courier New"/>
                        </a:rPr>
                        <a:t>89</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3B3B3B"/>
                      </a:solidFill>
                      <a:prstDash val="solid"/>
                    </a:lnB>
                  </a:tcPr>
                </a:tc>
                <a:tc>
                  <a:txBody>
                    <a:bodyPr/>
                    <a:lstStyle/>
                    <a:p>
                      <a:pPr algn="ctr">
                        <a:lnSpc>
                          <a:spcPct val="100000"/>
                        </a:lnSpc>
                        <a:spcBef>
                          <a:spcPts val="825"/>
                        </a:spcBef>
                      </a:pPr>
                      <a:r>
                        <a:rPr sz="2600" spc="25" dirty="0">
                          <a:solidFill>
                            <a:srgbClr val="FFFFFF"/>
                          </a:solidFill>
                          <a:latin typeface="Courier New"/>
                          <a:cs typeface="Courier New"/>
                        </a:rPr>
                        <a:t>c8</a:t>
                      </a:r>
                      <a:endParaRPr sz="2600">
                        <a:latin typeface="Courier New"/>
                        <a:cs typeface="Courier New"/>
                      </a:endParaRPr>
                    </a:p>
                  </a:txBody>
                  <a:tcPr marL="0" marR="0" marT="104775" marB="0">
                    <a:lnL w="3175">
                      <a:solidFill>
                        <a:srgbClr val="FBFBFB"/>
                      </a:solidFill>
                      <a:prstDash val="solid"/>
                    </a:lnL>
                    <a:lnR w="3175">
                      <a:solidFill>
                        <a:srgbClr val="FBFBFB"/>
                      </a:solidFill>
                      <a:prstDash val="solid"/>
                    </a:lnR>
                    <a:lnT w="3175">
                      <a:solidFill>
                        <a:srgbClr val="FBFBFB"/>
                      </a:solidFill>
                      <a:prstDash val="solid"/>
                    </a:lnT>
                    <a:lnB w="3175">
                      <a:solidFill>
                        <a:srgbClr val="3B3B3B"/>
                      </a:solidFill>
                      <a:prstDash val="solid"/>
                    </a:lnB>
                  </a:tcPr>
                </a:tc>
                <a:tc>
                  <a:txBody>
                    <a:bodyPr/>
                    <a:lstStyle/>
                    <a:p>
                      <a:pPr algn="ctr">
                        <a:lnSpc>
                          <a:spcPct val="100000"/>
                        </a:lnSpc>
                        <a:spcBef>
                          <a:spcPts val="825"/>
                        </a:spcBef>
                      </a:pPr>
                      <a:r>
                        <a:rPr sz="2600" spc="25" dirty="0">
                          <a:solidFill>
                            <a:srgbClr val="FFFFFF"/>
                          </a:solidFill>
                          <a:latin typeface="Courier New"/>
                          <a:cs typeface="Courier New"/>
                        </a:rPr>
                        <a:t>a6</a:t>
                      </a:r>
                      <a:endParaRPr sz="2600">
                        <a:latin typeface="Courier New"/>
                        <a:cs typeface="Courier New"/>
                      </a:endParaRPr>
                    </a:p>
                  </a:txBody>
                  <a:tcPr marL="0" marR="0" marT="104775" marB="0">
                    <a:lnL w="3175">
                      <a:solidFill>
                        <a:srgbClr val="FBFBFB"/>
                      </a:solidFill>
                      <a:prstDash val="solid"/>
                    </a:lnL>
                    <a:lnR w="3175">
                      <a:solidFill>
                        <a:srgbClr val="3B3B3B"/>
                      </a:solidFill>
                      <a:prstDash val="solid"/>
                    </a:lnR>
                    <a:lnT w="3175">
                      <a:solidFill>
                        <a:srgbClr val="FBFBFB"/>
                      </a:solidFill>
                      <a:prstDash val="solid"/>
                    </a:lnT>
                    <a:lnB w="3175">
                      <a:solidFill>
                        <a:srgbClr val="3B3B3B"/>
                      </a:solidFill>
                      <a:prstDash val="solid"/>
                    </a:lnB>
                  </a:tcPr>
                </a:tc>
                <a:extLst>
                  <a:ext uri="{0D108BD9-81ED-4DB2-BD59-A6C34878D82A}">
                    <a16:rowId xmlns:a16="http://schemas.microsoft.com/office/drawing/2014/main" val="10003"/>
                  </a:ext>
                </a:extLst>
              </a:tr>
            </a:tbl>
          </a:graphicData>
        </a:graphic>
      </p:graphicFrame>
      <p:grpSp>
        <p:nvGrpSpPr>
          <p:cNvPr id="58" name="object 58"/>
          <p:cNvGrpSpPr/>
          <p:nvPr/>
        </p:nvGrpSpPr>
        <p:grpSpPr>
          <a:xfrm>
            <a:off x="14293135" y="2104648"/>
            <a:ext cx="1885950" cy="2491105"/>
            <a:chOff x="14293135" y="2104648"/>
            <a:chExt cx="1885950" cy="2491105"/>
          </a:xfrm>
        </p:grpSpPr>
        <p:sp>
          <p:nvSpPr>
            <p:cNvPr id="59" name="object 59"/>
            <p:cNvSpPr/>
            <p:nvPr/>
          </p:nvSpPr>
          <p:spPr>
            <a:xfrm>
              <a:off x="14293126" y="2104649"/>
              <a:ext cx="1885950" cy="2491105"/>
            </a:xfrm>
            <a:custGeom>
              <a:avLst/>
              <a:gdLst/>
              <a:ahLst/>
              <a:cxnLst/>
              <a:rect l="l" t="t" r="r" b="b"/>
              <a:pathLst>
                <a:path w="1885950" h="2491104">
                  <a:moveTo>
                    <a:pt x="1885899" y="0"/>
                  </a:moveTo>
                  <a:lnTo>
                    <a:pt x="1257274" y="0"/>
                  </a:lnTo>
                  <a:lnTo>
                    <a:pt x="628650" y="0"/>
                  </a:lnTo>
                  <a:lnTo>
                    <a:pt x="0" y="0"/>
                  </a:lnTo>
                  <a:lnTo>
                    <a:pt x="0" y="622655"/>
                  </a:lnTo>
                  <a:lnTo>
                    <a:pt x="0" y="1245298"/>
                  </a:lnTo>
                  <a:lnTo>
                    <a:pt x="0" y="1867954"/>
                  </a:lnTo>
                  <a:lnTo>
                    <a:pt x="0" y="2490597"/>
                  </a:lnTo>
                  <a:lnTo>
                    <a:pt x="628650" y="2490597"/>
                  </a:lnTo>
                  <a:lnTo>
                    <a:pt x="1257274" y="2490597"/>
                  </a:lnTo>
                  <a:lnTo>
                    <a:pt x="1885899" y="2490597"/>
                  </a:lnTo>
                  <a:lnTo>
                    <a:pt x="1885899" y="1867954"/>
                  </a:lnTo>
                  <a:lnTo>
                    <a:pt x="1885899" y="1245298"/>
                  </a:lnTo>
                  <a:lnTo>
                    <a:pt x="1885899" y="622655"/>
                  </a:lnTo>
                  <a:lnTo>
                    <a:pt x="1885899" y="0"/>
                  </a:lnTo>
                  <a:close/>
                </a:path>
              </a:pathLst>
            </a:custGeom>
            <a:solidFill>
              <a:srgbClr val="808785"/>
            </a:solidFill>
          </p:spPr>
          <p:txBody>
            <a:bodyPr wrap="square" lIns="0" tIns="0" rIns="0" bIns="0" rtlCol="0"/>
            <a:lstStyle/>
            <a:p>
              <a:endParaRPr/>
            </a:p>
          </p:txBody>
        </p:sp>
        <p:pic>
          <p:nvPicPr>
            <p:cNvPr id="60" name="object 60"/>
            <p:cNvPicPr/>
            <p:nvPr/>
          </p:nvPicPr>
          <p:blipFill>
            <a:blip r:embed="rId45" cstate="print"/>
            <a:stretch>
              <a:fillRect/>
            </a:stretch>
          </p:blipFill>
          <p:spPr>
            <a:xfrm>
              <a:off x="14407938" y="2282653"/>
              <a:ext cx="408364" cy="314126"/>
            </a:xfrm>
            <a:prstGeom prst="rect">
              <a:avLst/>
            </a:prstGeom>
          </p:spPr>
        </p:pic>
        <p:pic>
          <p:nvPicPr>
            <p:cNvPr id="61" name="object 61"/>
            <p:cNvPicPr/>
            <p:nvPr/>
          </p:nvPicPr>
          <p:blipFill>
            <a:blip r:embed="rId46" cstate="print"/>
            <a:stretch>
              <a:fillRect/>
            </a:stretch>
          </p:blipFill>
          <p:spPr>
            <a:xfrm>
              <a:off x="15025720" y="2282653"/>
              <a:ext cx="418835" cy="314126"/>
            </a:xfrm>
            <a:prstGeom prst="rect">
              <a:avLst/>
            </a:prstGeom>
          </p:spPr>
        </p:pic>
        <p:pic>
          <p:nvPicPr>
            <p:cNvPr id="62" name="object 62"/>
            <p:cNvPicPr/>
            <p:nvPr/>
          </p:nvPicPr>
          <p:blipFill>
            <a:blip r:embed="rId47" cstate="print"/>
            <a:stretch>
              <a:fillRect/>
            </a:stretch>
          </p:blipFill>
          <p:spPr>
            <a:xfrm>
              <a:off x="15664444" y="2272182"/>
              <a:ext cx="408364" cy="324597"/>
            </a:xfrm>
            <a:prstGeom prst="rect">
              <a:avLst/>
            </a:prstGeom>
          </p:spPr>
        </p:pic>
        <p:pic>
          <p:nvPicPr>
            <p:cNvPr id="63" name="object 63"/>
            <p:cNvPicPr/>
            <p:nvPr/>
          </p:nvPicPr>
          <p:blipFill>
            <a:blip r:embed="rId48" cstate="print"/>
            <a:stretch>
              <a:fillRect/>
            </a:stretch>
          </p:blipFill>
          <p:spPr>
            <a:xfrm>
              <a:off x="14397467" y="2963260"/>
              <a:ext cx="418835" cy="251301"/>
            </a:xfrm>
            <a:prstGeom prst="rect">
              <a:avLst/>
            </a:prstGeom>
          </p:spPr>
        </p:pic>
        <p:pic>
          <p:nvPicPr>
            <p:cNvPr id="64" name="object 64"/>
            <p:cNvPicPr/>
            <p:nvPr/>
          </p:nvPicPr>
          <p:blipFill>
            <a:blip r:embed="rId49" cstate="print"/>
            <a:stretch>
              <a:fillRect/>
            </a:stretch>
          </p:blipFill>
          <p:spPr>
            <a:xfrm>
              <a:off x="15025720" y="2900435"/>
              <a:ext cx="408364" cy="314126"/>
            </a:xfrm>
            <a:prstGeom prst="rect">
              <a:avLst/>
            </a:prstGeom>
          </p:spPr>
        </p:pic>
        <p:pic>
          <p:nvPicPr>
            <p:cNvPr id="65" name="object 65"/>
            <p:cNvPicPr/>
            <p:nvPr/>
          </p:nvPicPr>
          <p:blipFill>
            <a:blip r:embed="rId50" cstate="print"/>
            <a:stretch>
              <a:fillRect/>
            </a:stretch>
          </p:blipFill>
          <p:spPr>
            <a:xfrm>
              <a:off x="15653973" y="2900435"/>
              <a:ext cx="418835" cy="314126"/>
            </a:xfrm>
            <a:prstGeom prst="rect">
              <a:avLst/>
            </a:prstGeom>
          </p:spPr>
        </p:pic>
        <p:pic>
          <p:nvPicPr>
            <p:cNvPr id="66" name="object 66"/>
            <p:cNvPicPr/>
            <p:nvPr/>
          </p:nvPicPr>
          <p:blipFill>
            <a:blip r:embed="rId51" cstate="print"/>
            <a:stretch>
              <a:fillRect/>
            </a:stretch>
          </p:blipFill>
          <p:spPr>
            <a:xfrm>
              <a:off x="14397467" y="3528688"/>
              <a:ext cx="418835" cy="303655"/>
            </a:xfrm>
            <a:prstGeom prst="rect">
              <a:avLst/>
            </a:prstGeom>
          </p:spPr>
        </p:pic>
        <p:pic>
          <p:nvPicPr>
            <p:cNvPr id="67" name="object 67"/>
            <p:cNvPicPr/>
            <p:nvPr/>
          </p:nvPicPr>
          <p:blipFill>
            <a:blip r:embed="rId52" cstate="print"/>
            <a:stretch>
              <a:fillRect/>
            </a:stretch>
          </p:blipFill>
          <p:spPr>
            <a:xfrm>
              <a:off x="15025720" y="3528688"/>
              <a:ext cx="408364" cy="303655"/>
            </a:xfrm>
            <a:prstGeom prst="rect">
              <a:avLst/>
            </a:prstGeom>
          </p:spPr>
        </p:pic>
        <p:pic>
          <p:nvPicPr>
            <p:cNvPr id="68" name="object 68"/>
            <p:cNvPicPr/>
            <p:nvPr/>
          </p:nvPicPr>
          <p:blipFill>
            <a:blip r:embed="rId53" cstate="print"/>
            <a:stretch>
              <a:fillRect/>
            </a:stretch>
          </p:blipFill>
          <p:spPr>
            <a:xfrm>
              <a:off x="15653973" y="3528688"/>
              <a:ext cx="418835" cy="303655"/>
            </a:xfrm>
            <a:prstGeom prst="rect">
              <a:avLst/>
            </a:prstGeom>
          </p:spPr>
        </p:pic>
        <p:pic>
          <p:nvPicPr>
            <p:cNvPr id="69" name="object 69"/>
            <p:cNvPicPr/>
            <p:nvPr/>
          </p:nvPicPr>
          <p:blipFill>
            <a:blip r:embed="rId54" cstate="print"/>
            <a:stretch>
              <a:fillRect/>
            </a:stretch>
          </p:blipFill>
          <p:spPr>
            <a:xfrm>
              <a:off x="14397467" y="4146470"/>
              <a:ext cx="418835" cy="314126"/>
            </a:xfrm>
            <a:prstGeom prst="rect">
              <a:avLst/>
            </a:prstGeom>
          </p:spPr>
        </p:pic>
        <p:pic>
          <p:nvPicPr>
            <p:cNvPr id="70" name="object 70"/>
            <p:cNvPicPr/>
            <p:nvPr/>
          </p:nvPicPr>
          <p:blipFill>
            <a:blip r:embed="rId55" cstate="print"/>
            <a:stretch>
              <a:fillRect/>
            </a:stretch>
          </p:blipFill>
          <p:spPr>
            <a:xfrm>
              <a:off x="15036191" y="4146470"/>
              <a:ext cx="408364" cy="314126"/>
            </a:xfrm>
            <a:prstGeom prst="rect">
              <a:avLst/>
            </a:prstGeom>
          </p:spPr>
        </p:pic>
        <p:pic>
          <p:nvPicPr>
            <p:cNvPr id="71" name="object 71"/>
            <p:cNvPicPr/>
            <p:nvPr/>
          </p:nvPicPr>
          <p:blipFill>
            <a:blip r:embed="rId56" cstate="print"/>
            <a:stretch>
              <a:fillRect/>
            </a:stretch>
          </p:blipFill>
          <p:spPr>
            <a:xfrm>
              <a:off x="15653973" y="4146470"/>
              <a:ext cx="418835" cy="314126"/>
            </a:xfrm>
            <a:prstGeom prst="rect">
              <a:avLst/>
            </a:prstGeom>
          </p:spPr>
        </p:pic>
      </p:grpSp>
      <p:sp>
        <p:nvSpPr>
          <p:cNvPr id="110" name="CasellaDiTesto 109">
            <a:extLst>
              <a:ext uri="{FF2B5EF4-FFF2-40B4-BE49-F238E27FC236}">
                <a16:creationId xmlns:a16="http://schemas.microsoft.com/office/drawing/2014/main" id="{334D11CA-019B-176F-FD8D-E63866BE01E0}"/>
              </a:ext>
            </a:extLst>
          </p:cNvPr>
          <p:cNvSpPr txBox="1"/>
          <p:nvPr/>
        </p:nvSpPr>
        <p:spPr>
          <a:xfrm>
            <a:off x="3833048" y="6873875"/>
            <a:ext cx="12375177" cy="1354217"/>
          </a:xfrm>
          <a:prstGeom prst="rect">
            <a:avLst/>
          </a:prstGeom>
          <a:noFill/>
        </p:spPr>
        <p:txBody>
          <a:bodyPr wrap="square" rtlCol="0">
            <a:spAutoFit/>
          </a:bodyPr>
          <a:lstStyle/>
          <a:p>
            <a:r>
              <a:rPr lang="it-IT" sz="4100" dirty="0">
                <a:solidFill>
                  <a:schemeClr val="tx1">
                    <a:lumMod val="65000"/>
                    <a:lumOff val="35000"/>
                  </a:schemeClr>
                </a:solidFill>
              </a:rPr>
              <a:t>Il procedimento viene ripetuto fino a ottenere tutte le 11 chiavi che vengono usate nell’algoritmo</a:t>
            </a:r>
          </a:p>
        </p:txBody>
      </p:sp>
    </p:spTree>
    <p:extLst>
      <p:ext uri="{BB962C8B-B14F-4D97-AF65-F5344CB8AC3E}">
        <p14:creationId xmlns:p14="http://schemas.microsoft.com/office/powerpoint/2010/main" val="31141425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072122" y="236202"/>
            <a:ext cx="7958455" cy="1282065"/>
          </a:xfrm>
          <a:prstGeom prst="rect">
            <a:avLst/>
          </a:prstGeom>
        </p:spPr>
        <p:txBody>
          <a:bodyPr vert="horz" wrap="square" lIns="0" tIns="12065" rIns="0" bIns="0" rtlCol="0">
            <a:spAutoFit/>
          </a:bodyPr>
          <a:lstStyle/>
          <a:p>
            <a:pPr marL="12700">
              <a:lnSpc>
                <a:spcPct val="100000"/>
              </a:lnSpc>
              <a:spcBef>
                <a:spcPts val="95"/>
              </a:spcBef>
            </a:pPr>
            <a:r>
              <a:rPr spc="-440" dirty="0"/>
              <a:t>S</a:t>
            </a:r>
            <a:r>
              <a:rPr spc="-195" dirty="0"/>
              <a:t>icu</a:t>
            </a:r>
            <a:r>
              <a:rPr spc="-365" dirty="0"/>
              <a:t>r</a:t>
            </a:r>
            <a:r>
              <a:rPr spc="-10" dirty="0"/>
              <a:t>ezz</a:t>
            </a:r>
            <a:r>
              <a:rPr spc="-5" dirty="0"/>
              <a:t>a</a:t>
            </a:r>
            <a:r>
              <a:rPr spc="-670" dirty="0"/>
              <a:t> </a:t>
            </a:r>
            <a:r>
              <a:rPr spc="-135" dirty="0"/>
              <a:t>d</a:t>
            </a:r>
            <a:r>
              <a:rPr spc="-320" dirty="0"/>
              <a:t>i</a:t>
            </a:r>
            <a:r>
              <a:rPr spc="-670" dirty="0"/>
              <a:t> </a:t>
            </a:r>
            <a:r>
              <a:rPr spc="-450" dirty="0"/>
              <a:t>AES</a:t>
            </a:r>
          </a:p>
        </p:txBody>
      </p:sp>
      <p:sp>
        <p:nvSpPr>
          <p:cNvPr id="23" name="object 23"/>
          <p:cNvSpPr txBox="1">
            <a:spLocks noGrp="1"/>
          </p:cNvSpPr>
          <p:nvPr>
            <p:ph type="body" idx="1"/>
          </p:nvPr>
        </p:nvSpPr>
        <p:spPr>
          <a:xfrm>
            <a:off x="3920263" y="2114417"/>
            <a:ext cx="12011660" cy="6294031"/>
          </a:xfrm>
          <a:prstGeom prst="rect">
            <a:avLst/>
          </a:prstGeom>
        </p:spPr>
        <p:txBody>
          <a:bodyPr vert="horz" wrap="square" lIns="0" tIns="167640" rIns="0" bIns="0" rtlCol="0">
            <a:spAutoFit/>
          </a:bodyPr>
          <a:lstStyle/>
          <a:p>
            <a:pPr marL="12700">
              <a:lnSpc>
                <a:spcPct val="100000"/>
              </a:lnSpc>
              <a:spcBef>
                <a:spcPts val="1320"/>
              </a:spcBef>
            </a:pPr>
            <a:r>
              <a:rPr sz="4100" spc="265" dirty="0"/>
              <a:t>AES</a:t>
            </a:r>
            <a:r>
              <a:rPr sz="4100" spc="-125" dirty="0"/>
              <a:t> </a:t>
            </a:r>
            <a:r>
              <a:rPr sz="4100" spc="95" dirty="0"/>
              <a:t>per</a:t>
            </a:r>
            <a:r>
              <a:rPr sz="4100" spc="-120" dirty="0"/>
              <a:t> </a:t>
            </a:r>
            <a:r>
              <a:rPr sz="4100" spc="50" dirty="0"/>
              <a:t>garantire</a:t>
            </a:r>
            <a:r>
              <a:rPr sz="4100" spc="-125" dirty="0"/>
              <a:t> </a:t>
            </a:r>
            <a:r>
              <a:rPr sz="4100" spc="80" dirty="0"/>
              <a:t>la</a:t>
            </a:r>
            <a:r>
              <a:rPr sz="4100" spc="-120" dirty="0"/>
              <a:t> </a:t>
            </a:r>
            <a:r>
              <a:rPr sz="4100" spc="145" dirty="0"/>
              <a:t>sua</a:t>
            </a:r>
            <a:r>
              <a:rPr sz="4100" spc="-125" dirty="0"/>
              <a:t> </a:t>
            </a:r>
            <a:r>
              <a:rPr sz="4100" spc="135" dirty="0"/>
              <a:t>sicurezza</a:t>
            </a:r>
            <a:r>
              <a:rPr sz="4100" spc="-120" dirty="0"/>
              <a:t> </a:t>
            </a:r>
            <a:r>
              <a:rPr sz="4100" spc="5" dirty="0"/>
              <a:t>effettua:</a:t>
            </a:r>
          </a:p>
          <a:p>
            <a:pPr marL="556895" indent="-440690">
              <a:lnSpc>
                <a:spcPct val="100000"/>
              </a:lnSpc>
              <a:spcBef>
                <a:spcPts val="1225"/>
              </a:spcBef>
              <a:buSzPct val="81159"/>
              <a:buFont typeface="Tahoma"/>
              <a:buChar char="◉"/>
              <a:tabLst>
                <a:tab pos="556895" algn="l"/>
                <a:tab pos="557530" algn="l"/>
              </a:tabLst>
            </a:pPr>
            <a:r>
              <a:rPr sz="4100" spc="40" dirty="0"/>
              <a:t>10</a:t>
            </a:r>
            <a:r>
              <a:rPr sz="4100" spc="-125" dirty="0"/>
              <a:t> </a:t>
            </a:r>
            <a:r>
              <a:rPr sz="4100" spc="85" dirty="0"/>
              <a:t>round</a:t>
            </a:r>
            <a:r>
              <a:rPr sz="4100" spc="-130" dirty="0"/>
              <a:t> </a:t>
            </a:r>
            <a:r>
              <a:rPr sz="4100" spc="95" dirty="0"/>
              <a:t>per</a:t>
            </a:r>
            <a:r>
              <a:rPr sz="4100" spc="-125" dirty="0"/>
              <a:t> </a:t>
            </a:r>
            <a:r>
              <a:rPr sz="4100" spc="80" dirty="0"/>
              <a:t>la</a:t>
            </a:r>
            <a:r>
              <a:rPr sz="4100" spc="-125" dirty="0"/>
              <a:t> </a:t>
            </a:r>
            <a:r>
              <a:rPr sz="4100" spc="120" dirty="0"/>
              <a:t>chiave</a:t>
            </a:r>
            <a:r>
              <a:rPr sz="4100" spc="-125" dirty="0"/>
              <a:t> </a:t>
            </a:r>
            <a:r>
              <a:rPr sz="4100" spc="110" dirty="0"/>
              <a:t>a</a:t>
            </a:r>
            <a:r>
              <a:rPr sz="4100" spc="-125" dirty="0"/>
              <a:t> </a:t>
            </a:r>
            <a:r>
              <a:rPr sz="4100" spc="40" dirty="0"/>
              <a:t>128</a:t>
            </a:r>
            <a:r>
              <a:rPr sz="4100" spc="-125" dirty="0"/>
              <a:t> </a:t>
            </a:r>
            <a:r>
              <a:rPr sz="4100" spc="40" dirty="0"/>
              <a:t>bit,</a:t>
            </a:r>
            <a:endParaRPr sz="4100" dirty="0"/>
          </a:p>
          <a:p>
            <a:pPr marL="556895" indent="-440690">
              <a:lnSpc>
                <a:spcPct val="100000"/>
              </a:lnSpc>
              <a:spcBef>
                <a:spcPts val="1225"/>
              </a:spcBef>
              <a:buSzPct val="81159"/>
              <a:buFont typeface="Tahoma"/>
              <a:buChar char="◉"/>
              <a:tabLst>
                <a:tab pos="556895" algn="l"/>
                <a:tab pos="557530" algn="l"/>
              </a:tabLst>
            </a:pPr>
            <a:r>
              <a:rPr sz="4100" spc="40" dirty="0"/>
              <a:t>12</a:t>
            </a:r>
            <a:r>
              <a:rPr sz="4100" spc="-125" dirty="0"/>
              <a:t> </a:t>
            </a:r>
            <a:r>
              <a:rPr sz="4100" spc="85" dirty="0"/>
              <a:t>round</a:t>
            </a:r>
            <a:r>
              <a:rPr sz="4100" spc="-130" dirty="0"/>
              <a:t> </a:t>
            </a:r>
            <a:r>
              <a:rPr sz="4100" spc="95" dirty="0"/>
              <a:t>per</a:t>
            </a:r>
            <a:r>
              <a:rPr sz="4100" spc="-125" dirty="0"/>
              <a:t> </a:t>
            </a:r>
            <a:r>
              <a:rPr sz="4100" spc="80" dirty="0"/>
              <a:t>la</a:t>
            </a:r>
            <a:r>
              <a:rPr sz="4100" spc="-125" dirty="0"/>
              <a:t> </a:t>
            </a:r>
            <a:r>
              <a:rPr sz="4100" spc="120" dirty="0"/>
              <a:t>chiave</a:t>
            </a:r>
            <a:r>
              <a:rPr sz="4100" spc="-125" dirty="0"/>
              <a:t> </a:t>
            </a:r>
            <a:r>
              <a:rPr sz="4100" spc="110" dirty="0"/>
              <a:t>a</a:t>
            </a:r>
            <a:r>
              <a:rPr sz="4100" spc="-125" dirty="0"/>
              <a:t> </a:t>
            </a:r>
            <a:r>
              <a:rPr sz="4100" spc="40" dirty="0"/>
              <a:t>192</a:t>
            </a:r>
            <a:r>
              <a:rPr sz="4100" spc="-125" dirty="0"/>
              <a:t> </a:t>
            </a:r>
            <a:r>
              <a:rPr sz="4100" spc="40" dirty="0"/>
              <a:t>bit,</a:t>
            </a:r>
            <a:endParaRPr sz="4100" dirty="0"/>
          </a:p>
          <a:p>
            <a:pPr marL="556895" indent="-440690">
              <a:lnSpc>
                <a:spcPct val="100000"/>
              </a:lnSpc>
              <a:spcBef>
                <a:spcPts val="1225"/>
              </a:spcBef>
              <a:buSzPct val="81159"/>
              <a:buFont typeface="Tahoma"/>
              <a:buChar char="◉"/>
              <a:tabLst>
                <a:tab pos="556895" algn="l"/>
                <a:tab pos="557530" algn="l"/>
              </a:tabLst>
            </a:pPr>
            <a:r>
              <a:rPr sz="4100" spc="40" dirty="0"/>
              <a:t>14</a:t>
            </a:r>
            <a:r>
              <a:rPr sz="4100" spc="-125" dirty="0"/>
              <a:t> </a:t>
            </a:r>
            <a:r>
              <a:rPr sz="4100" spc="85" dirty="0"/>
              <a:t>round</a:t>
            </a:r>
            <a:r>
              <a:rPr sz="4100" spc="-130" dirty="0"/>
              <a:t> </a:t>
            </a:r>
            <a:r>
              <a:rPr sz="4100" spc="95" dirty="0"/>
              <a:t>per</a:t>
            </a:r>
            <a:r>
              <a:rPr sz="4100" spc="-125" dirty="0"/>
              <a:t> </a:t>
            </a:r>
            <a:r>
              <a:rPr sz="4100" spc="80" dirty="0"/>
              <a:t>la</a:t>
            </a:r>
            <a:r>
              <a:rPr sz="4100" spc="-125" dirty="0"/>
              <a:t> </a:t>
            </a:r>
            <a:r>
              <a:rPr sz="4100" spc="120" dirty="0"/>
              <a:t>chiave</a:t>
            </a:r>
            <a:r>
              <a:rPr sz="4100" spc="-125" dirty="0"/>
              <a:t> </a:t>
            </a:r>
            <a:r>
              <a:rPr sz="4100" spc="110" dirty="0"/>
              <a:t>a</a:t>
            </a:r>
            <a:r>
              <a:rPr sz="4100" spc="-125" dirty="0"/>
              <a:t> </a:t>
            </a:r>
            <a:r>
              <a:rPr sz="4100" spc="40" dirty="0"/>
              <a:t>256</a:t>
            </a:r>
            <a:r>
              <a:rPr sz="4100" spc="-125" dirty="0"/>
              <a:t> </a:t>
            </a:r>
            <a:r>
              <a:rPr sz="4100" spc="40" dirty="0"/>
              <a:t>bit.</a:t>
            </a:r>
            <a:endParaRPr sz="4100" dirty="0"/>
          </a:p>
          <a:p>
            <a:pPr marL="12700">
              <a:lnSpc>
                <a:spcPct val="100000"/>
              </a:lnSpc>
              <a:spcBef>
                <a:spcPts val="1220"/>
              </a:spcBef>
            </a:pPr>
            <a:r>
              <a:rPr sz="4100" spc="-325" dirty="0"/>
              <a:t>I</a:t>
            </a:r>
            <a:r>
              <a:rPr sz="4100" spc="-120" dirty="0"/>
              <a:t> </a:t>
            </a:r>
            <a:r>
              <a:rPr sz="4100" spc="75" dirty="0"/>
              <a:t>migliori</a:t>
            </a:r>
            <a:r>
              <a:rPr sz="4100" spc="-120" dirty="0"/>
              <a:t> </a:t>
            </a:r>
            <a:r>
              <a:rPr sz="4100" spc="125" dirty="0"/>
              <a:t>attacchi</a:t>
            </a:r>
            <a:r>
              <a:rPr sz="4100" spc="-120" dirty="0"/>
              <a:t> </a:t>
            </a:r>
            <a:r>
              <a:rPr sz="4100" spc="170" dirty="0"/>
              <a:t>sono</a:t>
            </a:r>
            <a:r>
              <a:rPr sz="4100" spc="-120" dirty="0"/>
              <a:t> </a:t>
            </a:r>
            <a:r>
              <a:rPr sz="4100" spc="95" dirty="0"/>
              <a:t>riusciti</a:t>
            </a:r>
            <a:r>
              <a:rPr sz="4100" spc="-120" dirty="0"/>
              <a:t> </a:t>
            </a:r>
            <a:r>
              <a:rPr sz="4100" spc="110" dirty="0"/>
              <a:t>a</a:t>
            </a:r>
            <a:r>
              <a:rPr sz="4100" spc="-120" dirty="0"/>
              <a:t> </a:t>
            </a:r>
            <a:r>
              <a:rPr sz="4100" spc="75" dirty="0"/>
              <a:t>forza</a:t>
            </a:r>
            <a:r>
              <a:rPr sz="4100" spc="-5" dirty="0"/>
              <a:t>r</a:t>
            </a:r>
            <a:r>
              <a:rPr sz="4100" spc="105" dirty="0"/>
              <a:t>e</a:t>
            </a:r>
            <a:r>
              <a:rPr sz="4100" spc="-120" dirty="0"/>
              <a:t> </a:t>
            </a:r>
            <a:r>
              <a:rPr sz="4100" spc="215" dirty="0"/>
              <a:t>l’AES</a:t>
            </a:r>
            <a:r>
              <a:rPr sz="4100" spc="-120" dirty="0"/>
              <a:t> </a:t>
            </a:r>
            <a:r>
              <a:rPr sz="4100" spc="80" dirty="0"/>
              <a:t>con:</a:t>
            </a:r>
          </a:p>
          <a:p>
            <a:pPr marL="556895" indent="-440690">
              <a:lnSpc>
                <a:spcPct val="100000"/>
              </a:lnSpc>
              <a:spcBef>
                <a:spcPts val="1225"/>
              </a:spcBef>
              <a:buSzPct val="81159"/>
              <a:buFont typeface="Tahoma"/>
              <a:buChar char="◉"/>
              <a:tabLst>
                <a:tab pos="556895" algn="l"/>
                <a:tab pos="557530" algn="l"/>
              </a:tabLst>
            </a:pPr>
            <a:r>
              <a:rPr sz="4100" spc="40" dirty="0"/>
              <a:t>7</a:t>
            </a:r>
            <a:r>
              <a:rPr sz="4100" spc="-130" dirty="0"/>
              <a:t> </a:t>
            </a:r>
            <a:r>
              <a:rPr sz="4100" spc="85" dirty="0"/>
              <a:t>round</a:t>
            </a:r>
            <a:r>
              <a:rPr sz="4100" spc="-125" dirty="0"/>
              <a:t> </a:t>
            </a:r>
            <a:r>
              <a:rPr sz="4100" spc="105" dirty="0"/>
              <a:t>e</a:t>
            </a:r>
            <a:r>
              <a:rPr sz="4100" spc="-130" dirty="0"/>
              <a:t> </a:t>
            </a:r>
            <a:r>
              <a:rPr sz="4100" spc="120" dirty="0"/>
              <a:t>chiave</a:t>
            </a:r>
            <a:r>
              <a:rPr sz="4100" spc="-125" dirty="0"/>
              <a:t> </a:t>
            </a:r>
            <a:r>
              <a:rPr sz="4100" spc="125" dirty="0"/>
              <a:t>di</a:t>
            </a:r>
            <a:r>
              <a:rPr sz="4100" spc="-125" dirty="0"/>
              <a:t> </a:t>
            </a:r>
            <a:r>
              <a:rPr sz="4100" spc="40" dirty="0"/>
              <a:t>128</a:t>
            </a:r>
            <a:r>
              <a:rPr sz="4100" spc="-130" dirty="0"/>
              <a:t> </a:t>
            </a:r>
            <a:r>
              <a:rPr sz="4100" spc="40" dirty="0"/>
              <a:t>bit,</a:t>
            </a:r>
            <a:endParaRPr sz="4100" dirty="0"/>
          </a:p>
          <a:p>
            <a:pPr marL="556895" indent="-440690">
              <a:lnSpc>
                <a:spcPct val="100000"/>
              </a:lnSpc>
              <a:spcBef>
                <a:spcPts val="1225"/>
              </a:spcBef>
              <a:buSzPct val="81159"/>
              <a:buFont typeface="Tahoma"/>
              <a:buChar char="◉"/>
              <a:tabLst>
                <a:tab pos="556895" algn="l"/>
                <a:tab pos="557530" algn="l"/>
              </a:tabLst>
            </a:pPr>
            <a:r>
              <a:rPr sz="4100" spc="40" dirty="0"/>
              <a:t>8</a:t>
            </a:r>
            <a:r>
              <a:rPr sz="4100" spc="-130" dirty="0"/>
              <a:t> </a:t>
            </a:r>
            <a:r>
              <a:rPr sz="4100" spc="85" dirty="0"/>
              <a:t>round</a:t>
            </a:r>
            <a:r>
              <a:rPr sz="4100" spc="-125" dirty="0"/>
              <a:t> </a:t>
            </a:r>
            <a:r>
              <a:rPr sz="4100" spc="105" dirty="0"/>
              <a:t>e</a:t>
            </a:r>
            <a:r>
              <a:rPr sz="4100" spc="-130" dirty="0"/>
              <a:t> </a:t>
            </a:r>
            <a:r>
              <a:rPr sz="4100" spc="120" dirty="0"/>
              <a:t>chiave</a:t>
            </a:r>
            <a:r>
              <a:rPr sz="4100" spc="-125" dirty="0"/>
              <a:t> </a:t>
            </a:r>
            <a:r>
              <a:rPr sz="4100" spc="125" dirty="0"/>
              <a:t>di</a:t>
            </a:r>
            <a:r>
              <a:rPr sz="4100" spc="-125" dirty="0"/>
              <a:t> </a:t>
            </a:r>
            <a:r>
              <a:rPr sz="4100" spc="40" dirty="0"/>
              <a:t>192</a:t>
            </a:r>
            <a:r>
              <a:rPr sz="4100" spc="-130" dirty="0"/>
              <a:t> </a:t>
            </a:r>
            <a:r>
              <a:rPr sz="4100" spc="40" dirty="0"/>
              <a:t>bit,</a:t>
            </a:r>
            <a:endParaRPr sz="4100" dirty="0"/>
          </a:p>
          <a:p>
            <a:pPr marL="556895" indent="-440690">
              <a:lnSpc>
                <a:spcPct val="100000"/>
              </a:lnSpc>
              <a:spcBef>
                <a:spcPts val="1225"/>
              </a:spcBef>
              <a:buSzPct val="81159"/>
              <a:buFont typeface="Tahoma"/>
              <a:buChar char="◉"/>
              <a:tabLst>
                <a:tab pos="556895" algn="l"/>
                <a:tab pos="557530" algn="l"/>
              </a:tabLst>
            </a:pPr>
            <a:r>
              <a:rPr sz="4100" spc="40" dirty="0"/>
              <a:t>9</a:t>
            </a:r>
            <a:r>
              <a:rPr sz="4100" spc="-130" dirty="0"/>
              <a:t> </a:t>
            </a:r>
            <a:r>
              <a:rPr sz="4100" spc="85" dirty="0"/>
              <a:t>round</a:t>
            </a:r>
            <a:r>
              <a:rPr sz="4100" spc="-125" dirty="0"/>
              <a:t> </a:t>
            </a:r>
            <a:r>
              <a:rPr sz="4100" spc="105" dirty="0"/>
              <a:t>e</a:t>
            </a:r>
            <a:r>
              <a:rPr sz="4100" spc="-130" dirty="0"/>
              <a:t> </a:t>
            </a:r>
            <a:r>
              <a:rPr sz="4100" spc="120" dirty="0"/>
              <a:t>chiave</a:t>
            </a:r>
            <a:r>
              <a:rPr sz="4100" spc="-125" dirty="0"/>
              <a:t> </a:t>
            </a:r>
            <a:r>
              <a:rPr sz="4100" spc="125" dirty="0"/>
              <a:t>di</a:t>
            </a:r>
            <a:r>
              <a:rPr sz="4100" spc="-125" dirty="0"/>
              <a:t> </a:t>
            </a:r>
            <a:r>
              <a:rPr sz="4100" spc="40" dirty="0"/>
              <a:t>256</a:t>
            </a:r>
            <a:r>
              <a:rPr sz="4100" spc="-130" dirty="0"/>
              <a:t> </a:t>
            </a:r>
            <a:r>
              <a:rPr sz="4100" spc="40" dirty="0"/>
              <a:t>bit.</a:t>
            </a:r>
            <a:endParaRPr lang="it-IT" sz="4100" dirty="0"/>
          </a:p>
        </p:txBody>
      </p:sp>
    </p:spTree>
    <p:extLst>
      <p:ext uri="{BB962C8B-B14F-4D97-AF65-F5344CB8AC3E}">
        <p14:creationId xmlns:p14="http://schemas.microsoft.com/office/powerpoint/2010/main" val="2912925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0" y="0"/>
            <a:ext cx="20104100" cy="11308556"/>
          </a:xfrm>
          <a:prstGeom prst="rect">
            <a:avLst/>
          </a:prstGeom>
        </p:spPr>
      </p:pic>
      <p:sp>
        <p:nvSpPr>
          <p:cNvPr id="5" name="object 5"/>
          <p:cNvSpPr txBox="1">
            <a:spLocks noGrp="1"/>
          </p:cNvSpPr>
          <p:nvPr>
            <p:ph type="title"/>
          </p:nvPr>
        </p:nvSpPr>
        <p:spPr>
          <a:xfrm>
            <a:off x="8836378" y="222184"/>
            <a:ext cx="2020570" cy="1282065"/>
          </a:xfrm>
          <a:prstGeom prst="rect">
            <a:avLst/>
          </a:prstGeom>
        </p:spPr>
        <p:txBody>
          <a:bodyPr vert="horz" wrap="square" lIns="0" tIns="12065" rIns="0" bIns="0" rtlCol="0">
            <a:spAutoFit/>
          </a:bodyPr>
          <a:lstStyle/>
          <a:p>
            <a:pPr marL="12700">
              <a:lnSpc>
                <a:spcPct val="100000"/>
              </a:lnSpc>
              <a:spcBef>
                <a:spcPts val="95"/>
              </a:spcBef>
            </a:pPr>
            <a:r>
              <a:rPr spc="-509" dirty="0"/>
              <a:t>D</a:t>
            </a:r>
            <a:r>
              <a:rPr spc="-459" dirty="0"/>
              <a:t>E</a:t>
            </a:r>
            <a:r>
              <a:rPr spc="-300" dirty="0"/>
              <a:t>S</a:t>
            </a:r>
          </a:p>
        </p:txBody>
      </p:sp>
      <p:pic>
        <p:nvPicPr>
          <p:cNvPr id="6" name="object 6"/>
          <p:cNvPicPr/>
          <p:nvPr/>
        </p:nvPicPr>
        <p:blipFill>
          <a:blip r:embed="rId3" cstate="print"/>
          <a:stretch>
            <a:fillRect/>
          </a:stretch>
        </p:blipFill>
        <p:spPr>
          <a:xfrm>
            <a:off x="463763" y="1803553"/>
            <a:ext cx="2752298" cy="691078"/>
          </a:xfrm>
          <a:prstGeom prst="rect">
            <a:avLst/>
          </a:prstGeom>
        </p:spPr>
      </p:pic>
      <p:sp>
        <p:nvSpPr>
          <p:cNvPr id="7" name="object 7"/>
          <p:cNvSpPr txBox="1"/>
          <p:nvPr/>
        </p:nvSpPr>
        <p:spPr>
          <a:xfrm>
            <a:off x="686617" y="1863991"/>
            <a:ext cx="2308860" cy="528320"/>
          </a:xfrm>
          <a:prstGeom prst="rect">
            <a:avLst/>
          </a:prstGeom>
        </p:spPr>
        <p:txBody>
          <a:bodyPr vert="horz" wrap="square" lIns="0" tIns="12065" rIns="0" bIns="0" rtlCol="0">
            <a:spAutoFit/>
          </a:bodyPr>
          <a:lstStyle/>
          <a:p>
            <a:pPr marL="12700">
              <a:lnSpc>
                <a:spcPct val="100000"/>
              </a:lnSpc>
              <a:spcBef>
                <a:spcPts val="95"/>
              </a:spcBef>
            </a:pPr>
            <a:r>
              <a:rPr sz="3300" spc="-265" dirty="0">
                <a:latin typeface="Lucida Sans Unicode"/>
                <a:cs typeface="Lucida Sans Unicode"/>
              </a:rPr>
              <a:t>Inp</a:t>
            </a:r>
            <a:r>
              <a:rPr sz="3300" spc="-350" dirty="0">
                <a:latin typeface="Lucida Sans Unicode"/>
                <a:cs typeface="Lucida Sans Unicode"/>
              </a:rPr>
              <a:t>u</a:t>
            </a:r>
            <a:r>
              <a:rPr sz="3300" spc="-210" dirty="0">
                <a:latin typeface="Lucida Sans Unicode"/>
                <a:cs typeface="Lucida Sans Unicode"/>
              </a:rPr>
              <a:t>t</a:t>
            </a:r>
            <a:r>
              <a:rPr sz="3300" spc="-365" dirty="0">
                <a:latin typeface="Lucida Sans Unicode"/>
                <a:cs typeface="Lucida Sans Unicode"/>
              </a:rPr>
              <a:t> </a:t>
            </a:r>
            <a:r>
              <a:rPr sz="3300" spc="-15" dirty="0">
                <a:latin typeface="Lucida Sans Unicode"/>
                <a:cs typeface="Lucida Sans Unicode"/>
              </a:rPr>
              <a:t>(</a:t>
            </a:r>
            <a:r>
              <a:rPr sz="3300" spc="-110" dirty="0">
                <a:latin typeface="Lucida Sans Unicode"/>
                <a:cs typeface="Lucida Sans Unicode"/>
              </a:rPr>
              <a:t>6</a:t>
            </a:r>
            <a:r>
              <a:rPr sz="3300" spc="-105" dirty="0">
                <a:latin typeface="Lucida Sans Unicode"/>
                <a:cs typeface="Lucida Sans Unicode"/>
              </a:rPr>
              <a:t>4</a:t>
            </a:r>
            <a:r>
              <a:rPr sz="3300" spc="-365" dirty="0">
                <a:latin typeface="Lucida Sans Unicode"/>
                <a:cs typeface="Lucida Sans Unicode"/>
              </a:rPr>
              <a:t> </a:t>
            </a:r>
            <a:r>
              <a:rPr sz="3300" spc="-250" dirty="0">
                <a:latin typeface="Lucida Sans Unicode"/>
                <a:cs typeface="Lucida Sans Unicode"/>
              </a:rPr>
              <a:t>b</a:t>
            </a:r>
            <a:r>
              <a:rPr sz="3300" spc="-285" dirty="0">
                <a:latin typeface="Lucida Sans Unicode"/>
                <a:cs typeface="Lucida Sans Unicode"/>
              </a:rPr>
              <a:t>i</a:t>
            </a:r>
            <a:r>
              <a:rPr sz="3300" spc="-245" dirty="0">
                <a:latin typeface="Lucida Sans Unicode"/>
                <a:cs typeface="Lucida Sans Unicode"/>
              </a:rPr>
              <a:t>t</a:t>
            </a:r>
            <a:r>
              <a:rPr sz="3300" spc="-15" dirty="0">
                <a:latin typeface="Lucida Sans Unicode"/>
                <a:cs typeface="Lucida Sans Unicode"/>
              </a:rPr>
              <a:t>)</a:t>
            </a:r>
            <a:endParaRPr sz="3300">
              <a:latin typeface="Lucida Sans Unicode"/>
              <a:cs typeface="Lucida Sans Unicode"/>
            </a:endParaRPr>
          </a:p>
        </p:txBody>
      </p:sp>
      <p:pic>
        <p:nvPicPr>
          <p:cNvPr id="8" name="object 8"/>
          <p:cNvPicPr/>
          <p:nvPr/>
        </p:nvPicPr>
        <p:blipFill>
          <a:blip r:embed="rId4" cstate="print"/>
          <a:stretch>
            <a:fillRect/>
          </a:stretch>
        </p:blipFill>
        <p:spPr>
          <a:xfrm>
            <a:off x="618267" y="3220895"/>
            <a:ext cx="2443289" cy="1145635"/>
          </a:xfrm>
          <a:prstGeom prst="rect">
            <a:avLst/>
          </a:prstGeom>
        </p:spPr>
      </p:pic>
      <p:sp>
        <p:nvSpPr>
          <p:cNvPr id="9" name="object 9"/>
          <p:cNvSpPr txBox="1"/>
          <p:nvPr/>
        </p:nvSpPr>
        <p:spPr>
          <a:xfrm>
            <a:off x="1373419" y="3255156"/>
            <a:ext cx="933450" cy="528320"/>
          </a:xfrm>
          <a:prstGeom prst="rect">
            <a:avLst/>
          </a:prstGeom>
        </p:spPr>
        <p:txBody>
          <a:bodyPr vert="horz" wrap="square" lIns="0" tIns="12065" rIns="0" bIns="0" rtlCol="0">
            <a:spAutoFit/>
          </a:bodyPr>
          <a:lstStyle/>
          <a:p>
            <a:pPr marL="12700">
              <a:lnSpc>
                <a:spcPct val="100000"/>
              </a:lnSpc>
              <a:spcBef>
                <a:spcPts val="95"/>
              </a:spcBef>
            </a:pPr>
            <a:r>
              <a:rPr sz="3300" spc="-210" dirty="0">
                <a:latin typeface="Lucida Sans Unicode"/>
                <a:cs typeface="Lucida Sans Unicode"/>
              </a:rPr>
              <a:t>I</a:t>
            </a:r>
            <a:r>
              <a:rPr sz="3300" spc="-315" dirty="0">
                <a:latin typeface="Lucida Sans Unicode"/>
                <a:cs typeface="Lucida Sans Unicode"/>
              </a:rPr>
              <a:t>n</a:t>
            </a:r>
            <a:r>
              <a:rPr sz="3300" spc="-285" dirty="0">
                <a:latin typeface="Lucida Sans Unicode"/>
                <a:cs typeface="Lucida Sans Unicode"/>
              </a:rPr>
              <a:t>i</a:t>
            </a:r>
            <a:r>
              <a:rPr sz="3300" spc="-245" dirty="0">
                <a:latin typeface="Lucida Sans Unicode"/>
                <a:cs typeface="Lucida Sans Unicode"/>
              </a:rPr>
              <a:t>t</a:t>
            </a:r>
            <a:r>
              <a:rPr sz="3300" spc="-285" dirty="0">
                <a:latin typeface="Lucida Sans Unicode"/>
                <a:cs typeface="Lucida Sans Unicode"/>
              </a:rPr>
              <a:t>i</a:t>
            </a:r>
            <a:r>
              <a:rPr sz="3300" spc="-225" dirty="0">
                <a:latin typeface="Lucida Sans Unicode"/>
                <a:cs typeface="Lucida Sans Unicode"/>
              </a:rPr>
              <a:t>al</a:t>
            </a:r>
            <a:endParaRPr sz="3300">
              <a:latin typeface="Lucida Sans Unicode"/>
              <a:cs typeface="Lucida Sans Unicode"/>
            </a:endParaRPr>
          </a:p>
        </p:txBody>
      </p:sp>
      <p:sp>
        <p:nvSpPr>
          <p:cNvPr id="10" name="object 10"/>
          <p:cNvSpPr txBox="1"/>
          <p:nvPr/>
        </p:nvSpPr>
        <p:spPr>
          <a:xfrm>
            <a:off x="767846" y="3757759"/>
            <a:ext cx="2143760" cy="528320"/>
          </a:xfrm>
          <a:prstGeom prst="rect">
            <a:avLst/>
          </a:prstGeom>
        </p:spPr>
        <p:txBody>
          <a:bodyPr vert="horz" wrap="square" lIns="0" tIns="12065" rIns="0" bIns="0" rtlCol="0">
            <a:spAutoFit/>
          </a:bodyPr>
          <a:lstStyle/>
          <a:p>
            <a:pPr marL="12700">
              <a:lnSpc>
                <a:spcPct val="100000"/>
              </a:lnSpc>
              <a:spcBef>
                <a:spcPts val="95"/>
              </a:spcBef>
            </a:pPr>
            <a:r>
              <a:rPr sz="3300" spc="-280" dirty="0">
                <a:latin typeface="Lucida Sans Unicode"/>
                <a:cs typeface="Lucida Sans Unicode"/>
              </a:rPr>
              <a:t>permutation</a:t>
            </a:r>
            <a:endParaRPr sz="3300" dirty="0">
              <a:latin typeface="Lucida Sans Unicode"/>
              <a:cs typeface="Lucida Sans Unicode"/>
            </a:endParaRPr>
          </a:p>
        </p:txBody>
      </p:sp>
      <p:pic>
        <p:nvPicPr>
          <p:cNvPr id="11" name="object 11"/>
          <p:cNvPicPr/>
          <p:nvPr/>
        </p:nvPicPr>
        <p:blipFill>
          <a:blip r:embed="rId5" cstate="print"/>
          <a:stretch>
            <a:fillRect/>
          </a:stretch>
        </p:blipFill>
        <p:spPr>
          <a:xfrm>
            <a:off x="3879525" y="2672158"/>
            <a:ext cx="2752298" cy="690446"/>
          </a:xfrm>
          <a:prstGeom prst="rect">
            <a:avLst/>
          </a:prstGeom>
        </p:spPr>
      </p:pic>
      <p:sp>
        <p:nvSpPr>
          <p:cNvPr id="12" name="object 12"/>
          <p:cNvSpPr txBox="1"/>
          <p:nvPr/>
        </p:nvSpPr>
        <p:spPr>
          <a:xfrm>
            <a:off x="4114546" y="2732596"/>
            <a:ext cx="2282825" cy="528320"/>
          </a:xfrm>
          <a:prstGeom prst="rect">
            <a:avLst/>
          </a:prstGeom>
        </p:spPr>
        <p:txBody>
          <a:bodyPr vert="horz" wrap="square" lIns="0" tIns="12065" rIns="0" bIns="0" rtlCol="0">
            <a:spAutoFit/>
          </a:bodyPr>
          <a:lstStyle/>
          <a:p>
            <a:pPr marL="12700">
              <a:lnSpc>
                <a:spcPct val="100000"/>
              </a:lnSpc>
              <a:spcBef>
                <a:spcPts val="95"/>
              </a:spcBef>
            </a:pPr>
            <a:r>
              <a:rPr sz="3300" spc="-85" dirty="0">
                <a:latin typeface="Lucida Sans Unicode"/>
                <a:cs typeface="Lucida Sans Unicode"/>
              </a:rPr>
              <a:t>L</a:t>
            </a:r>
            <a:r>
              <a:rPr sz="3300" spc="-150" dirty="0">
                <a:latin typeface="Lucida Sans Unicode"/>
                <a:cs typeface="Lucida Sans Unicode"/>
              </a:rPr>
              <a:t>e</a:t>
            </a:r>
            <a:r>
              <a:rPr sz="3300" spc="-215" dirty="0">
                <a:latin typeface="Lucida Sans Unicode"/>
                <a:cs typeface="Lucida Sans Unicode"/>
              </a:rPr>
              <a:t>f</a:t>
            </a:r>
            <a:r>
              <a:rPr sz="3300" spc="-245" dirty="0">
                <a:latin typeface="Lucida Sans Unicode"/>
                <a:cs typeface="Lucida Sans Unicode"/>
              </a:rPr>
              <a:t>t</a:t>
            </a:r>
            <a:r>
              <a:rPr sz="3300" spc="-370" dirty="0">
                <a:latin typeface="Lucida Sans Unicode"/>
                <a:cs typeface="Lucida Sans Unicode"/>
              </a:rPr>
              <a:t> </a:t>
            </a:r>
            <a:r>
              <a:rPr sz="3300" spc="-275" dirty="0">
                <a:latin typeface="Lucida Sans Unicode"/>
                <a:cs typeface="Lucida Sans Unicode"/>
              </a:rPr>
              <a:t>h</a:t>
            </a:r>
            <a:r>
              <a:rPr sz="3300" spc="-225" dirty="0">
                <a:latin typeface="Lucida Sans Unicode"/>
                <a:cs typeface="Lucida Sans Unicode"/>
              </a:rPr>
              <a:t>al</a:t>
            </a:r>
            <a:r>
              <a:rPr sz="3300" spc="-215" dirty="0">
                <a:latin typeface="Lucida Sans Unicode"/>
                <a:cs typeface="Lucida Sans Unicode"/>
              </a:rPr>
              <a:t>f</a:t>
            </a:r>
            <a:r>
              <a:rPr sz="3300" spc="-370" dirty="0">
                <a:latin typeface="Lucida Sans Unicode"/>
                <a:cs typeface="Lucida Sans Unicode"/>
              </a:rPr>
              <a:t> </a:t>
            </a:r>
            <a:r>
              <a:rPr sz="3300" spc="-15" dirty="0">
                <a:latin typeface="Lucida Sans Unicode"/>
                <a:cs typeface="Lucida Sans Unicode"/>
              </a:rPr>
              <a:t>(</a:t>
            </a:r>
            <a:r>
              <a:rPr sz="3300" spc="-135" dirty="0">
                <a:latin typeface="Lucida Sans Unicode"/>
                <a:cs typeface="Lucida Sans Unicode"/>
              </a:rPr>
              <a:t>3</a:t>
            </a:r>
            <a:r>
              <a:rPr sz="3300" spc="-229" dirty="0">
                <a:latin typeface="Lucida Sans Unicode"/>
                <a:cs typeface="Lucida Sans Unicode"/>
              </a:rPr>
              <a:t>2</a:t>
            </a:r>
            <a:r>
              <a:rPr sz="3300" spc="-15" dirty="0">
                <a:latin typeface="Lucida Sans Unicode"/>
                <a:cs typeface="Lucida Sans Unicode"/>
              </a:rPr>
              <a:t>)</a:t>
            </a:r>
            <a:endParaRPr sz="3300">
              <a:latin typeface="Lucida Sans Unicode"/>
              <a:cs typeface="Lucida Sans Unicode"/>
            </a:endParaRPr>
          </a:p>
        </p:txBody>
      </p:sp>
      <p:pic>
        <p:nvPicPr>
          <p:cNvPr id="13" name="object 13"/>
          <p:cNvPicPr/>
          <p:nvPr/>
        </p:nvPicPr>
        <p:blipFill>
          <a:blip r:embed="rId6" cstate="print"/>
          <a:stretch>
            <a:fillRect/>
          </a:stretch>
        </p:blipFill>
        <p:spPr>
          <a:xfrm>
            <a:off x="3879525" y="4215371"/>
            <a:ext cx="2752298" cy="690444"/>
          </a:xfrm>
          <a:prstGeom prst="rect">
            <a:avLst/>
          </a:prstGeom>
        </p:spPr>
      </p:pic>
      <p:sp>
        <p:nvSpPr>
          <p:cNvPr id="14" name="object 14"/>
          <p:cNvSpPr txBox="1"/>
          <p:nvPr/>
        </p:nvSpPr>
        <p:spPr>
          <a:xfrm>
            <a:off x="3996033" y="4275809"/>
            <a:ext cx="2519680" cy="528320"/>
          </a:xfrm>
          <a:prstGeom prst="rect">
            <a:avLst/>
          </a:prstGeom>
        </p:spPr>
        <p:txBody>
          <a:bodyPr vert="horz" wrap="square" lIns="0" tIns="12065" rIns="0" bIns="0" rtlCol="0">
            <a:spAutoFit/>
          </a:bodyPr>
          <a:lstStyle/>
          <a:p>
            <a:pPr marL="12700">
              <a:lnSpc>
                <a:spcPct val="100000"/>
              </a:lnSpc>
              <a:spcBef>
                <a:spcPts val="95"/>
              </a:spcBef>
            </a:pPr>
            <a:r>
              <a:rPr sz="3300" spc="-120" dirty="0">
                <a:latin typeface="Lucida Sans Unicode"/>
                <a:cs typeface="Lucida Sans Unicode"/>
              </a:rPr>
              <a:t>R</a:t>
            </a:r>
            <a:r>
              <a:rPr sz="3300" spc="-285" dirty="0">
                <a:latin typeface="Lucida Sans Unicode"/>
                <a:cs typeface="Lucida Sans Unicode"/>
              </a:rPr>
              <a:t>i</a:t>
            </a:r>
            <a:r>
              <a:rPr sz="3300" spc="-254" dirty="0">
                <a:latin typeface="Lucida Sans Unicode"/>
                <a:cs typeface="Lucida Sans Unicode"/>
              </a:rPr>
              <a:t>g</a:t>
            </a:r>
            <a:r>
              <a:rPr sz="3300" spc="-275" dirty="0">
                <a:latin typeface="Lucida Sans Unicode"/>
                <a:cs typeface="Lucida Sans Unicode"/>
              </a:rPr>
              <a:t>h</a:t>
            </a:r>
            <a:r>
              <a:rPr sz="3300" spc="-245" dirty="0">
                <a:latin typeface="Lucida Sans Unicode"/>
                <a:cs typeface="Lucida Sans Unicode"/>
              </a:rPr>
              <a:t>t</a:t>
            </a:r>
            <a:r>
              <a:rPr sz="3300" spc="-370" dirty="0">
                <a:latin typeface="Lucida Sans Unicode"/>
                <a:cs typeface="Lucida Sans Unicode"/>
              </a:rPr>
              <a:t> </a:t>
            </a:r>
            <a:r>
              <a:rPr sz="3300" spc="-275" dirty="0">
                <a:latin typeface="Lucida Sans Unicode"/>
                <a:cs typeface="Lucida Sans Unicode"/>
              </a:rPr>
              <a:t>h</a:t>
            </a:r>
            <a:r>
              <a:rPr sz="3300" spc="-225" dirty="0">
                <a:latin typeface="Lucida Sans Unicode"/>
                <a:cs typeface="Lucida Sans Unicode"/>
              </a:rPr>
              <a:t>al</a:t>
            </a:r>
            <a:r>
              <a:rPr sz="3300" spc="-215" dirty="0">
                <a:latin typeface="Lucida Sans Unicode"/>
                <a:cs typeface="Lucida Sans Unicode"/>
              </a:rPr>
              <a:t>f</a:t>
            </a:r>
            <a:r>
              <a:rPr sz="3300" spc="-370" dirty="0">
                <a:latin typeface="Lucida Sans Unicode"/>
                <a:cs typeface="Lucida Sans Unicode"/>
              </a:rPr>
              <a:t> </a:t>
            </a:r>
            <a:r>
              <a:rPr sz="3300" spc="-15" dirty="0">
                <a:latin typeface="Lucida Sans Unicode"/>
                <a:cs typeface="Lucida Sans Unicode"/>
              </a:rPr>
              <a:t>(</a:t>
            </a:r>
            <a:r>
              <a:rPr sz="3300" spc="-135" dirty="0">
                <a:latin typeface="Lucida Sans Unicode"/>
                <a:cs typeface="Lucida Sans Unicode"/>
              </a:rPr>
              <a:t>3</a:t>
            </a:r>
            <a:r>
              <a:rPr sz="3300" spc="-229" dirty="0">
                <a:latin typeface="Lucida Sans Unicode"/>
                <a:cs typeface="Lucida Sans Unicode"/>
              </a:rPr>
              <a:t>2</a:t>
            </a:r>
            <a:r>
              <a:rPr sz="3300" spc="-15" dirty="0">
                <a:latin typeface="Lucida Sans Unicode"/>
                <a:cs typeface="Lucida Sans Unicode"/>
              </a:rPr>
              <a:t>)</a:t>
            </a:r>
            <a:endParaRPr sz="3300">
              <a:latin typeface="Lucida Sans Unicode"/>
              <a:cs typeface="Lucida Sans Unicode"/>
            </a:endParaRPr>
          </a:p>
        </p:txBody>
      </p:sp>
      <p:pic>
        <p:nvPicPr>
          <p:cNvPr id="15" name="object 15"/>
          <p:cNvPicPr/>
          <p:nvPr/>
        </p:nvPicPr>
        <p:blipFill>
          <a:blip r:embed="rId7" cstate="print"/>
          <a:stretch>
            <a:fillRect/>
          </a:stretch>
        </p:blipFill>
        <p:spPr>
          <a:xfrm>
            <a:off x="7373405" y="3963937"/>
            <a:ext cx="1937347" cy="1145634"/>
          </a:xfrm>
          <a:prstGeom prst="rect">
            <a:avLst/>
          </a:prstGeom>
        </p:spPr>
      </p:pic>
      <p:sp>
        <p:nvSpPr>
          <p:cNvPr id="16" name="object 16"/>
          <p:cNvSpPr txBox="1"/>
          <p:nvPr/>
        </p:nvSpPr>
        <p:spPr>
          <a:xfrm>
            <a:off x="7743235" y="3998198"/>
            <a:ext cx="1198245" cy="528320"/>
          </a:xfrm>
          <a:prstGeom prst="rect">
            <a:avLst/>
          </a:prstGeom>
        </p:spPr>
        <p:txBody>
          <a:bodyPr vert="horz" wrap="square" lIns="0" tIns="12065" rIns="0" bIns="0" rtlCol="0">
            <a:spAutoFit/>
          </a:bodyPr>
          <a:lstStyle/>
          <a:p>
            <a:pPr marL="12700">
              <a:lnSpc>
                <a:spcPct val="100000"/>
              </a:lnSpc>
              <a:spcBef>
                <a:spcPts val="95"/>
              </a:spcBef>
            </a:pPr>
            <a:r>
              <a:rPr sz="3300" spc="-220" dirty="0">
                <a:latin typeface="Lucida Sans Unicode"/>
                <a:cs typeface="Lucida Sans Unicode"/>
              </a:rPr>
              <a:t>C</a:t>
            </a:r>
            <a:r>
              <a:rPr sz="3300" spc="-90" dirty="0">
                <a:latin typeface="Lucida Sans Unicode"/>
                <a:cs typeface="Lucida Sans Unicode"/>
              </a:rPr>
              <a:t>i</a:t>
            </a:r>
            <a:r>
              <a:rPr sz="3300" spc="-275" dirty="0">
                <a:latin typeface="Lucida Sans Unicode"/>
                <a:cs typeface="Lucida Sans Unicode"/>
              </a:rPr>
              <a:t>ph</a:t>
            </a:r>
            <a:r>
              <a:rPr sz="3300" spc="-150" dirty="0">
                <a:latin typeface="Lucida Sans Unicode"/>
                <a:cs typeface="Lucida Sans Unicode"/>
              </a:rPr>
              <a:t>e</a:t>
            </a:r>
            <a:r>
              <a:rPr sz="3300" spc="-335" dirty="0">
                <a:latin typeface="Lucida Sans Unicode"/>
                <a:cs typeface="Lucida Sans Unicode"/>
              </a:rPr>
              <a:t>r</a:t>
            </a:r>
            <a:endParaRPr sz="3300">
              <a:latin typeface="Lucida Sans Unicode"/>
              <a:cs typeface="Lucida Sans Unicode"/>
            </a:endParaRPr>
          </a:p>
        </p:txBody>
      </p:sp>
      <p:sp>
        <p:nvSpPr>
          <p:cNvPr id="17" name="object 17"/>
          <p:cNvSpPr txBox="1"/>
          <p:nvPr/>
        </p:nvSpPr>
        <p:spPr>
          <a:xfrm>
            <a:off x="7612923" y="4500800"/>
            <a:ext cx="1458595" cy="528320"/>
          </a:xfrm>
          <a:prstGeom prst="rect">
            <a:avLst/>
          </a:prstGeom>
        </p:spPr>
        <p:txBody>
          <a:bodyPr vert="horz" wrap="square" lIns="0" tIns="12065" rIns="0" bIns="0" rtlCol="0">
            <a:spAutoFit/>
          </a:bodyPr>
          <a:lstStyle/>
          <a:p>
            <a:pPr marL="12700">
              <a:lnSpc>
                <a:spcPct val="100000"/>
              </a:lnSpc>
              <a:spcBef>
                <a:spcPts val="95"/>
              </a:spcBef>
            </a:pPr>
            <a:r>
              <a:rPr sz="3300" spc="-215" dirty="0">
                <a:latin typeface="Lucida Sans Unicode"/>
                <a:cs typeface="Lucida Sans Unicode"/>
              </a:rPr>
              <a:t>f</a:t>
            </a:r>
            <a:r>
              <a:rPr sz="3300" spc="-315" dirty="0">
                <a:latin typeface="Lucida Sans Unicode"/>
                <a:cs typeface="Lucida Sans Unicode"/>
              </a:rPr>
              <a:t>un</a:t>
            </a:r>
            <a:r>
              <a:rPr sz="3300" spc="-140" dirty="0">
                <a:latin typeface="Lucida Sans Unicode"/>
                <a:cs typeface="Lucida Sans Unicode"/>
              </a:rPr>
              <a:t>ct</a:t>
            </a:r>
            <a:r>
              <a:rPr sz="3300" spc="-285" dirty="0">
                <a:latin typeface="Lucida Sans Unicode"/>
                <a:cs typeface="Lucida Sans Unicode"/>
              </a:rPr>
              <a:t>i</a:t>
            </a:r>
            <a:r>
              <a:rPr sz="3300" spc="-280" dirty="0">
                <a:latin typeface="Lucida Sans Unicode"/>
                <a:cs typeface="Lucida Sans Unicode"/>
              </a:rPr>
              <a:t>o</a:t>
            </a:r>
            <a:r>
              <a:rPr sz="3300" spc="-315" dirty="0">
                <a:latin typeface="Lucida Sans Unicode"/>
                <a:cs typeface="Lucida Sans Unicode"/>
              </a:rPr>
              <a:t>n</a:t>
            </a:r>
            <a:endParaRPr sz="3300" dirty="0">
              <a:latin typeface="Lucida Sans Unicode"/>
              <a:cs typeface="Lucida Sans Unicode"/>
            </a:endParaRPr>
          </a:p>
        </p:txBody>
      </p:sp>
      <p:pic>
        <p:nvPicPr>
          <p:cNvPr id="18" name="object 18"/>
          <p:cNvPicPr/>
          <p:nvPr/>
        </p:nvPicPr>
        <p:blipFill>
          <a:blip r:embed="rId8" cstate="print"/>
          <a:stretch>
            <a:fillRect/>
          </a:stretch>
        </p:blipFill>
        <p:spPr>
          <a:xfrm>
            <a:off x="7892627" y="2567718"/>
            <a:ext cx="898903" cy="898903"/>
          </a:xfrm>
          <a:prstGeom prst="rect">
            <a:avLst/>
          </a:prstGeom>
        </p:spPr>
      </p:pic>
      <p:sp>
        <p:nvSpPr>
          <p:cNvPr id="19" name="object 19"/>
          <p:cNvSpPr txBox="1"/>
          <p:nvPr/>
        </p:nvSpPr>
        <p:spPr>
          <a:xfrm>
            <a:off x="8087047" y="2669916"/>
            <a:ext cx="509905" cy="654050"/>
          </a:xfrm>
          <a:prstGeom prst="rect">
            <a:avLst/>
          </a:prstGeom>
        </p:spPr>
        <p:txBody>
          <a:bodyPr vert="horz" wrap="square" lIns="0" tIns="15240" rIns="0" bIns="0" rtlCol="0">
            <a:spAutoFit/>
          </a:bodyPr>
          <a:lstStyle/>
          <a:p>
            <a:pPr marL="12700">
              <a:lnSpc>
                <a:spcPct val="100000"/>
              </a:lnSpc>
              <a:spcBef>
                <a:spcPts val="120"/>
              </a:spcBef>
            </a:pPr>
            <a:r>
              <a:rPr sz="4100" spc="555" dirty="0">
                <a:latin typeface="Lucida Sans Unicode"/>
                <a:cs typeface="Lucida Sans Unicode"/>
              </a:rPr>
              <a:t>⊕</a:t>
            </a:r>
            <a:endParaRPr sz="4100" dirty="0">
              <a:latin typeface="Lucida Sans Unicode"/>
              <a:cs typeface="Lucida Sans Unicode"/>
            </a:endParaRPr>
          </a:p>
        </p:txBody>
      </p:sp>
      <p:pic>
        <p:nvPicPr>
          <p:cNvPr id="20" name="object 20"/>
          <p:cNvPicPr/>
          <p:nvPr/>
        </p:nvPicPr>
        <p:blipFill>
          <a:blip r:embed="rId9" cstate="print"/>
          <a:stretch>
            <a:fillRect/>
          </a:stretch>
        </p:blipFill>
        <p:spPr>
          <a:xfrm>
            <a:off x="10395866" y="3966090"/>
            <a:ext cx="1937119" cy="1141326"/>
          </a:xfrm>
          <a:prstGeom prst="rect">
            <a:avLst/>
          </a:prstGeom>
        </p:spPr>
      </p:pic>
      <p:sp>
        <p:nvSpPr>
          <p:cNvPr id="21" name="object 21"/>
          <p:cNvSpPr txBox="1"/>
          <p:nvPr/>
        </p:nvSpPr>
        <p:spPr>
          <a:xfrm>
            <a:off x="10765600" y="4000351"/>
            <a:ext cx="1198245" cy="528320"/>
          </a:xfrm>
          <a:prstGeom prst="rect">
            <a:avLst/>
          </a:prstGeom>
        </p:spPr>
        <p:txBody>
          <a:bodyPr vert="horz" wrap="square" lIns="0" tIns="12065" rIns="0" bIns="0" rtlCol="0">
            <a:spAutoFit/>
          </a:bodyPr>
          <a:lstStyle/>
          <a:p>
            <a:pPr marL="12700">
              <a:lnSpc>
                <a:spcPct val="100000"/>
              </a:lnSpc>
              <a:spcBef>
                <a:spcPts val="95"/>
              </a:spcBef>
            </a:pPr>
            <a:r>
              <a:rPr sz="3300" spc="-220" dirty="0">
                <a:latin typeface="Lucida Sans Unicode"/>
                <a:cs typeface="Lucida Sans Unicode"/>
              </a:rPr>
              <a:t>C</a:t>
            </a:r>
            <a:r>
              <a:rPr sz="3300" spc="-90" dirty="0">
                <a:latin typeface="Lucida Sans Unicode"/>
                <a:cs typeface="Lucida Sans Unicode"/>
              </a:rPr>
              <a:t>i</a:t>
            </a:r>
            <a:r>
              <a:rPr sz="3300" spc="-275" dirty="0">
                <a:latin typeface="Lucida Sans Unicode"/>
                <a:cs typeface="Lucida Sans Unicode"/>
              </a:rPr>
              <a:t>ph</a:t>
            </a:r>
            <a:r>
              <a:rPr sz="3300" spc="-150" dirty="0">
                <a:latin typeface="Lucida Sans Unicode"/>
                <a:cs typeface="Lucida Sans Unicode"/>
              </a:rPr>
              <a:t>e</a:t>
            </a:r>
            <a:r>
              <a:rPr sz="3300" spc="-335" dirty="0">
                <a:latin typeface="Lucida Sans Unicode"/>
                <a:cs typeface="Lucida Sans Unicode"/>
              </a:rPr>
              <a:t>r</a:t>
            </a:r>
            <a:endParaRPr sz="3300">
              <a:latin typeface="Lucida Sans Unicode"/>
              <a:cs typeface="Lucida Sans Unicode"/>
            </a:endParaRPr>
          </a:p>
        </p:txBody>
      </p:sp>
      <p:sp>
        <p:nvSpPr>
          <p:cNvPr id="22" name="object 22"/>
          <p:cNvSpPr txBox="1"/>
          <p:nvPr/>
        </p:nvSpPr>
        <p:spPr>
          <a:xfrm>
            <a:off x="10635226" y="4502954"/>
            <a:ext cx="1458595" cy="528320"/>
          </a:xfrm>
          <a:prstGeom prst="rect">
            <a:avLst/>
          </a:prstGeom>
        </p:spPr>
        <p:txBody>
          <a:bodyPr vert="horz" wrap="square" lIns="0" tIns="12065" rIns="0" bIns="0" rtlCol="0">
            <a:spAutoFit/>
          </a:bodyPr>
          <a:lstStyle/>
          <a:p>
            <a:pPr marL="12700">
              <a:lnSpc>
                <a:spcPct val="100000"/>
              </a:lnSpc>
              <a:spcBef>
                <a:spcPts val="95"/>
              </a:spcBef>
            </a:pPr>
            <a:r>
              <a:rPr sz="3300" spc="-215" dirty="0">
                <a:latin typeface="Lucida Sans Unicode"/>
                <a:cs typeface="Lucida Sans Unicode"/>
              </a:rPr>
              <a:t>f</a:t>
            </a:r>
            <a:r>
              <a:rPr sz="3300" spc="-315" dirty="0">
                <a:latin typeface="Lucida Sans Unicode"/>
                <a:cs typeface="Lucida Sans Unicode"/>
              </a:rPr>
              <a:t>un</a:t>
            </a:r>
            <a:r>
              <a:rPr sz="3300" spc="-140" dirty="0">
                <a:latin typeface="Lucida Sans Unicode"/>
                <a:cs typeface="Lucida Sans Unicode"/>
              </a:rPr>
              <a:t>ct</a:t>
            </a:r>
            <a:r>
              <a:rPr sz="3300" spc="-285" dirty="0">
                <a:latin typeface="Lucida Sans Unicode"/>
                <a:cs typeface="Lucida Sans Unicode"/>
              </a:rPr>
              <a:t>i</a:t>
            </a:r>
            <a:r>
              <a:rPr sz="3300" spc="-280" dirty="0">
                <a:latin typeface="Lucida Sans Unicode"/>
                <a:cs typeface="Lucida Sans Unicode"/>
              </a:rPr>
              <a:t>o</a:t>
            </a:r>
            <a:r>
              <a:rPr sz="3300" spc="-315" dirty="0">
                <a:latin typeface="Lucida Sans Unicode"/>
                <a:cs typeface="Lucida Sans Unicode"/>
              </a:rPr>
              <a:t>n</a:t>
            </a:r>
            <a:endParaRPr sz="3300">
              <a:latin typeface="Lucida Sans Unicode"/>
              <a:cs typeface="Lucida Sans Unicode"/>
            </a:endParaRPr>
          </a:p>
        </p:txBody>
      </p:sp>
      <p:grpSp>
        <p:nvGrpSpPr>
          <p:cNvPr id="23" name="object 23"/>
          <p:cNvGrpSpPr/>
          <p:nvPr/>
        </p:nvGrpSpPr>
        <p:grpSpPr>
          <a:xfrm>
            <a:off x="1714326" y="2463580"/>
            <a:ext cx="14615794" cy="3152775"/>
            <a:chOff x="1714326" y="2463580"/>
            <a:chExt cx="14615794" cy="3152775"/>
          </a:xfrm>
        </p:grpSpPr>
        <p:sp>
          <p:nvSpPr>
            <p:cNvPr id="24" name="object 24"/>
            <p:cNvSpPr/>
            <p:nvPr/>
          </p:nvSpPr>
          <p:spPr>
            <a:xfrm>
              <a:off x="1839788" y="2496600"/>
              <a:ext cx="3175" cy="501015"/>
            </a:xfrm>
            <a:custGeom>
              <a:avLst/>
              <a:gdLst/>
              <a:ahLst/>
              <a:cxnLst/>
              <a:rect l="l" t="t" r="r" b="b"/>
              <a:pathLst>
                <a:path w="3175" h="501014">
                  <a:moveTo>
                    <a:pt x="1485" y="-31412"/>
                  </a:moveTo>
                  <a:lnTo>
                    <a:pt x="1485" y="531877"/>
                  </a:lnTo>
                </a:path>
              </a:pathLst>
            </a:custGeom>
            <a:ln w="65795">
              <a:solidFill>
                <a:srgbClr val="000000"/>
              </a:solidFill>
            </a:ln>
          </p:spPr>
          <p:txBody>
            <a:bodyPr wrap="square" lIns="0" tIns="0" rIns="0" bIns="0" rtlCol="0"/>
            <a:lstStyle/>
            <a:p>
              <a:endParaRPr/>
            </a:p>
          </p:txBody>
        </p:sp>
        <p:sp>
          <p:nvSpPr>
            <p:cNvPr id="25" name="object 25"/>
            <p:cNvSpPr/>
            <p:nvPr/>
          </p:nvSpPr>
          <p:spPr>
            <a:xfrm>
              <a:off x="1714326" y="2964907"/>
              <a:ext cx="251460" cy="252095"/>
            </a:xfrm>
            <a:custGeom>
              <a:avLst/>
              <a:gdLst/>
              <a:ahLst/>
              <a:cxnLst/>
              <a:rect l="l" t="t" r="r" b="b"/>
              <a:pathLst>
                <a:path w="251460" h="252094">
                  <a:moveTo>
                    <a:pt x="0" y="0"/>
                  </a:moveTo>
                  <a:lnTo>
                    <a:pt x="124156" y="252042"/>
                  </a:lnTo>
                  <a:lnTo>
                    <a:pt x="251297" y="1491"/>
                  </a:lnTo>
                  <a:lnTo>
                    <a:pt x="0" y="0"/>
                  </a:lnTo>
                  <a:close/>
                </a:path>
              </a:pathLst>
            </a:custGeom>
            <a:solidFill>
              <a:srgbClr val="000000"/>
            </a:solidFill>
          </p:spPr>
          <p:txBody>
            <a:bodyPr wrap="square" lIns="0" tIns="0" rIns="0" bIns="0" rtlCol="0"/>
            <a:lstStyle/>
            <a:p>
              <a:endParaRPr/>
            </a:p>
          </p:txBody>
        </p:sp>
        <p:sp>
          <p:nvSpPr>
            <p:cNvPr id="26" name="object 26"/>
            <p:cNvSpPr/>
            <p:nvPr/>
          </p:nvSpPr>
          <p:spPr>
            <a:xfrm>
              <a:off x="3447135" y="3027618"/>
              <a:ext cx="206375" cy="0"/>
            </a:xfrm>
            <a:custGeom>
              <a:avLst/>
              <a:gdLst/>
              <a:ahLst/>
              <a:cxnLst/>
              <a:rect l="l" t="t" r="r" b="b"/>
              <a:pathLst>
                <a:path w="206375">
                  <a:moveTo>
                    <a:pt x="0" y="0"/>
                  </a:moveTo>
                  <a:lnTo>
                    <a:pt x="174938" y="0"/>
                  </a:lnTo>
                  <a:lnTo>
                    <a:pt x="206350" y="0"/>
                  </a:lnTo>
                </a:path>
              </a:pathLst>
            </a:custGeom>
            <a:ln w="62825">
              <a:solidFill>
                <a:srgbClr val="000000"/>
              </a:solidFill>
            </a:ln>
          </p:spPr>
          <p:txBody>
            <a:bodyPr wrap="square" lIns="0" tIns="0" rIns="0" bIns="0" rtlCol="0"/>
            <a:lstStyle/>
            <a:p>
              <a:endParaRPr/>
            </a:p>
          </p:txBody>
        </p:sp>
        <p:sp>
          <p:nvSpPr>
            <p:cNvPr id="27" name="object 27"/>
            <p:cNvSpPr/>
            <p:nvPr/>
          </p:nvSpPr>
          <p:spPr>
            <a:xfrm>
              <a:off x="3622074" y="2901968"/>
              <a:ext cx="251460" cy="251460"/>
            </a:xfrm>
            <a:custGeom>
              <a:avLst/>
              <a:gdLst/>
              <a:ahLst/>
              <a:cxnLst/>
              <a:rect l="l" t="t" r="r" b="b"/>
              <a:pathLst>
                <a:path w="251460" h="251460">
                  <a:moveTo>
                    <a:pt x="0" y="0"/>
                  </a:moveTo>
                  <a:lnTo>
                    <a:pt x="0" y="251301"/>
                  </a:lnTo>
                  <a:lnTo>
                    <a:pt x="251301" y="125650"/>
                  </a:lnTo>
                  <a:lnTo>
                    <a:pt x="0" y="0"/>
                  </a:lnTo>
                  <a:close/>
                </a:path>
              </a:pathLst>
            </a:custGeom>
            <a:solidFill>
              <a:srgbClr val="000000"/>
            </a:solidFill>
          </p:spPr>
          <p:txBody>
            <a:bodyPr wrap="square" lIns="0" tIns="0" rIns="0" bIns="0" rtlCol="0"/>
            <a:lstStyle/>
            <a:p>
              <a:endParaRPr/>
            </a:p>
          </p:txBody>
        </p:sp>
        <p:sp>
          <p:nvSpPr>
            <p:cNvPr id="28" name="object 28"/>
            <p:cNvSpPr/>
            <p:nvPr/>
          </p:nvSpPr>
          <p:spPr>
            <a:xfrm>
              <a:off x="3447135" y="4560594"/>
              <a:ext cx="206375" cy="0"/>
            </a:xfrm>
            <a:custGeom>
              <a:avLst/>
              <a:gdLst/>
              <a:ahLst/>
              <a:cxnLst/>
              <a:rect l="l" t="t" r="r" b="b"/>
              <a:pathLst>
                <a:path w="206375">
                  <a:moveTo>
                    <a:pt x="0" y="0"/>
                  </a:moveTo>
                  <a:lnTo>
                    <a:pt x="174938" y="0"/>
                  </a:lnTo>
                  <a:lnTo>
                    <a:pt x="206350" y="0"/>
                  </a:lnTo>
                </a:path>
              </a:pathLst>
            </a:custGeom>
            <a:ln w="62825">
              <a:solidFill>
                <a:srgbClr val="000000"/>
              </a:solidFill>
            </a:ln>
          </p:spPr>
          <p:txBody>
            <a:bodyPr wrap="square" lIns="0" tIns="0" rIns="0" bIns="0" rtlCol="0"/>
            <a:lstStyle/>
            <a:p>
              <a:endParaRPr/>
            </a:p>
          </p:txBody>
        </p:sp>
        <p:sp>
          <p:nvSpPr>
            <p:cNvPr id="29" name="object 29"/>
            <p:cNvSpPr/>
            <p:nvPr/>
          </p:nvSpPr>
          <p:spPr>
            <a:xfrm>
              <a:off x="3622074" y="4434943"/>
              <a:ext cx="251460" cy="251460"/>
            </a:xfrm>
            <a:custGeom>
              <a:avLst/>
              <a:gdLst/>
              <a:ahLst/>
              <a:cxnLst/>
              <a:rect l="l" t="t" r="r" b="b"/>
              <a:pathLst>
                <a:path w="251460" h="251460">
                  <a:moveTo>
                    <a:pt x="0" y="0"/>
                  </a:moveTo>
                  <a:lnTo>
                    <a:pt x="0" y="251301"/>
                  </a:lnTo>
                  <a:lnTo>
                    <a:pt x="251301" y="125650"/>
                  </a:lnTo>
                  <a:lnTo>
                    <a:pt x="0" y="0"/>
                  </a:lnTo>
                  <a:close/>
                </a:path>
              </a:pathLst>
            </a:custGeom>
            <a:solidFill>
              <a:srgbClr val="000000"/>
            </a:solidFill>
          </p:spPr>
          <p:txBody>
            <a:bodyPr wrap="square" lIns="0" tIns="0" rIns="0" bIns="0" rtlCol="0"/>
            <a:lstStyle/>
            <a:p>
              <a:endParaRPr/>
            </a:p>
          </p:txBody>
        </p:sp>
        <p:sp>
          <p:nvSpPr>
            <p:cNvPr id="30" name="object 30"/>
            <p:cNvSpPr/>
            <p:nvPr/>
          </p:nvSpPr>
          <p:spPr>
            <a:xfrm>
              <a:off x="3417614" y="2995993"/>
              <a:ext cx="0" cy="1595755"/>
            </a:xfrm>
            <a:custGeom>
              <a:avLst/>
              <a:gdLst/>
              <a:ahLst/>
              <a:cxnLst/>
              <a:rect l="l" t="t" r="r" b="b"/>
              <a:pathLst>
                <a:path h="1595754">
                  <a:moveTo>
                    <a:pt x="0" y="1595439"/>
                  </a:moveTo>
                  <a:lnTo>
                    <a:pt x="0" y="0"/>
                  </a:lnTo>
                </a:path>
              </a:pathLst>
            </a:custGeom>
            <a:ln w="62825">
              <a:solidFill>
                <a:srgbClr val="000000"/>
              </a:solidFill>
            </a:ln>
          </p:spPr>
          <p:txBody>
            <a:bodyPr wrap="square" lIns="0" tIns="0" rIns="0" bIns="0" rtlCol="0"/>
            <a:lstStyle/>
            <a:p>
              <a:endParaRPr/>
            </a:p>
          </p:txBody>
        </p:sp>
        <p:sp>
          <p:nvSpPr>
            <p:cNvPr id="31" name="object 31"/>
            <p:cNvSpPr/>
            <p:nvPr/>
          </p:nvSpPr>
          <p:spPr>
            <a:xfrm>
              <a:off x="3049288" y="3838417"/>
              <a:ext cx="379095" cy="0"/>
            </a:xfrm>
            <a:custGeom>
              <a:avLst/>
              <a:gdLst/>
              <a:ahLst/>
              <a:cxnLst/>
              <a:rect l="l" t="t" r="r" b="b"/>
              <a:pathLst>
                <a:path w="379095">
                  <a:moveTo>
                    <a:pt x="0" y="0"/>
                  </a:moveTo>
                  <a:lnTo>
                    <a:pt x="378796" y="0"/>
                  </a:lnTo>
                </a:path>
              </a:pathLst>
            </a:custGeom>
            <a:ln w="62825">
              <a:solidFill>
                <a:srgbClr val="000000"/>
              </a:solidFill>
            </a:ln>
          </p:spPr>
          <p:txBody>
            <a:bodyPr wrap="square" lIns="0" tIns="0" rIns="0" bIns="0" rtlCol="0"/>
            <a:lstStyle/>
            <a:p>
              <a:endParaRPr/>
            </a:p>
          </p:txBody>
        </p:sp>
        <p:sp>
          <p:nvSpPr>
            <p:cNvPr id="32" name="object 32"/>
            <p:cNvSpPr/>
            <p:nvPr/>
          </p:nvSpPr>
          <p:spPr>
            <a:xfrm>
              <a:off x="8342078" y="3680016"/>
              <a:ext cx="0" cy="288290"/>
            </a:xfrm>
            <a:custGeom>
              <a:avLst/>
              <a:gdLst/>
              <a:ahLst/>
              <a:cxnLst/>
              <a:rect l="l" t="t" r="r" b="b"/>
              <a:pathLst>
                <a:path h="288289">
                  <a:moveTo>
                    <a:pt x="0" y="0"/>
                  </a:moveTo>
                  <a:lnTo>
                    <a:pt x="0" y="287721"/>
                  </a:lnTo>
                </a:path>
              </a:pathLst>
            </a:custGeom>
            <a:ln w="62825">
              <a:solidFill>
                <a:srgbClr val="000000"/>
              </a:solidFill>
            </a:ln>
          </p:spPr>
          <p:txBody>
            <a:bodyPr wrap="square" lIns="0" tIns="0" rIns="0" bIns="0" rtlCol="0"/>
            <a:lstStyle/>
            <a:p>
              <a:endParaRPr/>
            </a:p>
          </p:txBody>
        </p:sp>
        <p:sp>
          <p:nvSpPr>
            <p:cNvPr id="33" name="object 33"/>
            <p:cNvSpPr/>
            <p:nvPr/>
          </p:nvSpPr>
          <p:spPr>
            <a:xfrm>
              <a:off x="8216428" y="3460127"/>
              <a:ext cx="251460" cy="251460"/>
            </a:xfrm>
            <a:custGeom>
              <a:avLst/>
              <a:gdLst/>
              <a:ahLst/>
              <a:cxnLst/>
              <a:rect l="l" t="t" r="r" b="b"/>
              <a:pathLst>
                <a:path w="251459" h="251460">
                  <a:moveTo>
                    <a:pt x="125650" y="0"/>
                  </a:moveTo>
                  <a:lnTo>
                    <a:pt x="0" y="251301"/>
                  </a:lnTo>
                  <a:lnTo>
                    <a:pt x="251301" y="251301"/>
                  </a:lnTo>
                  <a:lnTo>
                    <a:pt x="125650" y="0"/>
                  </a:lnTo>
                  <a:close/>
                </a:path>
              </a:pathLst>
            </a:custGeom>
            <a:solidFill>
              <a:srgbClr val="000000"/>
            </a:solidFill>
          </p:spPr>
          <p:txBody>
            <a:bodyPr wrap="square" lIns="0" tIns="0" rIns="0" bIns="0" rtlCol="0"/>
            <a:lstStyle/>
            <a:p>
              <a:endParaRPr/>
            </a:p>
          </p:txBody>
        </p:sp>
        <p:sp>
          <p:nvSpPr>
            <p:cNvPr id="34" name="object 34"/>
            <p:cNvSpPr/>
            <p:nvPr/>
          </p:nvSpPr>
          <p:spPr>
            <a:xfrm>
              <a:off x="6632258" y="3022437"/>
              <a:ext cx="4064635" cy="2520950"/>
            </a:xfrm>
            <a:custGeom>
              <a:avLst/>
              <a:gdLst/>
              <a:ahLst/>
              <a:cxnLst/>
              <a:rect l="l" t="t" r="r" b="b"/>
              <a:pathLst>
                <a:path w="4064634" h="2520950">
                  <a:moveTo>
                    <a:pt x="0" y="1533968"/>
                  </a:moveTo>
                  <a:lnTo>
                    <a:pt x="312610" y="1533163"/>
                  </a:lnTo>
                  <a:lnTo>
                    <a:pt x="310058" y="2520454"/>
                  </a:lnTo>
                  <a:lnTo>
                    <a:pt x="2950578" y="2518291"/>
                  </a:lnTo>
                  <a:lnTo>
                    <a:pt x="3479525" y="2140"/>
                  </a:lnTo>
                  <a:lnTo>
                    <a:pt x="4033096" y="114"/>
                  </a:lnTo>
                  <a:lnTo>
                    <a:pt x="4064508" y="0"/>
                  </a:lnTo>
                </a:path>
              </a:pathLst>
            </a:custGeom>
            <a:ln w="62825">
              <a:solidFill>
                <a:srgbClr val="000000"/>
              </a:solidFill>
            </a:ln>
          </p:spPr>
          <p:txBody>
            <a:bodyPr wrap="square" lIns="0" tIns="0" rIns="0" bIns="0" rtlCol="0"/>
            <a:lstStyle/>
            <a:p>
              <a:endParaRPr/>
            </a:p>
          </p:txBody>
        </p:sp>
        <p:pic>
          <p:nvPicPr>
            <p:cNvPr id="35" name="object 35"/>
            <p:cNvPicPr/>
            <p:nvPr/>
          </p:nvPicPr>
          <p:blipFill>
            <a:blip r:embed="rId10" cstate="print"/>
            <a:stretch>
              <a:fillRect/>
            </a:stretch>
          </p:blipFill>
          <p:spPr>
            <a:xfrm>
              <a:off x="10914759" y="2567719"/>
              <a:ext cx="899329" cy="899324"/>
            </a:xfrm>
            <a:prstGeom prst="rect">
              <a:avLst/>
            </a:prstGeom>
          </p:spPr>
        </p:pic>
        <p:sp>
          <p:nvSpPr>
            <p:cNvPr id="36" name="object 36"/>
            <p:cNvSpPr/>
            <p:nvPr/>
          </p:nvSpPr>
          <p:spPr>
            <a:xfrm>
              <a:off x="10664900" y="2896902"/>
              <a:ext cx="252095" cy="251460"/>
            </a:xfrm>
            <a:custGeom>
              <a:avLst/>
              <a:gdLst/>
              <a:ahLst/>
              <a:cxnLst/>
              <a:rect l="l" t="t" r="r" b="b"/>
              <a:pathLst>
                <a:path w="252095" h="251460">
                  <a:moveTo>
                    <a:pt x="0" y="0"/>
                  </a:moveTo>
                  <a:lnTo>
                    <a:pt x="910" y="251300"/>
                  </a:lnTo>
                  <a:lnTo>
                    <a:pt x="251751" y="124730"/>
                  </a:lnTo>
                  <a:lnTo>
                    <a:pt x="0" y="0"/>
                  </a:lnTo>
                  <a:close/>
                </a:path>
              </a:pathLst>
            </a:custGeom>
            <a:solidFill>
              <a:srgbClr val="000000"/>
            </a:solidFill>
          </p:spPr>
          <p:txBody>
            <a:bodyPr wrap="square" lIns="0" tIns="0" rIns="0" bIns="0" rtlCol="0"/>
            <a:lstStyle/>
            <a:p>
              <a:endParaRPr/>
            </a:p>
          </p:txBody>
        </p:sp>
        <p:sp>
          <p:nvSpPr>
            <p:cNvPr id="37" name="object 37"/>
            <p:cNvSpPr/>
            <p:nvPr/>
          </p:nvSpPr>
          <p:spPr>
            <a:xfrm>
              <a:off x="11364418" y="3680016"/>
              <a:ext cx="0" cy="288290"/>
            </a:xfrm>
            <a:custGeom>
              <a:avLst/>
              <a:gdLst/>
              <a:ahLst/>
              <a:cxnLst/>
              <a:rect l="l" t="t" r="r" b="b"/>
              <a:pathLst>
                <a:path h="288289">
                  <a:moveTo>
                    <a:pt x="0" y="0"/>
                  </a:moveTo>
                  <a:lnTo>
                    <a:pt x="0" y="287721"/>
                  </a:lnTo>
                </a:path>
              </a:pathLst>
            </a:custGeom>
            <a:ln w="62825">
              <a:solidFill>
                <a:srgbClr val="000000"/>
              </a:solidFill>
            </a:ln>
          </p:spPr>
          <p:txBody>
            <a:bodyPr wrap="square" lIns="0" tIns="0" rIns="0" bIns="0" rtlCol="0"/>
            <a:lstStyle/>
            <a:p>
              <a:endParaRPr/>
            </a:p>
          </p:txBody>
        </p:sp>
        <p:sp>
          <p:nvSpPr>
            <p:cNvPr id="38" name="object 38"/>
            <p:cNvSpPr/>
            <p:nvPr/>
          </p:nvSpPr>
          <p:spPr>
            <a:xfrm>
              <a:off x="11238768" y="3460127"/>
              <a:ext cx="251460" cy="251460"/>
            </a:xfrm>
            <a:custGeom>
              <a:avLst/>
              <a:gdLst/>
              <a:ahLst/>
              <a:cxnLst/>
              <a:rect l="l" t="t" r="r" b="b"/>
              <a:pathLst>
                <a:path w="251459" h="251460">
                  <a:moveTo>
                    <a:pt x="125650" y="0"/>
                  </a:moveTo>
                  <a:lnTo>
                    <a:pt x="0" y="251301"/>
                  </a:lnTo>
                  <a:lnTo>
                    <a:pt x="251301" y="251301"/>
                  </a:lnTo>
                  <a:lnTo>
                    <a:pt x="125650" y="0"/>
                  </a:lnTo>
                  <a:close/>
                </a:path>
              </a:pathLst>
            </a:custGeom>
            <a:solidFill>
              <a:srgbClr val="000000"/>
            </a:solidFill>
          </p:spPr>
          <p:txBody>
            <a:bodyPr wrap="square" lIns="0" tIns="0" rIns="0" bIns="0" rtlCol="0"/>
            <a:lstStyle/>
            <a:p>
              <a:endParaRPr/>
            </a:p>
          </p:txBody>
        </p:sp>
        <p:sp>
          <p:nvSpPr>
            <p:cNvPr id="39" name="object 39"/>
            <p:cNvSpPr/>
            <p:nvPr/>
          </p:nvSpPr>
          <p:spPr>
            <a:xfrm>
              <a:off x="8791215" y="3021919"/>
              <a:ext cx="4784725" cy="2533015"/>
            </a:xfrm>
            <a:custGeom>
              <a:avLst/>
              <a:gdLst/>
              <a:ahLst/>
              <a:cxnLst/>
              <a:rect l="l" t="t" r="r" b="b"/>
              <a:pathLst>
                <a:path w="4784725" h="2533015">
                  <a:moveTo>
                    <a:pt x="0" y="0"/>
                  </a:moveTo>
                  <a:lnTo>
                    <a:pt x="787350" y="1183"/>
                  </a:lnTo>
                  <a:lnTo>
                    <a:pt x="1319221" y="2532472"/>
                  </a:lnTo>
                  <a:lnTo>
                    <a:pt x="3834909" y="2530103"/>
                  </a:lnTo>
                  <a:lnTo>
                    <a:pt x="4361636" y="2083"/>
                  </a:lnTo>
                  <a:lnTo>
                    <a:pt x="4784340" y="2533"/>
                  </a:lnTo>
                </a:path>
              </a:pathLst>
            </a:custGeom>
            <a:ln w="62825">
              <a:solidFill>
                <a:srgbClr val="000000"/>
              </a:solidFill>
            </a:ln>
          </p:spPr>
          <p:txBody>
            <a:bodyPr wrap="square" lIns="0" tIns="0" rIns="0" bIns="0" rtlCol="0"/>
            <a:lstStyle/>
            <a:p>
              <a:endParaRPr/>
            </a:p>
          </p:txBody>
        </p:sp>
        <p:pic>
          <p:nvPicPr>
            <p:cNvPr id="40" name="object 40"/>
            <p:cNvPicPr/>
            <p:nvPr/>
          </p:nvPicPr>
          <p:blipFill>
            <a:blip r:embed="rId11" cstate="print"/>
            <a:stretch>
              <a:fillRect/>
            </a:stretch>
          </p:blipFill>
          <p:spPr>
            <a:xfrm>
              <a:off x="10933865" y="5110542"/>
              <a:ext cx="251301" cy="505547"/>
            </a:xfrm>
            <a:prstGeom prst="rect">
              <a:avLst/>
            </a:prstGeom>
          </p:spPr>
        </p:pic>
        <p:pic>
          <p:nvPicPr>
            <p:cNvPr id="41" name="object 41"/>
            <p:cNvPicPr/>
            <p:nvPr/>
          </p:nvPicPr>
          <p:blipFill>
            <a:blip r:embed="rId12" cstate="print"/>
            <a:stretch>
              <a:fillRect/>
            </a:stretch>
          </p:blipFill>
          <p:spPr>
            <a:xfrm>
              <a:off x="7954842" y="5487645"/>
              <a:ext cx="128444" cy="128444"/>
            </a:xfrm>
            <a:prstGeom prst="rect">
              <a:avLst/>
            </a:prstGeom>
          </p:spPr>
        </p:pic>
        <p:sp>
          <p:nvSpPr>
            <p:cNvPr id="42" name="object 42"/>
            <p:cNvSpPr/>
            <p:nvPr/>
          </p:nvSpPr>
          <p:spPr>
            <a:xfrm>
              <a:off x="6624925" y="3018953"/>
              <a:ext cx="1054735" cy="0"/>
            </a:xfrm>
            <a:custGeom>
              <a:avLst/>
              <a:gdLst/>
              <a:ahLst/>
              <a:cxnLst/>
              <a:rect l="l" t="t" r="r" b="b"/>
              <a:pathLst>
                <a:path w="1054734">
                  <a:moveTo>
                    <a:pt x="0" y="0"/>
                  </a:moveTo>
                  <a:lnTo>
                    <a:pt x="1022714" y="0"/>
                  </a:lnTo>
                  <a:lnTo>
                    <a:pt x="1054127" y="0"/>
                  </a:lnTo>
                </a:path>
              </a:pathLst>
            </a:custGeom>
            <a:ln w="62825">
              <a:solidFill>
                <a:srgbClr val="000000"/>
              </a:solidFill>
            </a:ln>
          </p:spPr>
          <p:txBody>
            <a:bodyPr wrap="square" lIns="0" tIns="0" rIns="0" bIns="0" rtlCol="0"/>
            <a:lstStyle/>
            <a:p>
              <a:endParaRPr/>
            </a:p>
          </p:txBody>
        </p:sp>
        <p:sp>
          <p:nvSpPr>
            <p:cNvPr id="43" name="object 43"/>
            <p:cNvSpPr/>
            <p:nvPr/>
          </p:nvSpPr>
          <p:spPr>
            <a:xfrm>
              <a:off x="7647639" y="2893302"/>
              <a:ext cx="251460" cy="251460"/>
            </a:xfrm>
            <a:custGeom>
              <a:avLst/>
              <a:gdLst/>
              <a:ahLst/>
              <a:cxnLst/>
              <a:rect l="l" t="t" r="r" b="b"/>
              <a:pathLst>
                <a:path w="251459" h="251460">
                  <a:moveTo>
                    <a:pt x="0" y="0"/>
                  </a:moveTo>
                  <a:lnTo>
                    <a:pt x="0" y="251301"/>
                  </a:lnTo>
                  <a:lnTo>
                    <a:pt x="251301" y="125650"/>
                  </a:lnTo>
                  <a:lnTo>
                    <a:pt x="0" y="0"/>
                  </a:lnTo>
                  <a:close/>
                </a:path>
              </a:pathLst>
            </a:custGeom>
            <a:solidFill>
              <a:srgbClr val="000000"/>
            </a:solidFill>
          </p:spPr>
          <p:txBody>
            <a:bodyPr wrap="square" lIns="0" tIns="0" rIns="0" bIns="0" rtlCol="0"/>
            <a:lstStyle/>
            <a:p>
              <a:endParaRPr/>
            </a:p>
          </p:txBody>
        </p:sp>
        <p:sp>
          <p:nvSpPr>
            <p:cNvPr id="44" name="object 44"/>
            <p:cNvSpPr/>
            <p:nvPr/>
          </p:nvSpPr>
          <p:spPr>
            <a:xfrm>
              <a:off x="13630506" y="3027618"/>
              <a:ext cx="751205" cy="0"/>
            </a:xfrm>
            <a:custGeom>
              <a:avLst/>
              <a:gdLst/>
              <a:ahLst/>
              <a:cxnLst/>
              <a:rect l="l" t="t" r="r" b="b"/>
              <a:pathLst>
                <a:path w="751205">
                  <a:moveTo>
                    <a:pt x="0" y="0"/>
                  </a:moveTo>
                  <a:lnTo>
                    <a:pt x="750836" y="0"/>
                  </a:lnTo>
                </a:path>
              </a:pathLst>
            </a:custGeom>
            <a:ln w="62825">
              <a:solidFill>
                <a:srgbClr val="000000"/>
              </a:solidFill>
              <a:prstDash val="dash"/>
            </a:ln>
          </p:spPr>
          <p:txBody>
            <a:bodyPr wrap="square" lIns="0" tIns="0" rIns="0" bIns="0" rtlCol="0"/>
            <a:lstStyle/>
            <a:p>
              <a:endParaRPr/>
            </a:p>
          </p:txBody>
        </p:sp>
        <p:sp>
          <p:nvSpPr>
            <p:cNvPr id="45" name="object 45"/>
            <p:cNvSpPr/>
            <p:nvPr/>
          </p:nvSpPr>
          <p:spPr>
            <a:xfrm>
              <a:off x="13630506" y="5551867"/>
              <a:ext cx="751205" cy="0"/>
            </a:xfrm>
            <a:custGeom>
              <a:avLst/>
              <a:gdLst/>
              <a:ahLst/>
              <a:cxnLst/>
              <a:rect l="l" t="t" r="r" b="b"/>
              <a:pathLst>
                <a:path w="751205">
                  <a:moveTo>
                    <a:pt x="0" y="0"/>
                  </a:moveTo>
                  <a:lnTo>
                    <a:pt x="750836" y="0"/>
                  </a:lnTo>
                </a:path>
              </a:pathLst>
            </a:custGeom>
            <a:ln w="62825">
              <a:solidFill>
                <a:srgbClr val="000000"/>
              </a:solidFill>
              <a:prstDash val="dash"/>
            </a:ln>
          </p:spPr>
          <p:txBody>
            <a:bodyPr wrap="square" lIns="0" tIns="0" rIns="0" bIns="0" rtlCol="0"/>
            <a:lstStyle/>
            <a:p>
              <a:endParaRPr/>
            </a:p>
          </p:txBody>
        </p:sp>
        <p:pic>
          <p:nvPicPr>
            <p:cNvPr id="46" name="object 46"/>
            <p:cNvPicPr/>
            <p:nvPr/>
          </p:nvPicPr>
          <p:blipFill>
            <a:blip r:embed="rId13" cstate="print"/>
            <a:stretch>
              <a:fillRect/>
            </a:stretch>
          </p:blipFill>
          <p:spPr>
            <a:xfrm>
              <a:off x="14393005" y="3966091"/>
              <a:ext cx="1937113" cy="1141326"/>
            </a:xfrm>
            <a:prstGeom prst="rect">
              <a:avLst/>
            </a:prstGeom>
          </p:spPr>
        </p:pic>
      </p:grpSp>
      <p:sp>
        <p:nvSpPr>
          <p:cNvPr id="47" name="object 47"/>
          <p:cNvSpPr txBox="1"/>
          <p:nvPr/>
        </p:nvSpPr>
        <p:spPr>
          <a:xfrm>
            <a:off x="14762734" y="4000351"/>
            <a:ext cx="1198245" cy="528320"/>
          </a:xfrm>
          <a:prstGeom prst="rect">
            <a:avLst/>
          </a:prstGeom>
        </p:spPr>
        <p:txBody>
          <a:bodyPr vert="horz" wrap="square" lIns="0" tIns="12065" rIns="0" bIns="0" rtlCol="0">
            <a:spAutoFit/>
          </a:bodyPr>
          <a:lstStyle/>
          <a:p>
            <a:pPr marL="12700">
              <a:lnSpc>
                <a:spcPct val="100000"/>
              </a:lnSpc>
              <a:spcBef>
                <a:spcPts val="95"/>
              </a:spcBef>
            </a:pPr>
            <a:r>
              <a:rPr sz="3300" spc="-220" dirty="0">
                <a:latin typeface="Lucida Sans Unicode"/>
                <a:cs typeface="Lucida Sans Unicode"/>
              </a:rPr>
              <a:t>C</a:t>
            </a:r>
            <a:r>
              <a:rPr sz="3300" spc="-90" dirty="0">
                <a:latin typeface="Lucida Sans Unicode"/>
                <a:cs typeface="Lucida Sans Unicode"/>
              </a:rPr>
              <a:t>i</a:t>
            </a:r>
            <a:r>
              <a:rPr sz="3300" spc="-275" dirty="0">
                <a:latin typeface="Lucida Sans Unicode"/>
                <a:cs typeface="Lucida Sans Unicode"/>
              </a:rPr>
              <a:t>ph</a:t>
            </a:r>
            <a:r>
              <a:rPr sz="3300" spc="-150" dirty="0">
                <a:latin typeface="Lucida Sans Unicode"/>
                <a:cs typeface="Lucida Sans Unicode"/>
              </a:rPr>
              <a:t>e</a:t>
            </a:r>
            <a:r>
              <a:rPr sz="3300" spc="-335" dirty="0">
                <a:latin typeface="Lucida Sans Unicode"/>
                <a:cs typeface="Lucida Sans Unicode"/>
              </a:rPr>
              <a:t>r</a:t>
            </a:r>
            <a:endParaRPr sz="3300">
              <a:latin typeface="Lucida Sans Unicode"/>
              <a:cs typeface="Lucida Sans Unicode"/>
            </a:endParaRPr>
          </a:p>
        </p:txBody>
      </p:sp>
      <p:sp>
        <p:nvSpPr>
          <p:cNvPr id="48" name="object 48"/>
          <p:cNvSpPr txBox="1"/>
          <p:nvPr/>
        </p:nvSpPr>
        <p:spPr>
          <a:xfrm>
            <a:off x="14632362" y="4502954"/>
            <a:ext cx="1458595" cy="528320"/>
          </a:xfrm>
          <a:prstGeom prst="rect">
            <a:avLst/>
          </a:prstGeom>
        </p:spPr>
        <p:txBody>
          <a:bodyPr vert="horz" wrap="square" lIns="0" tIns="12065" rIns="0" bIns="0" rtlCol="0">
            <a:spAutoFit/>
          </a:bodyPr>
          <a:lstStyle/>
          <a:p>
            <a:pPr marL="12700">
              <a:lnSpc>
                <a:spcPct val="100000"/>
              </a:lnSpc>
              <a:spcBef>
                <a:spcPts val="95"/>
              </a:spcBef>
            </a:pPr>
            <a:r>
              <a:rPr sz="3300" spc="-215" dirty="0">
                <a:latin typeface="Lucida Sans Unicode"/>
                <a:cs typeface="Lucida Sans Unicode"/>
              </a:rPr>
              <a:t>f</a:t>
            </a:r>
            <a:r>
              <a:rPr sz="3300" spc="-315" dirty="0">
                <a:latin typeface="Lucida Sans Unicode"/>
                <a:cs typeface="Lucida Sans Unicode"/>
              </a:rPr>
              <a:t>un</a:t>
            </a:r>
            <a:r>
              <a:rPr sz="3300" spc="-140" dirty="0">
                <a:latin typeface="Lucida Sans Unicode"/>
                <a:cs typeface="Lucida Sans Unicode"/>
              </a:rPr>
              <a:t>ct</a:t>
            </a:r>
            <a:r>
              <a:rPr sz="3300" spc="-285" dirty="0">
                <a:latin typeface="Lucida Sans Unicode"/>
                <a:cs typeface="Lucida Sans Unicode"/>
              </a:rPr>
              <a:t>i</a:t>
            </a:r>
            <a:r>
              <a:rPr sz="3300" spc="-280" dirty="0">
                <a:latin typeface="Lucida Sans Unicode"/>
                <a:cs typeface="Lucida Sans Unicode"/>
              </a:rPr>
              <a:t>o</a:t>
            </a:r>
            <a:r>
              <a:rPr sz="3300" spc="-315" dirty="0">
                <a:latin typeface="Lucida Sans Unicode"/>
                <a:cs typeface="Lucida Sans Unicode"/>
              </a:rPr>
              <a:t>n</a:t>
            </a:r>
            <a:endParaRPr sz="3300">
              <a:latin typeface="Lucida Sans Unicode"/>
              <a:cs typeface="Lucida Sans Unicode"/>
            </a:endParaRPr>
          </a:p>
        </p:txBody>
      </p:sp>
      <p:pic>
        <p:nvPicPr>
          <p:cNvPr id="49" name="object 49"/>
          <p:cNvPicPr/>
          <p:nvPr/>
        </p:nvPicPr>
        <p:blipFill>
          <a:blip r:embed="rId14" cstate="print"/>
          <a:stretch>
            <a:fillRect/>
          </a:stretch>
        </p:blipFill>
        <p:spPr>
          <a:xfrm>
            <a:off x="14911900" y="2567719"/>
            <a:ext cx="899323" cy="899324"/>
          </a:xfrm>
          <a:prstGeom prst="rect">
            <a:avLst/>
          </a:prstGeom>
        </p:spPr>
      </p:pic>
      <p:sp>
        <p:nvSpPr>
          <p:cNvPr id="50" name="object 50"/>
          <p:cNvSpPr txBox="1"/>
          <p:nvPr/>
        </p:nvSpPr>
        <p:spPr>
          <a:xfrm>
            <a:off x="15106651" y="2669916"/>
            <a:ext cx="509905" cy="654050"/>
          </a:xfrm>
          <a:prstGeom prst="rect">
            <a:avLst/>
          </a:prstGeom>
        </p:spPr>
        <p:txBody>
          <a:bodyPr vert="horz" wrap="square" lIns="0" tIns="15240" rIns="0" bIns="0" rtlCol="0">
            <a:spAutoFit/>
          </a:bodyPr>
          <a:lstStyle/>
          <a:p>
            <a:pPr marL="12700">
              <a:lnSpc>
                <a:spcPct val="100000"/>
              </a:lnSpc>
              <a:spcBef>
                <a:spcPts val="120"/>
              </a:spcBef>
            </a:pPr>
            <a:r>
              <a:rPr sz="4100" spc="555" dirty="0">
                <a:latin typeface="Lucida Sans Unicode"/>
                <a:cs typeface="Lucida Sans Unicode"/>
              </a:rPr>
              <a:t>⊕</a:t>
            </a:r>
            <a:endParaRPr sz="4100">
              <a:latin typeface="Lucida Sans Unicode"/>
              <a:cs typeface="Lucida Sans Unicode"/>
            </a:endParaRPr>
          </a:p>
        </p:txBody>
      </p:sp>
      <p:grpSp>
        <p:nvGrpSpPr>
          <p:cNvPr id="51" name="object 51"/>
          <p:cNvGrpSpPr/>
          <p:nvPr/>
        </p:nvGrpSpPr>
        <p:grpSpPr>
          <a:xfrm>
            <a:off x="7893414" y="2992162"/>
            <a:ext cx="11466830" cy="2624455"/>
            <a:chOff x="7893414" y="2992162"/>
            <a:chExt cx="11466830" cy="2624455"/>
          </a:xfrm>
        </p:grpSpPr>
        <p:sp>
          <p:nvSpPr>
            <p:cNvPr id="52" name="object 52"/>
            <p:cNvSpPr/>
            <p:nvPr/>
          </p:nvSpPr>
          <p:spPr>
            <a:xfrm>
              <a:off x="15361563" y="3680015"/>
              <a:ext cx="0" cy="288290"/>
            </a:xfrm>
            <a:custGeom>
              <a:avLst/>
              <a:gdLst/>
              <a:ahLst/>
              <a:cxnLst/>
              <a:rect l="l" t="t" r="r" b="b"/>
              <a:pathLst>
                <a:path h="288289">
                  <a:moveTo>
                    <a:pt x="0" y="0"/>
                  </a:moveTo>
                  <a:lnTo>
                    <a:pt x="0" y="287721"/>
                  </a:lnTo>
                </a:path>
              </a:pathLst>
            </a:custGeom>
            <a:ln w="62825">
              <a:solidFill>
                <a:srgbClr val="000000"/>
              </a:solidFill>
            </a:ln>
          </p:spPr>
          <p:txBody>
            <a:bodyPr wrap="square" lIns="0" tIns="0" rIns="0" bIns="0" rtlCol="0"/>
            <a:lstStyle/>
            <a:p>
              <a:endParaRPr/>
            </a:p>
          </p:txBody>
        </p:sp>
        <p:sp>
          <p:nvSpPr>
            <p:cNvPr id="53" name="object 53"/>
            <p:cNvSpPr/>
            <p:nvPr/>
          </p:nvSpPr>
          <p:spPr>
            <a:xfrm>
              <a:off x="15235913" y="3460127"/>
              <a:ext cx="251460" cy="251460"/>
            </a:xfrm>
            <a:custGeom>
              <a:avLst/>
              <a:gdLst/>
              <a:ahLst/>
              <a:cxnLst/>
              <a:rect l="l" t="t" r="r" b="b"/>
              <a:pathLst>
                <a:path w="251459" h="251460">
                  <a:moveTo>
                    <a:pt x="125650" y="0"/>
                  </a:moveTo>
                  <a:lnTo>
                    <a:pt x="0" y="251301"/>
                  </a:lnTo>
                  <a:lnTo>
                    <a:pt x="251301" y="251301"/>
                  </a:lnTo>
                  <a:lnTo>
                    <a:pt x="125650" y="0"/>
                  </a:lnTo>
                  <a:close/>
                </a:path>
              </a:pathLst>
            </a:custGeom>
            <a:solidFill>
              <a:srgbClr val="000000"/>
            </a:solidFill>
          </p:spPr>
          <p:txBody>
            <a:bodyPr wrap="square" lIns="0" tIns="0" rIns="0" bIns="0" rtlCol="0"/>
            <a:lstStyle/>
            <a:p>
              <a:endParaRPr/>
            </a:p>
          </p:txBody>
        </p:sp>
        <p:sp>
          <p:nvSpPr>
            <p:cNvPr id="54" name="object 54"/>
            <p:cNvSpPr/>
            <p:nvPr/>
          </p:nvSpPr>
          <p:spPr>
            <a:xfrm>
              <a:off x="11814090" y="3023594"/>
              <a:ext cx="1756410" cy="2530475"/>
            </a:xfrm>
            <a:custGeom>
              <a:avLst/>
              <a:gdLst/>
              <a:ahLst/>
              <a:cxnLst/>
              <a:rect l="l" t="t" r="r" b="b"/>
              <a:pathLst>
                <a:path w="1756409" h="2530475">
                  <a:moveTo>
                    <a:pt x="0" y="0"/>
                  </a:moveTo>
                  <a:lnTo>
                    <a:pt x="813266" y="1306"/>
                  </a:lnTo>
                  <a:lnTo>
                    <a:pt x="1339188" y="2528825"/>
                  </a:lnTo>
                  <a:lnTo>
                    <a:pt x="1756081" y="2530392"/>
                  </a:lnTo>
                </a:path>
              </a:pathLst>
            </a:custGeom>
            <a:ln w="62825">
              <a:solidFill>
                <a:srgbClr val="000000"/>
              </a:solidFill>
            </a:ln>
          </p:spPr>
          <p:txBody>
            <a:bodyPr wrap="square" lIns="0" tIns="0" rIns="0" bIns="0" rtlCol="0"/>
            <a:lstStyle/>
            <a:p>
              <a:endParaRPr/>
            </a:p>
          </p:txBody>
        </p:sp>
        <p:pic>
          <p:nvPicPr>
            <p:cNvPr id="55" name="object 55"/>
            <p:cNvPicPr/>
            <p:nvPr/>
          </p:nvPicPr>
          <p:blipFill>
            <a:blip r:embed="rId15" cstate="print"/>
            <a:stretch>
              <a:fillRect/>
            </a:stretch>
          </p:blipFill>
          <p:spPr>
            <a:xfrm>
              <a:off x="14997928" y="5487645"/>
              <a:ext cx="128448" cy="128444"/>
            </a:xfrm>
            <a:prstGeom prst="rect">
              <a:avLst/>
            </a:prstGeom>
          </p:spPr>
        </p:pic>
        <p:sp>
          <p:nvSpPr>
            <p:cNvPr id="56" name="object 56"/>
            <p:cNvSpPr/>
            <p:nvPr/>
          </p:nvSpPr>
          <p:spPr>
            <a:xfrm>
              <a:off x="8019064" y="5330431"/>
              <a:ext cx="0" cy="224790"/>
            </a:xfrm>
            <a:custGeom>
              <a:avLst/>
              <a:gdLst/>
              <a:ahLst/>
              <a:cxnLst/>
              <a:rect l="l" t="t" r="r" b="b"/>
              <a:pathLst>
                <a:path h="224789">
                  <a:moveTo>
                    <a:pt x="0" y="0"/>
                  </a:moveTo>
                  <a:lnTo>
                    <a:pt x="0" y="224792"/>
                  </a:lnTo>
                </a:path>
              </a:pathLst>
            </a:custGeom>
            <a:ln w="62825">
              <a:solidFill>
                <a:srgbClr val="000000"/>
              </a:solidFill>
            </a:ln>
          </p:spPr>
          <p:txBody>
            <a:bodyPr wrap="square" lIns="0" tIns="0" rIns="0" bIns="0" rtlCol="0"/>
            <a:lstStyle/>
            <a:p>
              <a:endParaRPr/>
            </a:p>
          </p:txBody>
        </p:sp>
        <p:sp>
          <p:nvSpPr>
            <p:cNvPr id="57" name="object 57"/>
            <p:cNvSpPr/>
            <p:nvPr/>
          </p:nvSpPr>
          <p:spPr>
            <a:xfrm>
              <a:off x="7893414" y="5110542"/>
              <a:ext cx="251460" cy="251460"/>
            </a:xfrm>
            <a:custGeom>
              <a:avLst/>
              <a:gdLst/>
              <a:ahLst/>
              <a:cxnLst/>
              <a:rect l="l" t="t" r="r" b="b"/>
              <a:pathLst>
                <a:path w="251459" h="251460">
                  <a:moveTo>
                    <a:pt x="125650" y="0"/>
                  </a:moveTo>
                  <a:lnTo>
                    <a:pt x="0" y="251301"/>
                  </a:lnTo>
                  <a:lnTo>
                    <a:pt x="251301" y="251301"/>
                  </a:lnTo>
                  <a:lnTo>
                    <a:pt x="125650" y="0"/>
                  </a:lnTo>
                  <a:close/>
                </a:path>
              </a:pathLst>
            </a:custGeom>
            <a:solidFill>
              <a:srgbClr val="000000"/>
            </a:solidFill>
          </p:spPr>
          <p:txBody>
            <a:bodyPr wrap="square" lIns="0" tIns="0" rIns="0" bIns="0" rtlCol="0"/>
            <a:lstStyle/>
            <a:p>
              <a:endParaRPr/>
            </a:p>
          </p:txBody>
        </p:sp>
        <p:pic>
          <p:nvPicPr>
            <p:cNvPr id="58" name="object 58"/>
            <p:cNvPicPr/>
            <p:nvPr/>
          </p:nvPicPr>
          <p:blipFill>
            <a:blip r:embed="rId16" cstate="print"/>
            <a:stretch>
              <a:fillRect/>
            </a:stretch>
          </p:blipFill>
          <p:spPr>
            <a:xfrm>
              <a:off x="16916605" y="3390254"/>
              <a:ext cx="2443286" cy="1145634"/>
            </a:xfrm>
            <a:prstGeom prst="rect">
              <a:avLst/>
            </a:prstGeom>
          </p:spPr>
        </p:pic>
      </p:grpSp>
      <p:sp>
        <p:nvSpPr>
          <p:cNvPr id="59" name="object 59"/>
          <p:cNvSpPr txBox="1"/>
          <p:nvPr/>
        </p:nvSpPr>
        <p:spPr>
          <a:xfrm>
            <a:off x="17714090" y="3424516"/>
            <a:ext cx="848994" cy="528320"/>
          </a:xfrm>
          <a:prstGeom prst="rect">
            <a:avLst/>
          </a:prstGeom>
        </p:spPr>
        <p:txBody>
          <a:bodyPr vert="horz" wrap="square" lIns="0" tIns="12065" rIns="0" bIns="0" rtlCol="0">
            <a:spAutoFit/>
          </a:bodyPr>
          <a:lstStyle/>
          <a:p>
            <a:pPr marL="12700">
              <a:lnSpc>
                <a:spcPct val="100000"/>
              </a:lnSpc>
              <a:spcBef>
                <a:spcPts val="95"/>
              </a:spcBef>
            </a:pPr>
            <a:r>
              <a:rPr sz="3300" spc="-35" dirty="0">
                <a:latin typeface="Lucida Sans Unicode"/>
                <a:cs typeface="Lucida Sans Unicode"/>
              </a:rPr>
              <a:t>F</a:t>
            </a:r>
            <a:r>
              <a:rPr sz="3300" spc="-285" dirty="0">
                <a:latin typeface="Lucida Sans Unicode"/>
                <a:cs typeface="Lucida Sans Unicode"/>
              </a:rPr>
              <a:t>i</a:t>
            </a:r>
            <a:r>
              <a:rPr sz="3300" spc="-315" dirty="0">
                <a:latin typeface="Lucida Sans Unicode"/>
                <a:cs typeface="Lucida Sans Unicode"/>
              </a:rPr>
              <a:t>n</a:t>
            </a:r>
            <a:r>
              <a:rPr sz="3300" spc="-225" dirty="0">
                <a:latin typeface="Lucida Sans Unicode"/>
                <a:cs typeface="Lucida Sans Unicode"/>
              </a:rPr>
              <a:t>al</a:t>
            </a:r>
            <a:endParaRPr sz="3300">
              <a:latin typeface="Lucida Sans Unicode"/>
              <a:cs typeface="Lucida Sans Unicode"/>
            </a:endParaRPr>
          </a:p>
        </p:txBody>
      </p:sp>
      <p:sp>
        <p:nvSpPr>
          <p:cNvPr id="60" name="object 60"/>
          <p:cNvSpPr txBox="1"/>
          <p:nvPr/>
        </p:nvSpPr>
        <p:spPr>
          <a:xfrm>
            <a:off x="17066717" y="3927118"/>
            <a:ext cx="2143760" cy="528320"/>
          </a:xfrm>
          <a:prstGeom prst="rect">
            <a:avLst/>
          </a:prstGeom>
        </p:spPr>
        <p:txBody>
          <a:bodyPr vert="horz" wrap="square" lIns="0" tIns="12065" rIns="0" bIns="0" rtlCol="0">
            <a:spAutoFit/>
          </a:bodyPr>
          <a:lstStyle/>
          <a:p>
            <a:pPr marL="12700">
              <a:lnSpc>
                <a:spcPct val="100000"/>
              </a:lnSpc>
              <a:spcBef>
                <a:spcPts val="95"/>
              </a:spcBef>
            </a:pPr>
            <a:r>
              <a:rPr sz="3300" spc="-280" dirty="0">
                <a:latin typeface="Lucida Sans Unicode"/>
                <a:cs typeface="Lucida Sans Unicode"/>
              </a:rPr>
              <a:t>permutation</a:t>
            </a:r>
            <a:endParaRPr sz="3300">
              <a:latin typeface="Lucida Sans Unicode"/>
              <a:cs typeface="Lucida Sans Unicode"/>
            </a:endParaRPr>
          </a:p>
        </p:txBody>
      </p:sp>
      <p:pic>
        <p:nvPicPr>
          <p:cNvPr id="61" name="object 61"/>
          <p:cNvPicPr/>
          <p:nvPr/>
        </p:nvPicPr>
        <p:blipFill>
          <a:blip r:embed="rId17" cstate="print"/>
          <a:stretch>
            <a:fillRect/>
          </a:stretch>
        </p:blipFill>
        <p:spPr>
          <a:xfrm>
            <a:off x="463763" y="6864688"/>
            <a:ext cx="2752298" cy="691078"/>
          </a:xfrm>
          <a:prstGeom prst="rect">
            <a:avLst/>
          </a:prstGeom>
        </p:spPr>
      </p:pic>
      <p:grpSp>
        <p:nvGrpSpPr>
          <p:cNvPr id="62" name="object 62"/>
          <p:cNvGrpSpPr/>
          <p:nvPr/>
        </p:nvGrpSpPr>
        <p:grpSpPr>
          <a:xfrm>
            <a:off x="1266612" y="1803553"/>
            <a:ext cx="18373725" cy="8901430"/>
            <a:chOff x="1267095" y="1803553"/>
            <a:chExt cx="18373725" cy="8901430"/>
          </a:xfrm>
        </p:grpSpPr>
        <p:sp>
          <p:nvSpPr>
            <p:cNvPr id="63" name="object 63"/>
            <p:cNvSpPr/>
            <p:nvPr/>
          </p:nvSpPr>
          <p:spPr>
            <a:xfrm>
              <a:off x="14373603" y="4756893"/>
              <a:ext cx="3833495" cy="800735"/>
            </a:xfrm>
            <a:custGeom>
              <a:avLst/>
              <a:gdLst/>
              <a:ahLst/>
              <a:cxnLst/>
              <a:rect l="l" t="t" r="r" b="b"/>
              <a:pathLst>
                <a:path w="3833494" h="800735">
                  <a:moveTo>
                    <a:pt x="0" y="800262"/>
                  </a:moveTo>
                  <a:lnTo>
                    <a:pt x="3833400" y="800262"/>
                  </a:lnTo>
                  <a:lnTo>
                    <a:pt x="3833400" y="31412"/>
                  </a:lnTo>
                  <a:lnTo>
                    <a:pt x="3833400" y="0"/>
                  </a:lnTo>
                </a:path>
              </a:pathLst>
            </a:custGeom>
            <a:ln w="62825">
              <a:solidFill>
                <a:srgbClr val="000000"/>
              </a:solidFill>
            </a:ln>
          </p:spPr>
          <p:txBody>
            <a:bodyPr wrap="square" lIns="0" tIns="0" rIns="0" bIns="0" rtlCol="0"/>
            <a:lstStyle/>
            <a:p>
              <a:endParaRPr/>
            </a:p>
          </p:txBody>
        </p:sp>
        <p:sp>
          <p:nvSpPr>
            <p:cNvPr id="64" name="object 64"/>
            <p:cNvSpPr/>
            <p:nvPr/>
          </p:nvSpPr>
          <p:spPr>
            <a:xfrm>
              <a:off x="18081355" y="4537005"/>
              <a:ext cx="251460" cy="251460"/>
            </a:xfrm>
            <a:custGeom>
              <a:avLst/>
              <a:gdLst/>
              <a:ahLst/>
              <a:cxnLst/>
              <a:rect l="l" t="t" r="r" b="b"/>
              <a:pathLst>
                <a:path w="251459" h="251460">
                  <a:moveTo>
                    <a:pt x="125650" y="0"/>
                  </a:moveTo>
                  <a:lnTo>
                    <a:pt x="0" y="251301"/>
                  </a:lnTo>
                  <a:lnTo>
                    <a:pt x="251301" y="251301"/>
                  </a:lnTo>
                  <a:lnTo>
                    <a:pt x="125650" y="0"/>
                  </a:lnTo>
                  <a:close/>
                </a:path>
              </a:pathLst>
            </a:custGeom>
            <a:solidFill>
              <a:srgbClr val="000000"/>
            </a:solidFill>
          </p:spPr>
          <p:txBody>
            <a:bodyPr wrap="square" lIns="0" tIns="0" rIns="0" bIns="0" rtlCol="0"/>
            <a:lstStyle/>
            <a:p>
              <a:endParaRPr/>
            </a:p>
          </p:txBody>
        </p:sp>
        <p:sp>
          <p:nvSpPr>
            <p:cNvPr id="65" name="object 65"/>
            <p:cNvSpPr/>
            <p:nvPr/>
          </p:nvSpPr>
          <p:spPr>
            <a:xfrm>
              <a:off x="14372064" y="3027852"/>
              <a:ext cx="320040" cy="0"/>
            </a:xfrm>
            <a:custGeom>
              <a:avLst/>
              <a:gdLst/>
              <a:ahLst/>
              <a:cxnLst/>
              <a:rect l="l" t="t" r="r" b="b"/>
              <a:pathLst>
                <a:path w="320040">
                  <a:moveTo>
                    <a:pt x="0" y="0"/>
                  </a:moveTo>
                  <a:lnTo>
                    <a:pt x="288187" y="0"/>
                  </a:lnTo>
                  <a:lnTo>
                    <a:pt x="319599" y="0"/>
                  </a:lnTo>
                </a:path>
              </a:pathLst>
            </a:custGeom>
            <a:ln w="62825">
              <a:solidFill>
                <a:srgbClr val="000000"/>
              </a:solidFill>
            </a:ln>
          </p:spPr>
          <p:txBody>
            <a:bodyPr wrap="square" lIns="0" tIns="0" rIns="0" bIns="0" rtlCol="0"/>
            <a:lstStyle/>
            <a:p>
              <a:endParaRPr/>
            </a:p>
          </p:txBody>
        </p:sp>
        <p:sp>
          <p:nvSpPr>
            <p:cNvPr id="66" name="object 66"/>
            <p:cNvSpPr/>
            <p:nvPr/>
          </p:nvSpPr>
          <p:spPr>
            <a:xfrm>
              <a:off x="14660254" y="2902201"/>
              <a:ext cx="251460" cy="251460"/>
            </a:xfrm>
            <a:custGeom>
              <a:avLst/>
              <a:gdLst/>
              <a:ahLst/>
              <a:cxnLst/>
              <a:rect l="l" t="t" r="r" b="b"/>
              <a:pathLst>
                <a:path w="251459" h="251460">
                  <a:moveTo>
                    <a:pt x="0" y="0"/>
                  </a:moveTo>
                  <a:lnTo>
                    <a:pt x="0" y="251301"/>
                  </a:lnTo>
                  <a:lnTo>
                    <a:pt x="251301" y="125650"/>
                  </a:lnTo>
                  <a:lnTo>
                    <a:pt x="0" y="0"/>
                  </a:lnTo>
                  <a:close/>
                </a:path>
              </a:pathLst>
            </a:custGeom>
            <a:solidFill>
              <a:srgbClr val="000000"/>
            </a:solidFill>
          </p:spPr>
          <p:txBody>
            <a:bodyPr wrap="square" lIns="0" tIns="0" rIns="0" bIns="0" rtlCol="0"/>
            <a:lstStyle/>
            <a:p>
              <a:endParaRPr/>
            </a:p>
          </p:txBody>
        </p:sp>
        <p:sp>
          <p:nvSpPr>
            <p:cNvPr id="67" name="object 67"/>
            <p:cNvSpPr/>
            <p:nvPr/>
          </p:nvSpPr>
          <p:spPr>
            <a:xfrm>
              <a:off x="15062149" y="5330431"/>
              <a:ext cx="0" cy="224790"/>
            </a:xfrm>
            <a:custGeom>
              <a:avLst/>
              <a:gdLst/>
              <a:ahLst/>
              <a:cxnLst/>
              <a:rect l="l" t="t" r="r" b="b"/>
              <a:pathLst>
                <a:path h="224789">
                  <a:moveTo>
                    <a:pt x="0" y="0"/>
                  </a:moveTo>
                  <a:lnTo>
                    <a:pt x="0" y="224792"/>
                  </a:lnTo>
                </a:path>
              </a:pathLst>
            </a:custGeom>
            <a:ln w="62825">
              <a:solidFill>
                <a:srgbClr val="000000"/>
              </a:solidFill>
            </a:ln>
          </p:spPr>
          <p:txBody>
            <a:bodyPr wrap="square" lIns="0" tIns="0" rIns="0" bIns="0" rtlCol="0"/>
            <a:lstStyle/>
            <a:p>
              <a:endParaRPr/>
            </a:p>
          </p:txBody>
        </p:sp>
        <p:sp>
          <p:nvSpPr>
            <p:cNvPr id="68" name="object 68"/>
            <p:cNvSpPr/>
            <p:nvPr/>
          </p:nvSpPr>
          <p:spPr>
            <a:xfrm>
              <a:off x="14936498" y="5110543"/>
              <a:ext cx="251460" cy="251460"/>
            </a:xfrm>
            <a:custGeom>
              <a:avLst/>
              <a:gdLst/>
              <a:ahLst/>
              <a:cxnLst/>
              <a:rect l="l" t="t" r="r" b="b"/>
              <a:pathLst>
                <a:path w="251459" h="251460">
                  <a:moveTo>
                    <a:pt x="125650" y="0"/>
                  </a:moveTo>
                  <a:lnTo>
                    <a:pt x="0" y="251301"/>
                  </a:lnTo>
                  <a:lnTo>
                    <a:pt x="251301" y="251301"/>
                  </a:lnTo>
                  <a:lnTo>
                    <a:pt x="125650" y="0"/>
                  </a:lnTo>
                  <a:close/>
                </a:path>
              </a:pathLst>
            </a:custGeom>
            <a:solidFill>
              <a:srgbClr val="000000"/>
            </a:solidFill>
          </p:spPr>
          <p:txBody>
            <a:bodyPr wrap="square" lIns="0" tIns="0" rIns="0" bIns="0" rtlCol="0"/>
            <a:lstStyle/>
            <a:p>
              <a:endParaRPr/>
            </a:p>
          </p:txBody>
        </p:sp>
        <p:sp>
          <p:nvSpPr>
            <p:cNvPr id="69" name="object 69"/>
            <p:cNvSpPr/>
            <p:nvPr/>
          </p:nvSpPr>
          <p:spPr>
            <a:xfrm>
              <a:off x="15823644" y="3028708"/>
              <a:ext cx="2383790" cy="151765"/>
            </a:xfrm>
            <a:custGeom>
              <a:avLst/>
              <a:gdLst/>
              <a:ahLst/>
              <a:cxnLst/>
              <a:rect l="l" t="t" r="r" b="b"/>
              <a:pathLst>
                <a:path w="2383790" h="151764">
                  <a:moveTo>
                    <a:pt x="0" y="0"/>
                  </a:moveTo>
                  <a:lnTo>
                    <a:pt x="2383233" y="0"/>
                  </a:lnTo>
                  <a:lnTo>
                    <a:pt x="2383233" y="120100"/>
                  </a:lnTo>
                  <a:lnTo>
                    <a:pt x="2383233" y="151513"/>
                  </a:lnTo>
                </a:path>
              </a:pathLst>
            </a:custGeom>
            <a:ln w="62825">
              <a:solidFill>
                <a:srgbClr val="000000"/>
              </a:solidFill>
            </a:ln>
          </p:spPr>
          <p:txBody>
            <a:bodyPr wrap="square" lIns="0" tIns="0" rIns="0" bIns="0" rtlCol="0"/>
            <a:lstStyle/>
            <a:p>
              <a:endParaRPr/>
            </a:p>
          </p:txBody>
        </p:sp>
        <p:sp>
          <p:nvSpPr>
            <p:cNvPr id="70" name="object 70"/>
            <p:cNvSpPr/>
            <p:nvPr/>
          </p:nvSpPr>
          <p:spPr>
            <a:xfrm>
              <a:off x="18081228" y="3148809"/>
              <a:ext cx="251460" cy="251460"/>
            </a:xfrm>
            <a:custGeom>
              <a:avLst/>
              <a:gdLst/>
              <a:ahLst/>
              <a:cxnLst/>
              <a:rect l="l" t="t" r="r" b="b"/>
              <a:pathLst>
                <a:path w="251459" h="251460">
                  <a:moveTo>
                    <a:pt x="251301" y="0"/>
                  </a:moveTo>
                  <a:lnTo>
                    <a:pt x="0" y="0"/>
                  </a:lnTo>
                  <a:lnTo>
                    <a:pt x="125650" y="251301"/>
                  </a:lnTo>
                  <a:lnTo>
                    <a:pt x="251301" y="0"/>
                  </a:lnTo>
                  <a:close/>
                </a:path>
              </a:pathLst>
            </a:custGeom>
            <a:solidFill>
              <a:srgbClr val="000000"/>
            </a:solidFill>
          </p:spPr>
          <p:txBody>
            <a:bodyPr wrap="square" lIns="0" tIns="0" rIns="0" bIns="0" rtlCol="0"/>
            <a:lstStyle/>
            <a:p>
              <a:endParaRPr/>
            </a:p>
          </p:txBody>
        </p:sp>
        <p:pic>
          <p:nvPicPr>
            <p:cNvPr id="71" name="object 71"/>
            <p:cNvPicPr/>
            <p:nvPr/>
          </p:nvPicPr>
          <p:blipFill>
            <a:blip r:embed="rId18" cstate="print"/>
            <a:stretch>
              <a:fillRect/>
            </a:stretch>
          </p:blipFill>
          <p:spPr>
            <a:xfrm>
              <a:off x="16636160" y="1803553"/>
              <a:ext cx="3004170" cy="691078"/>
            </a:xfrm>
            <a:prstGeom prst="rect">
              <a:avLst/>
            </a:prstGeom>
          </p:spPr>
        </p:pic>
        <p:sp>
          <p:nvSpPr>
            <p:cNvPr id="72" name="object 72"/>
            <p:cNvSpPr/>
            <p:nvPr/>
          </p:nvSpPr>
          <p:spPr>
            <a:xfrm>
              <a:off x="18878169" y="2714655"/>
              <a:ext cx="0" cy="680720"/>
            </a:xfrm>
            <a:custGeom>
              <a:avLst/>
              <a:gdLst/>
              <a:ahLst/>
              <a:cxnLst/>
              <a:rect l="l" t="t" r="r" b="b"/>
              <a:pathLst>
                <a:path h="680720">
                  <a:moveTo>
                    <a:pt x="0" y="0"/>
                  </a:moveTo>
                  <a:lnTo>
                    <a:pt x="0" y="680185"/>
                  </a:lnTo>
                </a:path>
              </a:pathLst>
            </a:custGeom>
            <a:ln w="62825">
              <a:solidFill>
                <a:srgbClr val="000000"/>
              </a:solidFill>
            </a:ln>
          </p:spPr>
          <p:txBody>
            <a:bodyPr wrap="square" lIns="0" tIns="0" rIns="0" bIns="0" rtlCol="0"/>
            <a:lstStyle/>
            <a:p>
              <a:endParaRPr/>
            </a:p>
          </p:txBody>
        </p:sp>
        <p:sp>
          <p:nvSpPr>
            <p:cNvPr id="73" name="object 73"/>
            <p:cNvSpPr/>
            <p:nvPr/>
          </p:nvSpPr>
          <p:spPr>
            <a:xfrm>
              <a:off x="18752518" y="2494765"/>
              <a:ext cx="251460" cy="251460"/>
            </a:xfrm>
            <a:custGeom>
              <a:avLst/>
              <a:gdLst/>
              <a:ahLst/>
              <a:cxnLst/>
              <a:rect l="l" t="t" r="r" b="b"/>
              <a:pathLst>
                <a:path w="251459" h="251460">
                  <a:moveTo>
                    <a:pt x="125650" y="0"/>
                  </a:moveTo>
                  <a:lnTo>
                    <a:pt x="0" y="251301"/>
                  </a:lnTo>
                  <a:lnTo>
                    <a:pt x="251301" y="251301"/>
                  </a:lnTo>
                  <a:lnTo>
                    <a:pt x="125650" y="0"/>
                  </a:lnTo>
                  <a:close/>
                </a:path>
              </a:pathLst>
            </a:custGeom>
            <a:solidFill>
              <a:srgbClr val="000000"/>
            </a:solidFill>
          </p:spPr>
          <p:txBody>
            <a:bodyPr wrap="square" lIns="0" tIns="0" rIns="0" bIns="0" rtlCol="0"/>
            <a:lstStyle/>
            <a:p>
              <a:endParaRPr/>
            </a:p>
          </p:txBody>
        </p:sp>
        <p:pic>
          <p:nvPicPr>
            <p:cNvPr id="74" name="object 74"/>
            <p:cNvPicPr/>
            <p:nvPr/>
          </p:nvPicPr>
          <p:blipFill>
            <a:blip r:embed="rId19" cstate="print"/>
            <a:stretch>
              <a:fillRect/>
            </a:stretch>
          </p:blipFill>
          <p:spPr>
            <a:xfrm>
              <a:off x="1267095" y="8261456"/>
              <a:ext cx="1145634" cy="2443290"/>
            </a:xfrm>
            <a:prstGeom prst="rect">
              <a:avLst/>
            </a:prstGeom>
          </p:spPr>
        </p:pic>
      </p:grpSp>
      <p:sp>
        <p:nvSpPr>
          <p:cNvPr id="75" name="object 75"/>
          <p:cNvSpPr txBox="1"/>
          <p:nvPr/>
        </p:nvSpPr>
        <p:spPr>
          <a:xfrm>
            <a:off x="800733" y="6925126"/>
            <a:ext cx="2078355" cy="528320"/>
          </a:xfrm>
          <a:prstGeom prst="rect">
            <a:avLst/>
          </a:prstGeom>
        </p:spPr>
        <p:txBody>
          <a:bodyPr vert="horz" wrap="square" lIns="0" tIns="12065" rIns="0" bIns="0" rtlCol="0">
            <a:spAutoFit/>
          </a:bodyPr>
          <a:lstStyle/>
          <a:p>
            <a:pPr marL="12700">
              <a:lnSpc>
                <a:spcPct val="100000"/>
              </a:lnSpc>
              <a:spcBef>
                <a:spcPts val="95"/>
              </a:spcBef>
            </a:pPr>
            <a:r>
              <a:rPr sz="3300" spc="-250" dirty="0">
                <a:latin typeface="Lucida Sans Unicode"/>
                <a:cs typeface="Lucida Sans Unicode"/>
              </a:rPr>
              <a:t>K</a:t>
            </a:r>
            <a:r>
              <a:rPr sz="3300" spc="-135" dirty="0">
                <a:latin typeface="Lucida Sans Unicode"/>
                <a:cs typeface="Lucida Sans Unicode"/>
              </a:rPr>
              <a:t>e</a:t>
            </a:r>
            <a:r>
              <a:rPr sz="3300" spc="-125" dirty="0">
                <a:latin typeface="Lucida Sans Unicode"/>
                <a:cs typeface="Lucida Sans Unicode"/>
              </a:rPr>
              <a:t>y</a:t>
            </a:r>
            <a:r>
              <a:rPr sz="3300" spc="-370" dirty="0">
                <a:latin typeface="Lucida Sans Unicode"/>
                <a:cs typeface="Lucida Sans Unicode"/>
              </a:rPr>
              <a:t> </a:t>
            </a:r>
            <a:r>
              <a:rPr sz="3300" spc="-20" dirty="0">
                <a:latin typeface="Lucida Sans Unicode"/>
                <a:cs typeface="Lucida Sans Unicode"/>
              </a:rPr>
              <a:t>(</a:t>
            </a:r>
            <a:r>
              <a:rPr sz="3300" spc="-114" dirty="0">
                <a:latin typeface="Lucida Sans Unicode"/>
                <a:cs typeface="Lucida Sans Unicode"/>
              </a:rPr>
              <a:t>6</a:t>
            </a:r>
            <a:r>
              <a:rPr sz="3300" spc="-95" dirty="0">
                <a:latin typeface="Lucida Sans Unicode"/>
                <a:cs typeface="Lucida Sans Unicode"/>
              </a:rPr>
              <a:t>4</a:t>
            </a:r>
            <a:r>
              <a:rPr sz="3300" spc="-370" dirty="0">
                <a:latin typeface="Lucida Sans Unicode"/>
                <a:cs typeface="Lucida Sans Unicode"/>
              </a:rPr>
              <a:t> </a:t>
            </a:r>
            <a:r>
              <a:rPr sz="3300" spc="-254" dirty="0">
                <a:latin typeface="Lucida Sans Unicode"/>
                <a:cs typeface="Lucida Sans Unicode"/>
              </a:rPr>
              <a:t>b</a:t>
            </a:r>
            <a:r>
              <a:rPr sz="3300" spc="-290" dirty="0">
                <a:latin typeface="Lucida Sans Unicode"/>
                <a:cs typeface="Lucida Sans Unicode"/>
              </a:rPr>
              <a:t>i</a:t>
            </a:r>
            <a:r>
              <a:rPr sz="3300" spc="-250" dirty="0">
                <a:latin typeface="Lucida Sans Unicode"/>
                <a:cs typeface="Lucida Sans Unicode"/>
              </a:rPr>
              <a:t>t</a:t>
            </a:r>
            <a:r>
              <a:rPr sz="3300" spc="-15" dirty="0">
                <a:latin typeface="Lucida Sans Unicode"/>
                <a:cs typeface="Lucida Sans Unicode"/>
              </a:rPr>
              <a:t>)</a:t>
            </a:r>
            <a:endParaRPr sz="3300">
              <a:latin typeface="Lucida Sans Unicode"/>
              <a:cs typeface="Lucida Sans Unicode"/>
            </a:endParaRPr>
          </a:p>
        </p:txBody>
      </p:sp>
      <p:sp>
        <p:nvSpPr>
          <p:cNvPr id="78" name="object 78"/>
          <p:cNvSpPr/>
          <p:nvPr/>
        </p:nvSpPr>
        <p:spPr>
          <a:xfrm>
            <a:off x="1839726" y="7557735"/>
            <a:ext cx="3175" cy="501015"/>
          </a:xfrm>
          <a:custGeom>
            <a:avLst/>
            <a:gdLst/>
            <a:ahLst/>
            <a:cxnLst/>
            <a:rect l="l" t="t" r="r" b="b"/>
            <a:pathLst>
              <a:path w="3175" h="501015">
                <a:moveTo>
                  <a:pt x="1485" y="-31412"/>
                </a:moveTo>
                <a:lnTo>
                  <a:pt x="1485" y="531877"/>
                </a:lnTo>
              </a:path>
            </a:pathLst>
          </a:custGeom>
          <a:ln w="65795">
            <a:solidFill>
              <a:srgbClr val="000000"/>
            </a:solidFill>
          </a:ln>
        </p:spPr>
        <p:txBody>
          <a:bodyPr wrap="square" lIns="0" tIns="0" rIns="0" bIns="0" rtlCol="0"/>
          <a:lstStyle/>
          <a:p>
            <a:endParaRPr/>
          </a:p>
        </p:txBody>
      </p:sp>
      <p:grpSp>
        <p:nvGrpSpPr>
          <p:cNvPr id="79" name="object 79"/>
          <p:cNvGrpSpPr/>
          <p:nvPr/>
        </p:nvGrpSpPr>
        <p:grpSpPr>
          <a:xfrm>
            <a:off x="1714263" y="8026042"/>
            <a:ext cx="3837940" cy="865505"/>
            <a:chOff x="1714263" y="8026042"/>
            <a:chExt cx="3837940" cy="865505"/>
          </a:xfrm>
        </p:grpSpPr>
        <p:pic>
          <p:nvPicPr>
            <p:cNvPr id="80" name="object 80"/>
            <p:cNvPicPr/>
            <p:nvPr/>
          </p:nvPicPr>
          <p:blipFill>
            <a:blip r:embed="rId20" cstate="print"/>
            <a:stretch>
              <a:fillRect/>
            </a:stretch>
          </p:blipFill>
          <p:spPr>
            <a:xfrm>
              <a:off x="3412141" y="8200847"/>
              <a:ext cx="2139714" cy="690444"/>
            </a:xfrm>
            <a:prstGeom prst="rect">
              <a:avLst/>
            </a:prstGeom>
          </p:spPr>
        </p:pic>
        <p:sp>
          <p:nvSpPr>
            <p:cNvPr id="81" name="object 81"/>
            <p:cNvSpPr/>
            <p:nvPr/>
          </p:nvSpPr>
          <p:spPr>
            <a:xfrm>
              <a:off x="1714263" y="8026042"/>
              <a:ext cx="251460" cy="252095"/>
            </a:xfrm>
            <a:custGeom>
              <a:avLst/>
              <a:gdLst/>
              <a:ahLst/>
              <a:cxnLst/>
              <a:rect l="l" t="t" r="r" b="b"/>
              <a:pathLst>
                <a:path w="251460" h="252095">
                  <a:moveTo>
                    <a:pt x="0" y="0"/>
                  </a:moveTo>
                  <a:lnTo>
                    <a:pt x="124157" y="252042"/>
                  </a:lnTo>
                  <a:lnTo>
                    <a:pt x="251297" y="1492"/>
                  </a:lnTo>
                  <a:lnTo>
                    <a:pt x="0" y="0"/>
                  </a:lnTo>
                  <a:close/>
                </a:path>
              </a:pathLst>
            </a:custGeom>
            <a:solidFill>
              <a:srgbClr val="000000"/>
            </a:solidFill>
          </p:spPr>
          <p:txBody>
            <a:bodyPr wrap="square" lIns="0" tIns="0" rIns="0" bIns="0" rtlCol="0"/>
            <a:lstStyle/>
            <a:p>
              <a:endParaRPr/>
            </a:p>
          </p:txBody>
        </p:sp>
      </p:grpSp>
      <p:sp>
        <p:nvSpPr>
          <p:cNvPr id="82" name="object 82"/>
          <p:cNvSpPr txBox="1"/>
          <p:nvPr/>
        </p:nvSpPr>
        <p:spPr>
          <a:xfrm>
            <a:off x="3570247" y="8261285"/>
            <a:ext cx="1823720" cy="528320"/>
          </a:xfrm>
          <a:prstGeom prst="rect">
            <a:avLst/>
          </a:prstGeom>
        </p:spPr>
        <p:txBody>
          <a:bodyPr vert="horz" wrap="square" lIns="0" tIns="12065" rIns="0" bIns="0" rtlCol="0">
            <a:spAutoFit/>
          </a:bodyPr>
          <a:lstStyle/>
          <a:p>
            <a:pPr marL="12700">
              <a:lnSpc>
                <a:spcPct val="100000"/>
              </a:lnSpc>
              <a:spcBef>
                <a:spcPts val="95"/>
              </a:spcBef>
            </a:pPr>
            <a:r>
              <a:rPr sz="3300" spc="-35" dirty="0">
                <a:latin typeface="Lucida Sans Unicode"/>
                <a:cs typeface="Lucida Sans Unicode"/>
              </a:rPr>
              <a:t>L</a:t>
            </a:r>
            <a:r>
              <a:rPr sz="3300" spc="-370" dirty="0">
                <a:latin typeface="Lucida Sans Unicode"/>
                <a:cs typeface="Lucida Sans Unicode"/>
              </a:rPr>
              <a:t> </a:t>
            </a:r>
            <a:r>
              <a:rPr sz="3300" spc="-275" dirty="0">
                <a:latin typeface="Lucida Sans Unicode"/>
                <a:cs typeface="Lucida Sans Unicode"/>
              </a:rPr>
              <a:t>h</a:t>
            </a:r>
            <a:r>
              <a:rPr sz="3300" spc="-225" dirty="0">
                <a:latin typeface="Lucida Sans Unicode"/>
                <a:cs typeface="Lucida Sans Unicode"/>
              </a:rPr>
              <a:t>al</a:t>
            </a:r>
            <a:r>
              <a:rPr sz="3300" spc="-215" dirty="0">
                <a:latin typeface="Lucida Sans Unicode"/>
                <a:cs typeface="Lucida Sans Unicode"/>
              </a:rPr>
              <a:t>f</a:t>
            </a:r>
            <a:r>
              <a:rPr sz="3300" spc="-370" dirty="0">
                <a:latin typeface="Lucida Sans Unicode"/>
                <a:cs typeface="Lucida Sans Unicode"/>
              </a:rPr>
              <a:t> </a:t>
            </a:r>
            <a:r>
              <a:rPr sz="3300" spc="-15" dirty="0">
                <a:latin typeface="Lucida Sans Unicode"/>
                <a:cs typeface="Lucida Sans Unicode"/>
              </a:rPr>
              <a:t>(</a:t>
            </a:r>
            <a:r>
              <a:rPr sz="3300" spc="-229" dirty="0">
                <a:latin typeface="Lucida Sans Unicode"/>
                <a:cs typeface="Lucida Sans Unicode"/>
              </a:rPr>
              <a:t>2</a:t>
            </a:r>
            <a:r>
              <a:rPr sz="3300" spc="-120" dirty="0">
                <a:latin typeface="Lucida Sans Unicode"/>
                <a:cs typeface="Lucida Sans Unicode"/>
              </a:rPr>
              <a:t>8</a:t>
            </a:r>
            <a:r>
              <a:rPr sz="3300" spc="-15" dirty="0">
                <a:latin typeface="Lucida Sans Unicode"/>
                <a:cs typeface="Lucida Sans Unicode"/>
              </a:rPr>
              <a:t>)</a:t>
            </a:r>
            <a:endParaRPr sz="3300">
              <a:latin typeface="Lucida Sans Unicode"/>
              <a:cs typeface="Lucida Sans Unicode"/>
            </a:endParaRPr>
          </a:p>
        </p:txBody>
      </p:sp>
      <p:pic>
        <p:nvPicPr>
          <p:cNvPr id="83" name="object 83"/>
          <p:cNvPicPr/>
          <p:nvPr/>
        </p:nvPicPr>
        <p:blipFill>
          <a:blip r:embed="rId21" cstate="print"/>
          <a:stretch>
            <a:fillRect/>
          </a:stretch>
        </p:blipFill>
        <p:spPr>
          <a:xfrm>
            <a:off x="3412140" y="10118902"/>
            <a:ext cx="2139714" cy="690445"/>
          </a:xfrm>
          <a:prstGeom prst="rect">
            <a:avLst/>
          </a:prstGeom>
        </p:spPr>
      </p:pic>
      <p:sp>
        <p:nvSpPr>
          <p:cNvPr id="84" name="object 84"/>
          <p:cNvSpPr txBox="1"/>
          <p:nvPr/>
        </p:nvSpPr>
        <p:spPr>
          <a:xfrm>
            <a:off x="3554602" y="10179340"/>
            <a:ext cx="1854835" cy="528320"/>
          </a:xfrm>
          <a:prstGeom prst="rect">
            <a:avLst/>
          </a:prstGeom>
        </p:spPr>
        <p:txBody>
          <a:bodyPr vert="horz" wrap="square" lIns="0" tIns="12065" rIns="0" bIns="0" rtlCol="0">
            <a:spAutoFit/>
          </a:bodyPr>
          <a:lstStyle/>
          <a:p>
            <a:pPr marL="12700">
              <a:lnSpc>
                <a:spcPct val="100000"/>
              </a:lnSpc>
              <a:spcBef>
                <a:spcPts val="95"/>
              </a:spcBef>
            </a:pPr>
            <a:r>
              <a:rPr sz="3300" spc="-114" dirty="0">
                <a:latin typeface="Lucida Sans Unicode"/>
                <a:cs typeface="Lucida Sans Unicode"/>
              </a:rPr>
              <a:t>R</a:t>
            </a:r>
            <a:r>
              <a:rPr sz="3300" spc="-370" dirty="0">
                <a:latin typeface="Lucida Sans Unicode"/>
                <a:cs typeface="Lucida Sans Unicode"/>
              </a:rPr>
              <a:t> </a:t>
            </a:r>
            <a:r>
              <a:rPr sz="3300" spc="-275" dirty="0">
                <a:latin typeface="Lucida Sans Unicode"/>
                <a:cs typeface="Lucida Sans Unicode"/>
              </a:rPr>
              <a:t>h</a:t>
            </a:r>
            <a:r>
              <a:rPr sz="3300" spc="-225" dirty="0">
                <a:latin typeface="Lucida Sans Unicode"/>
                <a:cs typeface="Lucida Sans Unicode"/>
              </a:rPr>
              <a:t>al</a:t>
            </a:r>
            <a:r>
              <a:rPr sz="3300" spc="-215" dirty="0">
                <a:latin typeface="Lucida Sans Unicode"/>
                <a:cs typeface="Lucida Sans Unicode"/>
              </a:rPr>
              <a:t>f</a:t>
            </a:r>
            <a:r>
              <a:rPr sz="3300" spc="-370" dirty="0">
                <a:latin typeface="Lucida Sans Unicode"/>
                <a:cs typeface="Lucida Sans Unicode"/>
              </a:rPr>
              <a:t> </a:t>
            </a:r>
            <a:r>
              <a:rPr sz="3300" spc="-15" dirty="0">
                <a:latin typeface="Lucida Sans Unicode"/>
                <a:cs typeface="Lucida Sans Unicode"/>
              </a:rPr>
              <a:t>(</a:t>
            </a:r>
            <a:r>
              <a:rPr sz="3300" spc="-229" dirty="0">
                <a:latin typeface="Lucida Sans Unicode"/>
                <a:cs typeface="Lucida Sans Unicode"/>
              </a:rPr>
              <a:t>2</a:t>
            </a:r>
            <a:r>
              <a:rPr sz="3300" spc="-120" dirty="0">
                <a:latin typeface="Lucida Sans Unicode"/>
                <a:cs typeface="Lucida Sans Unicode"/>
              </a:rPr>
              <a:t>8</a:t>
            </a:r>
            <a:r>
              <a:rPr sz="3300" spc="-15" dirty="0">
                <a:latin typeface="Lucida Sans Unicode"/>
                <a:cs typeface="Lucida Sans Unicode"/>
              </a:rPr>
              <a:t>)</a:t>
            </a:r>
            <a:endParaRPr sz="3300">
              <a:latin typeface="Lucida Sans Unicode"/>
              <a:cs typeface="Lucida Sans Unicode"/>
            </a:endParaRPr>
          </a:p>
        </p:txBody>
      </p:sp>
      <p:pic>
        <p:nvPicPr>
          <p:cNvPr id="85" name="object 85"/>
          <p:cNvPicPr/>
          <p:nvPr/>
        </p:nvPicPr>
        <p:blipFill>
          <a:blip r:embed="rId22" cstate="print"/>
          <a:stretch>
            <a:fillRect/>
          </a:stretch>
        </p:blipFill>
        <p:spPr>
          <a:xfrm>
            <a:off x="6012595" y="8156537"/>
            <a:ext cx="1640823" cy="691078"/>
          </a:xfrm>
          <a:prstGeom prst="rect">
            <a:avLst/>
          </a:prstGeom>
        </p:spPr>
      </p:pic>
      <p:sp>
        <p:nvSpPr>
          <p:cNvPr id="86" name="object 86"/>
          <p:cNvSpPr txBox="1"/>
          <p:nvPr/>
        </p:nvSpPr>
        <p:spPr>
          <a:xfrm>
            <a:off x="6287844" y="8216975"/>
            <a:ext cx="1090295" cy="528320"/>
          </a:xfrm>
          <a:prstGeom prst="rect">
            <a:avLst/>
          </a:prstGeom>
        </p:spPr>
        <p:txBody>
          <a:bodyPr vert="horz" wrap="square" lIns="0" tIns="12065" rIns="0" bIns="0" rtlCol="0">
            <a:spAutoFit/>
          </a:bodyPr>
          <a:lstStyle/>
          <a:p>
            <a:pPr marL="12700">
              <a:lnSpc>
                <a:spcPct val="100000"/>
              </a:lnSpc>
              <a:spcBef>
                <a:spcPts val="95"/>
              </a:spcBef>
            </a:pPr>
            <a:r>
              <a:rPr sz="3300" spc="-35" dirty="0">
                <a:latin typeface="Lucida Sans Unicode"/>
                <a:cs typeface="Lucida Sans Unicode"/>
              </a:rPr>
              <a:t>L</a:t>
            </a:r>
            <a:r>
              <a:rPr sz="3300" spc="-370" dirty="0">
                <a:latin typeface="Lucida Sans Unicode"/>
                <a:cs typeface="Lucida Sans Unicode"/>
              </a:rPr>
              <a:t> </a:t>
            </a:r>
            <a:r>
              <a:rPr sz="3300" spc="-245" dirty="0">
                <a:latin typeface="Lucida Sans Unicode"/>
                <a:cs typeface="Lucida Sans Unicode"/>
              </a:rPr>
              <a:t>shi</a:t>
            </a:r>
            <a:r>
              <a:rPr sz="3300" spc="-195" dirty="0">
                <a:latin typeface="Lucida Sans Unicode"/>
                <a:cs typeface="Lucida Sans Unicode"/>
              </a:rPr>
              <a:t>f</a:t>
            </a:r>
            <a:r>
              <a:rPr sz="3300" spc="-245" dirty="0">
                <a:latin typeface="Lucida Sans Unicode"/>
                <a:cs typeface="Lucida Sans Unicode"/>
              </a:rPr>
              <a:t>t</a:t>
            </a:r>
            <a:endParaRPr sz="3300">
              <a:latin typeface="Lucida Sans Unicode"/>
              <a:cs typeface="Lucida Sans Unicode"/>
            </a:endParaRPr>
          </a:p>
        </p:txBody>
      </p:sp>
      <p:pic>
        <p:nvPicPr>
          <p:cNvPr id="87" name="object 87"/>
          <p:cNvPicPr/>
          <p:nvPr/>
        </p:nvPicPr>
        <p:blipFill>
          <a:blip r:embed="rId23" cstate="print"/>
          <a:stretch>
            <a:fillRect/>
          </a:stretch>
        </p:blipFill>
        <p:spPr>
          <a:xfrm>
            <a:off x="6012594" y="10118586"/>
            <a:ext cx="1640823" cy="691078"/>
          </a:xfrm>
          <a:prstGeom prst="rect">
            <a:avLst/>
          </a:prstGeom>
        </p:spPr>
      </p:pic>
      <p:sp>
        <p:nvSpPr>
          <p:cNvPr id="88" name="object 88"/>
          <p:cNvSpPr txBox="1"/>
          <p:nvPr/>
        </p:nvSpPr>
        <p:spPr>
          <a:xfrm>
            <a:off x="6287844" y="10179024"/>
            <a:ext cx="1090295" cy="528320"/>
          </a:xfrm>
          <a:prstGeom prst="rect">
            <a:avLst/>
          </a:prstGeom>
        </p:spPr>
        <p:txBody>
          <a:bodyPr vert="horz" wrap="square" lIns="0" tIns="12065" rIns="0" bIns="0" rtlCol="0">
            <a:spAutoFit/>
          </a:bodyPr>
          <a:lstStyle/>
          <a:p>
            <a:pPr marL="12700">
              <a:lnSpc>
                <a:spcPct val="100000"/>
              </a:lnSpc>
              <a:spcBef>
                <a:spcPts val="95"/>
              </a:spcBef>
            </a:pPr>
            <a:r>
              <a:rPr sz="3300" spc="-35" dirty="0">
                <a:latin typeface="Lucida Sans Unicode"/>
                <a:cs typeface="Lucida Sans Unicode"/>
              </a:rPr>
              <a:t>L</a:t>
            </a:r>
            <a:r>
              <a:rPr sz="3300" spc="-370" dirty="0">
                <a:latin typeface="Lucida Sans Unicode"/>
                <a:cs typeface="Lucida Sans Unicode"/>
              </a:rPr>
              <a:t> </a:t>
            </a:r>
            <a:r>
              <a:rPr sz="3300" spc="-245" dirty="0">
                <a:latin typeface="Lucida Sans Unicode"/>
                <a:cs typeface="Lucida Sans Unicode"/>
              </a:rPr>
              <a:t>shi</a:t>
            </a:r>
            <a:r>
              <a:rPr sz="3300" spc="-195" dirty="0">
                <a:latin typeface="Lucida Sans Unicode"/>
                <a:cs typeface="Lucida Sans Unicode"/>
              </a:rPr>
              <a:t>f</a:t>
            </a:r>
            <a:r>
              <a:rPr sz="3300" spc="-245" dirty="0">
                <a:latin typeface="Lucida Sans Unicode"/>
                <a:cs typeface="Lucida Sans Unicode"/>
              </a:rPr>
              <a:t>t</a:t>
            </a:r>
            <a:endParaRPr sz="3300">
              <a:latin typeface="Lucida Sans Unicode"/>
              <a:cs typeface="Lucida Sans Unicode"/>
            </a:endParaRPr>
          </a:p>
        </p:txBody>
      </p:sp>
      <p:pic>
        <p:nvPicPr>
          <p:cNvPr id="89" name="object 89"/>
          <p:cNvPicPr/>
          <p:nvPr/>
        </p:nvPicPr>
        <p:blipFill>
          <a:blip r:embed="rId24" cstate="print"/>
          <a:stretch>
            <a:fillRect/>
          </a:stretch>
        </p:blipFill>
        <p:spPr>
          <a:xfrm>
            <a:off x="6800723" y="9137563"/>
            <a:ext cx="2508883" cy="691078"/>
          </a:xfrm>
          <a:prstGeom prst="rect">
            <a:avLst/>
          </a:prstGeom>
        </p:spPr>
      </p:pic>
      <p:sp>
        <p:nvSpPr>
          <p:cNvPr id="90" name="object 90"/>
          <p:cNvSpPr txBox="1"/>
          <p:nvPr/>
        </p:nvSpPr>
        <p:spPr>
          <a:xfrm>
            <a:off x="6982737" y="9198000"/>
            <a:ext cx="2145030" cy="528320"/>
          </a:xfrm>
          <a:prstGeom prst="rect">
            <a:avLst/>
          </a:prstGeom>
        </p:spPr>
        <p:txBody>
          <a:bodyPr vert="horz" wrap="square" lIns="0" tIns="12065" rIns="0" bIns="0" rtlCol="0">
            <a:spAutoFit/>
          </a:bodyPr>
          <a:lstStyle/>
          <a:p>
            <a:pPr marL="12700">
              <a:lnSpc>
                <a:spcPct val="100000"/>
              </a:lnSpc>
              <a:spcBef>
                <a:spcPts val="95"/>
              </a:spcBef>
            </a:pPr>
            <a:r>
              <a:rPr sz="3300" spc="-5" dirty="0">
                <a:latin typeface="Lucida Sans Unicode"/>
                <a:cs typeface="Lucida Sans Unicode"/>
              </a:rPr>
              <a:t>P</a:t>
            </a:r>
            <a:r>
              <a:rPr sz="3300" spc="-150" dirty="0">
                <a:latin typeface="Lucida Sans Unicode"/>
                <a:cs typeface="Lucida Sans Unicode"/>
              </a:rPr>
              <a:t>e</a:t>
            </a:r>
            <a:r>
              <a:rPr sz="3300" spc="-335" dirty="0">
                <a:latin typeface="Lucida Sans Unicode"/>
                <a:cs typeface="Lucida Sans Unicode"/>
              </a:rPr>
              <a:t>r</a:t>
            </a:r>
            <a:r>
              <a:rPr sz="3300" spc="-440" dirty="0">
                <a:latin typeface="Lucida Sans Unicode"/>
                <a:cs typeface="Lucida Sans Unicode"/>
              </a:rPr>
              <a:t>m</a:t>
            </a:r>
            <a:r>
              <a:rPr sz="3300" spc="-315" dirty="0">
                <a:latin typeface="Lucida Sans Unicode"/>
                <a:cs typeface="Lucida Sans Unicode"/>
              </a:rPr>
              <a:t>u</a:t>
            </a:r>
            <a:r>
              <a:rPr sz="3300" spc="-280" dirty="0">
                <a:latin typeface="Lucida Sans Unicode"/>
                <a:cs typeface="Lucida Sans Unicode"/>
              </a:rPr>
              <a:t>t</a:t>
            </a:r>
            <a:r>
              <a:rPr sz="3300" spc="-204" dirty="0">
                <a:latin typeface="Lucida Sans Unicode"/>
                <a:cs typeface="Lucida Sans Unicode"/>
              </a:rPr>
              <a:t>at</a:t>
            </a:r>
            <a:r>
              <a:rPr sz="3300" spc="-285" dirty="0">
                <a:latin typeface="Lucida Sans Unicode"/>
                <a:cs typeface="Lucida Sans Unicode"/>
              </a:rPr>
              <a:t>i</a:t>
            </a:r>
            <a:r>
              <a:rPr sz="3300" spc="-280" dirty="0">
                <a:latin typeface="Lucida Sans Unicode"/>
                <a:cs typeface="Lucida Sans Unicode"/>
              </a:rPr>
              <a:t>o</a:t>
            </a:r>
            <a:r>
              <a:rPr sz="3300" spc="-315" dirty="0">
                <a:latin typeface="Lucida Sans Unicode"/>
                <a:cs typeface="Lucida Sans Unicode"/>
              </a:rPr>
              <a:t>n</a:t>
            </a:r>
            <a:endParaRPr sz="3300">
              <a:latin typeface="Lucida Sans Unicode"/>
              <a:cs typeface="Lucida Sans Unicode"/>
            </a:endParaRPr>
          </a:p>
        </p:txBody>
      </p:sp>
      <p:grpSp>
        <p:nvGrpSpPr>
          <p:cNvPr id="91" name="object 91"/>
          <p:cNvGrpSpPr/>
          <p:nvPr/>
        </p:nvGrpSpPr>
        <p:grpSpPr>
          <a:xfrm>
            <a:off x="8484951" y="5113229"/>
            <a:ext cx="2182495" cy="4052570"/>
            <a:chOff x="8484951" y="5113229"/>
            <a:chExt cx="2182495" cy="4052570"/>
          </a:xfrm>
        </p:grpSpPr>
        <p:sp>
          <p:nvSpPr>
            <p:cNvPr id="92" name="object 92"/>
            <p:cNvSpPr/>
            <p:nvPr/>
          </p:nvSpPr>
          <p:spPr>
            <a:xfrm>
              <a:off x="8610602" y="5333118"/>
              <a:ext cx="0" cy="3801110"/>
            </a:xfrm>
            <a:custGeom>
              <a:avLst/>
              <a:gdLst/>
              <a:ahLst/>
              <a:cxnLst/>
              <a:rect l="l" t="t" r="r" b="b"/>
              <a:pathLst>
                <a:path h="3801109">
                  <a:moveTo>
                    <a:pt x="0" y="0"/>
                  </a:moveTo>
                  <a:lnTo>
                    <a:pt x="0" y="3800785"/>
                  </a:lnTo>
                </a:path>
              </a:pathLst>
            </a:custGeom>
            <a:ln w="62825">
              <a:solidFill>
                <a:srgbClr val="000000"/>
              </a:solidFill>
            </a:ln>
          </p:spPr>
          <p:txBody>
            <a:bodyPr wrap="square" lIns="0" tIns="0" rIns="0" bIns="0" rtlCol="0"/>
            <a:lstStyle/>
            <a:p>
              <a:endParaRPr/>
            </a:p>
          </p:txBody>
        </p:sp>
        <p:sp>
          <p:nvSpPr>
            <p:cNvPr id="93" name="object 93"/>
            <p:cNvSpPr/>
            <p:nvPr/>
          </p:nvSpPr>
          <p:spPr>
            <a:xfrm>
              <a:off x="8484951" y="5113229"/>
              <a:ext cx="251460" cy="251460"/>
            </a:xfrm>
            <a:custGeom>
              <a:avLst/>
              <a:gdLst/>
              <a:ahLst/>
              <a:cxnLst/>
              <a:rect l="l" t="t" r="r" b="b"/>
              <a:pathLst>
                <a:path w="251459" h="251460">
                  <a:moveTo>
                    <a:pt x="125650" y="0"/>
                  </a:moveTo>
                  <a:lnTo>
                    <a:pt x="0" y="251301"/>
                  </a:lnTo>
                  <a:lnTo>
                    <a:pt x="251301" y="251301"/>
                  </a:lnTo>
                  <a:lnTo>
                    <a:pt x="125650" y="0"/>
                  </a:lnTo>
                  <a:close/>
                </a:path>
              </a:pathLst>
            </a:custGeom>
            <a:solidFill>
              <a:srgbClr val="000000"/>
            </a:solidFill>
          </p:spPr>
          <p:txBody>
            <a:bodyPr wrap="square" lIns="0" tIns="0" rIns="0" bIns="0" rtlCol="0"/>
            <a:lstStyle/>
            <a:p>
              <a:endParaRPr/>
            </a:p>
          </p:txBody>
        </p:sp>
        <p:pic>
          <p:nvPicPr>
            <p:cNvPr id="94" name="object 94"/>
            <p:cNvPicPr/>
            <p:nvPr/>
          </p:nvPicPr>
          <p:blipFill>
            <a:blip r:embed="rId25" cstate="print"/>
            <a:stretch>
              <a:fillRect/>
            </a:stretch>
          </p:blipFill>
          <p:spPr>
            <a:xfrm>
              <a:off x="9026267" y="8154099"/>
              <a:ext cx="1640821" cy="691078"/>
            </a:xfrm>
            <a:prstGeom prst="rect">
              <a:avLst/>
            </a:prstGeom>
          </p:spPr>
        </p:pic>
      </p:grpSp>
      <p:sp>
        <p:nvSpPr>
          <p:cNvPr id="95" name="object 95"/>
          <p:cNvSpPr txBox="1"/>
          <p:nvPr/>
        </p:nvSpPr>
        <p:spPr>
          <a:xfrm>
            <a:off x="9301516" y="8214537"/>
            <a:ext cx="1090295" cy="528320"/>
          </a:xfrm>
          <a:prstGeom prst="rect">
            <a:avLst/>
          </a:prstGeom>
        </p:spPr>
        <p:txBody>
          <a:bodyPr vert="horz" wrap="square" lIns="0" tIns="12065" rIns="0" bIns="0" rtlCol="0">
            <a:spAutoFit/>
          </a:bodyPr>
          <a:lstStyle/>
          <a:p>
            <a:pPr marL="12700">
              <a:lnSpc>
                <a:spcPct val="100000"/>
              </a:lnSpc>
              <a:spcBef>
                <a:spcPts val="95"/>
              </a:spcBef>
            </a:pPr>
            <a:r>
              <a:rPr sz="3300" spc="-35" dirty="0">
                <a:latin typeface="Lucida Sans Unicode"/>
                <a:cs typeface="Lucida Sans Unicode"/>
              </a:rPr>
              <a:t>L</a:t>
            </a:r>
            <a:r>
              <a:rPr sz="3300" spc="-370" dirty="0">
                <a:latin typeface="Lucida Sans Unicode"/>
                <a:cs typeface="Lucida Sans Unicode"/>
              </a:rPr>
              <a:t> </a:t>
            </a:r>
            <a:r>
              <a:rPr sz="3300" spc="-245" dirty="0">
                <a:latin typeface="Lucida Sans Unicode"/>
                <a:cs typeface="Lucida Sans Unicode"/>
              </a:rPr>
              <a:t>shi</a:t>
            </a:r>
            <a:r>
              <a:rPr sz="3300" spc="-195" dirty="0">
                <a:latin typeface="Lucida Sans Unicode"/>
                <a:cs typeface="Lucida Sans Unicode"/>
              </a:rPr>
              <a:t>f</a:t>
            </a:r>
            <a:r>
              <a:rPr sz="3300" spc="-245" dirty="0">
                <a:latin typeface="Lucida Sans Unicode"/>
                <a:cs typeface="Lucida Sans Unicode"/>
              </a:rPr>
              <a:t>t</a:t>
            </a:r>
            <a:endParaRPr sz="3300">
              <a:latin typeface="Lucida Sans Unicode"/>
              <a:cs typeface="Lucida Sans Unicode"/>
            </a:endParaRPr>
          </a:p>
        </p:txBody>
      </p:sp>
      <p:pic>
        <p:nvPicPr>
          <p:cNvPr id="96" name="object 96"/>
          <p:cNvPicPr/>
          <p:nvPr/>
        </p:nvPicPr>
        <p:blipFill>
          <a:blip r:embed="rId26" cstate="print"/>
          <a:stretch>
            <a:fillRect/>
          </a:stretch>
        </p:blipFill>
        <p:spPr>
          <a:xfrm>
            <a:off x="9026267" y="10116147"/>
            <a:ext cx="1640821" cy="691078"/>
          </a:xfrm>
          <a:prstGeom prst="rect">
            <a:avLst/>
          </a:prstGeom>
        </p:spPr>
      </p:pic>
      <p:sp>
        <p:nvSpPr>
          <p:cNvPr id="97" name="object 97"/>
          <p:cNvSpPr txBox="1"/>
          <p:nvPr/>
        </p:nvSpPr>
        <p:spPr>
          <a:xfrm>
            <a:off x="9301516" y="10176585"/>
            <a:ext cx="1090295" cy="528320"/>
          </a:xfrm>
          <a:prstGeom prst="rect">
            <a:avLst/>
          </a:prstGeom>
        </p:spPr>
        <p:txBody>
          <a:bodyPr vert="horz" wrap="square" lIns="0" tIns="12065" rIns="0" bIns="0" rtlCol="0">
            <a:spAutoFit/>
          </a:bodyPr>
          <a:lstStyle/>
          <a:p>
            <a:pPr marL="12700">
              <a:lnSpc>
                <a:spcPct val="100000"/>
              </a:lnSpc>
              <a:spcBef>
                <a:spcPts val="95"/>
              </a:spcBef>
            </a:pPr>
            <a:r>
              <a:rPr sz="3300" spc="-35" dirty="0">
                <a:latin typeface="Lucida Sans Unicode"/>
                <a:cs typeface="Lucida Sans Unicode"/>
              </a:rPr>
              <a:t>L</a:t>
            </a:r>
            <a:r>
              <a:rPr sz="3300" spc="-370" dirty="0">
                <a:latin typeface="Lucida Sans Unicode"/>
                <a:cs typeface="Lucida Sans Unicode"/>
              </a:rPr>
              <a:t> </a:t>
            </a:r>
            <a:r>
              <a:rPr sz="3300" spc="-245" dirty="0">
                <a:latin typeface="Lucida Sans Unicode"/>
                <a:cs typeface="Lucida Sans Unicode"/>
              </a:rPr>
              <a:t>shi</a:t>
            </a:r>
            <a:r>
              <a:rPr sz="3300" spc="-195" dirty="0">
                <a:latin typeface="Lucida Sans Unicode"/>
                <a:cs typeface="Lucida Sans Unicode"/>
              </a:rPr>
              <a:t>f</a:t>
            </a:r>
            <a:r>
              <a:rPr sz="3300" spc="-245" dirty="0">
                <a:latin typeface="Lucida Sans Unicode"/>
                <a:cs typeface="Lucida Sans Unicode"/>
              </a:rPr>
              <a:t>t</a:t>
            </a:r>
            <a:endParaRPr sz="3300">
              <a:latin typeface="Lucida Sans Unicode"/>
              <a:cs typeface="Lucida Sans Unicode"/>
            </a:endParaRPr>
          </a:p>
        </p:txBody>
      </p:sp>
      <p:grpSp>
        <p:nvGrpSpPr>
          <p:cNvPr id="98" name="object 98"/>
          <p:cNvGrpSpPr/>
          <p:nvPr/>
        </p:nvGrpSpPr>
        <p:grpSpPr>
          <a:xfrm>
            <a:off x="9805077" y="5115667"/>
            <a:ext cx="2508885" cy="4712970"/>
            <a:chOff x="9805077" y="5115667"/>
            <a:chExt cx="2508885" cy="4712970"/>
          </a:xfrm>
        </p:grpSpPr>
        <p:sp>
          <p:nvSpPr>
            <p:cNvPr id="99" name="object 99"/>
            <p:cNvSpPr/>
            <p:nvPr/>
          </p:nvSpPr>
          <p:spPr>
            <a:xfrm>
              <a:off x="11624274" y="5335555"/>
              <a:ext cx="0" cy="3796029"/>
            </a:xfrm>
            <a:custGeom>
              <a:avLst/>
              <a:gdLst/>
              <a:ahLst/>
              <a:cxnLst/>
              <a:rect l="l" t="t" r="r" b="b"/>
              <a:pathLst>
                <a:path h="3796029">
                  <a:moveTo>
                    <a:pt x="0" y="0"/>
                  </a:moveTo>
                  <a:lnTo>
                    <a:pt x="0" y="3795910"/>
                  </a:lnTo>
                </a:path>
              </a:pathLst>
            </a:custGeom>
            <a:ln w="62825">
              <a:solidFill>
                <a:srgbClr val="000000"/>
              </a:solidFill>
            </a:ln>
          </p:spPr>
          <p:txBody>
            <a:bodyPr wrap="square" lIns="0" tIns="0" rIns="0" bIns="0" rtlCol="0"/>
            <a:lstStyle/>
            <a:p>
              <a:endParaRPr/>
            </a:p>
          </p:txBody>
        </p:sp>
        <p:sp>
          <p:nvSpPr>
            <p:cNvPr id="100" name="object 100"/>
            <p:cNvSpPr/>
            <p:nvPr/>
          </p:nvSpPr>
          <p:spPr>
            <a:xfrm>
              <a:off x="11498623" y="5115667"/>
              <a:ext cx="251460" cy="251460"/>
            </a:xfrm>
            <a:custGeom>
              <a:avLst/>
              <a:gdLst/>
              <a:ahLst/>
              <a:cxnLst/>
              <a:rect l="l" t="t" r="r" b="b"/>
              <a:pathLst>
                <a:path w="251459" h="251460">
                  <a:moveTo>
                    <a:pt x="125650" y="0"/>
                  </a:moveTo>
                  <a:lnTo>
                    <a:pt x="0" y="251301"/>
                  </a:lnTo>
                  <a:lnTo>
                    <a:pt x="251301" y="251301"/>
                  </a:lnTo>
                  <a:lnTo>
                    <a:pt x="125650" y="0"/>
                  </a:lnTo>
                  <a:close/>
                </a:path>
              </a:pathLst>
            </a:custGeom>
            <a:solidFill>
              <a:srgbClr val="000000"/>
            </a:solidFill>
          </p:spPr>
          <p:txBody>
            <a:bodyPr wrap="square" lIns="0" tIns="0" rIns="0" bIns="0" rtlCol="0"/>
            <a:lstStyle/>
            <a:p>
              <a:endParaRPr/>
            </a:p>
          </p:txBody>
        </p:sp>
        <p:pic>
          <p:nvPicPr>
            <p:cNvPr id="101" name="object 101"/>
            <p:cNvPicPr/>
            <p:nvPr/>
          </p:nvPicPr>
          <p:blipFill>
            <a:blip r:embed="rId27" cstate="print"/>
            <a:stretch>
              <a:fillRect/>
            </a:stretch>
          </p:blipFill>
          <p:spPr>
            <a:xfrm>
              <a:off x="9805077" y="9137562"/>
              <a:ext cx="2508882" cy="691078"/>
            </a:xfrm>
            <a:prstGeom prst="rect">
              <a:avLst/>
            </a:prstGeom>
          </p:spPr>
        </p:pic>
      </p:grpSp>
      <p:sp>
        <p:nvSpPr>
          <p:cNvPr id="102" name="object 102"/>
          <p:cNvSpPr txBox="1"/>
          <p:nvPr/>
        </p:nvSpPr>
        <p:spPr>
          <a:xfrm>
            <a:off x="9987091" y="9198000"/>
            <a:ext cx="2145030" cy="528320"/>
          </a:xfrm>
          <a:prstGeom prst="rect">
            <a:avLst/>
          </a:prstGeom>
        </p:spPr>
        <p:txBody>
          <a:bodyPr vert="horz" wrap="square" lIns="0" tIns="12065" rIns="0" bIns="0" rtlCol="0">
            <a:spAutoFit/>
          </a:bodyPr>
          <a:lstStyle/>
          <a:p>
            <a:pPr marL="12700">
              <a:lnSpc>
                <a:spcPct val="100000"/>
              </a:lnSpc>
              <a:spcBef>
                <a:spcPts val="95"/>
              </a:spcBef>
            </a:pPr>
            <a:r>
              <a:rPr sz="3300" spc="-5" dirty="0">
                <a:latin typeface="Lucida Sans Unicode"/>
                <a:cs typeface="Lucida Sans Unicode"/>
              </a:rPr>
              <a:t>P</a:t>
            </a:r>
            <a:r>
              <a:rPr sz="3300" spc="-150" dirty="0">
                <a:latin typeface="Lucida Sans Unicode"/>
                <a:cs typeface="Lucida Sans Unicode"/>
              </a:rPr>
              <a:t>e</a:t>
            </a:r>
            <a:r>
              <a:rPr sz="3300" spc="-335" dirty="0">
                <a:latin typeface="Lucida Sans Unicode"/>
                <a:cs typeface="Lucida Sans Unicode"/>
              </a:rPr>
              <a:t>r</a:t>
            </a:r>
            <a:r>
              <a:rPr sz="3300" spc="-440" dirty="0">
                <a:latin typeface="Lucida Sans Unicode"/>
                <a:cs typeface="Lucida Sans Unicode"/>
              </a:rPr>
              <a:t>m</a:t>
            </a:r>
            <a:r>
              <a:rPr sz="3300" spc="-315" dirty="0">
                <a:latin typeface="Lucida Sans Unicode"/>
                <a:cs typeface="Lucida Sans Unicode"/>
              </a:rPr>
              <a:t>u</a:t>
            </a:r>
            <a:r>
              <a:rPr sz="3300" spc="-280" dirty="0">
                <a:latin typeface="Lucida Sans Unicode"/>
                <a:cs typeface="Lucida Sans Unicode"/>
              </a:rPr>
              <a:t>t</a:t>
            </a:r>
            <a:r>
              <a:rPr sz="3300" spc="-204" dirty="0">
                <a:latin typeface="Lucida Sans Unicode"/>
                <a:cs typeface="Lucida Sans Unicode"/>
              </a:rPr>
              <a:t>at</a:t>
            </a:r>
            <a:r>
              <a:rPr sz="3300" spc="-285" dirty="0">
                <a:latin typeface="Lucida Sans Unicode"/>
                <a:cs typeface="Lucida Sans Unicode"/>
              </a:rPr>
              <a:t>i</a:t>
            </a:r>
            <a:r>
              <a:rPr sz="3300" spc="-280" dirty="0">
                <a:latin typeface="Lucida Sans Unicode"/>
                <a:cs typeface="Lucida Sans Unicode"/>
              </a:rPr>
              <a:t>o</a:t>
            </a:r>
            <a:r>
              <a:rPr sz="3300" spc="-315" dirty="0">
                <a:latin typeface="Lucida Sans Unicode"/>
                <a:cs typeface="Lucida Sans Unicode"/>
              </a:rPr>
              <a:t>n</a:t>
            </a:r>
            <a:endParaRPr sz="3300">
              <a:latin typeface="Lucida Sans Unicode"/>
              <a:cs typeface="Lucida Sans Unicode"/>
            </a:endParaRPr>
          </a:p>
        </p:txBody>
      </p:sp>
      <p:grpSp>
        <p:nvGrpSpPr>
          <p:cNvPr id="103" name="object 103"/>
          <p:cNvGrpSpPr/>
          <p:nvPr/>
        </p:nvGrpSpPr>
        <p:grpSpPr>
          <a:xfrm>
            <a:off x="2367978" y="8151833"/>
            <a:ext cx="12271375" cy="2438400"/>
            <a:chOff x="2367978" y="8151833"/>
            <a:chExt cx="12271375" cy="2438400"/>
          </a:xfrm>
        </p:grpSpPr>
        <p:sp>
          <p:nvSpPr>
            <p:cNvPr id="104" name="object 104"/>
            <p:cNvSpPr/>
            <p:nvPr/>
          </p:nvSpPr>
          <p:spPr>
            <a:xfrm>
              <a:off x="2777012" y="8546071"/>
              <a:ext cx="415925" cy="0"/>
            </a:xfrm>
            <a:custGeom>
              <a:avLst/>
              <a:gdLst/>
              <a:ahLst/>
              <a:cxnLst/>
              <a:rect l="l" t="t" r="r" b="b"/>
              <a:pathLst>
                <a:path w="415925">
                  <a:moveTo>
                    <a:pt x="0" y="0"/>
                  </a:moveTo>
                  <a:lnTo>
                    <a:pt x="384463" y="0"/>
                  </a:lnTo>
                  <a:lnTo>
                    <a:pt x="415876" y="0"/>
                  </a:lnTo>
                </a:path>
              </a:pathLst>
            </a:custGeom>
            <a:ln w="62825">
              <a:solidFill>
                <a:srgbClr val="000000"/>
              </a:solidFill>
            </a:ln>
          </p:spPr>
          <p:txBody>
            <a:bodyPr wrap="square" lIns="0" tIns="0" rIns="0" bIns="0" rtlCol="0"/>
            <a:lstStyle/>
            <a:p>
              <a:endParaRPr/>
            </a:p>
          </p:txBody>
        </p:sp>
        <p:sp>
          <p:nvSpPr>
            <p:cNvPr id="105" name="object 105"/>
            <p:cNvSpPr/>
            <p:nvPr/>
          </p:nvSpPr>
          <p:spPr>
            <a:xfrm>
              <a:off x="3161476" y="8420420"/>
              <a:ext cx="251460" cy="251460"/>
            </a:xfrm>
            <a:custGeom>
              <a:avLst/>
              <a:gdLst/>
              <a:ahLst/>
              <a:cxnLst/>
              <a:rect l="l" t="t" r="r" b="b"/>
              <a:pathLst>
                <a:path w="251460" h="251459">
                  <a:moveTo>
                    <a:pt x="0" y="0"/>
                  </a:moveTo>
                  <a:lnTo>
                    <a:pt x="0" y="251301"/>
                  </a:lnTo>
                  <a:lnTo>
                    <a:pt x="251301" y="125650"/>
                  </a:lnTo>
                  <a:lnTo>
                    <a:pt x="0" y="0"/>
                  </a:lnTo>
                  <a:close/>
                </a:path>
              </a:pathLst>
            </a:custGeom>
            <a:solidFill>
              <a:srgbClr val="000000"/>
            </a:solidFill>
          </p:spPr>
          <p:txBody>
            <a:bodyPr wrap="square" lIns="0" tIns="0" rIns="0" bIns="0" rtlCol="0"/>
            <a:lstStyle/>
            <a:p>
              <a:endParaRPr/>
            </a:p>
          </p:txBody>
        </p:sp>
        <p:sp>
          <p:nvSpPr>
            <p:cNvPr id="106" name="object 106"/>
            <p:cNvSpPr/>
            <p:nvPr/>
          </p:nvSpPr>
          <p:spPr>
            <a:xfrm>
              <a:off x="2777012" y="10464126"/>
              <a:ext cx="415925" cy="0"/>
            </a:xfrm>
            <a:custGeom>
              <a:avLst/>
              <a:gdLst/>
              <a:ahLst/>
              <a:cxnLst/>
              <a:rect l="l" t="t" r="r" b="b"/>
              <a:pathLst>
                <a:path w="415925">
                  <a:moveTo>
                    <a:pt x="0" y="0"/>
                  </a:moveTo>
                  <a:lnTo>
                    <a:pt x="384463" y="0"/>
                  </a:lnTo>
                  <a:lnTo>
                    <a:pt x="415876" y="0"/>
                  </a:lnTo>
                </a:path>
              </a:pathLst>
            </a:custGeom>
            <a:ln w="62825">
              <a:solidFill>
                <a:srgbClr val="000000"/>
              </a:solidFill>
            </a:ln>
          </p:spPr>
          <p:txBody>
            <a:bodyPr wrap="square" lIns="0" tIns="0" rIns="0" bIns="0" rtlCol="0"/>
            <a:lstStyle/>
            <a:p>
              <a:endParaRPr/>
            </a:p>
          </p:txBody>
        </p:sp>
        <p:sp>
          <p:nvSpPr>
            <p:cNvPr id="107" name="object 107"/>
            <p:cNvSpPr/>
            <p:nvPr/>
          </p:nvSpPr>
          <p:spPr>
            <a:xfrm>
              <a:off x="3161476" y="10338475"/>
              <a:ext cx="251460" cy="251460"/>
            </a:xfrm>
            <a:custGeom>
              <a:avLst/>
              <a:gdLst/>
              <a:ahLst/>
              <a:cxnLst/>
              <a:rect l="l" t="t" r="r" b="b"/>
              <a:pathLst>
                <a:path w="251460" h="251459">
                  <a:moveTo>
                    <a:pt x="0" y="0"/>
                  </a:moveTo>
                  <a:lnTo>
                    <a:pt x="0" y="251301"/>
                  </a:lnTo>
                  <a:lnTo>
                    <a:pt x="251301" y="125650"/>
                  </a:lnTo>
                  <a:lnTo>
                    <a:pt x="0" y="0"/>
                  </a:lnTo>
                  <a:close/>
                </a:path>
              </a:pathLst>
            </a:custGeom>
            <a:solidFill>
              <a:srgbClr val="000000"/>
            </a:solidFill>
          </p:spPr>
          <p:txBody>
            <a:bodyPr wrap="square" lIns="0" tIns="0" rIns="0" bIns="0" rtlCol="0"/>
            <a:lstStyle/>
            <a:p>
              <a:endParaRPr/>
            </a:p>
          </p:txBody>
        </p:sp>
        <p:sp>
          <p:nvSpPr>
            <p:cNvPr id="108" name="object 108"/>
            <p:cNvSpPr/>
            <p:nvPr/>
          </p:nvSpPr>
          <p:spPr>
            <a:xfrm>
              <a:off x="2799441" y="8516513"/>
              <a:ext cx="0" cy="1975485"/>
            </a:xfrm>
            <a:custGeom>
              <a:avLst/>
              <a:gdLst/>
              <a:ahLst/>
              <a:cxnLst/>
              <a:rect l="l" t="t" r="r" b="b"/>
              <a:pathLst>
                <a:path h="1975484">
                  <a:moveTo>
                    <a:pt x="0" y="1975060"/>
                  </a:moveTo>
                  <a:lnTo>
                    <a:pt x="0" y="0"/>
                  </a:lnTo>
                </a:path>
              </a:pathLst>
            </a:custGeom>
            <a:ln w="62825">
              <a:solidFill>
                <a:srgbClr val="000000"/>
              </a:solidFill>
            </a:ln>
          </p:spPr>
          <p:txBody>
            <a:bodyPr wrap="square" lIns="0" tIns="0" rIns="0" bIns="0" rtlCol="0"/>
            <a:lstStyle/>
            <a:p>
              <a:endParaRPr/>
            </a:p>
          </p:txBody>
        </p:sp>
        <p:sp>
          <p:nvSpPr>
            <p:cNvPr id="109" name="object 109"/>
            <p:cNvSpPr/>
            <p:nvPr/>
          </p:nvSpPr>
          <p:spPr>
            <a:xfrm>
              <a:off x="2399410" y="9483102"/>
              <a:ext cx="379095" cy="0"/>
            </a:xfrm>
            <a:custGeom>
              <a:avLst/>
              <a:gdLst/>
              <a:ahLst/>
              <a:cxnLst/>
              <a:rect l="l" t="t" r="r" b="b"/>
              <a:pathLst>
                <a:path w="379094">
                  <a:moveTo>
                    <a:pt x="0" y="0"/>
                  </a:moveTo>
                  <a:lnTo>
                    <a:pt x="378796" y="0"/>
                  </a:lnTo>
                </a:path>
              </a:pathLst>
            </a:custGeom>
            <a:ln w="62825">
              <a:solidFill>
                <a:srgbClr val="000000"/>
              </a:solidFill>
            </a:ln>
          </p:spPr>
          <p:txBody>
            <a:bodyPr wrap="square" lIns="0" tIns="0" rIns="0" bIns="0" rtlCol="0"/>
            <a:lstStyle/>
            <a:p>
              <a:endParaRPr/>
            </a:p>
          </p:txBody>
        </p:sp>
        <p:sp>
          <p:nvSpPr>
            <p:cNvPr id="110" name="object 110"/>
            <p:cNvSpPr/>
            <p:nvPr/>
          </p:nvSpPr>
          <p:spPr>
            <a:xfrm>
              <a:off x="5569105" y="8546071"/>
              <a:ext cx="206375" cy="0"/>
            </a:xfrm>
            <a:custGeom>
              <a:avLst/>
              <a:gdLst/>
              <a:ahLst/>
              <a:cxnLst/>
              <a:rect l="l" t="t" r="r" b="b"/>
              <a:pathLst>
                <a:path w="206375">
                  <a:moveTo>
                    <a:pt x="0" y="0"/>
                  </a:moveTo>
                  <a:lnTo>
                    <a:pt x="174938" y="0"/>
                  </a:lnTo>
                  <a:lnTo>
                    <a:pt x="206350" y="0"/>
                  </a:lnTo>
                </a:path>
              </a:pathLst>
            </a:custGeom>
            <a:ln w="62825">
              <a:solidFill>
                <a:srgbClr val="000000"/>
              </a:solidFill>
            </a:ln>
          </p:spPr>
          <p:txBody>
            <a:bodyPr wrap="square" lIns="0" tIns="0" rIns="0" bIns="0" rtlCol="0"/>
            <a:lstStyle/>
            <a:p>
              <a:endParaRPr/>
            </a:p>
          </p:txBody>
        </p:sp>
        <p:sp>
          <p:nvSpPr>
            <p:cNvPr id="111" name="object 111"/>
            <p:cNvSpPr/>
            <p:nvPr/>
          </p:nvSpPr>
          <p:spPr>
            <a:xfrm>
              <a:off x="5744043" y="8420420"/>
              <a:ext cx="251460" cy="251460"/>
            </a:xfrm>
            <a:custGeom>
              <a:avLst/>
              <a:gdLst/>
              <a:ahLst/>
              <a:cxnLst/>
              <a:rect l="l" t="t" r="r" b="b"/>
              <a:pathLst>
                <a:path w="251460" h="251459">
                  <a:moveTo>
                    <a:pt x="0" y="0"/>
                  </a:moveTo>
                  <a:lnTo>
                    <a:pt x="0" y="251301"/>
                  </a:lnTo>
                  <a:lnTo>
                    <a:pt x="251301" y="125650"/>
                  </a:lnTo>
                  <a:lnTo>
                    <a:pt x="0" y="0"/>
                  </a:lnTo>
                  <a:close/>
                </a:path>
              </a:pathLst>
            </a:custGeom>
            <a:solidFill>
              <a:srgbClr val="000000"/>
            </a:solidFill>
          </p:spPr>
          <p:txBody>
            <a:bodyPr wrap="square" lIns="0" tIns="0" rIns="0" bIns="0" rtlCol="0"/>
            <a:lstStyle/>
            <a:p>
              <a:endParaRPr/>
            </a:p>
          </p:txBody>
        </p:sp>
        <p:sp>
          <p:nvSpPr>
            <p:cNvPr id="112" name="object 112"/>
            <p:cNvSpPr/>
            <p:nvPr/>
          </p:nvSpPr>
          <p:spPr>
            <a:xfrm>
              <a:off x="5569105" y="10464126"/>
              <a:ext cx="206375" cy="0"/>
            </a:xfrm>
            <a:custGeom>
              <a:avLst/>
              <a:gdLst/>
              <a:ahLst/>
              <a:cxnLst/>
              <a:rect l="l" t="t" r="r" b="b"/>
              <a:pathLst>
                <a:path w="206375">
                  <a:moveTo>
                    <a:pt x="0" y="0"/>
                  </a:moveTo>
                  <a:lnTo>
                    <a:pt x="174938" y="0"/>
                  </a:lnTo>
                  <a:lnTo>
                    <a:pt x="206350" y="0"/>
                  </a:lnTo>
                </a:path>
              </a:pathLst>
            </a:custGeom>
            <a:ln w="62825">
              <a:solidFill>
                <a:srgbClr val="000000"/>
              </a:solidFill>
            </a:ln>
          </p:spPr>
          <p:txBody>
            <a:bodyPr wrap="square" lIns="0" tIns="0" rIns="0" bIns="0" rtlCol="0"/>
            <a:lstStyle/>
            <a:p>
              <a:endParaRPr/>
            </a:p>
          </p:txBody>
        </p:sp>
        <p:sp>
          <p:nvSpPr>
            <p:cNvPr id="113" name="object 113"/>
            <p:cNvSpPr/>
            <p:nvPr/>
          </p:nvSpPr>
          <p:spPr>
            <a:xfrm>
              <a:off x="5744043" y="10338475"/>
              <a:ext cx="251460" cy="251460"/>
            </a:xfrm>
            <a:custGeom>
              <a:avLst/>
              <a:gdLst/>
              <a:ahLst/>
              <a:cxnLst/>
              <a:rect l="l" t="t" r="r" b="b"/>
              <a:pathLst>
                <a:path w="251460" h="251459">
                  <a:moveTo>
                    <a:pt x="0" y="0"/>
                  </a:moveTo>
                  <a:lnTo>
                    <a:pt x="0" y="251301"/>
                  </a:lnTo>
                  <a:lnTo>
                    <a:pt x="251301" y="125650"/>
                  </a:lnTo>
                  <a:lnTo>
                    <a:pt x="0" y="0"/>
                  </a:lnTo>
                  <a:close/>
                </a:path>
              </a:pathLst>
            </a:custGeom>
            <a:solidFill>
              <a:srgbClr val="000000"/>
            </a:solidFill>
          </p:spPr>
          <p:txBody>
            <a:bodyPr wrap="square" lIns="0" tIns="0" rIns="0" bIns="0" rtlCol="0"/>
            <a:lstStyle/>
            <a:p>
              <a:endParaRPr/>
            </a:p>
          </p:txBody>
        </p:sp>
        <p:sp>
          <p:nvSpPr>
            <p:cNvPr id="114" name="object 114"/>
            <p:cNvSpPr/>
            <p:nvPr/>
          </p:nvSpPr>
          <p:spPr>
            <a:xfrm>
              <a:off x="7649726" y="10464126"/>
              <a:ext cx="1144270" cy="0"/>
            </a:xfrm>
            <a:custGeom>
              <a:avLst/>
              <a:gdLst/>
              <a:ahLst/>
              <a:cxnLst/>
              <a:rect l="l" t="t" r="r" b="b"/>
              <a:pathLst>
                <a:path w="1144270">
                  <a:moveTo>
                    <a:pt x="0" y="0"/>
                  </a:moveTo>
                  <a:lnTo>
                    <a:pt x="1112463" y="0"/>
                  </a:lnTo>
                  <a:lnTo>
                    <a:pt x="1143876" y="0"/>
                  </a:lnTo>
                </a:path>
              </a:pathLst>
            </a:custGeom>
            <a:ln w="62825">
              <a:solidFill>
                <a:srgbClr val="000000"/>
              </a:solidFill>
            </a:ln>
          </p:spPr>
          <p:txBody>
            <a:bodyPr wrap="square" lIns="0" tIns="0" rIns="0" bIns="0" rtlCol="0"/>
            <a:lstStyle/>
            <a:p>
              <a:endParaRPr/>
            </a:p>
          </p:txBody>
        </p:sp>
        <p:sp>
          <p:nvSpPr>
            <p:cNvPr id="115" name="object 115"/>
            <p:cNvSpPr/>
            <p:nvPr/>
          </p:nvSpPr>
          <p:spPr>
            <a:xfrm>
              <a:off x="8762189" y="10338475"/>
              <a:ext cx="251460" cy="251460"/>
            </a:xfrm>
            <a:custGeom>
              <a:avLst/>
              <a:gdLst/>
              <a:ahLst/>
              <a:cxnLst/>
              <a:rect l="l" t="t" r="r" b="b"/>
              <a:pathLst>
                <a:path w="251459" h="251459">
                  <a:moveTo>
                    <a:pt x="0" y="0"/>
                  </a:moveTo>
                  <a:lnTo>
                    <a:pt x="0" y="251301"/>
                  </a:lnTo>
                  <a:lnTo>
                    <a:pt x="251301" y="125650"/>
                  </a:lnTo>
                  <a:lnTo>
                    <a:pt x="0" y="0"/>
                  </a:lnTo>
                  <a:close/>
                </a:path>
              </a:pathLst>
            </a:custGeom>
            <a:solidFill>
              <a:srgbClr val="000000"/>
            </a:solidFill>
          </p:spPr>
          <p:txBody>
            <a:bodyPr wrap="square" lIns="0" tIns="0" rIns="0" bIns="0" rtlCol="0"/>
            <a:lstStyle/>
            <a:p>
              <a:endParaRPr/>
            </a:p>
          </p:txBody>
        </p:sp>
        <p:sp>
          <p:nvSpPr>
            <p:cNvPr id="116" name="object 116"/>
            <p:cNvSpPr/>
            <p:nvPr/>
          </p:nvSpPr>
          <p:spPr>
            <a:xfrm>
              <a:off x="7649726" y="8502077"/>
              <a:ext cx="1144270" cy="0"/>
            </a:xfrm>
            <a:custGeom>
              <a:avLst/>
              <a:gdLst/>
              <a:ahLst/>
              <a:cxnLst/>
              <a:rect l="l" t="t" r="r" b="b"/>
              <a:pathLst>
                <a:path w="1144270">
                  <a:moveTo>
                    <a:pt x="0" y="0"/>
                  </a:moveTo>
                  <a:lnTo>
                    <a:pt x="1112463" y="0"/>
                  </a:lnTo>
                  <a:lnTo>
                    <a:pt x="1143876" y="0"/>
                  </a:lnTo>
                </a:path>
              </a:pathLst>
            </a:custGeom>
            <a:ln w="62825">
              <a:solidFill>
                <a:srgbClr val="000000"/>
              </a:solidFill>
            </a:ln>
          </p:spPr>
          <p:txBody>
            <a:bodyPr wrap="square" lIns="0" tIns="0" rIns="0" bIns="0" rtlCol="0"/>
            <a:lstStyle/>
            <a:p>
              <a:endParaRPr/>
            </a:p>
          </p:txBody>
        </p:sp>
        <p:sp>
          <p:nvSpPr>
            <p:cNvPr id="117" name="object 117"/>
            <p:cNvSpPr/>
            <p:nvPr/>
          </p:nvSpPr>
          <p:spPr>
            <a:xfrm>
              <a:off x="8762189" y="8376426"/>
              <a:ext cx="251460" cy="251460"/>
            </a:xfrm>
            <a:custGeom>
              <a:avLst/>
              <a:gdLst/>
              <a:ahLst/>
              <a:cxnLst/>
              <a:rect l="l" t="t" r="r" b="b"/>
              <a:pathLst>
                <a:path w="251459" h="251459">
                  <a:moveTo>
                    <a:pt x="0" y="0"/>
                  </a:moveTo>
                  <a:lnTo>
                    <a:pt x="0" y="251301"/>
                  </a:lnTo>
                  <a:lnTo>
                    <a:pt x="251301" y="125650"/>
                  </a:lnTo>
                  <a:lnTo>
                    <a:pt x="0" y="0"/>
                  </a:lnTo>
                  <a:close/>
                </a:path>
              </a:pathLst>
            </a:custGeom>
            <a:solidFill>
              <a:srgbClr val="000000"/>
            </a:solidFill>
          </p:spPr>
          <p:txBody>
            <a:bodyPr wrap="square" lIns="0" tIns="0" rIns="0" bIns="0" rtlCol="0"/>
            <a:lstStyle/>
            <a:p>
              <a:endParaRPr/>
            </a:p>
          </p:txBody>
        </p:sp>
        <p:sp>
          <p:nvSpPr>
            <p:cNvPr id="118" name="object 118"/>
            <p:cNvSpPr/>
            <p:nvPr/>
          </p:nvSpPr>
          <p:spPr>
            <a:xfrm>
              <a:off x="10667873" y="8502077"/>
              <a:ext cx="1274445" cy="0"/>
            </a:xfrm>
            <a:custGeom>
              <a:avLst/>
              <a:gdLst/>
              <a:ahLst/>
              <a:cxnLst/>
              <a:rect l="l" t="t" r="r" b="b"/>
              <a:pathLst>
                <a:path w="1274445">
                  <a:moveTo>
                    <a:pt x="0" y="0"/>
                  </a:moveTo>
                  <a:lnTo>
                    <a:pt x="1274015" y="0"/>
                  </a:lnTo>
                </a:path>
              </a:pathLst>
            </a:custGeom>
            <a:ln w="62825">
              <a:solidFill>
                <a:srgbClr val="000000"/>
              </a:solidFill>
            </a:ln>
          </p:spPr>
          <p:txBody>
            <a:bodyPr wrap="square" lIns="0" tIns="0" rIns="0" bIns="0" rtlCol="0"/>
            <a:lstStyle/>
            <a:p>
              <a:endParaRPr/>
            </a:p>
          </p:txBody>
        </p:sp>
        <p:sp>
          <p:nvSpPr>
            <p:cNvPr id="119" name="object 119"/>
            <p:cNvSpPr/>
            <p:nvPr/>
          </p:nvSpPr>
          <p:spPr>
            <a:xfrm>
              <a:off x="10667873" y="10464126"/>
              <a:ext cx="1274445" cy="0"/>
            </a:xfrm>
            <a:custGeom>
              <a:avLst/>
              <a:gdLst/>
              <a:ahLst/>
              <a:cxnLst/>
              <a:rect l="l" t="t" r="r" b="b"/>
              <a:pathLst>
                <a:path w="1274445">
                  <a:moveTo>
                    <a:pt x="0" y="0"/>
                  </a:moveTo>
                  <a:lnTo>
                    <a:pt x="1274015" y="0"/>
                  </a:lnTo>
                </a:path>
              </a:pathLst>
            </a:custGeom>
            <a:ln w="62825">
              <a:solidFill>
                <a:srgbClr val="000000"/>
              </a:solidFill>
            </a:ln>
          </p:spPr>
          <p:txBody>
            <a:bodyPr wrap="square" lIns="0" tIns="0" rIns="0" bIns="0" rtlCol="0"/>
            <a:lstStyle/>
            <a:p>
              <a:endParaRPr/>
            </a:p>
          </p:txBody>
        </p:sp>
        <p:pic>
          <p:nvPicPr>
            <p:cNvPr id="120" name="object 120"/>
            <p:cNvPicPr/>
            <p:nvPr/>
          </p:nvPicPr>
          <p:blipFill>
            <a:blip r:embed="rId12" cstate="print"/>
            <a:stretch>
              <a:fillRect/>
            </a:stretch>
          </p:blipFill>
          <p:spPr>
            <a:xfrm>
              <a:off x="7954842" y="8437855"/>
              <a:ext cx="128444" cy="128444"/>
            </a:xfrm>
            <a:prstGeom prst="rect">
              <a:avLst/>
            </a:prstGeom>
          </p:spPr>
        </p:pic>
        <p:pic>
          <p:nvPicPr>
            <p:cNvPr id="121" name="object 121"/>
            <p:cNvPicPr/>
            <p:nvPr/>
          </p:nvPicPr>
          <p:blipFill>
            <a:blip r:embed="rId12" cstate="print"/>
            <a:stretch>
              <a:fillRect/>
            </a:stretch>
          </p:blipFill>
          <p:spPr>
            <a:xfrm>
              <a:off x="7954842" y="10399903"/>
              <a:ext cx="128444" cy="128444"/>
            </a:xfrm>
            <a:prstGeom prst="rect">
              <a:avLst/>
            </a:prstGeom>
          </p:spPr>
        </p:pic>
        <p:sp>
          <p:nvSpPr>
            <p:cNvPr id="122" name="object 122"/>
            <p:cNvSpPr/>
            <p:nvPr/>
          </p:nvSpPr>
          <p:spPr>
            <a:xfrm>
              <a:off x="8019064" y="10053581"/>
              <a:ext cx="0" cy="433070"/>
            </a:xfrm>
            <a:custGeom>
              <a:avLst/>
              <a:gdLst/>
              <a:ahLst/>
              <a:cxnLst/>
              <a:rect l="l" t="t" r="r" b="b"/>
              <a:pathLst>
                <a:path h="433070">
                  <a:moveTo>
                    <a:pt x="0" y="0"/>
                  </a:moveTo>
                  <a:lnTo>
                    <a:pt x="0" y="432773"/>
                  </a:lnTo>
                </a:path>
              </a:pathLst>
            </a:custGeom>
            <a:ln w="62825">
              <a:solidFill>
                <a:srgbClr val="000000"/>
              </a:solidFill>
            </a:ln>
          </p:spPr>
          <p:txBody>
            <a:bodyPr wrap="square" lIns="0" tIns="0" rIns="0" bIns="0" rtlCol="0"/>
            <a:lstStyle/>
            <a:p>
              <a:endParaRPr/>
            </a:p>
          </p:txBody>
        </p:sp>
        <p:sp>
          <p:nvSpPr>
            <p:cNvPr id="123" name="object 123"/>
            <p:cNvSpPr/>
            <p:nvPr/>
          </p:nvSpPr>
          <p:spPr>
            <a:xfrm>
              <a:off x="7893414" y="9833693"/>
              <a:ext cx="251460" cy="251460"/>
            </a:xfrm>
            <a:custGeom>
              <a:avLst/>
              <a:gdLst/>
              <a:ahLst/>
              <a:cxnLst/>
              <a:rect l="l" t="t" r="r" b="b"/>
              <a:pathLst>
                <a:path w="251459" h="251459">
                  <a:moveTo>
                    <a:pt x="125650" y="0"/>
                  </a:moveTo>
                  <a:lnTo>
                    <a:pt x="0" y="251301"/>
                  </a:lnTo>
                  <a:lnTo>
                    <a:pt x="251301" y="251301"/>
                  </a:lnTo>
                  <a:lnTo>
                    <a:pt x="125650" y="0"/>
                  </a:lnTo>
                  <a:close/>
                </a:path>
              </a:pathLst>
            </a:custGeom>
            <a:solidFill>
              <a:srgbClr val="000000"/>
            </a:solidFill>
          </p:spPr>
          <p:txBody>
            <a:bodyPr wrap="square" lIns="0" tIns="0" rIns="0" bIns="0" rtlCol="0"/>
            <a:lstStyle/>
            <a:p>
              <a:endParaRPr/>
            </a:p>
          </p:txBody>
        </p:sp>
        <p:sp>
          <p:nvSpPr>
            <p:cNvPr id="124" name="object 124"/>
            <p:cNvSpPr/>
            <p:nvPr/>
          </p:nvSpPr>
          <p:spPr>
            <a:xfrm>
              <a:off x="8019064" y="8487674"/>
              <a:ext cx="0" cy="433070"/>
            </a:xfrm>
            <a:custGeom>
              <a:avLst/>
              <a:gdLst/>
              <a:ahLst/>
              <a:cxnLst/>
              <a:rect l="l" t="t" r="r" b="b"/>
              <a:pathLst>
                <a:path h="433070">
                  <a:moveTo>
                    <a:pt x="0" y="0"/>
                  </a:moveTo>
                  <a:lnTo>
                    <a:pt x="0" y="432773"/>
                  </a:lnTo>
                </a:path>
              </a:pathLst>
            </a:custGeom>
            <a:ln w="62825">
              <a:solidFill>
                <a:srgbClr val="000000"/>
              </a:solidFill>
            </a:ln>
          </p:spPr>
          <p:txBody>
            <a:bodyPr wrap="square" lIns="0" tIns="0" rIns="0" bIns="0" rtlCol="0"/>
            <a:lstStyle/>
            <a:p>
              <a:endParaRPr/>
            </a:p>
          </p:txBody>
        </p:sp>
        <p:sp>
          <p:nvSpPr>
            <p:cNvPr id="125" name="object 125"/>
            <p:cNvSpPr/>
            <p:nvPr/>
          </p:nvSpPr>
          <p:spPr>
            <a:xfrm>
              <a:off x="7893414" y="8889036"/>
              <a:ext cx="251460" cy="251460"/>
            </a:xfrm>
            <a:custGeom>
              <a:avLst/>
              <a:gdLst/>
              <a:ahLst/>
              <a:cxnLst/>
              <a:rect l="l" t="t" r="r" b="b"/>
              <a:pathLst>
                <a:path w="251459" h="251459">
                  <a:moveTo>
                    <a:pt x="251301" y="0"/>
                  </a:moveTo>
                  <a:lnTo>
                    <a:pt x="0" y="0"/>
                  </a:lnTo>
                  <a:lnTo>
                    <a:pt x="125650" y="251301"/>
                  </a:lnTo>
                  <a:lnTo>
                    <a:pt x="251301" y="0"/>
                  </a:lnTo>
                  <a:close/>
                </a:path>
              </a:pathLst>
            </a:custGeom>
            <a:solidFill>
              <a:srgbClr val="000000"/>
            </a:solidFill>
          </p:spPr>
          <p:txBody>
            <a:bodyPr wrap="square" lIns="0" tIns="0" rIns="0" bIns="0" rtlCol="0"/>
            <a:lstStyle/>
            <a:p>
              <a:endParaRPr/>
            </a:p>
          </p:txBody>
        </p:sp>
        <p:pic>
          <p:nvPicPr>
            <p:cNvPr id="126" name="object 126"/>
            <p:cNvPicPr/>
            <p:nvPr/>
          </p:nvPicPr>
          <p:blipFill>
            <a:blip r:embed="rId15" cstate="print"/>
            <a:stretch>
              <a:fillRect/>
            </a:stretch>
          </p:blipFill>
          <p:spPr>
            <a:xfrm>
              <a:off x="10963883" y="8437855"/>
              <a:ext cx="128448" cy="128444"/>
            </a:xfrm>
            <a:prstGeom prst="rect">
              <a:avLst/>
            </a:prstGeom>
          </p:spPr>
        </p:pic>
        <p:pic>
          <p:nvPicPr>
            <p:cNvPr id="127" name="object 127"/>
            <p:cNvPicPr/>
            <p:nvPr/>
          </p:nvPicPr>
          <p:blipFill>
            <a:blip r:embed="rId15" cstate="print"/>
            <a:stretch>
              <a:fillRect/>
            </a:stretch>
          </p:blipFill>
          <p:spPr>
            <a:xfrm>
              <a:off x="10963883" y="10399903"/>
              <a:ext cx="128448" cy="128444"/>
            </a:xfrm>
            <a:prstGeom prst="rect">
              <a:avLst/>
            </a:prstGeom>
          </p:spPr>
        </p:pic>
        <p:sp>
          <p:nvSpPr>
            <p:cNvPr id="128" name="object 128"/>
            <p:cNvSpPr/>
            <p:nvPr/>
          </p:nvSpPr>
          <p:spPr>
            <a:xfrm>
              <a:off x="11028103" y="10053582"/>
              <a:ext cx="0" cy="433070"/>
            </a:xfrm>
            <a:custGeom>
              <a:avLst/>
              <a:gdLst/>
              <a:ahLst/>
              <a:cxnLst/>
              <a:rect l="l" t="t" r="r" b="b"/>
              <a:pathLst>
                <a:path h="433070">
                  <a:moveTo>
                    <a:pt x="0" y="0"/>
                  </a:moveTo>
                  <a:lnTo>
                    <a:pt x="0" y="432773"/>
                  </a:lnTo>
                </a:path>
              </a:pathLst>
            </a:custGeom>
            <a:ln w="62825">
              <a:solidFill>
                <a:srgbClr val="000000"/>
              </a:solidFill>
            </a:ln>
          </p:spPr>
          <p:txBody>
            <a:bodyPr wrap="square" lIns="0" tIns="0" rIns="0" bIns="0" rtlCol="0"/>
            <a:lstStyle/>
            <a:p>
              <a:endParaRPr/>
            </a:p>
          </p:txBody>
        </p:sp>
        <p:sp>
          <p:nvSpPr>
            <p:cNvPr id="129" name="object 129"/>
            <p:cNvSpPr/>
            <p:nvPr/>
          </p:nvSpPr>
          <p:spPr>
            <a:xfrm>
              <a:off x="10902453" y="9833693"/>
              <a:ext cx="251460" cy="251460"/>
            </a:xfrm>
            <a:custGeom>
              <a:avLst/>
              <a:gdLst/>
              <a:ahLst/>
              <a:cxnLst/>
              <a:rect l="l" t="t" r="r" b="b"/>
              <a:pathLst>
                <a:path w="251459" h="251459">
                  <a:moveTo>
                    <a:pt x="125650" y="0"/>
                  </a:moveTo>
                  <a:lnTo>
                    <a:pt x="0" y="251301"/>
                  </a:lnTo>
                  <a:lnTo>
                    <a:pt x="251301" y="251301"/>
                  </a:lnTo>
                  <a:lnTo>
                    <a:pt x="125650" y="0"/>
                  </a:lnTo>
                  <a:close/>
                </a:path>
              </a:pathLst>
            </a:custGeom>
            <a:solidFill>
              <a:srgbClr val="000000"/>
            </a:solidFill>
          </p:spPr>
          <p:txBody>
            <a:bodyPr wrap="square" lIns="0" tIns="0" rIns="0" bIns="0" rtlCol="0"/>
            <a:lstStyle/>
            <a:p>
              <a:endParaRPr/>
            </a:p>
          </p:txBody>
        </p:sp>
        <p:sp>
          <p:nvSpPr>
            <p:cNvPr id="130" name="object 130"/>
            <p:cNvSpPr/>
            <p:nvPr/>
          </p:nvSpPr>
          <p:spPr>
            <a:xfrm>
              <a:off x="11028103" y="8487675"/>
              <a:ext cx="0" cy="433070"/>
            </a:xfrm>
            <a:custGeom>
              <a:avLst/>
              <a:gdLst/>
              <a:ahLst/>
              <a:cxnLst/>
              <a:rect l="l" t="t" r="r" b="b"/>
              <a:pathLst>
                <a:path h="433070">
                  <a:moveTo>
                    <a:pt x="0" y="0"/>
                  </a:moveTo>
                  <a:lnTo>
                    <a:pt x="0" y="432773"/>
                  </a:lnTo>
                </a:path>
              </a:pathLst>
            </a:custGeom>
            <a:ln w="62825">
              <a:solidFill>
                <a:srgbClr val="000000"/>
              </a:solidFill>
            </a:ln>
          </p:spPr>
          <p:txBody>
            <a:bodyPr wrap="square" lIns="0" tIns="0" rIns="0" bIns="0" rtlCol="0"/>
            <a:lstStyle/>
            <a:p>
              <a:endParaRPr/>
            </a:p>
          </p:txBody>
        </p:sp>
        <p:sp>
          <p:nvSpPr>
            <p:cNvPr id="131" name="object 131"/>
            <p:cNvSpPr/>
            <p:nvPr/>
          </p:nvSpPr>
          <p:spPr>
            <a:xfrm>
              <a:off x="10902453" y="8889036"/>
              <a:ext cx="251460" cy="251460"/>
            </a:xfrm>
            <a:custGeom>
              <a:avLst/>
              <a:gdLst/>
              <a:ahLst/>
              <a:cxnLst/>
              <a:rect l="l" t="t" r="r" b="b"/>
              <a:pathLst>
                <a:path w="251459" h="251459">
                  <a:moveTo>
                    <a:pt x="251301" y="0"/>
                  </a:moveTo>
                  <a:lnTo>
                    <a:pt x="0" y="0"/>
                  </a:lnTo>
                  <a:lnTo>
                    <a:pt x="125650" y="251301"/>
                  </a:lnTo>
                  <a:lnTo>
                    <a:pt x="251301" y="0"/>
                  </a:lnTo>
                  <a:close/>
                </a:path>
              </a:pathLst>
            </a:custGeom>
            <a:solidFill>
              <a:srgbClr val="000000"/>
            </a:solidFill>
          </p:spPr>
          <p:txBody>
            <a:bodyPr wrap="square" lIns="0" tIns="0" rIns="0" bIns="0" rtlCol="0"/>
            <a:lstStyle/>
            <a:p>
              <a:endParaRPr/>
            </a:p>
          </p:txBody>
        </p:sp>
        <p:sp>
          <p:nvSpPr>
            <p:cNvPr id="132" name="object 132"/>
            <p:cNvSpPr/>
            <p:nvPr/>
          </p:nvSpPr>
          <p:spPr>
            <a:xfrm>
              <a:off x="12039120" y="8502077"/>
              <a:ext cx="730250" cy="0"/>
            </a:xfrm>
            <a:custGeom>
              <a:avLst/>
              <a:gdLst/>
              <a:ahLst/>
              <a:cxnLst/>
              <a:rect l="l" t="t" r="r" b="b"/>
              <a:pathLst>
                <a:path w="730250">
                  <a:moveTo>
                    <a:pt x="0" y="0"/>
                  </a:moveTo>
                  <a:lnTo>
                    <a:pt x="698482" y="0"/>
                  </a:lnTo>
                  <a:lnTo>
                    <a:pt x="729894" y="0"/>
                  </a:lnTo>
                </a:path>
              </a:pathLst>
            </a:custGeom>
            <a:ln w="62825">
              <a:solidFill>
                <a:srgbClr val="000000"/>
              </a:solidFill>
              <a:prstDash val="dash"/>
            </a:ln>
          </p:spPr>
          <p:txBody>
            <a:bodyPr wrap="square" lIns="0" tIns="0" rIns="0" bIns="0" rtlCol="0"/>
            <a:lstStyle/>
            <a:p>
              <a:endParaRPr/>
            </a:p>
          </p:txBody>
        </p:sp>
        <p:sp>
          <p:nvSpPr>
            <p:cNvPr id="133" name="object 133"/>
            <p:cNvSpPr/>
            <p:nvPr/>
          </p:nvSpPr>
          <p:spPr>
            <a:xfrm>
              <a:off x="12737601" y="8376426"/>
              <a:ext cx="251460" cy="251460"/>
            </a:xfrm>
            <a:custGeom>
              <a:avLst/>
              <a:gdLst/>
              <a:ahLst/>
              <a:cxnLst/>
              <a:rect l="l" t="t" r="r" b="b"/>
              <a:pathLst>
                <a:path w="251459" h="251459">
                  <a:moveTo>
                    <a:pt x="0" y="0"/>
                  </a:moveTo>
                  <a:lnTo>
                    <a:pt x="0" y="251301"/>
                  </a:lnTo>
                  <a:lnTo>
                    <a:pt x="251301" y="125650"/>
                  </a:lnTo>
                  <a:lnTo>
                    <a:pt x="0" y="0"/>
                  </a:lnTo>
                  <a:close/>
                </a:path>
              </a:pathLst>
            </a:custGeom>
            <a:solidFill>
              <a:srgbClr val="000000"/>
            </a:solidFill>
          </p:spPr>
          <p:txBody>
            <a:bodyPr wrap="square" lIns="0" tIns="0" rIns="0" bIns="0" rtlCol="0"/>
            <a:lstStyle/>
            <a:p>
              <a:endParaRPr/>
            </a:p>
          </p:txBody>
        </p:sp>
        <p:sp>
          <p:nvSpPr>
            <p:cNvPr id="134" name="object 134"/>
            <p:cNvSpPr/>
            <p:nvPr/>
          </p:nvSpPr>
          <p:spPr>
            <a:xfrm>
              <a:off x="12039120" y="10464126"/>
              <a:ext cx="730250" cy="0"/>
            </a:xfrm>
            <a:custGeom>
              <a:avLst/>
              <a:gdLst/>
              <a:ahLst/>
              <a:cxnLst/>
              <a:rect l="l" t="t" r="r" b="b"/>
              <a:pathLst>
                <a:path w="730250">
                  <a:moveTo>
                    <a:pt x="0" y="0"/>
                  </a:moveTo>
                  <a:lnTo>
                    <a:pt x="698482" y="0"/>
                  </a:lnTo>
                  <a:lnTo>
                    <a:pt x="729894" y="0"/>
                  </a:lnTo>
                </a:path>
              </a:pathLst>
            </a:custGeom>
            <a:ln w="62825">
              <a:solidFill>
                <a:srgbClr val="000000"/>
              </a:solidFill>
              <a:prstDash val="dash"/>
            </a:ln>
          </p:spPr>
          <p:txBody>
            <a:bodyPr wrap="square" lIns="0" tIns="0" rIns="0" bIns="0" rtlCol="0"/>
            <a:lstStyle/>
            <a:p>
              <a:endParaRPr/>
            </a:p>
          </p:txBody>
        </p:sp>
        <p:sp>
          <p:nvSpPr>
            <p:cNvPr id="135" name="object 135"/>
            <p:cNvSpPr/>
            <p:nvPr/>
          </p:nvSpPr>
          <p:spPr>
            <a:xfrm>
              <a:off x="12737601" y="10338475"/>
              <a:ext cx="251460" cy="251460"/>
            </a:xfrm>
            <a:custGeom>
              <a:avLst/>
              <a:gdLst/>
              <a:ahLst/>
              <a:cxnLst/>
              <a:rect l="l" t="t" r="r" b="b"/>
              <a:pathLst>
                <a:path w="251459" h="251459">
                  <a:moveTo>
                    <a:pt x="0" y="0"/>
                  </a:moveTo>
                  <a:lnTo>
                    <a:pt x="0" y="251301"/>
                  </a:lnTo>
                  <a:lnTo>
                    <a:pt x="251301" y="125650"/>
                  </a:lnTo>
                  <a:lnTo>
                    <a:pt x="0" y="0"/>
                  </a:lnTo>
                  <a:close/>
                </a:path>
              </a:pathLst>
            </a:custGeom>
            <a:solidFill>
              <a:srgbClr val="000000"/>
            </a:solidFill>
          </p:spPr>
          <p:txBody>
            <a:bodyPr wrap="square" lIns="0" tIns="0" rIns="0" bIns="0" rtlCol="0"/>
            <a:lstStyle/>
            <a:p>
              <a:endParaRPr/>
            </a:p>
          </p:txBody>
        </p:sp>
        <p:pic>
          <p:nvPicPr>
            <p:cNvPr id="136" name="object 136"/>
            <p:cNvPicPr/>
            <p:nvPr/>
          </p:nvPicPr>
          <p:blipFill>
            <a:blip r:embed="rId28" cstate="print"/>
            <a:stretch>
              <a:fillRect/>
            </a:stretch>
          </p:blipFill>
          <p:spPr>
            <a:xfrm>
              <a:off x="12997960" y="8151833"/>
              <a:ext cx="1640829" cy="691078"/>
            </a:xfrm>
            <a:prstGeom prst="rect">
              <a:avLst/>
            </a:prstGeom>
          </p:spPr>
        </p:pic>
      </p:grpSp>
      <p:sp>
        <p:nvSpPr>
          <p:cNvPr id="137" name="object 137"/>
          <p:cNvSpPr txBox="1"/>
          <p:nvPr/>
        </p:nvSpPr>
        <p:spPr>
          <a:xfrm>
            <a:off x="13273209" y="8212271"/>
            <a:ext cx="1090295" cy="528320"/>
          </a:xfrm>
          <a:prstGeom prst="rect">
            <a:avLst/>
          </a:prstGeom>
        </p:spPr>
        <p:txBody>
          <a:bodyPr vert="horz" wrap="square" lIns="0" tIns="12065" rIns="0" bIns="0" rtlCol="0">
            <a:spAutoFit/>
          </a:bodyPr>
          <a:lstStyle/>
          <a:p>
            <a:pPr marL="12700">
              <a:lnSpc>
                <a:spcPct val="100000"/>
              </a:lnSpc>
              <a:spcBef>
                <a:spcPts val="95"/>
              </a:spcBef>
            </a:pPr>
            <a:r>
              <a:rPr sz="3300" spc="-35" dirty="0">
                <a:latin typeface="Lucida Sans Unicode"/>
                <a:cs typeface="Lucida Sans Unicode"/>
              </a:rPr>
              <a:t>L</a:t>
            </a:r>
            <a:r>
              <a:rPr sz="3300" spc="-370" dirty="0">
                <a:latin typeface="Lucida Sans Unicode"/>
                <a:cs typeface="Lucida Sans Unicode"/>
              </a:rPr>
              <a:t> </a:t>
            </a:r>
            <a:r>
              <a:rPr sz="3300" spc="-245" dirty="0">
                <a:latin typeface="Lucida Sans Unicode"/>
                <a:cs typeface="Lucida Sans Unicode"/>
              </a:rPr>
              <a:t>shi</a:t>
            </a:r>
            <a:r>
              <a:rPr sz="3300" spc="-195" dirty="0">
                <a:latin typeface="Lucida Sans Unicode"/>
                <a:cs typeface="Lucida Sans Unicode"/>
              </a:rPr>
              <a:t>f</a:t>
            </a:r>
            <a:r>
              <a:rPr sz="3300" spc="-245" dirty="0">
                <a:latin typeface="Lucida Sans Unicode"/>
                <a:cs typeface="Lucida Sans Unicode"/>
              </a:rPr>
              <a:t>t</a:t>
            </a:r>
            <a:endParaRPr sz="3300">
              <a:latin typeface="Lucida Sans Unicode"/>
              <a:cs typeface="Lucida Sans Unicode"/>
            </a:endParaRPr>
          </a:p>
        </p:txBody>
      </p:sp>
      <p:pic>
        <p:nvPicPr>
          <p:cNvPr id="138" name="object 138"/>
          <p:cNvPicPr/>
          <p:nvPr/>
        </p:nvPicPr>
        <p:blipFill>
          <a:blip r:embed="rId29" cstate="print"/>
          <a:stretch>
            <a:fillRect/>
          </a:stretch>
        </p:blipFill>
        <p:spPr>
          <a:xfrm>
            <a:off x="12997960" y="10113881"/>
            <a:ext cx="1640829" cy="691078"/>
          </a:xfrm>
          <a:prstGeom prst="rect">
            <a:avLst/>
          </a:prstGeom>
        </p:spPr>
      </p:pic>
      <p:sp>
        <p:nvSpPr>
          <p:cNvPr id="139" name="object 139"/>
          <p:cNvSpPr txBox="1"/>
          <p:nvPr/>
        </p:nvSpPr>
        <p:spPr>
          <a:xfrm>
            <a:off x="13273209" y="10174319"/>
            <a:ext cx="1090295" cy="528320"/>
          </a:xfrm>
          <a:prstGeom prst="rect">
            <a:avLst/>
          </a:prstGeom>
        </p:spPr>
        <p:txBody>
          <a:bodyPr vert="horz" wrap="square" lIns="0" tIns="12065" rIns="0" bIns="0" rtlCol="0">
            <a:spAutoFit/>
          </a:bodyPr>
          <a:lstStyle/>
          <a:p>
            <a:pPr marL="12700">
              <a:lnSpc>
                <a:spcPct val="100000"/>
              </a:lnSpc>
              <a:spcBef>
                <a:spcPts val="95"/>
              </a:spcBef>
            </a:pPr>
            <a:r>
              <a:rPr sz="3300" spc="-35" dirty="0">
                <a:latin typeface="Lucida Sans Unicode"/>
                <a:cs typeface="Lucida Sans Unicode"/>
              </a:rPr>
              <a:t>L</a:t>
            </a:r>
            <a:r>
              <a:rPr sz="3300" spc="-370" dirty="0">
                <a:latin typeface="Lucida Sans Unicode"/>
                <a:cs typeface="Lucida Sans Unicode"/>
              </a:rPr>
              <a:t> </a:t>
            </a:r>
            <a:r>
              <a:rPr sz="3300" spc="-245" dirty="0">
                <a:latin typeface="Lucida Sans Unicode"/>
                <a:cs typeface="Lucida Sans Unicode"/>
              </a:rPr>
              <a:t>shi</a:t>
            </a:r>
            <a:r>
              <a:rPr sz="3300" spc="-195" dirty="0">
                <a:latin typeface="Lucida Sans Unicode"/>
                <a:cs typeface="Lucida Sans Unicode"/>
              </a:rPr>
              <a:t>f</a:t>
            </a:r>
            <a:r>
              <a:rPr sz="3300" spc="-245" dirty="0">
                <a:latin typeface="Lucida Sans Unicode"/>
                <a:cs typeface="Lucida Sans Unicode"/>
              </a:rPr>
              <a:t>t</a:t>
            </a:r>
            <a:endParaRPr sz="3300">
              <a:latin typeface="Lucida Sans Unicode"/>
              <a:cs typeface="Lucida Sans Unicode"/>
            </a:endParaRPr>
          </a:p>
        </p:txBody>
      </p:sp>
      <p:grpSp>
        <p:nvGrpSpPr>
          <p:cNvPr id="140" name="object 140"/>
          <p:cNvGrpSpPr/>
          <p:nvPr/>
        </p:nvGrpSpPr>
        <p:grpSpPr>
          <a:xfrm>
            <a:off x="13776774" y="5113400"/>
            <a:ext cx="2508885" cy="4712970"/>
            <a:chOff x="13776774" y="5113400"/>
            <a:chExt cx="2508885" cy="4712970"/>
          </a:xfrm>
        </p:grpSpPr>
        <p:sp>
          <p:nvSpPr>
            <p:cNvPr id="141" name="object 141"/>
            <p:cNvSpPr/>
            <p:nvPr/>
          </p:nvSpPr>
          <p:spPr>
            <a:xfrm>
              <a:off x="15595975" y="5333289"/>
              <a:ext cx="0" cy="3796029"/>
            </a:xfrm>
            <a:custGeom>
              <a:avLst/>
              <a:gdLst/>
              <a:ahLst/>
              <a:cxnLst/>
              <a:rect l="l" t="t" r="r" b="b"/>
              <a:pathLst>
                <a:path h="3796029">
                  <a:moveTo>
                    <a:pt x="0" y="0"/>
                  </a:moveTo>
                  <a:lnTo>
                    <a:pt x="0" y="3795910"/>
                  </a:lnTo>
                </a:path>
              </a:pathLst>
            </a:custGeom>
            <a:ln w="62825">
              <a:solidFill>
                <a:srgbClr val="000000"/>
              </a:solidFill>
            </a:ln>
          </p:spPr>
          <p:txBody>
            <a:bodyPr wrap="square" lIns="0" tIns="0" rIns="0" bIns="0" rtlCol="0"/>
            <a:lstStyle/>
            <a:p>
              <a:endParaRPr/>
            </a:p>
          </p:txBody>
        </p:sp>
        <p:sp>
          <p:nvSpPr>
            <p:cNvPr id="142" name="object 142"/>
            <p:cNvSpPr/>
            <p:nvPr/>
          </p:nvSpPr>
          <p:spPr>
            <a:xfrm>
              <a:off x="15470324" y="5113400"/>
              <a:ext cx="251460" cy="251460"/>
            </a:xfrm>
            <a:custGeom>
              <a:avLst/>
              <a:gdLst/>
              <a:ahLst/>
              <a:cxnLst/>
              <a:rect l="l" t="t" r="r" b="b"/>
              <a:pathLst>
                <a:path w="251459" h="251460">
                  <a:moveTo>
                    <a:pt x="125650" y="0"/>
                  </a:moveTo>
                  <a:lnTo>
                    <a:pt x="0" y="251301"/>
                  </a:lnTo>
                  <a:lnTo>
                    <a:pt x="251301" y="251301"/>
                  </a:lnTo>
                  <a:lnTo>
                    <a:pt x="125650" y="0"/>
                  </a:lnTo>
                  <a:close/>
                </a:path>
              </a:pathLst>
            </a:custGeom>
            <a:solidFill>
              <a:srgbClr val="000000"/>
            </a:solidFill>
          </p:spPr>
          <p:txBody>
            <a:bodyPr wrap="square" lIns="0" tIns="0" rIns="0" bIns="0" rtlCol="0"/>
            <a:lstStyle/>
            <a:p>
              <a:endParaRPr/>
            </a:p>
          </p:txBody>
        </p:sp>
        <p:pic>
          <p:nvPicPr>
            <p:cNvPr id="143" name="object 143"/>
            <p:cNvPicPr/>
            <p:nvPr/>
          </p:nvPicPr>
          <p:blipFill>
            <a:blip r:embed="rId27" cstate="print"/>
            <a:stretch>
              <a:fillRect/>
            </a:stretch>
          </p:blipFill>
          <p:spPr>
            <a:xfrm>
              <a:off x="13776774" y="9135295"/>
              <a:ext cx="2508886" cy="691078"/>
            </a:xfrm>
            <a:prstGeom prst="rect">
              <a:avLst/>
            </a:prstGeom>
          </p:spPr>
        </p:pic>
      </p:grpSp>
      <p:sp>
        <p:nvSpPr>
          <p:cNvPr id="144" name="object 144"/>
          <p:cNvSpPr txBox="1"/>
          <p:nvPr/>
        </p:nvSpPr>
        <p:spPr>
          <a:xfrm>
            <a:off x="13958791" y="9195734"/>
            <a:ext cx="2145030" cy="528320"/>
          </a:xfrm>
          <a:prstGeom prst="rect">
            <a:avLst/>
          </a:prstGeom>
        </p:spPr>
        <p:txBody>
          <a:bodyPr vert="horz" wrap="square" lIns="0" tIns="12065" rIns="0" bIns="0" rtlCol="0">
            <a:spAutoFit/>
          </a:bodyPr>
          <a:lstStyle/>
          <a:p>
            <a:pPr marL="12700">
              <a:lnSpc>
                <a:spcPct val="100000"/>
              </a:lnSpc>
              <a:spcBef>
                <a:spcPts val="95"/>
              </a:spcBef>
            </a:pPr>
            <a:r>
              <a:rPr sz="3300" spc="-5" dirty="0">
                <a:latin typeface="Lucida Sans Unicode"/>
                <a:cs typeface="Lucida Sans Unicode"/>
              </a:rPr>
              <a:t>P</a:t>
            </a:r>
            <a:r>
              <a:rPr sz="3300" spc="-150" dirty="0">
                <a:latin typeface="Lucida Sans Unicode"/>
                <a:cs typeface="Lucida Sans Unicode"/>
              </a:rPr>
              <a:t>e</a:t>
            </a:r>
            <a:r>
              <a:rPr sz="3300" spc="-335" dirty="0">
                <a:latin typeface="Lucida Sans Unicode"/>
                <a:cs typeface="Lucida Sans Unicode"/>
              </a:rPr>
              <a:t>r</a:t>
            </a:r>
            <a:r>
              <a:rPr sz="3300" spc="-440" dirty="0">
                <a:latin typeface="Lucida Sans Unicode"/>
                <a:cs typeface="Lucida Sans Unicode"/>
              </a:rPr>
              <a:t>m</a:t>
            </a:r>
            <a:r>
              <a:rPr sz="3300" spc="-315" dirty="0">
                <a:latin typeface="Lucida Sans Unicode"/>
                <a:cs typeface="Lucida Sans Unicode"/>
              </a:rPr>
              <a:t>u</a:t>
            </a:r>
            <a:r>
              <a:rPr sz="3300" spc="-280" dirty="0">
                <a:latin typeface="Lucida Sans Unicode"/>
                <a:cs typeface="Lucida Sans Unicode"/>
              </a:rPr>
              <a:t>t</a:t>
            </a:r>
            <a:r>
              <a:rPr sz="3300" spc="-204" dirty="0">
                <a:latin typeface="Lucida Sans Unicode"/>
                <a:cs typeface="Lucida Sans Unicode"/>
              </a:rPr>
              <a:t>at</a:t>
            </a:r>
            <a:r>
              <a:rPr sz="3300" spc="-285" dirty="0">
                <a:latin typeface="Lucida Sans Unicode"/>
                <a:cs typeface="Lucida Sans Unicode"/>
              </a:rPr>
              <a:t>i</a:t>
            </a:r>
            <a:r>
              <a:rPr sz="3300" spc="-280" dirty="0">
                <a:latin typeface="Lucida Sans Unicode"/>
                <a:cs typeface="Lucida Sans Unicode"/>
              </a:rPr>
              <a:t>o</a:t>
            </a:r>
            <a:r>
              <a:rPr sz="3300" spc="-315" dirty="0">
                <a:latin typeface="Lucida Sans Unicode"/>
                <a:cs typeface="Lucida Sans Unicode"/>
              </a:rPr>
              <a:t>n</a:t>
            </a:r>
            <a:endParaRPr sz="3300">
              <a:latin typeface="Lucida Sans Unicode"/>
              <a:cs typeface="Lucida Sans Unicode"/>
            </a:endParaRPr>
          </a:p>
        </p:txBody>
      </p:sp>
      <p:grpSp>
        <p:nvGrpSpPr>
          <p:cNvPr id="145" name="object 145"/>
          <p:cNvGrpSpPr/>
          <p:nvPr/>
        </p:nvGrpSpPr>
        <p:grpSpPr>
          <a:xfrm>
            <a:off x="14639345" y="8503968"/>
            <a:ext cx="480960" cy="1960658"/>
            <a:chOff x="14639345" y="8503968"/>
            <a:chExt cx="480960" cy="1960658"/>
          </a:xfrm>
        </p:grpSpPr>
        <p:sp>
          <p:nvSpPr>
            <p:cNvPr id="146" name="object 146"/>
            <p:cNvSpPr/>
            <p:nvPr/>
          </p:nvSpPr>
          <p:spPr>
            <a:xfrm>
              <a:off x="14639345" y="8503968"/>
              <a:ext cx="355600" cy="420370"/>
            </a:xfrm>
            <a:custGeom>
              <a:avLst/>
              <a:gdLst/>
              <a:ahLst/>
              <a:cxnLst/>
              <a:rect l="l" t="t" r="r" b="b"/>
              <a:pathLst>
                <a:path w="355600" h="420370">
                  <a:moveTo>
                    <a:pt x="0" y="0"/>
                  </a:moveTo>
                  <a:lnTo>
                    <a:pt x="355153" y="0"/>
                  </a:lnTo>
                  <a:lnTo>
                    <a:pt x="355153" y="388597"/>
                  </a:lnTo>
                  <a:lnTo>
                    <a:pt x="355153" y="420010"/>
                  </a:lnTo>
                </a:path>
              </a:pathLst>
            </a:custGeom>
            <a:ln w="62825">
              <a:solidFill>
                <a:srgbClr val="000000"/>
              </a:solidFill>
            </a:ln>
          </p:spPr>
          <p:txBody>
            <a:bodyPr wrap="square" lIns="0" tIns="0" rIns="0" bIns="0" rtlCol="0"/>
            <a:lstStyle/>
            <a:p>
              <a:endParaRPr/>
            </a:p>
          </p:txBody>
        </p:sp>
        <p:sp>
          <p:nvSpPr>
            <p:cNvPr id="147" name="object 147"/>
            <p:cNvSpPr/>
            <p:nvPr/>
          </p:nvSpPr>
          <p:spPr>
            <a:xfrm>
              <a:off x="14868845" y="8892565"/>
              <a:ext cx="251460" cy="251460"/>
            </a:xfrm>
            <a:custGeom>
              <a:avLst/>
              <a:gdLst/>
              <a:ahLst/>
              <a:cxnLst/>
              <a:rect l="l" t="t" r="r" b="b"/>
              <a:pathLst>
                <a:path w="251459" h="251459">
                  <a:moveTo>
                    <a:pt x="251301" y="0"/>
                  </a:moveTo>
                  <a:lnTo>
                    <a:pt x="0" y="0"/>
                  </a:lnTo>
                  <a:lnTo>
                    <a:pt x="125650" y="251301"/>
                  </a:lnTo>
                  <a:lnTo>
                    <a:pt x="251301" y="0"/>
                  </a:lnTo>
                  <a:close/>
                </a:path>
              </a:pathLst>
            </a:custGeom>
            <a:solidFill>
              <a:srgbClr val="000000"/>
            </a:solidFill>
          </p:spPr>
          <p:txBody>
            <a:bodyPr wrap="square" lIns="0" tIns="0" rIns="0" bIns="0" rtlCol="0"/>
            <a:lstStyle/>
            <a:p>
              <a:endParaRPr/>
            </a:p>
          </p:txBody>
        </p:sp>
        <p:sp>
          <p:nvSpPr>
            <p:cNvPr id="148" name="object 148"/>
            <p:cNvSpPr/>
            <p:nvPr/>
          </p:nvSpPr>
          <p:spPr>
            <a:xfrm>
              <a:off x="14639345" y="10044256"/>
              <a:ext cx="355600" cy="420370"/>
            </a:xfrm>
            <a:custGeom>
              <a:avLst/>
              <a:gdLst/>
              <a:ahLst/>
              <a:cxnLst/>
              <a:rect l="l" t="t" r="r" b="b"/>
              <a:pathLst>
                <a:path w="355600" h="420370">
                  <a:moveTo>
                    <a:pt x="0" y="420010"/>
                  </a:moveTo>
                  <a:lnTo>
                    <a:pt x="355153" y="420010"/>
                  </a:lnTo>
                  <a:lnTo>
                    <a:pt x="355153" y="31412"/>
                  </a:lnTo>
                  <a:lnTo>
                    <a:pt x="355153" y="0"/>
                  </a:lnTo>
                </a:path>
              </a:pathLst>
            </a:custGeom>
            <a:ln w="62825">
              <a:solidFill>
                <a:srgbClr val="000000"/>
              </a:solidFill>
            </a:ln>
          </p:spPr>
          <p:txBody>
            <a:bodyPr wrap="square" lIns="0" tIns="0" rIns="0" bIns="0" rtlCol="0"/>
            <a:lstStyle/>
            <a:p>
              <a:endParaRPr/>
            </a:p>
          </p:txBody>
        </p:sp>
        <p:sp>
          <p:nvSpPr>
            <p:cNvPr id="149" name="object 149"/>
            <p:cNvSpPr/>
            <p:nvPr/>
          </p:nvSpPr>
          <p:spPr>
            <a:xfrm>
              <a:off x="14868845" y="9824367"/>
              <a:ext cx="251460" cy="251460"/>
            </a:xfrm>
            <a:custGeom>
              <a:avLst/>
              <a:gdLst/>
              <a:ahLst/>
              <a:cxnLst/>
              <a:rect l="l" t="t" r="r" b="b"/>
              <a:pathLst>
                <a:path w="251459" h="251459">
                  <a:moveTo>
                    <a:pt x="125650" y="0"/>
                  </a:moveTo>
                  <a:lnTo>
                    <a:pt x="0" y="251301"/>
                  </a:lnTo>
                  <a:lnTo>
                    <a:pt x="251301" y="251301"/>
                  </a:lnTo>
                  <a:lnTo>
                    <a:pt x="125650" y="0"/>
                  </a:lnTo>
                  <a:close/>
                </a:path>
              </a:pathLst>
            </a:custGeom>
            <a:solidFill>
              <a:srgbClr val="000000"/>
            </a:solidFill>
          </p:spPr>
          <p:txBody>
            <a:bodyPr wrap="square" lIns="0" tIns="0" rIns="0" bIns="0" rtlCol="0"/>
            <a:lstStyle/>
            <a:p>
              <a:endParaRPr/>
            </a:p>
          </p:txBody>
        </p:sp>
      </p:grpSp>
      <p:sp>
        <p:nvSpPr>
          <p:cNvPr id="151" name="object 151"/>
          <p:cNvSpPr txBox="1"/>
          <p:nvPr/>
        </p:nvSpPr>
        <p:spPr>
          <a:xfrm>
            <a:off x="7679375" y="5849706"/>
            <a:ext cx="612140" cy="2116455"/>
          </a:xfrm>
          <a:prstGeom prst="rect">
            <a:avLst/>
          </a:prstGeom>
        </p:spPr>
        <p:txBody>
          <a:bodyPr vert="vert270" wrap="square" lIns="0" tIns="93980" rIns="0" bIns="0" rtlCol="0">
            <a:spAutoFit/>
          </a:bodyPr>
          <a:lstStyle/>
          <a:p>
            <a:pPr marL="12700">
              <a:lnSpc>
                <a:spcPct val="100000"/>
              </a:lnSpc>
              <a:spcBef>
                <a:spcPts val="740"/>
              </a:spcBef>
            </a:pPr>
            <a:r>
              <a:rPr sz="2550" spc="-5" dirty="0">
                <a:latin typeface="Lucida Sans Unicode"/>
                <a:cs typeface="Lucida Sans Unicode"/>
              </a:rPr>
              <a:t>Su</a:t>
            </a:r>
            <a:r>
              <a:rPr sz="2550" dirty="0">
                <a:latin typeface="Lucida Sans Unicode"/>
                <a:cs typeface="Lucida Sans Unicode"/>
              </a:rPr>
              <a:t>b</a:t>
            </a:r>
            <a:r>
              <a:rPr sz="2550" spc="-65" dirty="0">
                <a:latin typeface="Lucida Sans Unicode"/>
                <a:cs typeface="Lucida Sans Unicode"/>
              </a:rPr>
              <a:t>k</a:t>
            </a:r>
            <a:r>
              <a:rPr sz="2550" dirty="0">
                <a:latin typeface="Lucida Sans Unicode"/>
                <a:cs typeface="Lucida Sans Unicode"/>
              </a:rPr>
              <a:t>ey</a:t>
            </a:r>
            <a:r>
              <a:rPr sz="2550" spc="-285" dirty="0">
                <a:latin typeface="Lucida Sans Unicode"/>
                <a:cs typeface="Lucida Sans Unicode"/>
              </a:rPr>
              <a:t> </a:t>
            </a:r>
            <a:r>
              <a:rPr sz="2550" dirty="0">
                <a:latin typeface="Lucida Sans Unicode"/>
                <a:cs typeface="Lucida Sans Unicode"/>
              </a:rPr>
              <a:t>#1</a:t>
            </a:r>
            <a:r>
              <a:rPr sz="2550" spc="-285" dirty="0">
                <a:latin typeface="Lucida Sans Unicode"/>
                <a:cs typeface="Lucida Sans Unicode"/>
              </a:rPr>
              <a:t> </a:t>
            </a:r>
            <a:r>
              <a:rPr sz="2550" dirty="0">
                <a:latin typeface="Lucida Sans Unicode"/>
                <a:cs typeface="Lucida Sans Unicode"/>
              </a:rPr>
              <a:t>(4</a:t>
            </a:r>
            <a:r>
              <a:rPr sz="2550" spc="-5" dirty="0">
                <a:latin typeface="Lucida Sans Unicode"/>
                <a:cs typeface="Lucida Sans Unicode"/>
              </a:rPr>
              <a:t>8)</a:t>
            </a:r>
            <a:endParaRPr sz="2550" dirty="0">
              <a:latin typeface="Lucida Sans Unicode"/>
              <a:cs typeface="Lucida Sans Unicode"/>
            </a:endParaRPr>
          </a:p>
        </p:txBody>
      </p:sp>
      <p:sp>
        <p:nvSpPr>
          <p:cNvPr id="153" name="object 153"/>
          <p:cNvSpPr txBox="1"/>
          <p:nvPr/>
        </p:nvSpPr>
        <p:spPr>
          <a:xfrm>
            <a:off x="10650364" y="5810336"/>
            <a:ext cx="612140" cy="2155825"/>
          </a:xfrm>
          <a:prstGeom prst="rect">
            <a:avLst/>
          </a:prstGeom>
        </p:spPr>
        <p:txBody>
          <a:bodyPr vert="vert270" wrap="square" lIns="0" tIns="93980" rIns="0" bIns="0" rtlCol="0">
            <a:spAutoFit/>
          </a:bodyPr>
          <a:lstStyle/>
          <a:p>
            <a:pPr marL="12700">
              <a:lnSpc>
                <a:spcPct val="100000"/>
              </a:lnSpc>
              <a:spcBef>
                <a:spcPts val="740"/>
              </a:spcBef>
            </a:pPr>
            <a:r>
              <a:rPr sz="2550" spc="-5" dirty="0">
                <a:latin typeface="Lucida Sans Unicode"/>
                <a:cs typeface="Lucida Sans Unicode"/>
              </a:rPr>
              <a:t>Su</a:t>
            </a:r>
            <a:r>
              <a:rPr sz="2550" dirty="0">
                <a:latin typeface="Lucida Sans Unicode"/>
                <a:cs typeface="Lucida Sans Unicode"/>
              </a:rPr>
              <a:t>b</a:t>
            </a:r>
            <a:r>
              <a:rPr sz="2550" spc="-65" dirty="0">
                <a:latin typeface="Lucida Sans Unicode"/>
                <a:cs typeface="Lucida Sans Unicode"/>
              </a:rPr>
              <a:t>k</a:t>
            </a:r>
            <a:r>
              <a:rPr sz="2550" dirty="0">
                <a:latin typeface="Lucida Sans Unicode"/>
                <a:cs typeface="Lucida Sans Unicode"/>
              </a:rPr>
              <a:t>ey</a:t>
            </a:r>
            <a:r>
              <a:rPr sz="2550" spc="-285" dirty="0">
                <a:latin typeface="Lucida Sans Unicode"/>
                <a:cs typeface="Lucida Sans Unicode"/>
              </a:rPr>
              <a:t> </a:t>
            </a:r>
            <a:r>
              <a:rPr sz="2550" dirty="0">
                <a:latin typeface="Lucida Sans Unicode"/>
                <a:cs typeface="Lucida Sans Unicode"/>
              </a:rPr>
              <a:t>#2</a:t>
            </a:r>
            <a:r>
              <a:rPr sz="2550" spc="-285" dirty="0">
                <a:latin typeface="Lucida Sans Unicode"/>
                <a:cs typeface="Lucida Sans Unicode"/>
              </a:rPr>
              <a:t> </a:t>
            </a:r>
            <a:r>
              <a:rPr sz="2550" dirty="0">
                <a:latin typeface="Lucida Sans Unicode"/>
                <a:cs typeface="Lucida Sans Unicode"/>
              </a:rPr>
              <a:t>(4</a:t>
            </a:r>
            <a:r>
              <a:rPr sz="2550" spc="-5" dirty="0">
                <a:latin typeface="Lucida Sans Unicode"/>
                <a:cs typeface="Lucida Sans Unicode"/>
              </a:rPr>
              <a:t>8)</a:t>
            </a:r>
            <a:endParaRPr sz="2550" dirty="0">
              <a:latin typeface="Lucida Sans Unicode"/>
              <a:cs typeface="Lucida Sans Unicode"/>
            </a:endParaRPr>
          </a:p>
        </p:txBody>
      </p:sp>
      <p:sp>
        <p:nvSpPr>
          <p:cNvPr id="155" name="object 155"/>
          <p:cNvSpPr txBox="1"/>
          <p:nvPr/>
        </p:nvSpPr>
        <p:spPr>
          <a:xfrm>
            <a:off x="14725147" y="5732865"/>
            <a:ext cx="612140" cy="2310765"/>
          </a:xfrm>
          <a:prstGeom prst="rect">
            <a:avLst/>
          </a:prstGeom>
        </p:spPr>
        <p:txBody>
          <a:bodyPr vert="vert270" wrap="square" lIns="0" tIns="93980" rIns="0" bIns="0" rtlCol="0">
            <a:spAutoFit/>
          </a:bodyPr>
          <a:lstStyle/>
          <a:p>
            <a:pPr marL="12700">
              <a:lnSpc>
                <a:spcPct val="100000"/>
              </a:lnSpc>
              <a:spcBef>
                <a:spcPts val="740"/>
              </a:spcBef>
            </a:pPr>
            <a:r>
              <a:rPr sz="2550" spc="-5" dirty="0">
                <a:latin typeface="Lucida Sans Unicode"/>
                <a:cs typeface="Lucida Sans Unicode"/>
              </a:rPr>
              <a:t>Su</a:t>
            </a:r>
            <a:r>
              <a:rPr sz="2550" dirty="0">
                <a:latin typeface="Lucida Sans Unicode"/>
                <a:cs typeface="Lucida Sans Unicode"/>
              </a:rPr>
              <a:t>b</a:t>
            </a:r>
            <a:r>
              <a:rPr sz="2550" spc="-65" dirty="0">
                <a:latin typeface="Lucida Sans Unicode"/>
                <a:cs typeface="Lucida Sans Unicode"/>
              </a:rPr>
              <a:t>k</a:t>
            </a:r>
            <a:r>
              <a:rPr sz="2550" dirty="0">
                <a:latin typeface="Lucida Sans Unicode"/>
                <a:cs typeface="Lucida Sans Unicode"/>
              </a:rPr>
              <a:t>ey</a:t>
            </a:r>
            <a:r>
              <a:rPr sz="2550" spc="-285" dirty="0">
                <a:latin typeface="Lucida Sans Unicode"/>
                <a:cs typeface="Lucida Sans Unicode"/>
              </a:rPr>
              <a:t> </a:t>
            </a:r>
            <a:r>
              <a:rPr sz="2550" dirty="0">
                <a:latin typeface="Lucida Sans Unicode"/>
                <a:cs typeface="Lucida Sans Unicode"/>
              </a:rPr>
              <a:t>#16</a:t>
            </a:r>
            <a:r>
              <a:rPr sz="2550" spc="-285" dirty="0">
                <a:latin typeface="Lucida Sans Unicode"/>
                <a:cs typeface="Lucida Sans Unicode"/>
              </a:rPr>
              <a:t> </a:t>
            </a:r>
            <a:r>
              <a:rPr sz="2550" dirty="0">
                <a:latin typeface="Lucida Sans Unicode"/>
                <a:cs typeface="Lucida Sans Unicode"/>
              </a:rPr>
              <a:t>(4</a:t>
            </a:r>
            <a:r>
              <a:rPr sz="2550" spc="-5" dirty="0">
                <a:latin typeface="Lucida Sans Unicode"/>
                <a:cs typeface="Lucida Sans Unicode"/>
              </a:rPr>
              <a:t>8)</a:t>
            </a:r>
            <a:endParaRPr sz="2550" dirty="0">
              <a:latin typeface="Lucida Sans Unicode"/>
              <a:cs typeface="Lucida Sans Unicode"/>
            </a:endParaRPr>
          </a:p>
        </p:txBody>
      </p:sp>
      <p:sp>
        <p:nvSpPr>
          <p:cNvPr id="157" name="object 157"/>
          <p:cNvSpPr txBox="1"/>
          <p:nvPr/>
        </p:nvSpPr>
        <p:spPr>
          <a:xfrm>
            <a:off x="7443156" y="1650595"/>
            <a:ext cx="1797685" cy="654050"/>
          </a:xfrm>
          <a:prstGeom prst="rect">
            <a:avLst/>
          </a:prstGeom>
        </p:spPr>
        <p:txBody>
          <a:bodyPr vert="horz" wrap="square" lIns="0" tIns="15240" rIns="0" bIns="0" rtlCol="0">
            <a:spAutoFit/>
          </a:bodyPr>
          <a:lstStyle/>
          <a:p>
            <a:pPr marL="12700">
              <a:lnSpc>
                <a:spcPct val="100000"/>
              </a:lnSpc>
              <a:spcBef>
                <a:spcPts val="120"/>
              </a:spcBef>
            </a:pPr>
            <a:r>
              <a:rPr sz="4100" spc="-305" dirty="0">
                <a:solidFill>
                  <a:srgbClr val="5E5E5E"/>
                </a:solidFill>
                <a:latin typeface="Lucida Sans Unicode"/>
                <a:cs typeface="Lucida Sans Unicode"/>
              </a:rPr>
              <a:t>Round</a:t>
            </a:r>
            <a:r>
              <a:rPr sz="4100" spc="-455" dirty="0">
                <a:solidFill>
                  <a:srgbClr val="5E5E5E"/>
                </a:solidFill>
                <a:latin typeface="Lucida Sans Unicode"/>
                <a:cs typeface="Lucida Sans Unicode"/>
              </a:rPr>
              <a:t> </a:t>
            </a:r>
            <a:r>
              <a:rPr sz="4100" spc="-765" dirty="0">
                <a:solidFill>
                  <a:srgbClr val="5E5E5E"/>
                </a:solidFill>
                <a:latin typeface="Lucida Sans Unicode"/>
                <a:cs typeface="Lucida Sans Unicode"/>
              </a:rPr>
              <a:t>1</a:t>
            </a:r>
            <a:endParaRPr sz="4100" dirty="0">
              <a:latin typeface="Lucida Sans Unicode"/>
              <a:cs typeface="Lucida Sans Unicode"/>
            </a:endParaRPr>
          </a:p>
        </p:txBody>
      </p:sp>
      <p:sp>
        <p:nvSpPr>
          <p:cNvPr id="159" name="object 159"/>
          <p:cNvSpPr txBox="1"/>
          <p:nvPr/>
        </p:nvSpPr>
        <p:spPr>
          <a:xfrm>
            <a:off x="10465910" y="1616966"/>
            <a:ext cx="1861820" cy="1737360"/>
          </a:xfrm>
          <a:prstGeom prst="rect">
            <a:avLst/>
          </a:prstGeom>
        </p:spPr>
        <p:txBody>
          <a:bodyPr vert="horz" wrap="square" lIns="0" tIns="15240" rIns="0" bIns="0" rtlCol="0">
            <a:spAutoFit/>
          </a:bodyPr>
          <a:lstStyle/>
          <a:p>
            <a:pPr algn="ctr">
              <a:lnSpc>
                <a:spcPct val="100000"/>
              </a:lnSpc>
              <a:spcBef>
                <a:spcPts val="120"/>
              </a:spcBef>
            </a:pPr>
            <a:r>
              <a:rPr sz="4100" spc="-305" dirty="0">
                <a:solidFill>
                  <a:srgbClr val="5E5E5E"/>
                </a:solidFill>
                <a:latin typeface="Lucida Sans Unicode"/>
                <a:cs typeface="Lucida Sans Unicode"/>
              </a:rPr>
              <a:t>Round</a:t>
            </a:r>
            <a:r>
              <a:rPr sz="4100" spc="-455" dirty="0">
                <a:solidFill>
                  <a:srgbClr val="5E5E5E"/>
                </a:solidFill>
                <a:latin typeface="Lucida Sans Unicode"/>
                <a:cs typeface="Lucida Sans Unicode"/>
              </a:rPr>
              <a:t> </a:t>
            </a:r>
            <a:r>
              <a:rPr sz="4100" spc="-260" dirty="0">
                <a:solidFill>
                  <a:srgbClr val="5E5E5E"/>
                </a:solidFill>
                <a:latin typeface="Lucida Sans Unicode"/>
                <a:cs typeface="Lucida Sans Unicode"/>
              </a:rPr>
              <a:t>2</a:t>
            </a:r>
            <a:endParaRPr sz="4100" dirty="0">
              <a:latin typeface="Lucida Sans Unicode"/>
              <a:cs typeface="Lucida Sans Unicode"/>
            </a:endParaRPr>
          </a:p>
          <a:p>
            <a:pPr marL="10795" algn="ctr">
              <a:lnSpc>
                <a:spcPct val="100000"/>
              </a:lnSpc>
              <a:spcBef>
                <a:spcPts val="3610"/>
              </a:spcBef>
            </a:pPr>
            <a:r>
              <a:rPr sz="4100" spc="555" dirty="0">
                <a:latin typeface="Lucida Sans Unicode"/>
                <a:cs typeface="Lucida Sans Unicode"/>
              </a:rPr>
              <a:t>⊕</a:t>
            </a:r>
            <a:endParaRPr sz="4100" dirty="0">
              <a:latin typeface="Lucida Sans Unicode"/>
              <a:cs typeface="Lucida Sans Unicode"/>
            </a:endParaRPr>
          </a:p>
        </p:txBody>
      </p:sp>
      <p:sp>
        <p:nvSpPr>
          <p:cNvPr id="161" name="object 161"/>
          <p:cNvSpPr txBox="1"/>
          <p:nvPr/>
        </p:nvSpPr>
        <p:spPr>
          <a:xfrm>
            <a:off x="14177463" y="1807015"/>
            <a:ext cx="5240020" cy="654050"/>
          </a:xfrm>
          <a:prstGeom prst="rect">
            <a:avLst/>
          </a:prstGeom>
        </p:spPr>
        <p:txBody>
          <a:bodyPr vert="horz" wrap="square" lIns="0" tIns="15240" rIns="0" bIns="0" rtlCol="0">
            <a:spAutoFit/>
          </a:bodyPr>
          <a:lstStyle/>
          <a:p>
            <a:pPr marL="38100">
              <a:lnSpc>
                <a:spcPct val="100000"/>
              </a:lnSpc>
              <a:spcBef>
                <a:spcPts val="120"/>
              </a:spcBef>
              <a:tabLst>
                <a:tab pos="2582545" algn="l"/>
              </a:tabLst>
            </a:pPr>
            <a:r>
              <a:rPr sz="6150" spc="-457" baseline="18292" dirty="0">
                <a:solidFill>
                  <a:srgbClr val="5E5E5E"/>
                </a:solidFill>
                <a:latin typeface="Lucida Sans Unicode"/>
                <a:cs typeface="Lucida Sans Unicode"/>
              </a:rPr>
              <a:t>Round</a:t>
            </a:r>
            <a:r>
              <a:rPr sz="6150" spc="-682" baseline="18292" dirty="0">
                <a:solidFill>
                  <a:srgbClr val="5E5E5E"/>
                </a:solidFill>
                <a:latin typeface="Lucida Sans Unicode"/>
                <a:cs typeface="Lucida Sans Unicode"/>
              </a:rPr>
              <a:t> </a:t>
            </a:r>
            <a:r>
              <a:rPr sz="6150" spc="-675" baseline="18292" dirty="0">
                <a:solidFill>
                  <a:srgbClr val="5E5E5E"/>
                </a:solidFill>
                <a:latin typeface="Lucida Sans Unicode"/>
                <a:cs typeface="Lucida Sans Unicode"/>
              </a:rPr>
              <a:t>1</a:t>
            </a:r>
            <a:r>
              <a:rPr sz="6150" spc="-667" baseline="18292" dirty="0">
                <a:solidFill>
                  <a:srgbClr val="5E5E5E"/>
                </a:solidFill>
                <a:latin typeface="Lucida Sans Unicode"/>
                <a:cs typeface="Lucida Sans Unicode"/>
              </a:rPr>
              <a:t>6</a:t>
            </a:r>
            <a:r>
              <a:rPr sz="6150" baseline="18292" dirty="0">
                <a:solidFill>
                  <a:srgbClr val="5E5E5E"/>
                </a:solidFill>
                <a:latin typeface="Lucida Sans Unicode"/>
                <a:cs typeface="Lucida Sans Unicode"/>
              </a:rPr>
              <a:t>	</a:t>
            </a:r>
            <a:r>
              <a:rPr sz="3300" spc="-240" dirty="0">
                <a:latin typeface="Lucida Sans Unicode"/>
                <a:cs typeface="Lucida Sans Unicode"/>
              </a:rPr>
              <a:t>Ou</a:t>
            </a:r>
            <a:r>
              <a:rPr sz="3300" spc="-254" dirty="0">
                <a:latin typeface="Lucida Sans Unicode"/>
                <a:cs typeface="Lucida Sans Unicode"/>
              </a:rPr>
              <a:t>tp</a:t>
            </a:r>
            <a:r>
              <a:rPr sz="3300" spc="-320" dirty="0">
                <a:latin typeface="Lucida Sans Unicode"/>
                <a:cs typeface="Lucida Sans Unicode"/>
              </a:rPr>
              <a:t>u</a:t>
            </a:r>
            <a:r>
              <a:rPr sz="3300" spc="-245" dirty="0">
                <a:latin typeface="Lucida Sans Unicode"/>
                <a:cs typeface="Lucida Sans Unicode"/>
              </a:rPr>
              <a:t>t</a:t>
            </a:r>
            <a:r>
              <a:rPr sz="3300" spc="-370" dirty="0">
                <a:latin typeface="Lucida Sans Unicode"/>
                <a:cs typeface="Lucida Sans Unicode"/>
              </a:rPr>
              <a:t> </a:t>
            </a:r>
            <a:r>
              <a:rPr sz="3300" spc="-45" dirty="0">
                <a:latin typeface="Lucida Sans Unicode"/>
                <a:cs typeface="Lucida Sans Unicode"/>
              </a:rPr>
              <a:t>(</a:t>
            </a:r>
            <a:r>
              <a:rPr sz="3300" spc="-90" dirty="0">
                <a:latin typeface="Lucida Sans Unicode"/>
                <a:cs typeface="Lucida Sans Unicode"/>
              </a:rPr>
              <a:t>6</a:t>
            </a:r>
            <a:r>
              <a:rPr sz="3300" spc="-95" dirty="0">
                <a:latin typeface="Lucida Sans Unicode"/>
                <a:cs typeface="Lucida Sans Unicode"/>
              </a:rPr>
              <a:t>4</a:t>
            </a:r>
            <a:r>
              <a:rPr sz="3300" spc="-370" dirty="0">
                <a:latin typeface="Lucida Sans Unicode"/>
                <a:cs typeface="Lucida Sans Unicode"/>
              </a:rPr>
              <a:t> </a:t>
            </a:r>
            <a:r>
              <a:rPr sz="3300" spc="-200" dirty="0">
                <a:latin typeface="Lucida Sans Unicode"/>
                <a:cs typeface="Lucida Sans Unicode"/>
              </a:rPr>
              <a:t>bit)</a:t>
            </a:r>
            <a:endParaRPr sz="3300" dirty="0">
              <a:latin typeface="Lucida Sans Unicode"/>
              <a:cs typeface="Lucida Sans Unicode"/>
            </a:endParaRPr>
          </a:p>
        </p:txBody>
      </p:sp>
      <p:sp>
        <p:nvSpPr>
          <p:cNvPr id="162" name="object 10">
            <a:extLst>
              <a:ext uri="{FF2B5EF4-FFF2-40B4-BE49-F238E27FC236}">
                <a16:creationId xmlns:a16="http://schemas.microsoft.com/office/drawing/2014/main" id="{C154761E-E182-42B5-1D4E-68BA2FE9E790}"/>
              </a:ext>
            </a:extLst>
          </p:cNvPr>
          <p:cNvSpPr txBox="1"/>
          <p:nvPr/>
        </p:nvSpPr>
        <p:spPr>
          <a:xfrm rot="16200000">
            <a:off x="809158" y="8996234"/>
            <a:ext cx="2143760" cy="1027845"/>
          </a:xfrm>
          <a:prstGeom prst="rect">
            <a:avLst/>
          </a:prstGeom>
        </p:spPr>
        <p:txBody>
          <a:bodyPr vert="horz" wrap="square" lIns="0" tIns="12065" rIns="0" bIns="0" rtlCol="0">
            <a:spAutoFit/>
          </a:bodyPr>
          <a:lstStyle/>
          <a:p>
            <a:pPr marL="12700">
              <a:lnSpc>
                <a:spcPct val="100000"/>
              </a:lnSpc>
              <a:spcBef>
                <a:spcPts val="95"/>
              </a:spcBef>
            </a:pPr>
            <a:r>
              <a:rPr lang="it-IT" sz="3300" spc="-280" dirty="0">
                <a:latin typeface="Lucida Sans Unicode"/>
                <a:cs typeface="Lucida Sans Unicode"/>
              </a:rPr>
              <a:t>Key permutation</a:t>
            </a:r>
            <a:endParaRPr sz="3300" dirty="0">
              <a:latin typeface="Lucida Sans Unicode"/>
              <a:cs typeface="Lucida Sans Unicode"/>
            </a:endParaRPr>
          </a:p>
        </p:txBody>
      </p:sp>
    </p:spTree>
    <p:extLst>
      <p:ext uri="{BB962C8B-B14F-4D97-AF65-F5344CB8AC3E}">
        <p14:creationId xmlns:p14="http://schemas.microsoft.com/office/powerpoint/2010/main" val="1581978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0" y="0"/>
            <a:ext cx="20104100" cy="11308556"/>
          </a:xfrm>
          <a:prstGeom prst="rect">
            <a:avLst/>
          </a:prstGeom>
        </p:spPr>
      </p:pic>
      <p:sp>
        <p:nvSpPr>
          <p:cNvPr id="5" name="object 5"/>
          <p:cNvSpPr txBox="1">
            <a:spLocks noGrp="1"/>
          </p:cNvSpPr>
          <p:nvPr>
            <p:ph type="title"/>
          </p:nvPr>
        </p:nvSpPr>
        <p:spPr>
          <a:xfrm>
            <a:off x="9041765" y="517515"/>
            <a:ext cx="2020570" cy="1282065"/>
          </a:xfrm>
          <a:prstGeom prst="rect">
            <a:avLst/>
          </a:prstGeom>
        </p:spPr>
        <p:txBody>
          <a:bodyPr vert="horz" wrap="square" lIns="0" tIns="12065" rIns="0" bIns="0" rtlCol="0">
            <a:spAutoFit/>
          </a:bodyPr>
          <a:lstStyle/>
          <a:p>
            <a:pPr marL="12700">
              <a:lnSpc>
                <a:spcPct val="100000"/>
              </a:lnSpc>
              <a:spcBef>
                <a:spcPts val="95"/>
              </a:spcBef>
            </a:pPr>
            <a:r>
              <a:rPr spc="-509" dirty="0"/>
              <a:t>D</a:t>
            </a:r>
            <a:r>
              <a:rPr spc="-459" dirty="0"/>
              <a:t>E</a:t>
            </a:r>
            <a:r>
              <a:rPr spc="-300" dirty="0"/>
              <a:t>S</a:t>
            </a:r>
          </a:p>
        </p:txBody>
      </p:sp>
      <p:pic>
        <p:nvPicPr>
          <p:cNvPr id="6" name="object 6"/>
          <p:cNvPicPr/>
          <p:nvPr/>
        </p:nvPicPr>
        <p:blipFill>
          <a:blip r:embed="rId3" cstate="print"/>
          <a:stretch>
            <a:fillRect/>
          </a:stretch>
        </p:blipFill>
        <p:spPr>
          <a:xfrm>
            <a:off x="1896348" y="3891298"/>
            <a:ext cx="2752298" cy="691078"/>
          </a:xfrm>
          <a:prstGeom prst="rect">
            <a:avLst/>
          </a:prstGeom>
        </p:spPr>
      </p:pic>
      <p:sp>
        <p:nvSpPr>
          <p:cNvPr id="7" name="object 7"/>
          <p:cNvSpPr txBox="1"/>
          <p:nvPr/>
        </p:nvSpPr>
        <p:spPr>
          <a:xfrm>
            <a:off x="2118067" y="4004981"/>
            <a:ext cx="2308860" cy="528320"/>
          </a:xfrm>
          <a:prstGeom prst="rect">
            <a:avLst/>
          </a:prstGeom>
        </p:spPr>
        <p:txBody>
          <a:bodyPr vert="horz" wrap="square" lIns="0" tIns="12065" rIns="0" bIns="0" rtlCol="0">
            <a:spAutoFit/>
          </a:bodyPr>
          <a:lstStyle/>
          <a:p>
            <a:pPr marL="12700">
              <a:lnSpc>
                <a:spcPct val="100000"/>
              </a:lnSpc>
              <a:spcBef>
                <a:spcPts val="95"/>
              </a:spcBef>
            </a:pPr>
            <a:r>
              <a:rPr sz="3300" spc="-265" dirty="0">
                <a:latin typeface="Lucida Sans Unicode"/>
                <a:cs typeface="Lucida Sans Unicode"/>
              </a:rPr>
              <a:t>Inp</a:t>
            </a:r>
            <a:r>
              <a:rPr sz="3300" spc="-350" dirty="0">
                <a:latin typeface="Lucida Sans Unicode"/>
                <a:cs typeface="Lucida Sans Unicode"/>
              </a:rPr>
              <a:t>u</a:t>
            </a:r>
            <a:r>
              <a:rPr sz="3300" spc="-210" dirty="0">
                <a:latin typeface="Lucida Sans Unicode"/>
                <a:cs typeface="Lucida Sans Unicode"/>
              </a:rPr>
              <a:t>t</a:t>
            </a:r>
            <a:r>
              <a:rPr sz="3300" spc="-365" dirty="0">
                <a:latin typeface="Lucida Sans Unicode"/>
                <a:cs typeface="Lucida Sans Unicode"/>
              </a:rPr>
              <a:t> </a:t>
            </a:r>
            <a:r>
              <a:rPr sz="3300" spc="-15" dirty="0">
                <a:latin typeface="Lucida Sans Unicode"/>
                <a:cs typeface="Lucida Sans Unicode"/>
              </a:rPr>
              <a:t>(</a:t>
            </a:r>
            <a:r>
              <a:rPr sz="3300" spc="-110" dirty="0">
                <a:latin typeface="Lucida Sans Unicode"/>
                <a:cs typeface="Lucida Sans Unicode"/>
              </a:rPr>
              <a:t>6</a:t>
            </a:r>
            <a:r>
              <a:rPr sz="3300" spc="-105" dirty="0">
                <a:latin typeface="Lucida Sans Unicode"/>
                <a:cs typeface="Lucida Sans Unicode"/>
              </a:rPr>
              <a:t>4</a:t>
            </a:r>
            <a:r>
              <a:rPr sz="3300" spc="-365" dirty="0">
                <a:latin typeface="Lucida Sans Unicode"/>
                <a:cs typeface="Lucida Sans Unicode"/>
              </a:rPr>
              <a:t> </a:t>
            </a:r>
            <a:r>
              <a:rPr sz="3300" spc="-250" dirty="0">
                <a:latin typeface="Lucida Sans Unicode"/>
                <a:cs typeface="Lucida Sans Unicode"/>
              </a:rPr>
              <a:t>b</a:t>
            </a:r>
            <a:r>
              <a:rPr sz="3300" spc="-285" dirty="0">
                <a:latin typeface="Lucida Sans Unicode"/>
                <a:cs typeface="Lucida Sans Unicode"/>
              </a:rPr>
              <a:t>i</a:t>
            </a:r>
            <a:r>
              <a:rPr sz="3300" spc="-245" dirty="0">
                <a:latin typeface="Lucida Sans Unicode"/>
                <a:cs typeface="Lucida Sans Unicode"/>
              </a:rPr>
              <a:t>t</a:t>
            </a:r>
            <a:r>
              <a:rPr sz="3300" spc="-15" dirty="0">
                <a:latin typeface="Lucida Sans Unicode"/>
                <a:cs typeface="Lucida Sans Unicode"/>
              </a:rPr>
              <a:t>)</a:t>
            </a:r>
            <a:endParaRPr sz="3300" dirty="0">
              <a:latin typeface="Lucida Sans Unicode"/>
              <a:cs typeface="Lucida Sans Unicode"/>
            </a:endParaRPr>
          </a:p>
        </p:txBody>
      </p:sp>
      <p:pic>
        <p:nvPicPr>
          <p:cNvPr id="8" name="object 8"/>
          <p:cNvPicPr/>
          <p:nvPr/>
        </p:nvPicPr>
        <p:blipFill>
          <a:blip r:embed="rId4" cstate="print"/>
          <a:stretch>
            <a:fillRect/>
          </a:stretch>
        </p:blipFill>
        <p:spPr>
          <a:xfrm>
            <a:off x="2186329" y="5549207"/>
            <a:ext cx="2337437" cy="1145635"/>
          </a:xfrm>
          <a:prstGeom prst="rect">
            <a:avLst/>
          </a:prstGeom>
        </p:spPr>
      </p:pic>
      <p:sp>
        <p:nvSpPr>
          <p:cNvPr id="9" name="object 9"/>
          <p:cNvSpPr txBox="1"/>
          <p:nvPr/>
        </p:nvSpPr>
        <p:spPr>
          <a:xfrm>
            <a:off x="2839295" y="5636970"/>
            <a:ext cx="933450" cy="528320"/>
          </a:xfrm>
          <a:prstGeom prst="rect">
            <a:avLst/>
          </a:prstGeom>
        </p:spPr>
        <p:txBody>
          <a:bodyPr vert="horz" wrap="square" lIns="0" tIns="12065" rIns="0" bIns="0" rtlCol="0">
            <a:spAutoFit/>
          </a:bodyPr>
          <a:lstStyle/>
          <a:p>
            <a:pPr marL="12700">
              <a:lnSpc>
                <a:spcPct val="100000"/>
              </a:lnSpc>
              <a:spcBef>
                <a:spcPts val="95"/>
              </a:spcBef>
            </a:pPr>
            <a:r>
              <a:rPr sz="3300" spc="-210" dirty="0">
                <a:latin typeface="Lucida Sans Unicode"/>
                <a:cs typeface="Lucida Sans Unicode"/>
              </a:rPr>
              <a:t>I</a:t>
            </a:r>
            <a:r>
              <a:rPr sz="3300" spc="-315" dirty="0">
                <a:latin typeface="Lucida Sans Unicode"/>
                <a:cs typeface="Lucida Sans Unicode"/>
              </a:rPr>
              <a:t>n</a:t>
            </a:r>
            <a:r>
              <a:rPr sz="3300" spc="-285" dirty="0">
                <a:latin typeface="Lucida Sans Unicode"/>
                <a:cs typeface="Lucida Sans Unicode"/>
              </a:rPr>
              <a:t>i</a:t>
            </a:r>
            <a:r>
              <a:rPr sz="3300" spc="-245" dirty="0">
                <a:latin typeface="Lucida Sans Unicode"/>
                <a:cs typeface="Lucida Sans Unicode"/>
              </a:rPr>
              <a:t>t</a:t>
            </a:r>
            <a:r>
              <a:rPr sz="3300" spc="-285" dirty="0">
                <a:latin typeface="Lucida Sans Unicode"/>
                <a:cs typeface="Lucida Sans Unicode"/>
              </a:rPr>
              <a:t>i</a:t>
            </a:r>
            <a:r>
              <a:rPr sz="3300" spc="-225" dirty="0">
                <a:latin typeface="Lucida Sans Unicode"/>
                <a:cs typeface="Lucida Sans Unicode"/>
              </a:rPr>
              <a:t>al</a:t>
            </a:r>
            <a:endParaRPr sz="3300" dirty="0">
              <a:latin typeface="Lucida Sans Unicode"/>
              <a:cs typeface="Lucida Sans Unicode"/>
            </a:endParaRPr>
          </a:p>
        </p:txBody>
      </p:sp>
      <p:sp>
        <p:nvSpPr>
          <p:cNvPr id="10" name="object 10"/>
          <p:cNvSpPr txBox="1"/>
          <p:nvPr/>
        </p:nvSpPr>
        <p:spPr>
          <a:xfrm>
            <a:off x="2283167" y="6088037"/>
            <a:ext cx="2143760" cy="528320"/>
          </a:xfrm>
          <a:prstGeom prst="rect">
            <a:avLst/>
          </a:prstGeom>
        </p:spPr>
        <p:txBody>
          <a:bodyPr vert="horz" wrap="square" lIns="0" tIns="12065" rIns="0" bIns="0" rtlCol="0">
            <a:spAutoFit/>
          </a:bodyPr>
          <a:lstStyle/>
          <a:p>
            <a:pPr marL="12700">
              <a:lnSpc>
                <a:spcPct val="100000"/>
              </a:lnSpc>
              <a:spcBef>
                <a:spcPts val="95"/>
              </a:spcBef>
            </a:pPr>
            <a:r>
              <a:rPr sz="3300" spc="-280" dirty="0">
                <a:latin typeface="Lucida Sans Unicode"/>
                <a:cs typeface="Lucida Sans Unicode"/>
              </a:rPr>
              <a:t>permutation</a:t>
            </a:r>
            <a:endParaRPr sz="3300" dirty="0">
              <a:latin typeface="Lucida Sans Unicode"/>
              <a:cs typeface="Lucida Sans Unicode"/>
            </a:endParaRPr>
          </a:p>
        </p:txBody>
      </p:sp>
      <p:pic>
        <p:nvPicPr>
          <p:cNvPr id="11" name="object 11"/>
          <p:cNvPicPr/>
          <p:nvPr/>
        </p:nvPicPr>
        <p:blipFill>
          <a:blip r:embed="rId5" cstate="print"/>
          <a:stretch>
            <a:fillRect/>
          </a:stretch>
        </p:blipFill>
        <p:spPr>
          <a:xfrm>
            <a:off x="5480050" y="4972138"/>
            <a:ext cx="2752298" cy="690446"/>
          </a:xfrm>
          <a:prstGeom prst="rect">
            <a:avLst/>
          </a:prstGeom>
        </p:spPr>
      </p:pic>
      <p:sp>
        <p:nvSpPr>
          <p:cNvPr id="12" name="object 12"/>
          <p:cNvSpPr txBox="1"/>
          <p:nvPr/>
        </p:nvSpPr>
        <p:spPr>
          <a:xfrm>
            <a:off x="5757440" y="5104744"/>
            <a:ext cx="2282825" cy="528320"/>
          </a:xfrm>
          <a:prstGeom prst="rect">
            <a:avLst/>
          </a:prstGeom>
        </p:spPr>
        <p:txBody>
          <a:bodyPr vert="horz" wrap="square" lIns="0" tIns="12065" rIns="0" bIns="0" rtlCol="0">
            <a:spAutoFit/>
          </a:bodyPr>
          <a:lstStyle/>
          <a:p>
            <a:pPr marL="12700">
              <a:lnSpc>
                <a:spcPct val="100000"/>
              </a:lnSpc>
              <a:spcBef>
                <a:spcPts val="95"/>
              </a:spcBef>
            </a:pPr>
            <a:r>
              <a:rPr sz="3300" spc="-85" dirty="0">
                <a:latin typeface="Lucida Sans Unicode"/>
                <a:cs typeface="Lucida Sans Unicode"/>
              </a:rPr>
              <a:t>L</a:t>
            </a:r>
            <a:r>
              <a:rPr sz="3300" spc="-150" dirty="0">
                <a:latin typeface="Lucida Sans Unicode"/>
                <a:cs typeface="Lucida Sans Unicode"/>
              </a:rPr>
              <a:t>e</a:t>
            </a:r>
            <a:r>
              <a:rPr sz="3300" spc="-215" dirty="0">
                <a:latin typeface="Lucida Sans Unicode"/>
                <a:cs typeface="Lucida Sans Unicode"/>
              </a:rPr>
              <a:t>f</a:t>
            </a:r>
            <a:r>
              <a:rPr sz="3300" spc="-245" dirty="0">
                <a:latin typeface="Lucida Sans Unicode"/>
                <a:cs typeface="Lucida Sans Unicode"/>
              </a:rPr>
              <a:t>t</a:t>
            </a:r>
            <a:r>
              <a:rPr sz="3300" spc="-370" dirty="0">
                <a:latin typeface="Lucida Sans Unicode"/>
                <a:cs typeface="Lucida Sans Unicode"/>
              </a:rPr>
              <a:t> </a:t>
            </a:r>
            <a:r>
              <a:rPr sz="3300" spc="-275" dirty="0">
                <a:latin typeface="Lucida Sans Unicode"/>
                <a:cs typeface="Lucida Sans Unicode"/>
              </a:rPr>
              <a:t>h</a:t>
            </a:r>
            <a:r>
              <a:rPr sz="3300" spc="-225" dirty="0">
                <a:latin typeface="Lucida Sans Unicode"/>
                <a:cs typeface="Lucida Sans Unicode"/>
              </a:rPr>
              <a:t>al</a:t>
            </a:r>
            <a:r>
              <a:rPr sz="3300" spc="-215" dirty="0">
                <a:latin typeface="Lucida Sans Unicode"/>
                <a:cs typeface="Lucida Sans Unicode"/>
              </a:rPr>
              <a:t>f</a:t>
            </a:r>
            <a:r>
              <a:rPr sz="3300" spc="-370" dirty="0">
                <a:latin typeface="Lucida Sans Unicode"/>
                <a:cs typeface="Lucida Sans Unicode"/>
              </a:rPr>
              <a:t> </a:t>
            </a:r>
            <a:r>
              <a:rPr sz="3300" spc="-15" dirty="0">
                <a:latin typeface="Lucida Sans Unicode"/>
                <a:cs typeface="Lucida Sans Unicode"/>
              </a:rPr>
              <a:t>(</a:t>
            </a:r>
            <a:r>
              <a:rPr sz="3300" spc="-135" dirty="0">
                <a:latin typeface="Lucida Sans Unicode"/>
                <a:cs typeface="Lucida Sans Unicode"/>
              </a:rPr>
              <a:t>3</a:t>
            </a:r>
            <a:r>
              <a:rPr sz="3300" spc="-229" dirty="0">
                <a:latin typeface="Lucida Sans Unicode"/>
                <a:cs typeface="Lucida Sans Unicode"/>
              </a:rPr>
              <a:t>2</a:t>
            </a:r>
            <a:r>
              <a:rPr sz="3300" spc="-15" dirty="0">
                <a:latin typeface="Lucida Sans Unicode"/>
                <a:cs typeface="Lucida Sans Unicode"/>
              </a:rPr>
              <a:t>)</a:t>
            </a:r>
            <a:endParaRPr sz="3300" dirty="0">
              <a:latin typeface="Lucida Sans Unicode"/>
              <a:cs typeface="Lucida Sans Unicode"/>
            </a:endParaRPr>
          </a:p>
        </p:txBody>
      </p:sp>
      <p:pic>
        <p:nvPicPr>
          <p:cNvPr id="13" name="object 13"/>
          <p:cNvPicPr/>
          <p:nvPr/>
        </p:nvPicPr>
        <p:blipFill>
          <a:blip r:embed="rId6" cstate="print"/>
          <a:stretch>
            <a:fillRect/>
          </a:stretch>
        </p:blipFill>
        <p:spPr>
          <a:xfrm>
            <a:off x="5480050" y="6505222"/>
            <a:ext cx="2752298" cy="690444"/>
          </a:xfrm>
          <a:prstGeom prst="rect">
            <a:avLst/>
          </a:prstGeom>
        </p:spPr>
      </p:pic>
      <p:sp>
        <p:nvSpPr>
          <p:cNvPr id="14" name="object 14"/>
          <p:cNvSpPr txBox="1"/>
          <p:nvPr/>
        </p:nvSpPr>
        <p:spPr>
          <a:xfrm>
            <a:off x="5712668" y="6667346"/>
            <a:ext cx="2519680" cy="528320"/>
          </a:xfrm>
          <a:prstGeom prst="rect">
            <a:avLst/>
          </a:prstGeom>
        </p:spPr>
        <p:txBody>
          <a:bodyPr vert="horz" wrap="square" lIns="0" tIns="12065" rIns="0" bIns="0" rtlCol="0">
            <a:spAutoFit/>
          </a:bodyPr>
          <a:lstStyle/>
          <a:p>
            <a:pPr marL="12700">
              <a:lnSpc>
                <a:spcPct val="100000"/>
              </a:lnSpc>
              <a:spcBef>
                <a:spcPts val="95"/>
              </a:spcBef>
            </a:pPr>
            <a:r>
              <a:rPr sz="3300" spc="-120" dirty="0">
                <a:latin typeface="Lucida Sans Unicode"/>
                <a:cs typeface="Lucida Sans Unicode"/>
              </a:rPr>
              <a:t>R</a:t>
            </a:r>
            <a:r>
              <a:rPr sz="3300" spc="-285" dirty="0">
                <a:latin typeface="Lucida Sans Unicode"/>
                <a:cs typeface="Lucida Sans Unicode"/>
              </a:rPr>
              <a:t>i</a:t>
            </a:r>
            <a:r>
              <a:rPr sz="3300" spc="-254" dirty="0">
                <a:latin typeface="Lucida Sans Unicode"/>
                <a:cs typeface="Lucida Sans Unicode"/>
              </a:rPr>
              <a:t>g</a:t>
            </a:r>
            <a:r>
              <a:rPr sz="3300" spc="-275" dirty="0">
                <a:latin typeface="Lucida Sans Unicode"/>
                <a:cs typeface="Lucida Sans Unicode"/>
              </a:rPr>
              <a:t>h</a:t>
            </a:r>
            <a:r>
              <a:rPr sz="3300" spc="-245" dirty="0">
                <a:latin typeface="Lucida Sans Unicode"/>
                <a:cs typeface="Lucida Sans Unicode"/>
              </a:rPr>
              <a:t>t</a:t>
            </a:r>
            <a:r>
              <a:rPr sz="3300" spc="-370" dirty="0">
                <a:latin typeface="Lucida Sans Unicode"/>
                <a:cs typeface="Lucida Sans Unicode"/>
              </a:rPr>
              <a:t> </a:t>
            </a:r>
            <a:r>
              <a:rPr sz="3300" spc="-275" dirty="0">
                <a:latin typeface="Lucida Sans Unicode"/>
                <a:cs typeface="Lucida Sans Unicode"/>
              </a:rPr>
              <a:t>h</a:t>
            </a:r>
            <a:r>
              <a:rPr sz="3300" spc="-225" dirty="0">
                <a:latin typeface="Lucida Sans Unicode"/>
                <a:cs typeface="Lucida Sans Unicode"/>
              </a:rPr>
              <a:t>al</a:t>
            </a:r>
            <a:r>
              <a:rPr sz="3300" spc="-215" dirty="0">
                <a:latin typeface="Lucida Sans Unicode"/>
                <a:cs typeface="Lucida Sans Unicode"/>
              </a:rPr>
              <a:t>f</a:t>
            </a:r>
            <a:r>
              <a:rPr sz="3300" spc="-370" dirty="0">
                <a:latin typeface="Lucida Sans Unicode"/>
                <a:cs typeface="Lucida Sans Unicode"/>
              </a:rPr>
              <a:t> </a:t>
            </a:r>
            <a:r>
              <a:rPr sz="3300" spc="-15" dirty="0">
                <a:latin typeface="Lucida Sans Unicode"/>
                <a:cs typeface="Lucida Sans Unicode"/>
              </a:rPr>
              <a:t>(</a:t>
            </a:r>
            <a:r>
              <a:rPr sz="3300" spc="-135" dirty="0">
                <a:latin typeface="Lucida Sans Unicode"/>
                <a:cs typeface="Lucida Sans Unicode"/>
              </a:rPr>
              <a:t>3</a:t>
            </a:r>
            <a:r>
              <a:rPr sz="3300" spc="-229" dirty="0">
                <a:latin typeface="Lucida Sans Unicode"/>
                <a:cs typeface="Lucida Sans Unicode"/>
              </a:rPr>
              <a:t>2</a:t>
            </a:r>
            <a:r>
              <a:rPr sz="3300" spc="-15" dirty="0">
                <a:latin typeface="Lucida Sans Unicode"/>
                <a:cs typeface="Lucida Sans Unicode"/>
              </a:rPr>
              <a:t>)</a:t>
            </a:r>
            <a:endParaRPr sz="3300" dirty="0">
              <a:latin typeface="Lucida Sans Unicode"/>
              <a:cs typeface="Lucida Sans Unicode"/>
            </a:endParaRPr>
          </a:p>
        </p:txBody>
      </p:sp>
      <p:grpSp>
        <p:nvGrpSpPr>
          <p:cNvPr id="23" name="object 23"/>
          <p:cNvGrpSpPr/>
          <p:nvPr/>
        </p:nvGrpSpPr>
        <p:grpSpPr>
          <a:xfrm>
            <a:off x="3180558" y="4807909"/>
            <a:ext cx="2159208" cy="2189803"/>
            <a:chOff x="1714326" y="2496600"/>
            <a:chExt cx="2159208" cy="2189803"/>
          </a:xfrm>
        </p:grpSpPr>
        <p:sp>
          <p:nvSpPr>
            <p:cNvPr id="24" name="object 24"/>
            <p:cNvSpPr/>
            <p:nvPr/>
          </p:nvSpPr>
          <p:spPr>
            <a:xfrm>
              <a:off x="1839788" y="2496600"/>
              <a:ext cx="3175" cy="501015"/>
            </a:xfrm>
            <a:custGeom>
              <a:avLst/>
              <a:gdLst/>
              <a:ahLst/>
              <a:cxnLst/>
              <a:rect l="l" t="t" r="r" b="b"/>
              <a:pathLst>
                <a:path w="3175" h="501014">
                  <a:moveTo>
                    <a:pt x="1485" y="-31412"/>
                  </a:moveTo>
                  <a:lnTo>
                    <a:pt x="1485" y="531877"/>
                  </a:lnTo>
                </a:path>
              </a:pathLst>
            </a:custGeom>
            <a:ln w="65795">
              <a:solidFill>
                <a:srgbClr val="000000"/>
              </a:solidFill>
            </a:ln>
          </p:spPr>
          <p:txBody>
            <a:bodyPr wrap="square" lIns="0" tIns="0" rIns="0" bIns="0" rtlCol="0"/>
            <a:lstStyle/>
            <a:p>
              <a:endParaRPr/>
            </a:p>
          </p:txBody>
        </p:sp>
        <p:sp>
          <p:nvSpPr>
            <p:cNvPr id="25" name="object 25"/>
            <p:cNvSpPr/>
            <p:nvPr/>
          </p:nvSpPr>
          <p:spPr>
            <a:xfrm>
              <a:off x="1714326" y="2964907"/>
              <a:ext cx="251460" cy="252095"/>
            </a:xfrm>
            <a:custGeom>
              <a:avLst/>
              <a:gdLst/>
              <a:ahLst/>
              <a:cxnLst/>
              <a:rect l="l" t="t" r="r" b="b"/>
              <a:pathLst>
                <a:path w="251460" h="252094">
                  <a:moveTo>
                    <a:pt x="0" y="0"/>
                  </a:moveTo>
                  <a:lnTo>
                    <a:pt x="124156" y="252042"/>
                  </a:lnTo>
                  <a:lnTo>
                    <a:pt x="251297" y="1491"/>
                  </a:lnTo>
                  <a:lnTo>
                    <a:pt x="0" y="0"/>
                  </a:lnTo>
                  <a:close/>
                </a:path>
              </a:pathLst>
            </a:custGeom>
            <a:solidFill>
              <a:srgbClr val="000000"/>
            </a:solidFill>
          </p:spPr>
          <p:txBody>
            <a:bodyPr wrap="square" lIns="0" tIns="0" rIns="0" bIns="0" rtlCol="0"/>
            <a:lstStyle/>
            <a:p>
              <a:endParaRPr/>
            </a:p>
          </p:txBody>
        </p:sp>
        <p:sp>
          <p:nvSpPr>
            <p:cNvPr id="26" name="object 26"/>
            <p:cNvSpPr/>
            <p:nvPr/>
          </p:nvSpPr>
          <p:spPr>
            <a:xfrm>
              <a:off x="3447135" y="3027618"/>
              <a:ext cx="206375" cy="0"/>
            </a:xfrm>
            <a:custGeom>
              <a:avLst/>
              <a:gdLst/>
              <a:ahLst/>
              <a:cxnLst/>
              <a:rect l="l" t="t" r="r" b="b"/>
              <a:pathLst>
                <a:path w="206375">
                  <a:moveTo>
                    <a:pt x="0" y="0"/>
                  </a:moveTo>
                  <a:lnTo>
                    <a:pt x="174938" y="0"/>
                  </a:lnTo>
                  <a:lnTo>
                    <a:pt x="206350" y="0"/>
                  </a:lnTo>
                </a:path>
              </a:pathLst>
            </a:custGeom>
            <a:ln w="62825">
              <a:solidFill>
                <a:srgbClr val="000000"/>
              </a:solidFill>
            </a:ln>
          </p:spPr>
          <p:txBody>
            <a:bodyPr wrap="square" lIns="0" tIns="0" rIns="0" bIns="0" rtlCol="0"/>
            <a:lstStyle/>
            <a:p>
              <a:endParaRPr/>
            </a:p>
          </p:txBody>
        </p:sp>
        <p:sp>
          <p:nvSpPr>
            <p:cNvPr id="27" name="object 27"/>
            <p:cNvSpPr/>
            <p:nvPr/>
          </p:nvSpPr>
          <p:spPr>
            <a:xfrm>
              <a:off x="3622074" y="2901968"/>
              <a:ext cx="251460" cy="251460"/>
            </a:xfrm>
            <a:custGeom>
              <a:avLst/>
              <a:gdLst/>
              <a:ahLst/>
              <a:cxnLst/>
              <a:rect l="l" t="t" r="r" b="b"/>
              <a:pathLst>
                <a:path w="251460" h="251460">
                  <a:moveTo>
                    <a:pt x="0" y="0"/>
                  </a:moveTo>
                  <a:lnTo>
                    <a:pt x="0" y="251301"/>
                  </a:lnTo>
                  <a:lnTo>
                    <a:pt x="251301" y="125650"/>
                  </a:lnTo>
                  <a:lnTo>
                    <a:pt x="0" y="0"/>
                  </a:lnTo>
                  <a:close/>
                </a:path>
              </a:pathLst>
            </a:custGeom>
            <a:solidFill>
              <a:srgbClr val="000000"/>
            </a:solidFill>
          </p:spPr>
          <p:txBody>
            <a:bodyPr wrap="square" lIns="0" tIns="0" rIns="0" bIns="0" rtlCol="0"/>
            <a:lstStyle/>
            <a:p>
              <a:endParaRPr/>
            </a:p>
          </p:txBody>
        </p:sp>
        <p:sp>
          <p:nvSpPr>
            <p:cNvPr id="28" name="object 28"/>
            <p:cNvSpPr/>
            <p:nvPr/>
          </p:nvSpPr>
          <p:spPr>
            <a:xfrm>
              <a:off x="3447135" y="4560594"/>
              <a:ext cx="206375" cy="0"/>
            </a:xfrm>
            <a:custGeom>
              <a:avLst/>
              <a:gdLst/>
              <a:ahLst/>
              <a:cxnLst/>
              <a:rect l="l" t="t" r="r" b="b"/>
              <a:pathLst>
                <a:path w="206375">
                  <a:moveTo>
                    <a:pt x="0" y="0"/>
                  </a:moveTo>
                  <a:lnTo>
                    <a:pt x="174938" y="0"/>
                  </a:lnTo>
                  <a:lnTo>
                    <a:pt x="206350" y="0"/>
                  </a:lnTo>
                </a:path>
              </a:pathLst>
            </a:custGeom>
            <a:ln w="62825">
              <a:solidFill>
                <a:srgbClr val="000000"/>
              </a:solidFill>
            </a:ln>
          </p:spPr>
          <p:txBody>
            <a:bodyPr wrap="square" lIns="0" tIns="0" rIns="0" bIns="0" rtlCol="0"/>
            <a:lstStyle/>
            <a:p>
              <a:endParaRPr/>
            </a:p>
          </p:txBody>
        </p:sp>
        <p:sp>
          <p:nvSpPr>
            <p:cNvPr id="29" name="object 29"/>
            <p:cNvSpPr/>
            <p:nvPr/>
          </p:nvSpPr>
          <p:spPr>
            <a:xfrm>
              <a:off x="3622074" y="4434943"/>
              <a:ext cx="251460" cy="251460"/>
            </a:xfrm>
            <a:custGeom>
              <a:avLst/>
              <a:gdLst/>
              <a:ahLst/>
              <a:cxnLst/>
              <a:rect l="l" t="t" r="r" b="b"/>
              <a:pathLst>
                <a:path w="251460" h="251460">
                  <a:moveTo>
                    <a:pt x="0" y="0"/>
                  </a:moveTo>
                  <a:lnTo>
                    <a:pt x="0" y="251301"/>
                  </a:lnTo>
                  <a:lnTo>
                    <a:pt x="251301" y="125650"/>
                  </a:lnTo>
                  <a:lnTo>
                    <a:pt x="0" y="0"/>
                  </a:lnTo>
                  <a:close/>
                </a:path>
              </a:pathLst>
            </a:custGeom>
            <a:solidFill>
              <a:srgbClr val="000000"/>
            </a:solidFill>
          </p:spPr>
          <p:txBody>
            <a:bodyPr wrap="square" lIns="0" tIns="0" rIns="0" bIns="0" rtlCol="0"/>
            <a:lstStyle/>
            <a:p>
              <a:endParaRPr/>
            </a:p>
          </p:txBody>
        </p:sp>
        <p:sp>
          <p:nvSpPr>
            <p:cNvPr id="30" name="object 30"/>
            <p:cNvSpPr/>
            <p:nvPr/>
          </p:nvSpPr>
          <p:spPr>
            <a:xfrm>
              <a:off x="3417614" y="2995993"/>
              <a:ext cx="0" cy="1595755"/>
            </a:xfrm>
            <a:custGeom>
              <a:avLst/>
              <a:gdLst/>
              <a:ahLst/>
              <a:cxnLst/>
              <a:rect l="l" t="t" r="r" b="b"/>
              <a:pathLst>
                <a:path h="1595754">
                  <a:moveTo>
                    <a:pt x="0" y="1595439"/>
                  </a:moveTo>
                  <a:lnTo>
                    <a:pt x="0" y="0"/>
                  </a:lnTo>
                </a:path>
              </a:pathLst>
            </a:custGeom>
            <a:ln w="62825">
              <a:solidFill>
                <a:srgbClr val="000000"/>
              </a:solidFill>
            </a:ln>
          </p:spPr>
          <p:txBody>
            <a:bodyPr wrap="square" lIns="0" tIns="0" rIns="0" bIns="0" rtlCol="0"/>
            <a:lstStyle/>
            <a:p>
              <a:endParaRPr/>
            </a:p>
          </p:txBody>
        </p:sp>
        <p:sp>
          <p:nvSpPr>
            <p:cNvPr id="31" name="object 31"/>
            <p:cNvSpPr/>
            <p:nvPr/>
          </p:nvSpPr>
          <p:spPr>
            <a:xfrm>
              <a:off x="3049288" y="3838417"/>
              <a:ext cx="379095" cy="0"/>
            </a:xfrm>
            <a:custGeom>
              <a:avLst/>
              <a:gdLst/>
              <a:ahLst/>
              <a:cxnLst/>
              <a:rect l="l" t="t" r="r" b="b"/>
              <a:pathLst>
                <a:path w="379095">
                  <a:moveTo>
                    <a:pt x="0" y="0"/>
                  </a:moveTo>
                  <a:lnTo>
                    <a:pt x="378796" y="0"/>
                  </a:lnTo>
                </a:path>
              </a:pathLst>
            </a:custGeom>
            <a:ln w="62825">
              <a:solidFill>
                <a:srgbClr val="000000"/>
              </a:solidFill>
            </a:ln>
          </p:spPr>
          <p:txBody>
            <a:bodyPr wrap="square" lIns="0" tIns="0" rIns="0" bIns="0" rtlCol="0"/>
            <a:lstStyle/>
            <a:p>
              <a:endParaRPr dirty="0"/>
            </a:p>
          </p:txBody>
        </p:sp>
      </p:grpSp>
      <p:pic>
        <p:nvPicPr>
          <p:cNvPr id="163" name="Immagine 162">
            <a:extLst>
              <a:ext uri="{FF2B5EF4-FFF2-40B4-BE49-F238E27FC236}">
                <a16:creationId xmlns:a16="http://schemas.microsoft.com/office/drawing/2014/main" id="{7525A4D1-91AA-424A-CE76-C24B5BBF5244}"/>
              </a:ext>
            </a:extLst>
          </p:cNvPr>
          <p:cNvPicPr>
            <a:picLocks noChangeAspect="1"/>
          </p:cNvPicPr>
          <p:nvPr/>
        </p:nvPicPr>
        <p:blipFill>
          <a:blip r:embed="rId7"/>
          <a:stretch>
            <a:fillRect/>
          </a:stretch>
        </p:blipFill>
        <p:spPr>
          <a:xfrm>
            <a:off x="12181286" y="2167962"/>
            <a:ext cx="4742256" cy="6468601"/>
          </a:xfrm>
          <a:prstGeom prst="rect">
            <a:avLst/>
          </a:prstGeom>
        </p:spPr>
      </p:pic>
      <p:sp>
        <p:nvSpPr>
          <p:cNvPr id="165" name="CasellaDiTesto 164">
            <a:extLst>
              <a:ext uri="{FF2B5EF4-FFF2-40B4-BE49-F238E27FC236}">
                <a16:creationId xmlns:a16="http://schemas.microsoft.com/office/drawing/2014/main" id="{1AF9F69B-47AF-A9C4-86EE-4FA1C897BD5F}"/>
              </a:ext>
            </a:extLst>
          </p:cNvPr>
          <p:cNvSpPr txBox="1"/>
          <p:nvPr/>
        </p:nvSpPr>
        <p:spPr>
          <a:xfrm>
            <a:off x="10661650" y="9083675"/>
            <a:ext cx="7620000" cy="1708160"/>
          </a:xfrm>
          <a:prstGeom prst="rect">
            <a:avLst/>
          </a:prstGeom>
          <a:noFill/>
        </p:spPr>
        <p:txBody>
          <a:bodyPr wrap="square" rtlCol="0">
            <a:spAutoFit/>
          </a:bodyPr>
          <a:lstStyle/>
          <a:p>
            <a:r>
              <a:rPr lang="it-IT" sz="3500" dirty="0">
                <a:solidFill>
                  <a:schemeClr val="tx1">
                    <a:lumMod val="65000"/>
                    <a:lumOff val="35000"/>
                  </a:schemeClr>
                </a:solidFill>
              </a:rPr>
              <a:t>Il primo bit in output è preso dal 58esimo in input, il secondo in output è preso dal 50esimo, </a:t>
            </a:r>
            <a:r>
              <a:rPr lang="it-IT" sz="3500" dirty="0" err="1">
                <a:solidFill>
                  <a:schemeClr val="tx1">
                    <a:lumMod val="65000"/>
                    <a:lumOff val="35000"/>
                  </a:schemeClr>
                </a:solidFill>
              </a:rPr>
              <a:t>ecc</a:t>
            </a:r>
            <a:r>
              <a:rPr lang="it-IT" sz="3500" dirty="0">
                <a:solidFill>
                  <a:schemeClr val="tx1">
                    <a:lumMod val="65000"/>
                    <a:lumOff val="35000"/>
                  </a:schemeClr>
                </a:solidFill>
              </a:rPr>
              <a:t>…</a:t>
            </a:r>
          </a:p>
        </p:txBody>
      </p:sp>
    </p:spTree>
    <p:extLst>
      <p:ext uri="{BB962C8B-B14F-4D97-AF65-F5344CB8AC3E}">
        <p14:creationId xmlns:p14="http://schemas.microsoft.com/office/powerpoint/2010/main" val="3988841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0" y="0"/>
            <a:ext cx="20104100" cy="11308556"/>
          </a:xfrm>
          <a:prstGeom prst="rect">
            <a:avLst/>
          </a:prstGeom>
        </p:spPr>
      </p:pic>
      <p:sp>
        <p:nvSpPr>
          <p:cNvPr id="5" name="object 5"/>
          <p:cNvSpPr txBox="1">
            <a:spLocks noGrp="1"/>
          </p:cNvSpPr>
          <p:nvPr>
            <p:ph type="title"/>
          </p:nvPr>
        </p:nvSpPr>
        <p:spPr>
          <a:xfrm>
            <a:off x="8975082" y="200153"/>
            <a:ext cx="2020570" cy="1282065"/>
          </a:xfrm>
          <a:prstGeom prst="rect">
            <a:avLst/>
          </a:prstGeom>
        </p:spPr>
        <p:txBody>
          <a:bodyPr vert="horz" wrap="square" lIns="0" tIns="12065" rIns="0" bIns="0" rtlCol="0">
            <a:spAutoFit/>
          </a:bodyPr>
          <a:lstStyle/>
          <a:p>
            <a:pPr marL="12700">
              <a:lnSpc>
                <a:spcPct val="100000"/>
              </a:lnSpc>
              <a:spcBef>
                <a:spcPts val="95"/>
              </a:spcBef>
            </a:pPr>
            <a:r>
              <a:rPr spc="-509" dirty="0"/>
              <a:t>D</a:t>
            </a:r>
            <a:r>
              <a:rPr spc="-459" dirty="0"/>
              <a:t>E</a:t>
            </a:r>
            <a:r>
              <a:rPr spc="-300" dirty="0"/>
              <a:t>S</a:t>
            </a:r>
          </a:p>
        </p:txBody>
      </p:sp>
      <p:pic>
        <p:nvPicPr>
          <p:cNvPr id="11" name="object 11"/>
          <p:cNvPicPr/>
          <p:nvPr/>
        </p:nvPicPr>
        <p:blipFill>
          <a:blip r:embed="rId3" cstate="print"/>
          <a:stretch>
            <a:fillRect/>
          </a:stretch>
        </p:blipFill>
        <p:spPr>
          <a:xfrm>
            <a:off x="3879525" y="2672158"/>
            <a:ext cx="2752298" cy="690446"/>
          </a:xfrm>
          <a:prstGeom prst="rect">
            <a:avLst/>
          </a:prstGeom>
        </p:spPr>
      </p:pic>
      <p:sp>
        <p:nvSpPr>
          <p:cNvPr id="12" name="object 12"/>
          <p:cNvSpPr txBox="1"/>
          <p:nvPr/>
        </p:nvSpPr>
        <p:spPr>
          <a:xfrm>
            <a:off x="4114546" y="2732596"/>
            <a:ext cx="2282825" cy="528320"/>
          </a:xfrm>
          <a:prstGeom prst="rect">
            <a:avLst/>
          </a:prstGeom>
        </p:spPr>
        <p:txBody>
          <a:bodyPr vert="horz" wrap="square" lIns="0" tIns="12065" rIns="0" bIns="0" rtlCol="0">
            <a:spAutoFit/>
          </a:bodyPr>
          <a:lstStyle/>
          <a:p>
            <a:pPr marL="12700">
              <a:lnSpc>
                <a:spcPct val="100000"/>
              </a:lnSpc>
              <a:spcBef>
                <a:spcPts val="95"/>
              </a:spcBef>
            </a:pPr>
            <a:r>
              <a:rPr sz="3300" spc="-85" dirty="0">
                <a:latin typeface="Lucida Sans Unicode"/>
                <a:cs typeface="Lucida Sans Unicode"/>
              </a:rPr>
              <a:t>L</a:t>
            </a:r>
            <a:r>
              <a:rPr sz="3300" spc="-150" dirty="0">
                <a:latin typeface="Lucida Sans Unicode"/>
                <a:cs typeface="Lucida Sans Unicode"/>
              </a:rPr>
              <a:t>e</a:t>
            </a:r>
            <a:r>
              <a:rPr sz="3300" spc="-215" dirty="0">
                <a:latin typeface="Lucida Sans Unicode"/>
                <a:cs typeface="Lucida Sans Unicode"/>
              </a:rPr>
              <a:t>f</a:t>
            </a:r>
            <a:r>
              <a:rPr sz="3300" spc="-245" dirty="0">
                <a:latin typeface="Lucida Sans Unicode"/>
                <a:cs typeface="Lucida Sans Unicode"/>
              </a:rPr>
              <a:t>t</a:t>
            </a:r>
            <a:r>
              <a:rPr sz="3300" spc="-370" dirty="0">
                <a:latin typeface="Lucida Sans Unicode"/>
                <a:cs typeface="Lucida Sans Unicode"/>
              </a:rPr>
              <a:t> </a:t>
            </a:r>
            <a:r>
              <a:rPr sz="3300" spc="-275" dirty="0">
                <a:latin typeface="Lucida Sans Unicode"/>
                <a:cs typeface="Lucida Sans Unicode"/>
              </a:rPr>
              <a:t>h</a:t>
            </a:r>
            <a:r>
              <a:rPr sz="3300" spc="-225" dirty="0">
                <a:latin typeface="Lucida Sans Unicode"/>
                <a:cs typeface="Lucida Sans Unicode"/>
              </a:rPr>
              <a:t>al</a:t>
            </a:r>
            <a:r>
              <a:rPr sz="3300" spc="-215" dirty="0">
                <a:latin typeface="Lucida Sans Unicode"/>
                <a:cs typeface="Lucida Sans Unicode"/>
              </a:rPr>
              <a:t>f</a:t>
            </a:r>
            <a:r>
              <a:rPr sz="3300" spc="-370" dirty="0">
                <a:latin typeface="Lucida Sans Unicode"/>
                <a:cs typeface="Lucida Sans Unicode"/>
              </a:rPr>
              <a:t> </a:t>
            </a:r>
            <a:r>
              <a:rPr sz="3300" spc="-15" dirty="0">
                <a:latin typeface="Lucida Sans Unicode"/>
                <a:cs typeface="Lucida Sans Unicode"/>
              </a:rPr>
              <a:t>(</a:t>
            </a:r>
            <a:r>
              <a:rPr sz="3300" spc="-135" dirty="0">
                <a:latin typeface="Lucida Sans Unicode"/>
                <a:cs typeface="Lucida Sans Unicode"/>
              </a:rPr>
              <a:t>3</a:t>
            </a:r>
            <a:r>
              <a:rPr sz="3300" spc="-229" dirty="0">
                <a:latin typeface="Lucida Sans Unicode"/>
                <a:cs typeface="Lucida Sans Unicode"/>
              </a:rPr>
              <a:t>2</a:t>
            </a:r>
            <a:r>
              <a:rPr sz="3300" spc="-15" dirty="0">
                <a:latin typeface="Lucida Sans Unicode"/>
                <a:cs typeface="Lucida Sans Unicode"/>
              </a:rPr>
              <a:t>)</a:t>
            </a:r>
            <a:endParaRPr sz="3300">
              <a:latin typeface="Lucida Sans Unicode"/>
              <a:cs typeface="Lucida Sans Unicode"/>
            </a:endParaRPr>
          </a:p>
        </p:txBody>
      </p:sp>
      <p:pic>
        <p:nvPicPr>
          <p:cNvPr id="13" name="object 13"/>
          <p:cNvPicPr/>
          <p:nvPr/>
        </p:nvPicPr>
        <p:blipFill>
          <a:blip r:embed="rId4" cstate="print"/>
          <a:stretch>
            <a:fillRect/>
          </a:stretch>
        </p:blipFill>
        <p:spPr>
          <a:xfrm>
            <a:off x="3879525" y="4215371"/>
            <a:ext cx="2752298" cy="690444"/>
          </a:xfrm>
          <a:prstGeom prst="rect">
            <a:avLst/>
          </a:prstGeom>
        </p:spPr>
      </p:pic>
      <p:sp>
        <p:nvSpPr>
          <p:cNvPr id="14" name="object 14"/>
          <p:cNvSpPr txBox="1"/>
          <p:nvPr/>
        </p:nvSpPr>
        <p:spPr>
          <a:xfrm>
            <a:off x="3996033" y="4275809"/>
            <a:ext cx="2519680" cy="528320"/>
          </a:xfrm>
          <a:prstGeom prst="rect">
            <a:avLst/>
          </a:prstGeom>
        </p:spPr>
        <p:txBody>
          <a:bodyPr vert="horz" wrap="square" lIns="0" tIns="12065" rIns="0" bIns="0" rtlCol="0">
            <a:spAutoFit/>
          </a:bodyPr>
          <a:lstStyle/>
          <a:p>
            <a:pPr marL="12700">
              <a:lnSpc>
                <a:spcPct val="100000"/>
              </a:lnSpc>
              <a:spcBef>
                <a:spcPts val="95"/>
              </a:spcBef>
            </a:pPr>
            <a:r>
              <a:rPr sz="3300" spc="-120" dirty="0">
                <a:latin typeface="Lucida Sans Unicode"/>
                <a:cs typeface="Lucida Sans Unicode"/>
              </a:rPr>
              <a:t>R</a:t>
            </a:r>
            <a:r>
              <a:rPr sz="3300" spc="-285" dirty="0">
                <a:latin typeface="Lucida Sans Unicode"/>
                <a:cs typeface="Lucida Sans Unicode"/>
              </a:rPr>
              <a:t>i</a:t>
            </a:r>
            <a:r>
              <a:rPr sz="3300" spc="-254" dirty="0">
                <a:latin typeface="Lucida Sans Unicode"/>
                <a:cs typeface="Lucida Sans Unicode"/>
              </a:rPr>
              <a:t>g</a:t>
            </a:r>
            <a:r>
              <a:rPr sz="3300" spc="-275" dirty="0">
                <a:latin typeface="Lucida Sans Unicode"/>
                <a:cs typeface="Lucida Sans Unicode"/>
              </a:rPr>
              <a:t>h</a:t>
            </a:r>
            <a:r>
              <a:rPr sz="3300" spc="-245" dirty="0">
                <a:latin typeface="Lucida Sans Unicode"/>
                <a:cs typeface="Lucida Sans Unicode"/>
              </a:rPr>
              <a:t>t</a:t>
            </a:r>
            <a:r>
              <a:rPr sz="3300" spc="-370" dirty="0">
                <a:latin typeface="Lucida Sans Unicode"/>
                <a:cs typeface="Lucida Sans Unicode"/>
              </a:rPr>
              <a:t> </a:t>
            </a:r>
            <a:r>
              <a:rPr sz="3300" spc="-275" dirty="0">
                <a:latin typeface="Lucida Sans Unicode"/>
                <a:cs typeface="Lucida Sans Unicode"/>
              </a:rPr>
              <a:t>h</a:t>
            </a:r>
            <a:r>
              <a:rPr sz="3300" spc="-225" dirty="0">
                <a:latin typeface="Lucida Sans Unicode"/>
                <a:cs typeface="Lucida Sans Unicode"/>
              </a:rPr>
              <a:t>al</a:t>
            </a:r>
            <a:r>
              <a:rPr sz="3300" spc="-215" dirty="0">
                <a:latin typeface="Lucida Sans Unicode"/>
                <a:cs typeface="Lucida Sans Unicode"/>
              </a:rPr>
              <a:t>f</a:t>
            </a:r>
            <a:r>
              <a:rPr sz="3300" spc="-370" dirty="0">
                <a:latin typeface="Lucida Sans Unicode"/>
                <a:cs typeface="Lucida Sans Unicode"/>
              </a:rPr>
              <a:t> </a:t>
            </a:r>
            <a:r>
              <a:rPr sz="3300" spc="-15" dirty="0">
                <a:latin typeface="Lucida Sans Unicode"/>
                <a:cs typeface="Lucida Sans Unicode"/>
              </a:rPr>
              <a:t>(</a:t>
            </a:r>
            <a:r>
              <a:rPr sz="3300" spc="-135" dirty="0">
                <a:latin typeface="Lucida Sans Unicode"/>
                <a:cs typeface="Lucida Sans Unicode"/>
              </a:rPr>
              <a:t>3</a:t>
            </a:r>
            <a:r>
              <a:rPr sz="3300" spc="-229" dirty="0">
                <a:latin typeface="Lucida Sans Unicode"/>
                <a:cs typeface="Lucida Sans Unicode"/>
              </a:rPr>
              <a:t>2</a:t>
            </a:r>
            <a:r>
              <a:rPr sz="3300" spc="-15" dirty="0">
                <a:latin typeface="Lucida Sans Unicode"/>
                <a:cs typeface="Lucida Sans Unicode"/>
              </a:rPr>
              <a:t>)</a:t>
            </a:r>
            <a:endParaRPr sz="3300">
              <a:latin typeface="Lucida Sans Unicode"/>
              <a:cs typeface="Lucida Sans Unicode"/>
            </a:endParaRPr>
          </a:p>
        </p:txBody>
      </p:sp>
      <p:pic>
        <p:nvPicPr>
          <p:cNvPr id="15" name="object 15"/>
          <p:cNvPicPr/>
          <p:nvPr/>
        </p:nvPicPr>
        <p:blipFill>
          <a:blip r:embed="rId5" cstate="print"/>
          <a:stretch>
            <a:fillRect/>
          </a:stretch>
        </p:blipFill>
        <p:spPr>
          <a:xfrm>
            <a:off x="7373405" y="3963937"/>
            <a:ext cx="1937347" cy="1145634"/>
          </a:xfrm>
          <a:prstGeom prst="rect">
            <a:avLst/>
          </a:prstGeom>
        </p:spPr>
      </p:pic>
      <p:sp>
        <p:nvSpPr>
          <p:cNvPr id="16" name="object 16"/>
          <p:cNvSpPr txBox="1"/>
          <p:nvPr/>
        </p:nvSpPr>
        <p:spPr>
          <a:xfrm>
            <a:off x="7743235" y="3998198"/>
            <a:ext cx="1198245" cy="528320"/>
          </a:xfrm>
          <a:prstGeom prst="rect">
            <a:avLst/>
          </a:prstGeom>
        </p:spPr>
        <p:txBody>
          <a:bodyPr vert="horz" wrap="square" lIns="0" tIns="12065" rIns="0" bIns="0" rtlCol="0">
            <a:spAutoFit/>
          </a:bodyPr>
          <a:lstStyle/>
          <a:p>
            <a:pPr marL="12700">
              <a:lnSpc>
                <a:spcPct val="100000"/>
              </a:lnSpc>
              <a:spcBef>
                <a:spcPts val="95"/>
              </a:spcBef>
            </a:pPr>
            <a:r>
              <a:rPr sz="3300" spc="-220" dirty="0">
                <a:latin typeface="Lucida Sans Unicode"/>
                <a:cs typeface="Lucida Sans Unicode"/>
              </a:rPr>
              <a:t>C</a:t>
            </a:r>
            <a:r>
              <a:rPr sz="3300" spc="-90" dirty="0">
                <a:latin typeface="Lucida Sans Unicode"/>
                <a:cs typeface="Lucida Sans Unicode"/>
              </a:rPr>
              <a:t>i</a:t>
            </a:r>
            <a:r>
              <a:rPr sz="3300" spc="-275" dirty="0">
                <a:latin typeface="Lucida Sans Unicode"/>
                <a:cs typeface="Lucida Sans Unicode"/>
              </a:rPr>
              <a:t>ph</a:t>
            </a:r>
            <a:r>
              <a:rPr sz="3300" spc="-150" dirty="0">
                <a:latin typeface="Lucida Sans Unicode"/>
                <a:cs typeface="Lucida Sans Unicode"/>
              </a:rPr>
              <a:t>e</a:t>
            </a:r>
            <a:r>
              <a:rPr sz="3300" spc="-335" dirty="0">
                <a:latin typeface="Lucida Sans Unicode"/>
                <a:cs typeface="Lucida Sans Unicode"/>
              </a:rPr>
              <a:t>r</a:t>
            </a:r>
            <a:endParaRPr sz="3300">
              <a:latin typeface="Lucida Sans Unicode"/>
              <a:cs typeface="Lucida Sans Unicode"/>
            </a:endParaRPr>
          </a:p>
        </p:txBody>
      </p:sp>
      <p:sp>
        <p:nvSpPr>
          <p:cNvPr id="17" name="object 17"/>
          <p:cNvSpPr txBox="1"/>
          <p:nvPr/>
        </p:nvSpPr>
        <p:spPr>
          <a:xfrm>
            <a:off x="7612923" y="4500800"/>
            <a:ext cx="1458595" cy="528320"/>
          </a:xfrm>
          <a:prstGeom prst="rect">
            <a:avLst/>
          </a:prstGeom>
        </p:spPr>
        <p:txBody>
          <a:bodyPr vert="horz" wrap="square" lIns="0" tIns="12065" rIns="0" bIns="0" rtlCol="0">
            <a:spAutoFit/>
          </a:bodyPr>
          <a:lstStyle/>
          <a:p>
            <a:pPr marL="12700">
              <a:lnSpc>
                <a:spcPct val="100000"/>
              </a:lnSpc>
              <a:spcBef>
                <a:spcPts val="95"/>
              </a:spcBef>
            </a:pPr>
            <a:r>
              <a:rPr sz="3300" spc="-215" dirty="0">
                <a:latin typeface="Lucida Sans Unicode"/>
                <a:cs typeface="Lucida Sans Unicode"/>
              </a:rPr>
              <a:t>f</a:t>
            </a:r>
            <a:r>
              <a:rPr sz="3300" spc="-315" dirty="0">
                <a:latin typeface="Lucida Sans Unicode"/>
                <a:cs typeface="Lucida Sans Unicode"/>
              </a:rPr>
              <a:t>un</a:t>
            </a:r>
            <a:r>
              <a:rPr sz="3300" spc="-140" dirty="0">
                <a:latin typeface="Lucida Sans Unicode"/>
                <a:cs typeface="Lucida Sans Unicode"/>
              </a:rPr>
              <a:t>ct</a:t>
            </a:r>
            <a:r>
              <a:rPr sz="3300" spc="-285" dirty="0">
                <a:latin typeface="Lucida Sans Unicode"/>
                <a:cs typeface="Lucida Sans Unicode"/>
              </a:rPr>
              <a:t>i</a:t>
            </a:r>
            <a:r>
              <a:rPr sz="3300" spc="-280" dirty="0">
                <a:latin typeface="Lucida Sans Unicode"/>
                <a:cs typeface="Lucida Sans Unicode"/>
              </a:rPr>
              <a:t>o</a:t>
            </a:r>
            <a:r>
              <a:rPr sz="3300" spc="-315" dirty="0">
                <a:latin typeface="Lucida Sans Unicode"/>
                <a:cs typeface="Lucida Sans Unicode"/>
              </a:rPr>
              <a:t>n</a:t>
            </a:r>
            <a:endParaRPr sz="3300">
              <a:latin typeface="Lucida Sans Unicode"/>
              <a:cs typeface="Lucida Sans Unicode"/>
            </a:endParaRPr>
          </a:p>
        </p:txBody>
      </p:sp>
      <p:pic>
        <p:nvPicPr>
          <p:cNvPr id="18" name="object 18"/>
          <p:cNvPicPr/>
          <p:nvPr/>
        </p:nvPicPr>
        <p:blipFill>
          <a:blip r:embed="rId6" cstate="print"/>
          <a:stretch>
            <a:fillRect/>
          </a:stretch>
        </p:blipFill>
        <p:spPr>
          <a:xfrm>
            <a:off x="7892627" y="2567718"/>
            <a:ext cx="898903" cy="898903"/>
          </a:xfrm>
          <a:prstGeom prst="rect">
            <a:avLst/>
          </a:prstGeom>
        </p:spPr>
      </p:pic>
      <p:sp>
        <p:nvSpPr>
          <p:cNvPr id="19" name="object 19"/>
          <p:cNvSpPr txBox="1"/>
          <p:nvPr/>
        </p:nvSpPr>
        <p:spPr>
          <a:xfrm>
            <a:off x="8087047" y="2669916"/>
            <a:ext cx="509905" cy="654050"/>
          </a:xfrm>
          <a:prstGeom prst="rect">
            <a:avLst/>
          </a:prstGeom>
        </p:spPr>
        <p:txBody>
          <a:bodyPr vert="horz" wrap="square" lIns="0" tIns="15240" rIns="0" bIns="0" rtlCol="0">
            <a:spAutoFit/>
          </a:bodyPr>
          <a:lstStyle/>
          <a:p>
            <a:pPr marL="12700">
              <a:lnSpc>
                <a:spcPct val="100000"/>
              </a:lnSpc>
              <a:spcBef>
                <a:spcPts val="120"/>
              </a:spcBef>
            </a:pPr>
            <a:r>
              <a:rPr sz="4100" spc="555" dirty="0">
                <a:latin typeface="Lucida Sans Unicode"/>
                <a:cs typeface="Lucida Sans Unicode"/>
              </a:rPr>
              <a:t>⊕</a:t>
            </a:r>
            <a:endParaRPr sz="4100">
              <a:latin typeface="Lucida Sans Unicode"/>
              <a:cs typeface="Lucida Sans Unicode"/>
            </a:endParaRPr>
          </a:p>
        </p:txBody>
      </p:sp>
      <p:pic>
        <p:nvPicPr>
          <p:cNvPr id="20" name="object 20"/>
          <p:cNvPicPr/>
          <p:nvPr/>
        </p:nvPicPr>
        <p:blipFill>
          <a:blip r:embed="rId7" cstate="print"/>
          <a:stretch>
            <a:fillRect/>
          </a:stretch>
        </p:blipFill>
        <p:spPr>
          <a:xfrm>
            <a:off x="10395866" y="3966090"/>
            <a:ext cx="1937119" cy="1141326"/>
          </a:xfrm>
          <a:prstGeom prst="rect">
            <a:avLst/>
          </a:prstGeom>
        </p:spPr>
      </p:pic>
      <p:sp>
        <p:nvSpPr>
          <p:cNvPr id="21" name="object 21"/>
          <p:cNvSpPr txBox="1"/>
          <p:nvPr/>
        </p:nvSpPr>
        <p:spPr>
          <a:xfrm>
            <a:off x="10765600" y="4000351"/>
            <a:ext cx="1198245" cy="528320"/>
          </a:xfrm>
          <a:prstGeom prst="rect">
            <a:avLst/>
          </a:prstGeom>
        </p:spPr>
        <p:txBody>
          <a:bodyPr vert="horz" wrap="square" lIns="0" tIns="12065" rIns="0" bIns="0" rtlCol="0">
            <a:spAutoFit/>
          </a:bodyPr>
          <a:lstStyle/>
          <a:p>
            <a:pPr marL="12700">
              <a:lnSpc>
                <a:spcPct val="100000"/>
              </a:lnSpc>
              <a:spcBef>
                <a:spcPts val="95"/>
              </a:spcBef>
            </a:pPr>
            <a:r>
              <a:rPr sz="3300" spc="-220" dirty="0">
                <a:latin typeface="Lucida Sans Unicode"/>
                <a:cs typeface="Lucida Sans Unicode"/>
              </a:rPr>
              <a:t>C</a:t>
            </a:r>
            <a:r>
              <a:rPr sz="3300" spc="-90" dirty="0">
                <a:latin typeface="Lucida Sans Unicode"/>
                <a:cs typeface="Lucida Sans Unicode"/>
              </a:rPr>
              <a:t>i</a:t>
            </a:r>
            <a:r>
              <a:rPr sz="3300" spc="-275" dirty="0">
                <a:latin typeface="Lucida Sans Unicode"/>
                <a:cs typeface="Lucida Sans Unicode"/>
              </a:rPr>
              <a:t>ph</a:t>
            </a:r>
            <a:r>
              <a:rPr sz="3300" spc="-150" dirty="0">
                <a:latin typeface="Lucida Sans Unicode"/>
                <a:cs typeface="Lucida Sans Unicode"/>
              </a:rPr>
              <a:t>e</a:t>
            </a:r>
            <a:r>
              <a:rPr sz="3300" spc="-335" dirty="0">
                <a:latin typeface="Lucida Sans Unicode"/>
                <a:cs typeface="Lucida Sans Unicode"/>
              </a:rPr>
              <a:t>r</a:t>
            </a:r>
            <a:endParaRPr sz="3300">
              <a:latin typeface="Lucida Sans Unicode"/>
              <a:cs typeface="Lucida Sans Unicode"/>
            </a:endParaRPr>
          </a:p>
        </p:txBody>
      </p:sp>
      <p:sp>
        <p:nvSpPr>
          <p:cNvPr id="22" name="object 22"/>
          <p:cNvSpPr txBox="1"/>
          <p:nvPr/>
        </p:nvSpPr>
        <p:spPr>
          <a:xfrm>
            <a:off x="10635226" y="4502954"/>
            <a:ext cx="1458595" cy="528320"/>
          </a:xfrm>
          <a:prstGeom prst="rect">
            <a:avLst/>
          </a:prstGeom>
        </p:spPr>
        <p:txBody>
          <a:bodyPr vert="horz" wrap="square" lIns="0" tIns="12065" rIns="0" bIns="0" rtlCol="0">
            <a:spAutoFit/>
          </a:bodyPr>
          <a:lstStyle/>
          <a:p>
            <a:pPr marL="12700">
              <a:lnSpc>
                <a:spcPct val="100000"/>
              </a:lnSpc>
              <a:spcBef>
                <a:spcPts val="95"/>
              </a:spcBef>
            </a:pPr>
            <a:r>
              <a:rPr sz="3300" spc="-215" dirty="0">
                <a:latin typeface="Lucida Sans Unicode"/>
                <a:cs typeface="Lucida Sans Unicode"/>
              </a:rPr>
              <a:t>f</a:t>
            </a:r>
            <a:r>
              <a:rPr sz="3300" spc="-315" dirty="0">
                <a:latin typeface="Lucida Sans Unicode"/>
                <a:cs typeface="Lucida Sans Unicode"/>
              </a:rPr>
              <a:t>un</a:t>
            </a:r>
            <a:r>
              <a:rPr sz="3300" spc="-140" dirty="0">
                <a:latin typeface="Lucida Sans Unicode"/>
                <a:cs typeface="Lucida Sans Unicode"/>
              </a:rPr>
              <a:t>ct</a:t>
            </a:r>
            <a:r>
              <a:rPr sz="3300" spc="-285" dirty="0">
                <a:latin typeface="Lucida Sans Unicode"/>
                <a:cs typeface="Lucida Sans Unicode"/>
              </a:rPr>
              <a:t>i</a:t>
            </a:r>
            <a:r>
              <a:rPr sz="3300" spc="-280" dirty="0">
                <a:latin typeface="Lucida Sans Unicode"/>
                <a:cs typeface="Lucida Sans Unicode"/>
              </a:rPr>
              <a:t>o</a:t>
            </a:r>
            <a:r>
              <a:rPr sz="3300" spc="-315" dirty="0">
                <a:latin typeface="Lucida Sans Unicode"/>
                <a:cs typeface="Lucida Sans Unicode"/>
              </a:rPr>
              <a:t>n</a:t>
            </a:r>
            <a:endParaRPr sz="3300">
              <a:latin typeface="Lucida Sans Unicode"/>
              <a:cs typeface="Lucida Sans Unicode"/>
            </a:endParaRPr>
          </a:p>
        </p:txBody>
      </p:sp>
      <p:grpSp>
        <p:nvGrpSpPr>
          <p:cNvPr id="23" name="object 23"/>
          <p:cNvGrpSpPr/>
          <p:nvPr/>
        </p:nvGrpSpPr>
        <p:grpSpPr>
          <a:xfrm>
            <a:off x="3049288" y="2567719"/>
            <a:ext cx="13280830" cy="3048370"/>
            <a:chOff x="3049288" y="2567719"/>
            <a:chExt cx="13280830" cy="3048370"/>
          </a:xfrm>
        </p:grpSpPr>
        <p:sp>
          <p:nvSpPr>
            <p:cNvPr id="26" name="object 26"/>
            <p:cNvSpPr/>
            <p:nvPr/>
          </p:nvSpPr>
          <p:spPr>
            <a:xfrm>
              <a:off x="3447135" y="3027618"/>
              <a:ext cx="206375" cy="0"/>
            </a:xfrm>
            <a:custGeom>
              <a:avLst/>
              <a:gdLst/>
              <a:ahLst/>
              <a:cxnLst/>
              <a:rect l="l" t="t" r="r" b="b"/>
              <a:pathLst>
                <a:path w="206375">
                  <a:moveTo>
                    <a:pt x="0" y="0"/>
                  </a:moveTo>
                  <a:lnTo>
                    <a:pt x="174938" y="0"/>
                  </a:lnTo>
                  <a:lnTo>
                    <a:pt x="206350" y="0"/>
                  </a:lnTo>
                </a:path>
              </a:pathLst>
            </a:custGeom>
            <a:ln w="62825">
              <a:solidFill>
                <a:srgbClr val="000000"/>
              </a:solidFill>
            </a:ln>
          </p:spPr>
          <p:txBody>
            <a:bodyPr wrap="square" lIns="0" tIns="0" rIns="0" bIns="0" rtlCol="0"/>
            <a:lstStyle/>
            <a:p>
              <a:endParaRPr/>
            </a:p>
          </p:txBody>
        </p:sp>
        <p:sp>
          <p:nvSpPr>
            <p:cNvPr id="27" name="object 27"/>
            <p:cNvSpPr/>
            <p:nvPr/>
          </p:nvSpPr>
          <p:spPr>
            <a:xfrm>
              <a:off x="3622074" y="2901968"/>
              <a:ext cx="251460" cy="251460"/>
            </a:xfrm>
            <a:custGeom>
              <a:avLst/>
              <a:gdLst/>
              <a:ahLst/>
              <a:cxnLst/>
              <a:rect l="l" t="t" r="r" b="b"/>
              <a:pathLst>
                <a:path w="251460" h="251460">
                  <a:moveTo>
                    <a:pt x="0" y="0"/>
                  </a:moveTo>
                  <a:lnTo>
                    <a:pt x="0" y="251301"/>
                  </a:lnTo>
                  <a:lnTo>
                    <a:pt x="251301" y="125650"/>
                  </a:lnTo>
                  <a:lnTo>
                    <a:pt x="0" y="0"/>
                  </a:lnTo>
                  <a:close/>
                </a:path>
              </a:pathLst>
            </a:custGeom>
            <a:solidFill>
              <a:srgbClr val="000000"/>
            </a:solidFill>
          </p:spPr>
          <p:txBody>
            <a:bodyPr wrap="square" lIns="0" tIns="0" rIns="0" bIns="0" rtlCol="0"/>
            <a:lstStyle/>
            <a:p>
              <a:endParaRPr/>
            </a:p>
          </p:txBody>
        </p:sp>
        <p:sp>
          <p:nvSpPr>
            <p:cNvPr id="28" name="object 28"/>
            <p:cNvSpPr/>
            <p:nvPr/>
          </p:nvSpPr>
          <p:spPr>
            <a:xfrm>
              <a:off x="3447135" y="4560594"/>
              <a:ext cx="206375" cy="0"/>
            </a:xfrm>
            <a:custGeom>
              <a:avLst/>
              <a:gdLst/>
              <a:ahLst/>
              <a:cxnLst/>
              <a:rect l="l" t="t" r="r" b="b"/>
              <a:pathLst>
                <a:path w="206375">
                  <a:moveTo>
                    <a:pt x="0" y="0"/>
                  </a:moveTo>
                  <a:lnTo>
                    <a:pt x="174938" y="0"/>
                  </a:lnTo>
                  <a:lnTo>
                    <a:pt x="206350" y="0"/>
                  </a:lnTo>
                </a:path>
              </a:pathLst>
            </a:custGeom>
            <a:ln w="62825">
              <a:solidFill>
                <a:srgbClr val="000000"/>
              </a:solidFill>
            </a:ln>
          </p:spPr>
          <p:txBody>
            <a:bodyPr wrap="square" lIns="0" tIns="0" rIns="0" bIns="0" rtlCol="0"/>
            <a:lstStyle/>
            <a:p>
              <a:endParaRPr/>
            </a:p>
          </p:txBody>
        </p:sp>
        <p:sp>
          <p:nvSpPr>
            <p:cNvPr id="29" name="object 29"/>
            <p:cNvSpPr/>
            <p:nvPr/>
          </p:nvSpPr>
          <p:spPr>
            <a:xfrm>
              <a:off x="3622074" y="4434943"/>
              <a:ext cx="251460" cy="251460"/>
            </a:xfrm>
            <a:custGeom>
              <a:avLst/>
              <a:gdLst/>
              <a:ahLst/>
              <a:cxnLst/>
              <a:rect l="l" t="t" r="r" b="b"/>
              <a:pathLst>
                <a:path w="251460" h="251460">
                  <a:moveTo>
                    <a:pt x="0" y="0"/>
                  </a:moveTo>
                  <a:lnTo>
                    <a:pt x="0" y="251301"/>
                  </a:lnTo>
                  <a:lnTo>
                    <a:pt x="251301" y="125650"/>
                  </a:lnTo>
                  <a:lnTo>
                    <a:pt x="0" y="0"/>
                  </a:lnTo>
                  <a:close/>
                </a:path>
              </a:pathLst>
            </a:custGeom>
            <a:solidFill>
              <a:srgbClr val="000000"/>
            </a:solidFill>
          </p:spPr>
          <p:txBody>
            <a:bodyPr wrap="square" lIns="0" tIns="0" rIns="0" bIns="0" rtlCol="0"/>
            <a:lstStyle/>
            <a:p>
              <a:endParaRPr/>
            </a:p>
          </p:txBody>
        </p:sp>
        <p:sp>
          <p:nvSpPr>
            <p:cNvPr id="30" name="object 30"/>
            <p:cNvSpPr/>
            <p:nvPr/>
          </p:nvSpPr>
          <p:spPr>
            <a:xfrm>
              <a:off x="3417614" y="2995993"/>
              <a:ext cx="0" cy="1595755"/>
            </a:xfrm>
            <a:custGeom>
              <a:avLst/>
              <a:gdLst/>
              <a:ahLst/>
              <a:cxnLst/>
              <a:rect l="l" t="t" r="r" b="b"/>
              <a:pathLst>
                <a:path h="1595754">
                  <a:moveTo>
                    <a:pt x="0" y="1595439"/>
                  </a:moveTo>
                  <a:lnTo>
                    <a:pt x="0" y="0"/>
                  </a:lnTo>
                </a:path>
              </a:pathLst>
            </a:custGeom>
            <a:ln w="62825">
              <a:solidFill>
                <a:srgbClr val="000000"/>
              </a:solidFill>
            </a:ln>
          </p:spPr>
          <p:txBody>
            <a:bodyPr wrap="square" lIns="0" tIns="0" rIns="0" bIns="0" rtlCol="0"/>
            <a:lstStyle/>
            <a:p>
              <a:endParaRPr/>
            </a:p>
          </p:txBody>
        </p:sp>
        <p:sp>
          <p:nvSpPr>
            <p:cNvPr id="31" name="object 31"/>
            <p:cNvSpPr/>
            <p:nvPr/>
          </p:nvSpPr>
          <p:spPr>
            <a:xfrm>
              <a:off x="3049288" y="3838417"/>
              <a:ext cx="379095" cy="0"/>
            </a:xfrm>
            <a:custGeom>
              <a:avLst/>
              <a:gdLst/>
              <a:ahLst/>
              <a:cxnLst/>
              <a:rect l="l" t="t" r="r" b="b"/>
              <a:pathLst>
                <a:path w="379095">
                  <a:moveTo>
                    <a:pt x="0" y="0"/>
                  </a:moveTo>
                  <a:lnTo>
                    <a:pt x="378796" y="0"/>
                  </a:lnTo>
                </a:path>
              </a:pathLst>
            </a:custGeom>
            <a:ln w="62825">
              <a:solidFill>
                <a:srgbClr val="000000"/>
              </a:solidFill>
            </a:ln>
          </p:spPr>
          <p:txBody>
            <a:bodyPr wrap="square" lIns="0" tIns="0" rIns="0" bIns="0" rtlCol="0"/>
            <a:lstStyle/>
            <a:p>
              <a:endParaRPr/>
            </a:p>
          </p:txBody>
        </p:sp>
        <p:sp>
          <p:nvSpPr>
            <p:cNvPr id="32" name="object 32"/>
            <p:cNvSpPr/>
            <p:nvPr/>
          </p:nvSpPr>
          <p:spPr>
            <a:xfrm>
              <a:off x="8342078" y="3680016"/>
              <a:ext cx="0" cy="288290"/>
            </a:xfrm>
            <a:custGeom>
              <a:avLst/>
              <a:gdLst/>
              <a:ahLst/>
              <a:cxnLst/>
              <a:rect l="l" t="t" r="r" b="b"/>
              <a:pathLst>
                <a:path h="288289">
                  <a:moveTo>
                    <a:pt x="0" y="0"/>
                  </a:moveTo>
                  <a:lnTo>
                    <a:pt x="0" y="287721"/>
                  </a:lnTo>
                </a:path>
              </a:pathLst>
            </a:custGeom>
            <a:ln w="62825">
              <a:solidFill>
                <a:srgbClr val="000000"/>
              </a:solidFill>
            </a:ln>
          </p:spPr>
          <p:txBody>
            <a:bodyPr wrap="square" lIns="0" tIns="0" rIns="0" bIns="0" rtlCol="0"/>
            <a:lstStyle/>
            <a:p>
              <a:endParaRPr/>
            </a:p>
          </p:txBody>
        </p:sp>
        <p:sp>
          <p:nvSpPr>
            <p:cNvPr id="33" name="object 33"/>
            <p:cNvSpPr/>
            <p:nvPr/>
          </p:nvSpPr>
          <p:spPr>
            <a:xfrm>
              <a:off x="8216428" y="3460127"/>
              <a:ext cx="251460" cy="251460"/>
            </a:xfrm>
            <a:custGeom>
              <a:avLst/>
              <a:gdLst/>
              <a:ahLst/>
              <a:cxnLst/>
              <a:rect l="l" t="t" r="r" b="b"/>
              <a:pathLst>
                <a:path w="251459" h="251460">
                  <a:moveTo>
                    <a:pt x="125650" y="0"/>
                  </a:moveTo>
                  <a:lnTo>
                    <a:pt x="0" y="251301"/>
                  </a:lnTo>
                  <a:lnTo>
                    <a:pt x="251301" y="251301"/>
                  </a:lnTo>
                  <a:lnTo>
                    <a:pt x="125650" y="0"/>
                  </a:lnTo>
                  <a:close/>
                </a:path>
              </a:pathLst>
            </a:custGeom>
            <a:solidFill>
              <a:srgbClr val="000000"/>
            </a:solidFill>
          </p:spPr>
          <p:txBody>
            <a:bodyPr wrap="square" lIns="0" tIns="0" rIns="0" bIns="0" rtlCol="0"/>
            <a:lstStyle/>
            <a:p>
              <a:endParaRPr/>
            </a:p>
          </p:txBody>
        </p:sp>
        <p:sp>
          <p:nvSpPr>
            <p:cNvPr id="34" name="object 34"/>
            <p:cNvSpPr/>
            <p:nvPr/>
          </p:nvSpPr>
          <p:spPr>
            <a:xfrm>
              <a:off x="6632258" y="3022437"/>
              <a:ext cx="4064635" cy="2520950"/>
            </a:xfrm>
            <a:custGeom>
              <a:avLst/>
              <a:gdLst/>
              <a:ahLst/>
              <a:cxnLst/>
              <a:rect l="l" t="t" r="r" b="b"/>
              <a:pathLst>
                <a:path w="4064634" h="2520950">
                  <a:moveTo>
                    <a:pt x="0" y="1533968"/>
                  </a:moveTo>
                  <a:lnTo>
                    <a:pt x="312610" y="1533163"/>
                  </a:lnTo>
                  <a:lnTo>
                    <a:pt x="310058" y="2520454"/>
                  </a:lnTo>
                  <a:lnTo>
                    <a:pt x="2950578" y="2518291"/>
                  </a:lnTo>
                  <a:lnTo>
                    <a:pt x="3479525" y="2140"/>
                  </a:lnTo>
                  <a:lnTo>
                    <a:pt x="4033096" y="114"/>
                  </a:lnTo>
                  <a:lnTo>
                    <a:pt x="4064508" y="0"/>
                  </a:lnTo>
                </a:path>
              </a:pathLst>
            </a:custGeom>
            <a:ln w="62825">
              <a:solidFill>
                <a:srgbClr val="000000"/>
              </a:solidFill>
            </a:ln>
          </p:spPr>
          <p:txBody>
            <a:bodyPr wrap="square" lIns="0" tIns="0" rIns="0" bIns="0" rtlCol="0"/>
            <a:lstStyle/>
            <a:p>
              <a:endParaRPr/>
            </a:p>
          </p:txBody>
        </p:sp>
        <p:pic>
          <p:nvPicPr>
            <p:cNvPr id="35" name="object 35"/>
            <p:cNvPicPr/>
            <p:nvPr/>
          </p:nvPicPr>
          <p:blipFill>
            <a:blip r:embed="rId8" cstate="print"/>
            <a:stretch>
              <a:fillRect/>
            </a:stretch>
          </p:blipFill>
          <p:spPr>
            <a:xfrm>
              <a:off x="10914759" y="2567719"/>
              <a:ext cx="899329" cy="899324"/>
            </a:xfrm>
            <a:prstGeom prst="rect">
              <a:avLst/>
            </a:prstGeom>
          </p:spPr>
        </p:pic>
        <p:sp>
          <p:nvSpPr>
            <p:cNvPr id="36" name="object 36"/>
            <p:cNvSpPr/>
            <p:nvPr/>
          </p:nvSpPr>
          <p:spPr>
            <a:xfrm>
              <a:off x="10664900" y="2896902"/>
              <a:ext cx="252095" cy="251460"/>
            </a:xfrm>
            <a:custGeom>
              <a:avLst/>
              <a:gdLst/>
              <a:ahLst/>
              <a:cxnLst/>
              <a:rect l="l" t="t" r="r" b="b"/>
              <a:pathLst>
                <a:path w="252095" h="251460">
                  <a:moveTo>
                    <a:pt x="0" y="0"/>
                  </a:moveTo>
                  <a:lnTo>
                    <a:pt x="910" y="251300"/>
                  </a:lnTo>
                  <a:lnTo>
                    <a:pt x="251751" y="124730"/>
                  </a:lnTo>
                  <a:lnTo>
                    <a:pt x="0" y="0"/>
                  </a:lnTo>
                  <a:close/>
                </a:path>
              </a:pathLst>
            </a:custGeom>
            <a:solidFill>
              <a:srgbClr val="000000"/>
            </a:solidFill>
          </p:spPr>
          <p:txBody>
            <a:bodyPr wrap="square" lIns="0" tIns="0" rIns="0" bIns="0" rtlCol="0"/>
            <a:lstStyle/>
            <a:p>
              <a:endParaRPr/>
            </a:p>
          </p:txBody>
        </p:sp>
        <p:sp>
          <p:nvSpPr>
            <p:cNvPr id="37" name="object 37"/>
            <p:cNvSpPr/>
            <p:nvPr/>
          </p:nvSpPr>
          <p:spPr>
            <a:xfrm>
              <a:off x="11364418" y="3680016"/>
              <a:ext cx="0" cy="288290"/>
            </a:xfrm>
            <a:custGeom>
              <a:avLst/>
              <a:gdLst/>
              <a:ahLst/>
              <a:cxnLst/>
              <a:rect l="l" t="t" r="r" b="b"/>
              <a:pathLst>
                <a:path h="288289">
                  <a:moveTo>
                    <a:pt x="0" y="0"/>
                  </a:moveTo>
                  <a:lnTo>
                    <a:pt x="0" y="287721"/>
                  </a:lnTo>
                </a:path>
              </a:pathLst>
            </a:custGeom>
            <a:ln w="62825">
              <a:solidFill>
                <a:srgbClr val="000000"/>
              </a:solidFill>
            </a:ln>
          </p:spPr>
          <p:txBody>
            <a:bodyPr wrap="square" lIns="0" tIns="0" rIns="0" bIns="0" rtlCol="0"/>
            <a:lstStyle/>
            <a:p>
              <a:endParaRPr/>
            </a:p>
          </p:txBody>
        </p:sp>
        <p:sp>
          <p:nvSpPr>
            <p:cNvPr id="38" name="object 38"/>
            <p:cNvSpPr/>
            <p:nvPr/>
          </p:nvSpPr>
          <p:spPr>
            <a:xfrm>
              <a:off x="11238768" y="3460127"/>
              <a:ext cx="251460" cy="251460"/>
            </a:xfrm>
            <a:custGeom>
              <a:avLst/>
              <a:gdLst/>
              <a:ahLst/>
              <a:cxnLst/>
              <a:rect l="l" t="t" r="r" b="b"/>
              <a:pathLst>
                <a:path w="251459" h="251460">
                  <a:moveTo>
                    <a:pt x="125650" y="0"/>
                  </a:moveTo>
                  <a:lnTo>
                    <a:pt x="0" y="251301"/>
                  </a:lnTo>
                  <a:lnTo>
                    <a:pt x="251301" y="251301"/>
                  </a:lnTo>
                  <a:lnTo>
                    <a:pt x="125650" y="0"/>
                  </a:lnTo>
                  <a:close/>
                </a:path>
              </a:pathLst>
            </a:custGeom>
            <a:solidFill>
              <a:srgbClr val="000000"/>
            </a:solidFill>
          </p:spPr>
          <p:txBody>
            <a:bodyPr wrap="square" lIns="0" tIns="0" rIns="0" bIns="0" rtlCol="0"/>
            <a:lstStyle/>
            <a:p>
              <a:endParaRPr/>
            </a:p>
          </p:txBody>
        </p:sp>
        <p:sp>
          <p:nvSpPr>
            <p:cNvPr id="39" name="object 39"/>
            <p:cNvSpPr/>
            <p:nvPr/>
          </p:nvSpPr>
          <p:spPr>
            <a:xfrm>
              <a:off x="8791215" y="3021919"/>
              <a:ext cx="4784725" cy="2533015"/>
            </a:xfrm>
            <a:custGeom>
              <a:avLst/>
              <a:gdLst/>
              <a:ahLst/>
              <a:cxnLst/>
              <a:rect l="l" t="t" r="r" b="b"/>
              <a:pathLst>
                <a:path w="4784725" h="2533015">
                  <a:moveTo>
                    <a:pt x="0" y="0"/>
                  </a:moveTo>
                  <a:lnTo>
                    <a:pt x="787350" y="1183"/>
                  </a:lnTo>
                  <a:lnTo>
                    <a:pt x="1319221" y="2532472"/>
                  </a:lnTo>
                  <a:lnTo>
                    <a:pt x="3834909" y="2530103"/>
                  </a:lnTo>
                  <a:lnTo>
                    <a:pt x="4361636" y="2083"/>
                  </a:lnTo>
                  <a:lnTo>
                    <a:pt x="4784340" y="2533"/>
                  </a:lnTo>
                </a:path>
              </a:pathLst>
            </a:custGeom>
            <a:ln w="62825">
              <a:solidFill>
                <a:srgbClr val="000000"/>
              </a:solidFill>
            </a:ln>
          </p:spPr>
          <p:txBody>
            <a:bodyPr wrap="square" lIns="0" tIns="0" rIns="0" bIns="0" rtlCol="0"/>
            <a:lstStyle/>
            <a:p>
              <a:endParaRPr/>
            </a:p>
          </p:txBody>
        </p:sp>
        <p:pic>
          <p:nvPicPr>
            <p:cNvPr id="40" name="object 40"/>
            <p:cNvPicPr/>
            <p:nvPr/>
          </p:nvPicPr>
          <p:blipFill>
            <a:blip r:embed="rId9" cstate="print"/>
            <a:stretch>
              <a:fillRect/>
            </a:stretch>
          </p:blipFill>
          <p:spPr>
            <a:xfrm>
              <a:off x="10933865" y="5110542"/>
              <a:ext cx="251301" cy="505547"/>
            </a:xfrm>
            <a:prstGeom prst="rect">
              <a:avLst/>
            </a:prstGeom>
          </p:spPr>
        </p:pic>
        <p:pic>
          <p:nvPicPr>
            <p:cNvPr id="41" name="object 41"/>
            <p:cNvPicPr/>
            <p:nvPr/>
          </p:nvPicPr>
          <p:blipFill>
            <a:blip r:embed="rId10" cstate="print"/>
            <a:stretch>
              <a:fillRect/>
            </a:stretch>
          </p:blipFill>
          <p:spPr>
            <a:xfrm>
              <a:off x="7954842" y="5487645"/>
              <a:ext cx="128444" cy="128444"/>
            </a:xfrm>
            <a:prstGeom prst="rect">
              <a:avLst/>
            </a:prstGeom>
          </p:spPr>
        </p:pic>
        <p:sp>
          <p:nvSpPr>
            <p:cNvPr id="42" name="object 42"/>
            <p:cNvSpPr/>
            <p:nvPr/>
          </p:nvSpPr>
          <p:spPr>
            <a:xfrm>
              <a:off x="6624925" y="3018953"/>
              <a:ext cx="1054735" cy="0"/>
            </a:xfrm>
            <a:custGeom>
              <a:avLst/>
              <a:gdLst/>
              <a:ahLst/>
              <a:cxnLst/>
              <a:rect l="l" t="t" r="r" b="b"/>
              <a:pathLst>
                <a:path w="1054734">
                  <a:moveTo>
                    <a:pt x="0" y="0"/>
                  </a:moveTo>
                  <a:lnTo>
                    <a:pt x="1022714" y="0"/>
                  </a:lnTo>
                  <a:lnTo>
                    <a:pt x="1054127" y="0"/>
                  </a:lnTo>
                </a:path>
              </a:pathLst>
            </a:custGeom>
            <a:ln w="62825">
              <a:solidFill>
                <a:srgbClr val="000000"/>
              </a:solidFill>
            </a:ln>
          </p:spPr>
          <p:txBody>
            <a:bodyPr wrap="square" lIns="0" tIns="0" rIns="0" bIns="0" rtlCol="0"/>
            <a:lstStyle/>
            <a:p>
              <a:endParaRPr/>
            </a:p>
          </p:txBody>
        </p:sp>
        <p:sp>
          <p:nvSpPr>
            <p:cNvPr id="43" name="object 43"/>
            <p:cNvSpPr/>
            <p:nvPr/>
          </p:nvSpPr>
          <p:spPr>
            <a:xfrm>
              <a:off x="7647639" y="2893302"/>
              <a:ext cx="251460" cy="251460"/>
            </a:xfrm>
            <a:custGeom>
              <a:avLst/>
              <a:gdLst/>
              <a:ahLst/>
              <a:cxnLst/>
              <a:rect l="l" t="t" r="r" b="b"/>
              <a:pathLst>
                <a:path w="251459" h="251460">
                  <a:moveTo>
                    <a:pt x="0" y="0"/>
                  </a:moveTo>
                  <a:lnTo>
                    <a:pt x="0" y="251301"/>
                  </a:lnTo>
                  <a:lnTo>
                    <a:pt x="251301" y="125650"/>
                  </a:lnTo>
                  <a:lnTo>
                    <a:pt x="0" y="0"/>
                  </a:lnTo>
                  <a:close/>
                </a:path>
              </a:pathLst>
            </a:custGeom>
            <a:solidFill>
              <a:srgbClr val="000000"/>
            </a:solidFill>
          </p:spPr>
          <p:txBody>
            <a:bodyPr wrap="square" lIns="0" tIns="0" rIns="0" bIns="0" rtlCol="0"/>
            <a:lstStyle/>
            <a:p>
              <a:endParaRPr/>
            </a:p>
          </p:txBody>
        </p:sp>
        <p:sp>
          <p:nvSpPr>
            <p:cNvPr id="44" name="object 44"/>
            <p:cNvSpPr/>
            <p:nvPr/>
          </p:nvSpPr>
          <p:spPr>
            <a:xfrm>
              <a:off x="13630506" y="3027618"/>
              <a:ext cx="751205" cy="0"/>
            </a:xfrm>
            <a:custGeom>
              <a:avLst/>
              <a:gdLst/>
              <a:ahLst/>
              <a:cxnLst/>
              <a:rect l="l" t="t" r="r" b="b"/>
              <a:pathLst>
                <a:path w="751205">
                  <a:moveTo>
                    <a:pt x="0" y="0"/>
                  </a:moveTo>
                  <a:lnTo>
                    <a:pt x="750836" y="0"/>
                  </a:lnTo>
                </a:path>
              </a:pathLst>
            </a:custGeom>
            <a:ln w="62825">
              <a:solidFill>
                <a:srgbClr val="000000"/>
              </a:solidFill>
              <a:prstDash val="dash"/>
            </a:ln>
          </p:spPr>
          <p:txBody>
            <a:bodyPr wrap="square" lIns="0" tIns="0" rIns="0" bIns="0" rtlCol="0"/>
            <a:lstStyle/>
            <a:p>
              <a:endParaRPr/>
            </a:p>
          </p:txBody>
        </p:sp>
        <p:sp>
          <p:nvSpPr>
            <p:cNvPr id="45" name="object 45"/>
            <p:cNvSpPr/>
            <p:nvPr/>
          </p:nvSpPr>
          <p:spPr>
            <a:xfrm>
              <a:off x="13630506" y="5551867"/>
              <a:ext cx="751205" cy="0"/>
            </a:xfrm>
            <a:custGeom>
              <a:avLst/>
              <a:gdLst/>
              <a:ahLst/>
              <a:cxnLst/>
              <a:rect l="l" t="t" r="r" b="b"/>
              <a:pathLst>
                <a:path w="751205">
                  <a:moveTo>
                    <a:pt x="0" y="0"/>
                  </a:moveTo>
                  <a:lnTo>
                    <a:pt x="750836" y="0"/>
                  </a:lnTo>
                </a:path>
              </a:pathLst>
            </a:custGeom>
            <a:ln w="62825">
              <a:solidFill>
                <a:srgbClr val="000000"/>
              </a:solidFill>
              <a:prstDash val="dash"/>
            </a:ln>
          </p:spPr>
          <p:txBody>
            <a:bodyPr wrap="square" lIns="0" tIns="0" rIns="0" bIns="0" rtlCol="0"/>
            <a:lstStyle/>
            <a:p>
              <a:endParaRPr/>
            </a:p>
          </p:txBody>
        </p:sp>
        <p:pic>
          <p:nvPicPr>
            <p:cNvPr id="46" name="object 46"/>
            <p:cNvPicPr/>
            <p:nvPr/>
          </p:nvPicPr>
          <p:blipFill>
            <a:blip r:embed="rId11" cstate="print"/>
            <a:stretch>
              <a:fillRect/>
            </a:stretch>
          </p:blipFill>
          <p:spPr>
            <a:xfrm>
              <a:off x="14393005" y="3966091"/>
              <a:ext cx="1937113" cy="1141326"/>
            </a:xfrm>
            <a:prstGeom prst="rect">
              <a:avLst/>
            </a:prstGeom>
          </p:spPr>
        </p:pic>
      </p:grpSp>
      <p:sp>
        <p:nvSpPr>
          <p:cNvPr id="47" name="object 47"/>
          <p:cNvSpPr txBox="1"/>
          <p:nvPr/>
        </p:nvSpPr>
        <p:spPr>
          <a:xfrm>
            <a:off x="14762734" y="4000351"/>
            <a:ext cx="1198245" cy="528320"/>
          </a:xfrm>
          <a:prstGeom prst="rect">
            <a:avLst/>
          </a:prstGeom>
        </p:spPr>
        <p:txBody>
          <a:bodyPr vert="horz" wrap="square" lIns="0" tIns="12065" rIns="0" bIns="0" rtlCol="0">
            <a:spAutoFit/>
          </a:bodyPr>
          <a:lstStyle/>
          <a:p>
            <a:pPr marL="12700">
              <a:lnSpc>
                <a:spcPct val="100000"/>
              </a:lnSpc>
              <a:spcBef>
                <a:spcPts val="95"/>
              </a:spcBef>
            </a:pPr>
            <a:r>
              <a:rPr sz="3300" spc="-220" dirty="0">
                <a:latin typeface="Lucida Sans Unicode"/>
                <a:cs typeface="Lucida Sans Unicode"/>
              </a:rPr>
              <a:t>C</a:t>
            </a:r>
            <a:r>
              <a:rPr sz="3300" spc="-90" dirty="0">
                <a:latin typeface="Lucida Sans Unicode"/>
                <a:cs typeface="Lucida Sans Unicode"/>
              </a:rPr>
              <a:t>i</a:t>
            </a:r>
            <a:r>
              <a:rPr sz="3300" spc="-275" dirty="0">
                <a:latin typeface="Lucida Sans Unicode"/>
                <a:cs typeface="Lucida Sans Unicode"/>
              </a:rPr>
              <a:t>ph</a:t>
            </a:r>
            <a:r>
              <a:rPr sz="3300" spc="-150" dirty="0">
                <a:latin typeface="Lucida Sans Unicode"/>
                <a:cs typeface="Lucida Sans Unicode"/>
              </a:rPr>
              <a:t>e</a:t>
            </a:r>
            <a:r>
              <a:rPr sz="3300" spc="-335" dirty="0">
                <a:latin typeface="Lucida Sans Unicode"/>
                <a:cs typeface="Lucida Sans Unicode"/>
              </a:rPr>
              <a:t>r</a:t>
            </a:r>
            <a:endParaRPr sz="3300">
              <a:latin typeface="Lucida Sans Unicode"/>
              <a:cs typeface="Lucida Sans Unicode"/>
            </a:endParaRPr>
          </a:p>
        </p:txBody>
      </p:sp>
      <p:sp>
        <p:nvSpPr>
          <p:cNvPr id="48" name="object 48"/>
          <p:cNvSpPr txBox="1"/>
          <p:nvPr/>
        </p:nvSpPr>
        <p:spPr>
          <a:xfrm>
            <a:off x="14632362" y="4502954"/>
            <a:ext cx="1458595" cy="528320"/>
          </a:xfrm>
          <a:prstGeom prst="rect">
            <a:avLst/>
          </a:prstGeom>
        </p:spPr>
        <p:txBody>
          <a:bodyPr vert="horz" wrap="square" lIns="0" tIns="12065" rIns="0" bIns="0" rtlCol="0">
            <a:spAutoFit/>
          </a:bodyPr>
          <a:lstStyle/>
          <a:p>
            <a:pPr marL="12700">
              <a:lnSpc>
                <a:spcPct val="100000"/>
              </a:lnSpc>
              <a:spcBef>
                <a:spcPts val="95"/>
              </a:spcBef>
            </a:pPr>
            <a:r>
              <a:rPr sz="3300" spc="-215" dirty="0">
                <a:latin typeface="Lucida Sans Unicode"/>
                <a:cs typeface="Lucida Sans Unicode"/>
              </a:rPr>
              <a:t>f</a:t>
            </a:r>
            <a:r>
              <a:rPr sz="3300" spc="-315" dirty="0">
                <a:latin typeface="Lucida Sans Unicode"/>
                <a:cs typeface="Lucida Sans Unicode"/>
              </a:rPr>
              <a:t>un</a:t>
            </a:r>
            <a:r>
              <a:rPr sz="3300" spc="-140" dirty="0">
                <a:latin typeface="Lucida Sans Unicode"/>
                <a:cs typeface="Lucida Sans Unicode"/>
              </a:rPr>
              <a:t>ct</a:t>
            </a:r>
            <a:r>
              <a:rPr sz="3300" spc="-285" dirty="0">
                <a:latin typeface="Lucida Sans Unicode"/>
                <a:cs typeface="Lucida Sans Unicode"/>
              </a:rPr>
              <a:t>i</a:t>
            </a:r>
            <a:r>
              <a:rPr sz="3300" spc="-280" dirty="0">
                <a:latin typeface="Lucida Sans Unicode"/>
                <a:cs typeface="Lucida Sans Unicode"/>
              </a:rPr>
              <a:t>o</a:t>
            </a:r>
            <a:r>
              <a:rPr sz="3300" spc="-315" dirty="0">
                <a:latin typeface="Lucida Sans Unicode"/>
                <a:cs typeface="Lucida Sans Unicode"/>
              </a:rPr>
              <a:t>n</a:t>
            </a:r>
            <a:endParaRPr sz="3300">
              <a:latin typeface="Lucida Sans Unicode"/>
              <a:cs typeface="Lucida Sans Unicode"/>
            </a:endParaRPr>
          </a:p>
        </p:txBody>
      </p:sp>
      <p:pic>
        <p:nvPicPr>
          <p:cNvPr id="49" name="object 49"/>
          <p:cNvPicPr/>
          <p:nvPr/>
        </p:nvPicPr>
        <p:blipFill>
          <a:blip r:embed="rId12" cstate="print"/>
          <a:stretch>
            <a:fillRect/>
          </a:stretch>
        </p:blipFill>
        <p:spPr>
          <a:xfrm>
            <a:off x="14911900" y="2567719"/>
            <a:ext cx="899323" cy="899324"/>
          </a:xfrm>
          <a:prstGeom prst="rect">
            <a:avLst/>
          </a:prstGeom>
        </p:spPr>
      </p:pic>
      <p:sp>
        <p:nvSpPr>
          <p:cNvPr id="50" name="object 50"/>
          <p:cNvSpPr txBox="1"/>
          <p:nvPr/>
        </p:nvSpPr>
        <p:spPr>
          <a:xfrm>
            <a:off x="15106651" y="2669916"/>
            <a:ext cx="509905" cy="654050"/>
          </a:xfrm>
          <a:prstGeom prst="rect">
            <a:avLst/>
          </a:prstGeom>
        </p:spPr>
        <p:txBody>
          <a:bodyPr vert="horz" wrap="square" lIns="0" tIns="15240" rIns="0" bIns="0" rtlCol="0">
            <a:spAutoFit/>
          </a:bodyPr>
          <a:lstStyle/>
          <a:p>
            <a:pPr marL="12700">
              <a:lnSpc>
                <a:spcPct val="100000"/>
              </a:lnSpc>
              <a:spcBef>
                <a:spcPts val="120"/>
              </a:spcBef>
            </a:pPr>
            <a:r>
              <a:rPr sz="4100" spc="555" dirty="0">
                <a:latin typeface="Lucida Sans Unicode"/>
                <a:cs typeface="Lucida Sans Unicode"/>
              </a:rPr>
              <a:t>⊕</a:t>
            </a:r>
            <a:endParaRPr sz="4100">
              <a:latin typeface="Lucida Sans Unicode"/>
              <a:cs typeface="Lucida Sans Unicode"/>
            </a:endParaRPr>
          </a:p>
        </p:txBody>
      </p:sp>
      <p:grpSp>
        <p:nvGrpSpPr>
          <p:cNvPr id="51" name="object 51"/>
          <p:cNvGrpSpPr/>
          <p:nvPr/>
        </p:nvGrpSpPr>
        <p:grpSpPr>
          <a:xfrm>
            <a:off x="7893414" y="3023594"/>
            <a:ext cx="7593959" cy="2592495"/>
            <a:chOff x="7893414" y="3023594"/>
            <a:chExt cx="7593959" cy="2592495"/>
          </a:xfrm>
        </p:grpSpPr>
        <p:sp>
          <p:nvSpPr>
            <p:cNvPr id="52" name="object 52"/>
            <p:cNvSpPr/>
            <p:nvPr/>
          </p:nvSpPr>
          <p:spPr>
            <a:xfrm>
              <a:off x="15361563" y="3680015"/>
              <a:ext cx="0" cy="288290"/>
            </a:xfrm>
            <a:custGeom>
              <a:avLst/>
              <a:gdLst/>
              <a:ahLst/>
              <a:cxnLst/>
              <a:rect l="l" t="t" r="r" b="b"/>
              <a:pathLst>
                <a:path h="288289">
                  <a:moveTo>
                    <a:pt x="0" y="0"/>
                  </a:moveTo>
                  <a:lnTo>
                    <a:pt x="0" y="287721"/>
                  </a:lnTo>
                </a:path>
              </a:pathLst>
            </a:custGeom>
            <a:ln w="62825">
              <a:solidFill>
                <a:srgbClr val="000000"/>
              </a:solidFill>
            </a:ln>
          </p:spPr>
          <p:txBody>
            <a:bodyPr wrap="square" lIns="0" tIns="0" rIns="0" bIns="0" rtlCol="0"/>
            <a:lstStyle/>
            <a:p>
              <a:endParaRPr/>
            </a:p>
          </p:txBody>
        </p:sp>
        <p:sp>
          <p:nvSpPr>
            <p:cNvPr id="53" name="object 53"/>
            <p:cNvSpPr/>
            <p:nvPr/>
          </p:nvSpPr>
          <p:spPr>
            <a:xfrm>
              <a:off x="15235913" y="3460127"/>
              <a:ext cx="251460" cy="251460"/>
            </a:xfrm>
            <a:custGeom>
              <a:avLst/>
              <a:gdLst/>
              <a:ahLst/>
              <a:cxnLst/>
              <a:rect l="l" t="t" r="r" b="b"/>
              <a:pathLst>
                <a:path w="251459" h="251460">
                  <a:moveTo>
                    <a:pt x="125650" y="0"/>
                  </a:moveTo>
                  <a:lnTo>
                    <a:pt x="0" y="251301"/>
                  </a:lnTo>
                  <a:lnTo>
                    <a:pt x="251301" y="251301"/>
                  </a:lnTo>
                  <a:lnTo>
                    <a:pt x="125650" y="0"/>
                  </a:lnTo>
                  <a:close/>
                </a:path>
              </a:pathLst>
            </a:custGeom>
            <a:solidFill>
              <a:srgbClr val="000000"/>
            </a:solidFill>
          </p:spPr>
          <p:txBody>
            <a:bodyPr wrap="square" lIns="0" tIns="0" rIns="0" bIns="0" rtlCol="0"/>
            <a:lstStyle/>
            <a:p>
              <a:endParaRPr/>
            </a:p>
          </p:txBody>
        </p:sp>
        <p:sp>
          <p:nvSpPr>
            <p:cNvPr id="54" name="object 54"/>
            <p:cNvSpPr/>
            <p:nvPr/>
          </p:nvSpPr>
          <p:spPr>
            <a:xfrm>
              <a:off x="11814090" y="3023594"/>
              <a:ext cx="1756410" cy="2530475"/>
            </a:xfrm>
            <a:custGeom>
              <a:avLst/>
              <a:gdLst/>
              <a:ahLst/>
              <a:cxnLst/>
              <a:rect l="l" t="t" r="r" b="b"/>
              <a:pathLst>
                <a:path w="1756409" h="2530475">
                  <a:moveTo>
                    <a:pt x="0" y="0"/>
                  </a:moveTo>
                  <a:lnTo>
                    <a:pt x="813266" y="1306"/>
                  </a:lnTo>
                  <a:lnTo>
                    <a:pt x="1339188" y="2528825"/>
                  </a:lnTo>
                  <a:lnTo>
                    <a:pt x="1756081" y="2530392"/>
                  </a:lnTo>
                </a:path>
              </a:pathLst>
            </a:custGeom>
            <a:ln w="62825">
              <a:solidFill>
                <a:srgbClr val="000000"/>
              </a:solidFill>
            </a:ln>
          </p:spPr>
          <p:txBody>
            <a:bodyPr wrap="square" lIns="0" tIns="0" rIns="0" bIns="0" rtlCol="0"/>
            <a:lstStyle/>
            <a:p>
              <a:endParaRPr/>
            </a:p>
          </p:txBody>
        </p:sp>
        <p:pic>
          <p:nvPicPr>
            <p:cNvPr id="55" name="object 55"/>
            <p:cNvPicPr/>
            <p:nvPr/>
          </p:nvPicPr>
          <p:blipFill>
            <a:blip r:embed="rId13" cstate="print"/>
            <a:stretch>
              <a:fillRect/>
            </a:stretch>
          </p:blipFill>
          <p:spPr>
            <a:xfrm>
              <a:off x="14997928" y="5487645"/>
              <a:ext cx="128448" cy="128444"/>
            </a:xfrm>
            <a:prstGeom prst="rect">
              <a:avLst/>
            </a:prstGeom>
          </p:spPr>
        </p:pic>
        <p:sp>
          <p:nvSpPr>
            <p:cNvPr id="56" name="object 56"/>
            <p:cNvSpPr/>
            <p:nvPr/>
          </p:nvSpPr>
          <p:spPr>
            <a:xfrm>
              <a:off x="8019064" y="5330431"/>
              <a:ext cx="0" cy="224790"/>
            </a:xfrm>
            <a:custGeom>
              <a:avLst/>
              <a:gdLst/>
              <a:ahLst/>
              <a:cxnLst/>
              <a:rect l="l" t="t" r="r" b="b"/>
              <a:pathLst>
                <a:path h="224789">
                  <a:moveTo>
                    <a:pt x="0" y="0"/>
                  </a:moveTo>
                  <a:lnTo>
                    <a:pt x="0" y="224792"/>
                  </a:lnTo>
                </a:path>
              </a:pathLst>
            </a:custGeom>
            <a:ln w="62825">
              <a:solidFill>
                <a:srgbClr val="000000"/>
              </a:solidFill>
            </a:ln>
          </p:spPr>
          <p:txBody>
            <a:bodyPr wrap="square" lIns="0" tIns="0" rIns="0" bIns="0" rtlCol="0"/>
            <a:lstStyle/>
            <a:p>
              <a:endParaRPr/>
            </a:p>
          </p:txBody>
        </p:sp>
        <p:sp>
          <p:nvSpPr>
            <p:cNvPr id="57" name="object 57"/>
            <p:cNvSpPr/>
            <p:nvPr/>
          </p:nvSpPr>
          <p:spPr>
            <a:xfrm>
              <a:off x="7893414" y="5110542"/>
              <a:ext cx="251460" cy="251460"/>
            </a:xfrm>
            <a:custGeom>
              <a:avLst/>
              <a:gdLst/>
              <a:ahLst/>
              <a:cxnLst/>
              <a:rect l="l" t="t" r="r" b="b"/>
              <a:pathLst>
                <a:path w="251459" h="251460">
                  <a:moveTo>
                    <a:pt x="125650" y="0"/>
                  </a:moveTo>
                  <a:lnTo>
                    <a:pt x="0" y="251301"/>
                  </a:lnTo>
                  <a:lnTo>
                    <a:pt x="251301" y="251301"/>
                  </a:lnTo>
                  <a:lnTo>
                    <a:pt x="125650" y="0"/>
                  </a:lnTo>
                  <a:close/>
                </a:path>
              </a:pathLst>
            </a:custGeom>
            <a:solidFill>
              <a:srgbClr val="000000"/>
            </a:solidFill>
          </p:spPr>
          <p:txBody>
            <a:bodyPr wrap="square" lIns="0" tIns="0" rIns="0" bIns="0" rtlCol="0"/>
            <a:lstStyle/>
            <a:p>
              <a:endParaRPr/>
            </a:p>
          </p:txBody>
        </p:sp>
      </p:grpSp>
      <p:grpSp>
        <p:nvGrpSpPr>
          <p:cNvPr id="62" name="object 62"/>
          <p:cNvGrpSpPr/>
          <p:nvPr/>
        </p:nvGrpSpPr>
        <p:grpSpPr>
          <a:xfrm>
            <a:off x="14370921" y="2901968"/>
            <a:ext cx="815894" cy="2653020"/>
            <a:chOff x="14372064" y="2902201"/>
            <a:chExt cx="815894" cy="2653020"/>
          </a:xfrm>
        </p:grpSpPr>
        <p:sp>
          <p:nvSpPr>
            <p:cNvPr id="65" name="object 65"/>
            <p:cNvSpPr/>
            <p:nvPr/>
          </p:nvSpPr>
          <p:spPr>
            <a:xfrm>
              <a:off x="14372064" y="3027852"/>
              <a:ext cx="320040" cy="0"/>
            </a:xfrm>
            <a:custGeom>
              <a:avLst/>
              <a:gdLst/>
              <a:ahLst/>
              <a:cxnLst/>
              <a:rect l="l" t="t" r="r" b="b"/>
              <a:pathLst>
                <a:path w="320040">
                  <a:moveTo>
                    <a:pt x="0" y="0"/>
                  </a:moveTo>
                  <a:lnTo>
                    <a:pt x="288187" y="0"/>
                  </a:lnTo>
                  <a:lnTo>
                    <a:pt x="319599" y="0"/>
                  </a:lnTo>
                </a:path>
              </a:pathLst>
            </a:custGeom>
            <a:ln w="62825">
              <a:solidFill>
                <a:srgbClr val="000000"/>
              </a:solidFill>
            </a:ln>
          </p:spPr>
          <p:txBody>
            <a:bodyPr wrap="square" lIns="0" tIns="0" rIns="0" bIns="0" rtlCol="0"/>
            <a:lstStyle/>
            <a:p>
              <a:endParaRPr/>
            </a:p>
          </p:txBody>
        </p:sp>
        <p:sp>
          <p:nvSpPr>
            <p:cNvPr id="66" name="object 66"/>
            <p:cNvSpPr/>
            <p:nvPr/>
          </p:nvSpPr>
          <p:spPr>
            <a:xfrm>
              <a:off x="14660254" y="2902201"/>
              <a:ext cx="251460" cy="251460"/>
            </a:xfrm>
            <a:custGeom>
              <a:avLst/>
              <a:gdLst/>
              <a:ahLst/>
              <a:cxnLst/>
              <a:rect l="l" t="t" r="r" b="b"/>
              <a:pathLst>
                <a:path w="251459" h="251460">
                  <a:moveTo>
                    <a:pt x="0" y="0"/>
                  </a:moveTo>
                  <a:lnTo>
                    <a:pt x="0" y="251301"/>
                  </a:lnTo>
                  <a:lnTo>
                    <a:pt x="251301" y="125650"/>
                  </a:lnTo>
                  <a:lnTo>
                    <a:pt x="0" y="0"/>
                  </a:lnTo>
                  <a:close/>
                </a:path>
              </a:pathLst>
            </a:custGeom>
            <a:solidFill>
              <a:srgbClr val="000000"/>
            </a:solidFill>
          </p:spPr>
          <p:txBody>
            <a:bodyPr wrap="square" lIns="0" tIns="0" rIns="0" bIns="0" rtlCol="0"/>
            <a:lstStyle/>
            <a:p>
              <a:endParaRPr/>
            </a:p>
          </p:txBody>
        </p:sp>
        <p:sp>
          <p:nvSpPr>
            <p:cNvPr id="67" name="object 67"/>
            <p:cNvSpPr/>
            <p:nvPr/>
          </p:nvSpPr>
          <p:spPr>
            <a:xfrm>
              <a:off x="15062149" y="5330431"/>
              <a:ext cx="0" cy="224790"/>
            </a:xfrm>
            <a:custGeom>
              <a:avLst/>
              <a:gdLst/>
              <a:ahLst/>
              <a:cxnLst/>
              <a:rect l="l" t="t" r="r" b="b"/>
              <a:pathLst>
                <a:path h="224789">
                  <a:moveTo>
                    <a:pt x="0" y="0"/>
                  </a:moveTo>
                  <a:lnTo>
                    <a:pt x="0" y="224792"/>
                  </a:lnTo>
                </a:path>
              </a:pathLst>
            </a:custGeom>
            <a:ln w="62825">
              <a:solidFill>
                <a:srgbClr val="000000"/>
              </a:solidFill>
            </a:ln>
          </p:spPr>
          <p:txBody>
            <a:bodyPr wrap="square" lIns="0" tIns="0" rIns="0" bIns="0" rtlCol="0"/>
            <a:lstStyle/>
            <a:p>
              <a:endParaRPr/>
            </a:p>
          </p:txBody>
        </p:sp>
        <p:sp>
          <p:nvSpPr>
            <p:cNvPr id="68" name="object 68"/>
            <p:cNvSpPr/>
            <p:nvPr/>
          </p:nvSpPr>
          <p:spPr>
            <a:xfrm>
              <a:off x="14936498" y="5110543"/>
              <a:ext cx="251460" cy="251460"/>
            </a:xfrm>
            <a:custGeom>
              <a:avLst/>
              <a:gdLst/>
              <a:ahLst/>
              <a:cxnLst/>
              <a:rect l="l" t="t" r="r" b="b"/>
              <a:pathLst>
                <a:path w="251459" h="251460">
                  <a:moveTo>
                    <a:pt x="125650" y="0"/>
                  </a:moveTo>
                  <a:lnTo>
                    <a:pt x="0" y="251301"/>
                  </a:lnTo>
                  <a:lnTo>
                    <a:pt x="251301" y="251301"/>
                  </a:lnTo>
                  <a:lnTo>
                    <a:pt x="125650" y="0"/>
                  </a:lnTo>
                  <a:close/>
                </a:path>
              </a:pathLst>
            </a:custGeom>
            <a:solidFill>
              <a:srgbClr val="000000"/>
            </a:solidFill>
          </p:spPr>
          <p:txBody>
            <a:bodyPr wrap="square" lIns="0" tIns="0" rIns="0" bIns="0" rtlCol="0"/>
            <a:lstStyle/>
            <a:p>
              <a:endParaRPr/>
            </a:p>
          </p:txBody>
        </p:sp>
      </p:grpSp>
      <p:grpSp>
        <p:nvGrpSpPr>
          <p:cNvPr id="91" name="object 91"/>
          <p:cNvGrpSpPr/>
          <p:nvPr/>
        </p:nvGrpSpPr>
        <p:grpSpPr>
          <a:xfrm>
            <a:off x="8484951" y="5113229"/>
            <a:ext cx="251460" cy="1479802"/>
            <a:chOff x="8484951" y="5113229"/>
            <a:chExt cx="251460" cy="1479802"/>
          </a:xfrm>
        </p:grpSpPr>
        <p:sp>
          <p:nvSpPr>
            <p:cNvPr id="92" name="object 92"/>
            <p:cNvSpPr/>
            <p:nvPr/>
          </p:nvSpPr>
          <p:spPr>
            <a:xfrm>
              <a:off x="8610601" y="5333118"/>
              <a:ext cx="45719" cy="1259913"/>
            </a:xfrm>
            <a:custGeom>
              <a:avLst/>
              <a:gdLst/>
              <a:ahLst/>
              <a:cxnLst/>
              <a:rect l="l" t="t" r="r" b="b"/>
              <a:pathLst>
                <a:path h="3801109">
                  <a:moveTo>
                    <a:pt x="0" y="0"/>
                  </a:moveTo>
                  <a:lnTo>
                    <a:pt x="0" y="3800785"/>
                  </a:lnTo>
                </a:path>
              </a:pathLst>
            </a:custGeom>
            <a:ln w="62825">
              <a:solidFill>
                <a:srgbClr val="000000"/>
              </a:solidFill>
            </a:ln>
          </p:spPr>
          <p:txBody>
            <a:bodyPr wrap="square" lIns="0" tIns="0" rIns="0" bIns="0" rtlCol="0"/>
            <a:lstStyle/>
            <a:p>
              <a:endParaRPr dirty="0"/>
            </a:p>
          </p:txBody>
        </p:sp>
        <p:sp>
          <p:nvSpPr>
            <p:cNvPr id="93" name="object 93"/>
            <p:cNvSpPr/>
            <p:nvPr/>
          </p:nvSpPr>
          <p:spPr>
            <a:xfrm>
              <a:off x="8484951" y="5113229"/>
              <a:ext cx="251460" cy="251460"/>
            </a:xfrm>
            <a:custGeom>
              <a:avLst/>
              <a:gdLst/>
              <a:ahLst/>
              <a:cxnLst/>
              <a:rect l="l" t="t" r="r" b="b"/>
              <a:pathLst>
                <a:path w="251459" h="251460">
                  <a:moveTo>
                    <a:pt x="125650" y="0"/>
                  </a:moveTo>
                  <a:lnTo>
                    <a:pt x="0" y="251301"/>
                  </a:lnTo>
                  <a:lnTo>
                    <a:pt x="251301" y="251301"/>
                  </a:lnTo>
                  <a:lnTo>
                    <a:pt x="125650" y="0"/>
                  </a:lnTo>
                  <a:close/>
                </a:path>
              </a:pathLst>
            </a:custGeom>
            <a:solidFill>
              <a:srgbClr val="000000"/>
            </a:solidFill>
          </p:spPr>
          <p:txBody>
            <a:bodyPr wrap="square" lIns="0" tIns="0" rIns="0" bIns="0" rtlCol="0"/>
            <a:lstStyle/>
            <a:p>
              <a:endParaRPr/>
            </a:p>
          </p:txBody>
        </p:sp>
      </p:grpSp>
      <p:grpSp>
        <p:nvGrpSpPr>
          <p:cNvPr id="98" name="object 98"/>
          <p:cNvGrpSpPr/>
          <p:nvPr/>
        </p:nvGrpSpPr>
        <p:grpSpPr>
          <a:xfrm>
            <a:off x="11498623" y="5115667"/>
            <a:ext cx="302758" cy="1477362"/>
            <a:chOff x="11498623" y="5115667"/>
            <a:chExt cx="302758" cy="1477362"/>
          </a:xfrm>
        </p:grpSpPr>
        <p:sp>
          <p:nvSpPr>
            <p:cNvPr id="99" name="object 99"/>
            <p:cNvSpPr/>
            <p:nvPr/>
          </p:nvSpPr>
          <p:spPr>
            <a:xfrm>
              <a:off x="11614493" y="5335555"/>
              <a:ext cx="186888" cy="1257474"/>
            </a:xfrm>
            <a:custGeom>
              <a:avLst/>
              <a:gdLst/>
              <a:ahLst/>
              <a:cxnLst/>
              <a:rect l="l" t="t" r="r" b="b"/>
              <a:pathLst>
                <a:path h="3796029">
                  <a:moveTo>
                    <a:pt x="0" y="0"/>
                  </a:moveTo>
                  <a:lnTo>
                    <a:pt x="0" y="3795910"/>
                  </a:lnTo>
                </a:path>
              </a:pathLst>
            </a:custGeom>
            <a:ln w="62825">
              <a:solidFill>
                <a:srgbClr val="000000"/>
              </a:solidFill>
            </a:ln>
          </p:spPr>
          <p:txBody>
            <a:bodyPr wrap="square" lIns="0" tIns="0" rIns="0" bIns="0" rtlCol="0"/>
            <a:lstStyle/>
            <a:p>
              <a:endParaRPr/>
            </a:p>
          </p:txBody>
        </p:sp>
        <p:sp>
          <p:nvSpPr>
            <p:cNvPr id="100" name="object 100"/>
            <p:cNvSpPr/>
            <p:nvPr/>
          </p:nvSpPr>
          <p:spPr>
            <a:xfrm>
              <a:off x="11498623" y="5115667"/>
              <a:ext cx="251460" cy="251460"/>
            </a:xfrm>
            <a:custGeom>
              <a:avLst/>
              <a:gdLst/>
              <a:ahLst/>
              <a:cxnLst/>
              <a:rect l="l" t="t" r="r" b="b"/>
              <a:pathLst>
                <a:path w="251459" h="251460">
                  <a:moveTo>
                    <a:pt x="125650" y="0"/>
                  </a:moveTo>
                  <a:lnTo>
                    <a:pt x="0" y="251301"/>
                  </a:lnTo>
                  <a:lnTo>
                    <a:pt x="251301" y="251301"/>
                  </a:lnTo>
                  <a:lnTo>
                    <a:pt x="125650" y="0"/>
                  </a:lnTo>
                  <a:close/>
                </a:path>
              </a:pathLst>
            </a:custGeom>
            <a:solidFill>
              <a:srgbClr val="000000"/>
            </a:solidFill>
          </p:spPr>
          <p:txBody>
            <a:bodyPr wrap="square" lIns="0" tIns="0" rIns="0" bIns="0" rtlCol="0"/>
            <a:lstStyle/>
            <a:p>
              <a:endParaRPr/>
            </a:p>
          </p:txBody>
        </p:sp>
      </p:grpSp>
      <p:grpSp>
        <p:nvGrpSpPr>
          <p:cNvPr id="140" name="object 140"/>
          <p:cNvGrpSpPr/>
          <p:nvPr/>
        </p:nvGrpSpPr>
        <p:grpSpPr>
          <a:xfrm>
            <a:off x="15470324" y="5113400"/>
            <a:ext cx="251460" cy="1477364"/>
            <a:chOff x="15470324" y="5113400"/>
            <a:chExt cx="251460" cy="1477364"/>
          </a:xfrm>
        </p:grpSpPr>
        <p:sp>
          <p:nvSpPr>
            <p:cNvPr id="141" name="object 141"/>
            <p:cNvSpPr/>
            <p:nvPr/>
          </p:nvSpPr>
          <p:spPr>
            <a:xfrm flipH="1">
              <a:off x="15550256" y="5333289"/>
              <a:ext cx="45719" cy="1257475"/>
            </a:xfrm>
            <a:custGeom>
              <a:avLst/>
              <a:gdLst/>
              <a:ahLst/>
              <a:cxnLst/>
              <a:rect l="l" t="t" r="r" b="b"/>
              <a:pathLst>
                <a:path h="3796029">
                  <a:moveTo>
                    <a:pt x="0" y="0"/>
                  </a:moveTo>
                  <a:lnTo>
                    <a:pt x="0" y="3795910"/>
                  </a:lnTo>
                </a:path>
              </a:pathLst>
            </a:custGeom>
            <a:ln w="62825">
              <a:solidFill>
                <a:srgbClr val="000000"/>
              </a:solidFill>
            </a:ln>
          </p:spPr>
          <p:txBody>
            <a:bodyPr wrap="square" lIns="0" tIns="0" rIns="0" bIns="0" rtlCol="0"/>
            <a:lstStyle/>
            <a:p>
              <a:endParaRPr/>
            </a:p>
          </p:txBody>
        </p:sp>
        <p:sp>
          <p:nvSpPr>
            <p:cNvPr id="142" name="object 142"/>
            <p:cNvSpPr/>
            <p:nvPr/>
          </p:nvSpPr>
          <p:spPr>
            <a:xfrm>
              <a:off x="15470324" y="5113400"/>
              <a:ext cx="251460" cy="251460"/>
            </a:xfrm>
            <a:custGeom>
              <a:avLst/>
              <a:gdLst/>
              <a:ahLst/>
              <a:cxnLst/>
              <a:rect l="l" t="t" r="r" b="b"/>
              <a:pathLst>
                <a:path w="251459" h="251460">
                  <a:moveTo>
                    <a:pt x="125650" y="0"/>
                  </a:moveTo>
                  <a:lnTo>
                    <a:pt x="0" y="251301"/>
                  </a:lnTo>
                  <a:lnTo>
                    <a:pt x="251301" y="251301"/>
                  </a:lnTo>
                  <a:lnTo>
                    <a:pt x="125650" y="0"/>
                  </a:lnTo>
                  <a:close/>
                </a:path>
              </a:pathLst>
            </a:custGeom>
            <a:solidFill>
              <a:srgbClr val="000000"/>
            </a:solidFill>
          </p:spPr>
          <p:txBody>
            <a:bodyPr wrap="square" lIns="0" tIns="0" rIns="0" bIns="0" rtlCol="0"/>
            <a:lstStyle/>
            <a:p>
              <a:endParaRPr/>
            </a:p>
          </p:txBody>
        </p:sp>
      </p:grpSp>
      <p:sp>
        <p:nvSpPr>
          <p:cNvPr id="157" name="object 157"/>
          <p:cNvSpPr txBox="1"/>
          <p:nvPr/>
        </p:nvSpPr>
        <p:spPr>
          <a:xfrm>
            <a:off x="7443156" y="1635283"/>
            <a:ext cx="1797685" cy="654050"/>
          </a:xfrm>
          <a:prstGeom prst="rect">
            <a:avLst/>
          </a:prstGeom>
        </p:spPr>
        <p:txBody>
          <a:bodyPr vert="horz" wrap="square" lIns="0" tIns="15240" rIns="0" bIns="0" rtlCol="0">
            <a:spAutoFit/>
          </a:bodyPr>
          <a:lstStyle/>
          <a:p>
            <a:pPr marL="12700">
              <a:lnSpc>
                <a:spcPct val="100000"/>
              </a:lnSpc>
              <a:spcBef>
                <a:spcPts val="120"/>
              </a:spcBef>
            </a:pPr>
            <a:r>
              <a:rPr sz="4100" spc="-305" dirty="0">
                <a:solidFill>
                  <a:srgbClr val="5E5E5E"/>
                </a:solidFill>
                <a:latin typeface="Lucida Sans Unicode"/>
                <a:cs typeface="Lucida Sans Unicode"/>
              </a:rPr>
              <a:t>Round</a:t>
            </a:r>
            <a:r>
              <a:rPr sz="4100" spc="-455" dirty="0">
                <a:solidFill>
                  <a:srgbClr val="5E5E5E"/>
                </a:solidFill>
                <a:latin typeface="Lucida Sans Unicode"/>
                <a:cs typeface="Lucida Sans Unicode"/>
              </a:rPr>
              <a:t> </a:t>
            </a:r>
            <a:r>
              <a:rPr sz="4100" spc="-765" dirty="0">
                <a:solidFill>
                  <a:srgbClr val="5E5E5E"/>
                </a:solidFill>
                <a:latin typeface="Lucida Sans Unicode"/>
                <a:cs typeface="Lucida Sans Unicode"/>
              </a:rPr>
              <a:t>1</a:t>
            </a:r>
            <a:endParaRPr sz="4100" dirty="0">
              <a:latin typeface="Lucida Sans Unicode"/>
              <a:cs typeface="Lucida Sans Unicode"/>
            </a:endParaRPr>
          </a:p>
        </p:txBody>
      </p:sp>
      <p:sp>
        <p:nvSpPr>
          <p:cNvPr id="159" name="object 159"/>
          <p:cNvSpPr txBox="1"/>
          <p:nvPr/>
        </p:nvSpPr>
        <p:spPr>
          <a:xfrm>
            <a:off x="10441848" y="1635283"/>
            <a:ext cx="1861820" cy="1737360"/>
          </a:xfrm>
          <a:prstGeom prst="rect">
            <a:avLst/>
          </a:prstGeom>
        </p:spPr>
        <p:txBody>
          <a:bodyPr vert="horz" wrap="square" lIns="0" tIns="15240" rIns="0" bIns="0" rtlCol="0">
            <a:spAutoFit/>
          </a:bodyPr>
          <a:lstStyle/>
          <a:p>
            <a:pPr algn="ctr">
              <a:lnSpc>
                <a:spcPct val="100000"/>
              </a:lnSpc>
              <a:spcBef>
                <a:spcPts val="120"/>
              </a:spcBef>
            </a:pPr>
            <a:r>
              <a:rPr sz="4100" spc="-305" dirty="0">
                <a:solidFill>
                  <a:srgbClr val="5E5E5E"/>
                </a:solidFill>
                <a:latin typeface="Lucida Sans Unicode"/>
                <a:cs typeface="Lucida Sans Unicode"/>
              </a:rPr>
              <a:t>Round</a:t>
            </a:r>
            <a:r>
              <a:rPr sz="4100" spc="-455" dirty="0">
                <a:solidFill>
                  <a:srgbClr val="5E5E5E"/>
                </a:solidFill>
                <a:latin typeface="Lucida Sans Unicode"/>
                <a:cs typeface="Lucida Sans Unicode"/>
              </a:rPr>
              <a:t> </a:t>
            </a:r>
            <a:r>
              <a:rPr sz="4100" spc="-260" dirty="0">
                <a:solidFill>
                  <a:srgbClr val="5E5E5E"/>
                </a:solidFill>
                <a:latin typeface="Lucida Sans Unicode"/>
                <a:cs typeface="Lucida Sans Unicode"/>
              </a:rPr>
              <a:t>2</a:t>
            </a:r>
            <a:endParaRPr sz="4100" dirty="0">
              <a:latin typeface="Lucida Sans Unicode"/>
              <a:cs typeface="Lucida Sans Unicode"/>
            </a:endParaRPr>
          </a:p>
          <a:p>
            <a:pPr marL="10795" algn="ctr">
              <a:lnSpc>
                <a:spcPct val="100000"/>
              </a:lnSpc>
              <a:spcBef>
                <a:spcPts val="3610"/>
              </a:spcBef>
            </a:pPr>
            <a:r>
              <a:rPr sz="4100" spc="555" dirty="0">
                <a:latin typeface="Lucida Sans Unicode"/>
                <a:cs typeface="Lucida Sans Unicode"/>
              </a:rPr>
              <a:t>⊕</a:t>
            </a:r>
            <a:endParaRPr sz="4100" dirty="0">
              <a:latin typeface="Lucida Sans Unicode"/>
              <a:cs typeface="Lucida Sans Unicode"/>
            </a:endParaRPr>
          </a:p>
        </p:txBody>
      </p:sp>
      <p:sp>
        <p:nvSpPr>
          <p:cNvPr id="161" name="object 161"/>
          <p:cNvSpPr txBox="1"/>
          <p:nvPr/>
        </p:nvSpPr>
        <p:spPr>
          <a:xfrm>
            <a:off x="14263698" y="1548776"/>
            <a:ext cx="2664554" cy="961802"/>
          </a:xfrm>
          <a:prstGeom prst="rect">
            <a:avLst/>
          </a:prstGeom>
        </p:spPr>
        <p:txBody>
          <a:bodyPr vert="horz" wrap="square" lIns="0" tIns="15240" rIns="0" bIns="0" rtlCol="0">
            <a:spAutoFit/>
          </a:bodyPr>
          <a:lstStyle/>
          <a:p>
            <a:pPr marL="38100">
              <a:lnSpc>
                <a:spcPct val="100000"/>
              </a:lnSpc>
              <a:spcBef>
                <a:spcPts val="120"/>
              </a:spcBef>
              <a:tabLst>
                <a:tab pos="2582545" algn="l"/>
              </a:tabLst>
            </a:pPr>
            <a:r>
              <a:rPr sz="6150" spc="-457" baseline="18292" dirty="0">
                <a:solidFill>
                  <a:srgbClr val="5E5E5E"/>
                </a:solidFill>
                <a:latin typeface="Lucida Sans Unicode"/>
                <a:cs typeface="Lucida Sans Unicode"/>
              </a:rPr>
              <a:t>Round</a:t>
            </a:r>
            <a:r>
              <a:rPr sz="6150" spc="-682" baseline="18292" dirty="0">
                <a:solidFill>
                  <a:srgbClr val="5E5E5E"/>
                </a:solidFill>
                <a:latin typeface="Lucida Sans Unicode"/>
                <a:cs typeface="Lucida Sans Unicode"/>
              </a:rPr>
              <a:t> </a:t>
            </a:r>
            <a:r>
              <a:rPr sz="6150" spc="-675" baseline="18292" dirty="0">
                <a:solidFill>
                  <a:srgbClr val="5E5E5E"/>
                </a:solidFill>
                <a:latin typeface="Lucida Sans Unicode"/>
                <a:cs typeface="Lucida Sans Unicode"/>
              </a:rPr>
              <a:t>1</a:t>
            </a:r>
            <a:r>
              <a:rPr sz="6150" spc="-667" baseline="18292" dirty="0">
                <a:solidFill>
                  <a:srgbClr val="5E5E5E"/>
                </a:solidFill>
                <a:latin typeface="Lucida Sans Unicode"/>
                <a:cs typeface="Lucida Sans Unicode"/>
              </a:rPr>
              <a:t>6</a:t>
            </a:r>
            <a:r>
              <a:rPr sz="6150" baseline="18292" dirty="0">
                <a:solidFill>
                  <a:srgbClr val="5E5E5E"/>
                </a:solidFill>
                <a:latin typeface="Lucida Sans Unicode"/>
                <a:cs typeface="Lucida Sans Unicode"/>
              </a:rPr>
              <a:t>	</a:t>
            </a:r>
            <a:endParaRPr sz="3300" dirty="0">
              <a:latin typeface="Lucida Sans Unicode"/>
              <a:cs typeface="Lucida Sans Unicode"/>
            </a:endParaRPr>
          </a:p>
        </p:txBody>
      </p:sp>
      <p:sp>
        <p:nvSpPr>
          <p:cNvPr id="162" name="object 69">
            <a:extLst>
              <a:ext uri="{FF2B5EF4-FFF2-40B4-BE49-F238E27FC236}">
                <a16:creationId xmlns:a16="http://schemas.microsoft.com/office/drawing/2014/main" id="{7BF492EE-3F65-7929-770E-CFF6211D133F}"/>
              </a:ext>
            </a:extLst>
          </p:cNvPr>
          <p:cNvSpPr/>
          <p:nvPr/>
        </p:nvSpPr>
        <p:spPr>
          <a:xfrm>
            <a:off x="14472930" y="5546183"/>
            <a:ext cx="1112055" cy="151765"/>
          </a:xfrm>
          <a:custGeom>
            <a:avLst/>
            <a:gdLst/>
            <a:ahLst/>
            <a:cxnLst/>
            <a:rect l="l" t="t" r="r" b="b"/>
            <a:pathLst>
              <a:path w="2383790" h="151764">
                <a:moveTo>
                  <a:pt x="0" y="0"/>
                </a:moveTo>
                <a:lnTo>
                  <a:pt x="2383233" y="0"/>
                </a:lnTo>
                <a:lnTo>
                  <a:pt x="2383233" y="120100"/>
                </a:lnTo>
                <a:lnTo>
                  <a:pt x="2383233" y="151513"/>
                </a:lnTo>
              </a:path>
            </a:pathLst>
          </a:custGeom>
          <a:ln w="62825">
            <a:solidFill>
              <a:srgbClr val="000000"/>
            </a:solidFill>
          </a:ln>
        </p:spPr>
        <p:txBody>
          <a:bodyPr wrap="square" lIns="0" tIns="0" rIns="0" bIns="0" rtlCol="0"/>
          <a:lstStyle/>
          <a:p>
            <a:endParaRPr/>
          </a:p>
        </p:txBody>
      </p:sp>
      <p:pic>
        <p:nvPicPr>
          <p:cNvPr id="165" name="Immagine 164">
            <a:extLst>
              <a:ext uri="{FF2B5EF4-FFF2-40B4-BE49-F238E27FC236}">
                <a16:creationId xmlns:a16="http://schemas.microsoft.com/office/drawing/2014/main" id="{894F6625-EA6D-C34B-A943-4703B2369409}"/>
              </a:ext>
            </a:extLst>
          </p:cNvPr>
          <p:cNvPicPr>
            <a:picLocks noChangeAspect="1"/>
          </p:cNvPicPr>
          <p:nvPr/>
        </p:nvPicPr>
        <p:blipFill>
          <a:blip r:embed="rId14"/>
          <a:stretch>
            <a:fillRect/>
          </a:stretch>
        </p:blipFill>
        <p:spPr>
          <a:xfrm>
            <a:off x="15500414" y="7059714"/>
            <a:ext cx="3428273" cy="3779891"/>
          </a:xfrm>
          <a:prstGeom prst="rect">
            <a:avLst/>
          </a:prstGeom>
        </p:spPr>
      </p:pic>
      <p:sp>
        <p:nvSpPr>
          <p:cNvPr id="166" name="CasellaDiTesto 165">
            <a:extLst>
              <a:ext uri="{FF2B5EF4-FFF2-40B4-BE49-F238E27FC236}">
                <a16:creationId xmlns:a16="http://schemas.microsoft.com/office/drawing/2014/main" id="{0F7C7B9C-12B2-1CA7-505F-CE7646C8EBAA}"/>
              </a:ext>
            </a:extLst>
          </p:cNvPr>
          <p:cNvSpPr txBox="1"/>
          <p:nvPr/>
        </p:nvSpPr>
        <p:spPr>
          <a:xfrm>
            <a:off x="1405005" y="7036200"/>
            <a:ext cx="11494574" cy="3247043"/>
          </a:xfrm>
          <a:prstGeom prst="rect">
            <a:avLst/>
          </a:prstGeom>
          <a:noFill/>
        </p:spPr>
        <p:txBody>
          <a:bodyPr wrap="square" rtlCol="0">
            <a:spAutoFit/>
          </a:bodyPr>
          <a:lstStyle/>
          <a:p>
            <a:r>
              <a:rPr lang="it-IT" sz="4100" dirty="0">
                <a:solidFill>
                  <a:schemeClr val="tx1">
                    <a:lumMod val="65000"/>
                    <a:lumOff val="35000"/>
                  </a:schemeClr>
                </a:solidFill>
              </a:rPr>
              <a:t>Ad ogni round</a:t>
            </a:r>
          </a:p>
          <a:p>
            <a:pPr marL="342900" indent="-342900">
              <a:buFont typeface="+mj-lt"/>
              <a:buAutoNum type="arabicPeriod"/>
            </a:pPr>
            <a:r>
              <a:rPr lang="it-IT" sz="4100" dirty="0">
                <a:solidFill>
                  <a:schemeClr val="tx1">
                    <a:lumMod val="65000"/>
                    <a:lumOff val="35000"/>
                  </a:schemeClr>
                </a:solidFill>
              </a:rPr>
              <a:t>una delle due metà viene ‘’mescolata’’ con la chiave.</a:t>
            </a:r>
          </a:p>
          <a:p>
            <a:pPr marL="342900" indent="-342900">
              <a:buFont typeface="+mj-lt"/>
              <a:buAutoNum type="arabicPeriod"/>
            </a:pPr>
            <a:r>
              <a:rPr lang="it-IT" sz="4100" dirty="0">
                <a:solidFill>
                  <a:schemeClr val="tx1">
                    <a:lumMod val="65000"/>
                    <a:lumOff val="35000"/>
                  </a:schemeClr>
                </a:solidFill>
              </a:rPr>
              <a:t>Le due metà vengono unite tra di loro tramite XOR</a:t>
            </a:r>
          </a:p>
          <a:p>
            <a:pPr marL="342900" indent="-342900">
              <a:buFont typeface="+mj-lt"/>
              <a:buAutoNum type="arabicPeriod"/>
            </a:pPr>
            <a:r>
              <a:rPr lang="it-IT" sz="4100" dirty="0">
                <a:solidFill>
                  <a:schemeClr val="tx1">
                    <a:lumMod val="65000"/>
                    <a:lumOff val="35000"/>
                  </a:schemeClr>
                </a:solidFill>
              </a:rPr>
              <a:t>Le due metà vengono scambiate</a:t>
            </a:r>
          </a:p>
        </p:txBody>
      </p:sp>
      <p:sp>
        <p:nvSpPr>
          <p:cNvPr id="167" name="Rettangolo 166">
            <a:extLst>
              <a:ext uri="{FF2B5EF4-FFF2-40B4-BE49-F238E27FC236}">
                <a16:creationId xmlns:a16="http://schemas.microsoft.com/office/drawing/2014/main" id="{3B14C174-B303-B4C4-9BC3-70C93FAA2FAC}"/>
              </a:ext>
            </a:extLst>
          </p:cNvPr>
          <p:cNvSpPr/>
          <p:nvPr/>
        </p:nvSpPr>
        <p:spPr>
          <a:xfrm>
            <a:off x="11364418" y="8949659"/>
            <a:ext cx="1422492" cy="724408"/>
          </a:xfrm>
          <a:prstGeom prst="rect">
            <a:avLst/>
          </a:prstGeom>
          <a:noFill/>
          <a:ln w="1111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69" name="Connettore 2 168">
            <a:extLst>
              <a:ext uri="{FF2B5EF4-FFF2-40B4-BE49-F238E27FC236}">
                <a16:creationId xmlns:a16="http://schemas.microsoft.com/office/drawing/2014/main" id="{E309A453-2CC8-076F-5A14-3C63A7855BAB}"/>
              </a:ext>
            </a:extLst>
          </p:cNvPr>
          <p:cNvCxnSpPr/>
          <p:nvPr/>
        </p:nvCxnSpPr>
        <p:spPr>
          <a:xfrm>
            <a:off x="12899579" y="9312275"/>
            <a:ext cx="2336334" cy="0"/>
          </a:xfrm>
          <a:prstGeom prst="straightConnector1">
            <a:avLst/>
          </a:prstGeom>
          <a:ln w="920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8520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0" y="0"/>
            <a:ext cx="20104100" cy="11308556"/>
          </a:xfrm>
          <a:prstGeom prst="rect">
            <a:avLst/>
          </a:prstGeom>
        </p:spPr>
      </p:pic>
      <p:sp>
        <p:nvSpPr>
          <p:cNvPr id="5" name="object 5"/>
          <p:cNvSpPr txBox="1">
            <a:spLocks noGrp="1"/>
          </p:cNvSpPr>
          <p:nvPr>
            <p:ph type="title"/>
          </p:nvPr>
        </p:nvSpPr>
        <p:spPr>
          <a:xfrm>
            <a:off x="8836378" y="222184"/>
            <a:ext cx="2020570" cy="1282065"/>
          </a:xfrm>
          <a:prstGeom prst="rect">
            <a:avLst/>
          </a:prstGeom>
        </p:spPr>
        <p:txBody>
          <a:bodyPr vert="horz" wrap="square" lIns="0" tIns="12065" rIns="0" bIns="0" rtlCol="0">
            <a:spAutoFit/>
          </a:bodyPr>
          <a:lstStyle/>
          <a:p>
            <a:pPr marL="12700">
              <a:lnSpc>
                <a:spcPct val="100000"/>
              </a:lnSpc>
              <a:spcBef>
                <a:spcPts val="95"/>
              </a:spcBef>
            </a:pPr>
            <a:r>
              <a:rPr spc="-509" dirty="0"/>
              <a:t>D</a:t>
            </a:r>
            <a:r>
              <a:rPr spc="-459" dirty="0"/>
              <a:t>E</a:t>
            </a:r>
            <a:r>
              <a:rPr spc="-300" dirty="0"/>
              <a:t>S</a:t>
            </a:r>
          </a:p>
        </p:txBody>
      </p:sp>
      <p:grpSp>
        <p:nvGrpSpPr>
          <p:cNvPr id="23" name="object 23"/>
          <p:cNvGrpSpPr/>
          <p:nvPr/>
        </p:nvGrpSpPr>
        <p:grpSpPr>
          <a:xfrm>
            <a:off x="13630506" y="3027618"/>
            <a:ext cx="2699612" cy="2524249"/>
            <a:chOff x="13630506" y="3027618"/>
            <a:chExt cx="2699612" cy="2524249"/>
          </a:xfrm>
        </p:grpSpPr>
        <p:sp>
          <p:nvSpPr>
            <p:cNvPr id="44" name="object 44"/>
            <p:cNvSpPr/>
            <p:nvPr/>
          </p:nvSpPr>
          <p:spPr>
            <a:xfrm>
              <a:off x="13630506" y="3027618"/>
              <a:ext cx="751205" cy="0"/>
            </a:xfrm>
            <a:custGeom>
              <a:avLst/>
              <a:gdLst/>
              <a:ahLst/>
              <a:cxnLst/>
              <a:rect l="l" t="t" r="r" b="b"/>
              <a:pathLst>
                <a:path w="751205">
                  <a:moveTo>
                    <a:pt x="0" y="0"/>
                  </a:moveTo>
                  <a:lnTo>
                    <a:pt x="750836" y="0"/>
                  </a:lnTo>
                </a:path>
              </a:pathLst>
            </a:custGeom>
            <a:ln w="62825">
              <a:solidFill>
                <a:srgbClr val="000000"/>
              </a:solidFill>
              <a:prstDash val="dash"/>
            </a:ln>
          </p:spPr>
          <p:txBody>
            <a:bodyPr wrap="square" lIns="0" tIns="0" rIns="0" bIns="0" rtlCol="0"/>
            <a:lstStyle/>
            <a:p>
              <a:endParaRPr/>
            </a:p>
          </p:txBody>
        </p:sp>
        <p:sp>
          <p:nvSpPr>
            <p:cNvPr id="45" name="object 45"/>
            <p:cNvSpPr/>
            <p:nvPr/>
          </p:nvSpPr>
          <p:spPr>
            <a:xfrm>
              <a:off x="13630506" y="5551867"/>
              <a:ext cx="751205" cy="0"/>
            </a:xfrm>
            <a:custGeom>
              <a:avLst/>
              <a:gdLst/>
              <a:ahLst/>
              <a:cxnLst/>
              <a:rect l="l" t="t" r="r" b="b"/>
              <a:pathLst>
                <a:path w="751205">
                  <a:moveTo>
                    <a:pt x="0" y="0"/>
                  </a:moveTo>
                  <a:lnTo>
                    <a:pt x="750836" y="0"/>
                  </a:lnTo>
                </a:path>
              </a:pathLst>
            </a:custGeom>
            <a:ln w="62825">
              <a:solidFill>
                <a:srgbClr val="000000"/>
              </a:solidFill>
              <a:prstDash val="dash"/>
            </a:ln>
          </p:spPr>
          <p:txBody>
            <a:bodyPr wrap="square" lIns="0" tIns="0" rIns="0" bIns="0" rtlCol="0"/>
            <a:lstStyle/>
            <a:p>
              <a:endParaRPr/>
            </a:p>
          </p:txBody>
        </p:sp>
        <p:pic>
          <p:nvPicPr>
            <p:cNvPr id="46" name="object 46"/>
            <p:cNvPicPr/>
            <p:nvPr/>
          </p:nvPicPr>
          <p:blipFill>
            <a:blip r:embed="rId3" cstate="print"/>
            <a:stretch>
              <a:fillRect/>
            </a:stretch>
          </p:blipFill>
          <p:spPr>
            <a:xfrm>
              <a:off x="14393005" y="3966091"/>
              <a:ext cx="1937113" cy="1141326"/>
            </a:xfrm>
            <a:prstGeom prst="rect">
              <a:avLst/>
            </a:prstGeom>
          </p:spPr>
        </p:pic>
      </p:grpSp>
      <p:sp>
        <p:nvSpPr>
          <p:cNvPr id="47" name="object 47"/>
          <p:cNvSpPr txBox="1"/>
          <p:nvPr/>
        </p:nvSpPr>
        <p:spPr>
          <a:xfrm>
            <a:off x="14762734" y="4000351"/>
            <a:ext cx="1198245" cy="528320"/>
          </a:xfrm>
          <a:prstGeom prst="rect">
            <a:avLst/>
          </a:prstGeom>
        </p:spPr>
        <p:txBody>
          <a:bodyPr vert="horz" wrap="square" lIns="0" tIns="12065" rIns="0" bIns="0" rtlCol="0">
            <a:spAutoFit/>
          </a:bodyPr>
          <a:lstStyle/>
          <a:p>
            <a:pPr marL="12700">
              <a:lnSpc>
                <a:spcPct val="100000"/>
              </a:lnSpc>
              <a:spcBef>
                <a:spcPts val="95"/>
              </a:spcBef>
            </a:pPr>
            <a:r>
              <a:rPr sz="3300" spc="-220" dirty="0">
                <a:latin typeface="Lucida Sans Unicode"/>
                <a:cs typeface="Lucida Sans Unicode"/>
              </a:rPr>
              <a:t>C</a:t>
            </a:r>
            <a:r>
              <a:rPr sz="3300" spc="-90" dirty="0">
                <a:latin typeface="Lucida Sans Unicode"/>
                <a:cs typeface="Lucida Sans Unicode"/>
              </a:rPr>
              <a:t>i</a:t>
            </a:r>
            <a:r>
              <a:rPr sz="3300" spc="-275" dirty="0">
                <a:latin typeface="Lucida Sans Unicode"/>
                <a:cs typeface="Lucida Sans Unicode"/>
              </a:rPr>
              <a:t>ph</a:t>
            </a:r>
            <a:r>
              <a:rPr sz="3300" spc="-150" dirty="0">
                <a:latin typeface="Lucida Sans Unicode"/>
                <a:cs typeface="Lucida Sans Unicode"/>
              </a:rPr>
              <a:t>e</a:t>
            </a:r>
            <a:r>
              <a:rPr sz="3300" spc="-335" dirty="0">
                <a:latin typeface="Lucida Sans Unicode"/>
                <a:cs typeface="Lucida Sans Unicode"/>
              </a:rPr>
              <a:t>r</a:t>
            </a:r>
            <a:endParaRPr sz="3300">
              <a:latin typeface="Lucida Sans Unicode"/>
              <a:cs typeface="Lucida Sans Unicode"/>
            </a:endParaRPr>
          </a:p>
        </p:txBody>
      </p:sp>
      <p:sp>
        <p:nvSpPr>
          <p:cNvPr id="48" name="object 48"/>
          <p:cNvSpPr txBox="1"/>
          <p:nvPr/>
        </p:nvSpPr>
        <p:spPr>
          <a:xfrm>
            <a:off x="14632362" y="4502954"/>
            <a:ext cx="1458595" cy="528320"/>
          </a:xfrm>
          <a:prstGeom prst="rect">
            <a:avLst/>
          </a:prstGeom>
        </p:spPr>
        <p:txBody>
          <a:bodyPr vert="horz" wrap="square" lIns="0" tIns="12065" rIns="0" bIns="0" rtlCol="0">
            <a:spAutoFit/>
          </a:bodyPr>
          <a:lstStyle/>
          <a:p>
            <a:pPr marL="12700">
              <a:lnSpc>
                <a:spcPct val="100000"/>
              </a:lnSpc>
              <a:spcBef>
                <a:spcPts val="95"/>
              </a:spcBef>
            </a:pPr>
            <a:r>
              <a:rPr sz="3300" spc="-215" dirty="0">
                <a:latin typeface="Lucida Sans Unicode"/>
                <a:cs typeface="Lucida Sans Unicode"/>
              </a:rPr>
              <a:t>f</a:t>
            </a:r>
            <a:r>
              <a:rPr sz="3300" spc="-315" dirty="0">
                <a:latin typeface="Lucida Sans Unicode"/>
                <a:cs typeface="Lucida Sans Unicode"/>
              </a:rPr>
              <a:t>un</a:t>
            </a:r>
            <a:r>
              <a:rPr sz="3300" spc="-140" dirty="0">
                <a:latin typeface="Lucida Sans Unicode"/>
                <a:cs typeface="Lucida Sans Unicode"/>
              </a:rPr>
              <a:t>ct</a:t>
            </a:r>
            <a:r>
              <a:rPr sz="3300" spc="-285" dirty="0">
                <a:latin typeface="Lucida Sans Unicode"/>
                <a:cs typeface="Lucida Sans Unicode"/>
              </a:rPr>
              <a:t>i</a:t>
            </a:r>
            <a:r>
              <a:rPr sz="3300" spc="-280" dirty="0">
                <a:latin typeface="Lucida Sans Unicode"/>
                <a:cs typeface="Lucida Sans Unicode"/>
              </a:rPr>
              <a:t>o</a:t>
            </a:r>
            <a:r>
              <a:rPr sz="3300" spc="-315" dirty="0">
                <a:latin typeface="Lucida Sans Unicode"/>
                <a:cs typeface="Lucida Sans Unicode"/>
              </a:rPr>
              <a:t>n</a:t>
            </a:r>
            <a:endParaRPr sz="3300">
              <a:latin typeface="Lucida Sans Unicode"/>
              <a:cs typeface="Lucida Sans Unicode"/>
            </a:endParaRPr>
          </a:p>
        </p:txBody>
      </p:sp>
      <p:pic>
        <p:nvPicPr>
          <p:cNvPr id="49" name="object 49"/>
          <p:cNvPicPr/>
          <p:nvPr/>
        </p:nvPicPr>
        <p:blipFill>
          <a:blip r:embed="rId4" cstate="print"/>
          <a:stretch>
            <a:fillRect/>
          </a:stretch>
        </p:blipFill>
        <p:spPr>
          <a:xfrm>
            <a:off x="14911900" y="2567719"/>
            <a:ext cx="899323" cy="899324"/>
          </a:xfrm>
          <a:prstGeom prst="rect">
            <a:avLst/>
          </a:prstGeom>
        </p:spPr>
      </p:pic>
      <p:sp>
        <p:nvSpPr>
          <p:cNvPr id="50" name="object 50"/>
          <p:cNvSpPr txBox="1"/>
          <p:nvPr/>
        </p:nvSpPr>
        <p:spPr>
          <a:xfrm>
            <a:off x="15106651" y="2669916"/>
            <a:ext cx="509905" cy="654050"/>
          </a:xfrm>
          <a:prstGeom prst="rect">
            <a:avLst/>
          </a:prstGeom>
        </p:spPr>
        <p:txBody>
          <a:bodyPr vert="horz" wrap="square" lIns="0" tIns="15240" rIns="0" bIns="0" rtlCol="0">
            <a:spAutoFit/>
          </a:bodyPr>
          <a:lstStyle/>
          <a:p>
            <a:pPr marL="12700">
              <a:lnSpc>
                <a:spcPct val="100000"/>
              </a:lnSpc>
              <a:spcBef>
                <a:spcPts val="120"/>
              </a:spcBef>
            </a:pPr>
            <a:r>
              <a:rPr sz="4100" spc="555" dirty="0">
                <a:latin typeface="Lucida Sans Unicode"/>
                <a:cs typeface="Lucida Sans Unicode"/>
              </a:rPr>
              <a:t>⊕</a:t>
            </a:r>
            <a:endParaRPr sz="4100">
              <a:latin typeface="Lucida Sans Unicode"/>
              <a:cs typeface="Lucida Sans Unicode"/>
            </a:endParaRPr>
          </a:p>
        </p:txBody>
      </p:sp>
      <p:grpSp>
        <p:nvGrpSpPr>
          <p:cNvPr id="51" name="object 51"/>
          <p:cNvGrpSpPr/>
          <p:nvPr/>
        </p:nvGrpSpPr>
        <p:grpSpPr>
          <a:xfrm>
            <a:off x="15235913" y="3390254"/>
            <a:ext cx="4123978" cy="1145634"/>
            <a:chOff x="15235913" y="3390254"/>
            <a:chExt cx="4123978" cy="1145634"/>
          </a:xfrm>
        </p:grpSpPr>
        <p:sp>
          <p:nvSpPr>
            <p:cNvPr id="52" name="object 52"/>
            <p:cNvSpPr/>
            <p:nvPr/>
          </p:nvSpPr>
          <p:spPr>
            <a:xfrm>
              <a:off x="15361563" y="3680015"/>
              <a:ext cx="0" cy="288290"/>
            </a:xfrm>
            <a:custGeom>
              <a:avLst/>
              <a:gdLst/>
              <a:ahLst/>
              <a:cxnLst/>
              <a:rect l="l" t="t" r="r" b="b"/>
              <a:pathLst>
                <a:path h="288289">
                  <a:moveTo>
                    <a:pt x="0" y="0"/>
                  </a:moveTo>
                  <a:lnTo>
                    <a:pt x="0" y="287721"/>
                  </a:lnTo>
                </a:path>
              </a:pathLst>
            </a:custGeom>
            <a:ln w="62825">
              <a:solidFill>
                <a:srgbClr val="000000"/>
              </a:solidFill>
            </a:ln>
          </p:spPr>
          <p:txBody>
            <a:bodyPr wrap="square" lIns="0" tIns="0" rIns="0" bIns="0" rtlCol="0"/>
            <a:lstStyle/>
            <a:p>
              <a:endParaRPr/>
            </a:p>
          </p:txBody>
        </p:sp>
        <p:sp>
          <p:nvSpPr>
            <p:cNvPr id="53" name="object 53"/>
            <p:cNvSpPr/>
            <p:nvPr/>
          </p:nvSpPr>
          <p:spPr>
            <a:xfrm>
              <a:off x="15235913" y="3460127"/>
              <a:ext cx="251460" cy="251460"/>
            </a:xfrm>
            <a:custGeom>
              <a:avLst/>
              <a:gdLst/>
              <a:ahLst/>
              <a:cxnLst/>
              <a:rect l="l" t="t" r="r" b="b"/>
              <a:pathLst>
                <a:path w="251459" h="251460">
                  <a:moveTo>
                    <a:pt x="125650" y="0"/>
                  </a:moveTo>
                  <a:lnTo>
                    <a:pt x="0" y="251301"/>
                  </a:lnTo>
                  <a:lnTo>
                    <a:pt x="251301" y="251301"/>
                  </a:lnTo>
                  <a:lnTo>
                    <a:pt x="125650" y="0"/>
                  </a:lnTo>
                  <a:close/>
                </a:path>
              </a:pathLst>
            </a:custGeom>
            <a:solidFill>
              <a:srgbClr val="000000"/>
            </a:solidFill>
          </p:spPr>
          <p:txBody>
            <a:bodyPr wrap="square" lIns="0" tIns="0" rIns="0" bIns="0" rtlCol="0"/>
            <a:lstStyle/>
            <a:p>
              <a:endParaRPr/>
            </a:p>
          </p:txBody>
        </p:sp>
        <p:pic>
          <p:nvPicPr>
            <p:cNvPr id="58" name="object 58"/>
            <p:cNvPicPr/>
            <p:nvPr/>
          </p:nvPicPr>
          <p:blipFill>
            <a:blip r:embed="rId5" cstate="print"/>
            <a:stretch>
              <a:fillRect/>
            </a:stretch>
          </p:blipFill>
          <p:spPr>
            <a:xfrm>
              <a:off x="16916605" y="3390254"/>
              <a:ext cx="2443286" cy="1145634"/>
            </a:xfrm>
            <a:prstGeom prst="rect">
              <a:avLst/>
            </a:prstGeom>
          </p:spPr>
        </p:pic>
      </p:grpSp>
      <p:sp>
        <p:nvSpPr>
          <p:cNvPr id="59" name="object 59"/>
          <p:cNvSpPr txBox="1"/>
          <p:nvPr/>
        </p:nvSpPr>
        <p:spPr>
          <a:xfrm>
            <a:off x="17714090" y="3424516"/>
            <a:ext cx="848994" cy="528320"/>
          </a:xfrm>
          <a:prstGeom prst="rect">
            <a:avLst/>
          </a:prstGeom>
        </p:spPr>
        <p:txBody>
          <a:bodyPr vert="horz" wrap="square" lIns="0" tIns="12065" rIns="0" bIns="0" rtlCol="0">
            <a:spAutoFit/>
          </a:bodyPr>
          <a:lstStyle/>
          <a:p>
            <a:pPr marL="12700">
              <a:lnSpc>
                <a:spcPct val="100000"/>
              </a:lnSpc>
              <a:spcBef>
                <a:spcPts val="95"/>
              </a:spcBef>
            </a:pPr>
            <a:r>
              <a:rPr sz="3300" spc="-35" dirty="0">
                <a:latin typeface="Lucida Sans Unicode"/>
                <a:cs typeface="Lucida Sans Unicode"/>
              </a:rPr>
              <a:t>F</a:t>
            </a:r>
            <a:r>
              <a:rPr sz="3300" spc="-285" dirty="0">
                <a:latin typeface="Lucida Sans Unicode"/>
                <a:cs typeface="Lucida Sans Unicode"/>
              </a:rPr>
              <a:t>i</a:t>
            </a:r>
            <a:r>
              <a:rPr sz="3300" spc="-315" dirty="0">
                <a:latin typeface="Lucida Sans Unicode"/>
                <a:cs typeface="Lucida Sans Unicode"/>
              </a:rPr>
              <a:t>n</a:t>
            </a:r>
            <a:r>
              <a:rPr sz="3300" spc="-225" dirty="0">
                <a:latin typeface="Lucida Sans Unicode"/>
                <a:cs typeface="Lucida Sans Unicode"/>
              </a:rPr>
              <a:t>al</a:t>
            </a:r>
            <a:endParaRPr sz="3300">
              <a:latin typeface="Lucida Sans Unicode"/>
              <a:cs typeface="Lucida Sans Unicode"/>
            </a:endParaRPr>
          </a:p>
        </p:txBody>
      </p:sp>
      <p:sp>
        <p:nvSpPr>
          <p:cNvPr id="60" name="object 60"/>
          <p:cNvSpPr txBox="1"/>
          <p:nvPr/>
        </p:nvSpPr>
        <p:spPr>
          <a:xfrm>
            <a:off x="17066717" y="3927118"/>
            <a:ext cx="2143760" cy="528320"/>
          </a:xfrm>
          <a:prstGeom prst="rect">
            <a:avLst/>
          </a:prstGeom>
        </p:spPr>
        <p:txBody>
          <a:bodyPr vert="horz" wrap="square" lIns="0" tIns="12065" rIns="0" bIns="0" rtlCol="0">
            <a:spAutoFit/>
          </a:bodyPr>
          <a:lstStyle/>
          <a:p>
            <a:pPr marL="12700">
              <a:lnSpc>
                <a:spcPct val="100000"/>
              </a:lnSpc>
              <a:spcBef>
                <a:spcPts val="95"/>
              </a:spcBef>
            </a:pPr>
            <a:r>
              <a:rPr sz="3300" spc="-280" dirty="0">
                <a:latin typeface="Lucida Sans Unicode"/>
                <a:cs typeface="Lucida Sans Unicode"/>
              </a:rPr>
              <a:t>permutation</a:t>
            </a:r>
            <a:endParaRPr sz="3300">
              <a:latin typeface="Lucida Sans Unicode"/>
              <a:cs typeface="Lucida Sans Unicode"/>
            </a:endParaRPr>
          </a:p>
        </p:txBody>
      </p:sp>
      <p:grpSp>
        <p:nvGrpSpPr>
          <p:cNvPr id="62" name="object 62"/>
          <p:cNvGrpSpPr/>
          <p:nvPr/>
        </p:nvGrpSpPr>
        <p:grpSpPr>
          <a:xfrm>
            <a:off x="14372064" y="1803553"/>
            <a:ext cx="5268266" cy="3754075"/>
            <a:chOff x="14372064" y="1803553"/>
            <a:chExt cx="5268266" cy="3754075"/>
          </a:xfrm>
        </p:grpSpPr>
        <p:sp>
          <p:nvSpPr>
            <p:cNvPr id="63" name="object 63"/>
            <p:cNvSpPr/>
            <p:nvPr/>
          </p:nvSpPr>
          <p:spPr>
            <a:xfrm>
              <a:off x="14373603" y="4756893"/>
              <a:ext cx="3833495" cy="800735"/>
            </a:xfrm>
            <a:custGeom>
              <a:avLst/>
              <a:gdLst/>
              <a:ahLst/>
              <a:cxnLst/>
              <a:rect l="l" t="t" r="r" b="b"/>
              <a:pathLst>
                <a:path w="3833494" h="800735">
                  <a:moveTo>
                    <a:pt x="0" y="800262"/>
                  </a:moveTo>
                  <a:lnTo>
                    <a:pt x="3833400" y="800262"/>
                  </a:lnTo>
                  <a:lnTo>
                    <a:pt x="3833400" y="31412"/>
                  </a:lnTo>
                  <a:lnTo>
                    <a:pt x="3833400" y="0"/>
                  </a:lnTo>
                </a:path>
              </a:pathLst>
            </a:custGeom>
            <a:ln w="62825">
              <a:solidFill>
                <a:srgbClr val="000000"/>
              </a:solidFill>
            </a:ln>
          </p:spPr>
          <p:txBody>
            <a:bodyPr wrap="square" lIns="0" tIns="0" rIns="0" bIns="0" rtlCol="0"/>
            <a:lstStyle/>
            <a:p>
              <a:endParaRPr/>
            </a:p>
          </p:txBody>
        </p:sp>
        <p:sp>
          <p:nvSpPr>
            <p:cNvPr id="64" name="object 64"/>
            <p:cNvSpPr/>
            <p:nvPr/>
          </p:nvSpPr>
          <p:spPr>
            <a:xfrm>
              <a:off x="18081355" y="4537005"/>
              <a:ext cx="251460" cy="251460"/>
            </a:xfrm>
            <a:custGeom>
              <a:avLst/>
              <a:gdLst/>
              <a:ahLst/>
              <a:cxnLst/>
              <a:rect l="l" t="t" r="r" b="b"/>
              <a:pathLst>
                <a:path w="251459" h="251460">
                  <a:moveTo>
                    <a:pt x="125650" y="0"/>
                  </a:moveTo>
                  <a:lnTo>
                    <a:pt x="0" y="251301"/>
                  </a:lnTo>
                  <a:lnTo>
                    <a:pt x="251301" y="251301"/>
                  </a:lnTo>
                  <a:lnTo>
                    <a:pt x="125650" y="0"/>
                  </a:lnTo>
                  <a:close/>
                </a:path>
              </a:pathLst>
            </a:custGeom>
            <a:solidFill>
              <a:srgbClr val="000000"/>
            </a:solidFill>
          </p:spPr>
          <p:txBody>
            <a:bodyPr wrap="square" lIns="0" tIns="0" rIns="0" bIns="0" rtlCol="0"/>
            <a:lstStyle/>
            <a:p>
              <a:endParaRPr/>
            </a:p>
          </p:txBody>
        </p:sp>
        <p:sp>
          <p:nvSpPr>
            <p:cNvPr id="65" name="object 65"/>
            <p:cNvSpPr/>
            <p:nvPr/>
          </p:nvSpPr>
          <p:spPr>
            <a:xfrm>
              <a:off x="14372064" y="3027852"/>
              <a:ext cx="320040" cy="0"/>
            </a:xfrm>
            <a:custGeom>
              <a:avLst/>
              <a:gdLst/>
              <a:ahLst/>
              <a:cxnLst/>
              <a:rect l="l" t="t" r="r" b="b"/>
              <a:pathLst>
                <a:path w="320040">
                  <a:moveTo>
                    <a:pt x="0" y="0"/>
                  </a:moveTo>
                  <a:lnTo>
                    <a:pt x="288187" y="0"/>
                  </a:lnTo>
                  <a:lnTo>
                    <a:pt x="319599" y="0"/>
                  </a:lnTo>
                </a:path>
              </a:pathLst>
            </a:custGeom>
            <a:ln w="62825">
              <a:solidFill>
                <a:srgbClr val="000000"/>
              </a:solidFill>
            </a:ln>
          </p:spPr>
          <p:txBody>
            <a:bodyPr wrap="square" lIns="0" tIns="0" rIns="0" bIns="0" rtlCol="0"/>
            <a:lstStyle/>
            <a:p>
              <a:endParaRPr/>
            </a:p>
          </p:txBody>
        </p:sp>
        <p:sp>
          <p:nvSpPr>
            <p:cNvPr id="66" name="object 66"/>
            <p:cNvSpPr/>
            <p:nvPr/>
          </p:nvSpPr>
          <p:spPr>
            <a:xfrm>
              <a:off x="14660254" y="2902201"/>
              <a:ext cx="251460" cy="251460"/>
            </a:xfrm>
            <a:custGeom>
              <a:avLst/>
              <a:gdLst/>
              <a:ahLst/>
              <a:cxnLst/>
              <a:rect l="l" t="t" r="r" b="b"/>
              <a:pathLst>
                <a:path w="251459" h="251460">
                  <a:moveTo>
                    <a:pt x="0" y="0"/>
                  </a:moveTo>
                  <a:lnTo>
                    <a:pt x="0" y="251301"/>
                  </a:lnTo>
                  <a:lnTo>
                    <a:pt x="251301" y="125650"/>
                  </a:lnTo>
                  <a:lnTo>
                    <a:pt x="0" y="0"/>
                  </a:lnTo>
                  <a:close/>
                </a:path>
              </a:pathLst>
            </a:custGeom>
            <a:solidFill>
              <a:srgbClr val="000000"/>
            </a:solidFill>
          </p:spPr>
          <p:txBody>
            <a:bodyPr wrap="square" lIns="0" tIns="0" rIns="0" bIns="0" rtlCol="0"/>
            <a:lstStyle/>
            <a:p>
              <a:endParaRPr/>
            </a:p>
          </p:txBody>
        </p:sp>
        <p:sp>
          <p:nvSpPr>
            <p:cNvPr id="67" name="object 67"/>
            <p:cNvSpPr/>
            <p:nvPr/>
          </p:nvSpPr>
          <p:spPr>
            <a:xfrm>
              <a:off x="15062149" y="5330431"/>
              <a:ext cx="0" cy="224790"/>
            </a:xfrm>
            <a:custGeom>
              <a:avLst/>
              <a:gdLst/>
              <a:ahLst/>
              <a:cxnLst/>
              <a:rect l="l" t="t" r="r" b="b"/>
              <a:pathLst>
                <a:path h="224789">
                  <a:moveTo>
                    <a:pt x="0" y="0"/>
                  </a:moveTo>
                  <a:lnTo>
                    <a:pt x="0" y="224792"/>
                  </a:lnTo>
                </a:path>
              </a:pathLst>
            </a:custGeom>
            <a:ln w="62825">
              <a:solidFill>
                <a:srgbClr val="000000"/>
              </a:solidFill>
            </a:ln>
          </p:spPr>
          <p:txBody>
            <a:bodyPr wrap="square" lIns="0" tIns="0" rIns="0" bIns="0" rtlCol="0"/>
            <a:lstStyle/>
            <a:p>
              <a:endParaRPr/>
            </a:p>
          </p:txBody>
        </p:sp>
        <p:sp>
          <p:nvSpPr>
            <p:cNvPr id="68" name="object 68"/>
            <p:cNvSpPr/>
            <p:nvPr/>
          </p:nvSpPr>
          <p:spPr>
            <a:xfrm>
              <a:off x="14936498" y="5110543"/>
              <a:ext cx="251460" cy="251460"/>
            </a:xfrm>
            <a:custGeom>
              <a:avLst/>
              <a:gdLst/>
              <a:ahLst/>
              <a:cxnLst/>
              <a:rect l="l" t="t" r="r" b="b"/>
              <a:pathLst>
                <a:path w="251459" h="251460">
                  <a:moveTo>
                    <a:pt x="125650" y="0"/>
                  </a:moveTo>
                  <a:lnTo>
                    <a:pt x="0" y="251301"/>
                  </a:lnTo>
                  <a:lnTo>
                    <a:pt x="251301" y="251301"/>
                  </a:lnTo>
                  <a:lnTo>
                    <a:pt x="125650" y="0"/>
                  </a:lnTo>
                  <a:close/>
                </a:path>
              </a:pathLst>
            </a:custGeom>
            <a:solidFill>
              <a:srgbClr val="000000"/>
            </a:solidFill>
          </p:spPr>
          <p:txBody>
            <a:bodyPr wrap="square" lIns="0" tIns="0" rIns="0" bIns="0" rtlCol="0"/>
            <a:lstStyle/>
            <a:p>
              <a:endParaRPr/>
            </a:p>
          </p:txBody>
        </p:sp>
        <p:sp>
          <p:nvSpPr>
            <p:cNvPr id="69" name="object 69"/>
            <p:cNvSpPr/>
            <p:nvPr/>
          </p:nvSpPr>
          <p:spPr>
            <a:xfrm>
              <a:off x="15823644" y="3028708"/>
              <a:ext cx="2383790" cy="151765"/>
            </a:xfrm>
            <a:custGeom>
              <a:avLst/>
              <a:gdLst/>
              <a:ahLst/>
              <a:cxnLst/>
              <a:rect l="l" t="t" r="r" b="b"/>
              <a:pathLst>
                <a:path w="2383790" h="151764">
                  <a:moveTo>
                    <a:pt x="0" y="0"/>
                  </a:moveTo>
                  <a:lnTo>
                    <a:pt x="2383233" y="0"/>
                  </a:lnTo>
                  <a:lnTo>
                    <a:pt x="2383233" y="120100"/>
                  </a:lnTo>
                  <a:lnTo>
                    <a:pt x="2383233" y="151513"/>
                  </a:lnTo>
                </a:path>
              </a:pathLst>
            </a:custGeom>
            <a:ln w="62825">
              <a:solidFill>
                <a:srgbClr val="000000"/>
              </a:solidFill>
            </a:ln>
          </p:spPr>
          <p:txBody>
            <a:bodyPr wrap="square" lIns="0" tIns="0" rIns="0" bIns="0" rtlCol="0"/>
            <a:lstStyle/>
            <a:p>
              <a:endParaRPr/>
            </a:p>
          </p:txBody>
        </p:sp>
        <p:sp>
          <p:nvSpPr>
            <p:cNvPr id="70" name="object 70"/>
            <p:cNvSpPr/>
            <p:nvPr/>
          </p:nvSpPr>
          <p:spPr>
            <a:xfrm>
              <a:off x="18081228" y="3148809"/>
              <a:ext cx="251460" cy="251460"/>
            </a:xfrm>
            <a:custGeom>
              <a:avLst/>
              <a:gdLst/>
              <a:ahLst/>
              <a:cxnLst/>
              <a:rect l="l" t="t" r="r" b="b"/>
              <a:pathLst>
                <a:path w="251459" h="251460">
                  <a:moveTo>
                    <a:pt x="251301" y="0"/>
                  </a:moveTo>
                  <a:lnTo>
                    <a:pt x="0" y="0"/>
                  </a:lnTo>
                  <a:lnTo>
                    <a:pt x="125650" y="251301"/>
                  </a:lnTo>
                  <a:lnTo>
                    <a:pt x="251301" y="0"/>
                  </a:lnTo>
                  <a:close/>
                </a:path>
              </a:pathLst>
            </a:custGeom>
            <a:solidFill>
              <a:srgbClr val="000000"/>
            </a:solidFill>
          </p:spPr>
          <p:txBody>
            <a:bodyPr wrap="square" lIns="0" tIns="0" rIns="0" bIns="0" rtlCol="0"/>
            <a:lstStyle/>
            <a:p>
              <a:endParaRPr/>
            </a:p>
          </p:txBody>
        </p:sp>
        <p:pic>
          <p:nvPicPr>
            <p:cNvPr id="71" name="object 71"/>
            <p:cNvPicPr/>
            <p:nvPr/>
          </p:nvPicPr>
          <p:blipFill>
            <a:blip r:embed="rId6" cstate="print"/>
            <a:stretch>
              <a:fillRect/>
            </a:stretch>
          </p:blipFill>
          <p:spPr>
            <a:xfrm>
              <a:off x="16636160" y="1803553"/>
              <a:ext cx="3004170" cy="691078"/>
            </a:xfrm>
            <a:prstGeom prst="rect">
              <a:avLst/>
            </a:prstGeom>
          </p:spPr>
        </p:pic>
        <p:sp>
          <p:nvSpPr>
            <p:cNvPr id="72" name="object 72"/>
            <p:cNvSpPr/>
            <p:nvPr/>
          </p:nvSpPr>
          <p:spPr>
            <a:xfrm>
              <a:off x="18878169" y="2714655"/>
              <a:ext cx="0" cy="680720"/>
            </a:xfrm>
            <a:custGeom>
              <a:avLst/>
              <a:gdLst/>
              <a:ahLst/>
              <a:cxnLst/>
              <a:rect l="l" t="t" r="r" b="b"/>
              <a:pathLst>
                <a:path h="680720">
                  <a:moveTo>
                    <a:pt x="0" y="0"/>
                  </a:moveTo>
                  <a:lnTo>
                    <a:pt x="0" y="680185"/>
                  </a:lnTo>
                </a:path>
              </a:pathLst>
            </a:custGeom>
            <a:ln w="62825">
              <a:solidFill>
                <a:srgbClr val="000000"/>
              </a:solidFill>
            </a:ln>
          </p:spPr>
          <p:txBody>
            <a:bodyPr wrap="square" lIns="0" tIns="0" rIns="0" bIns="0" rtlCol="0"/>
            <a:lstStyle/>
            <a:p>
              <a:endParaRPr/>
            </a:p>
          </p:txBody>
        </p:sp>
        <p:sp>
          <p:nvSpPr>
            <p:cNvPr id="73" name="object 73"/>
            <p:cNvSpPr/>
            <p:nvPr/>
          </p:nvSpPr>
          <p:spPr>
            <a:xfrm>
              <a:off x="18752518" y="2494765"/>
              <a:ext cx="251460" cy="251460"/>
            </a:xfrm>
            <a:custGeom>
              <a:avLst/>
              <a:gdLst/>
              <a:ahLst/>
              <a:cxnLst/>
              <a:rect l="l" t="t" r="r" b="b"/>
              <a:pathLst>
                <a:path w="251459" h="251460">
                  <a:moveTo>
                    <a:pt x="125650" y="0"/>
                  </a:moveTo>
                  <a:lnTo>
                    <a:pt x="0" y="251301"/>
                  </a:lnTo>
                  <a:lnTo>
                    <a:pt x="251301" y="251301"/>
                  </a:lnTo>
                  <a:lnTo>
                    <a:pt x="125650" y="0"/>
                  </a:lnTo>
                  <a:close/>
                </a:path>
              </a:pathLst>
            </a:custGeom>
            <a:solidFill>
              <a:srgbClr val="000000"/>
            </a:solidFill>
          </p:spPr>
          <p:txBody>
            <a:bodyPr wrap="square" lIns="0" tIns="0" rIns="0" bIns="0" rtlCol="0"/>
            <a:lstStyle/>
            <a:p>
              <a:endParaRPr/>
            </a:p>
          </p:txBody>
        </p:sp>
      </p:grpSp>
      <p:grpSp>
        <p:nvGrpSpPr>
          <p:cNvPr id="140" name="object 140"/>
          <p:cNvGrpSpPr/>
          <p:nvPr/>
        </p:nvGrpSpPr>
        <p:grpSpPr>
          <a:xfrm>
            <a:off x="15470324" y="5113400"/>
            <a:ext cx="251460" cy="1494294"/>
            <a:chOff x="15470324" y="5113400"/>
            <a:chExt cx="251460" cy="1494294"/>
          </a:xfrm>
        </p:grpSpPr>
        <p:sp>
          <p:nvSpPr>
            <p:cNvPr id="141" name="object 141"/>
            <p:cNvSpPr/>
            <p:nvPr/>
          </p:nvSpPr>
          <p:spPr>
            <a:xfrm flipH="1">
              <a:off x="15550256" y="5333290"/>
              <a:ext cx="45719" cy="1274404"/>
            </a:xfrm>
            <a:custGeom>
              <a:avLst/>
              <a:gdLst/>
              <a:ahLst/>
              <a:cxnLst/>
              <a:rect l="l" t="t" r="r" b="b"/>
              <a:pathLst>
                <a:path h="3796029">
                  <a:moveTo>
                    <a:pt x="0" y="0"/>
                  </a:moveTo>
                  <a:lnTo>
                    <a:pt x="0" y="3795910"/>
                  </a:lnTo>
                </a:path>
              </a:pathLst>
            </a:custGeom>
            <a:ln w="62825">
              <a:solidFill>
                <a:srgbClr val="000000"/>
              </a:solidFill>
            </a:ln>
          </p:spPr>
          <p:txBody>
            <a:bodyPr wrap="square" lIns="0" tIns="0" rIns="0" bIns="0" rtlCol="0"/>
            <a:lstStyle/>
            <a:p>
              <a:endParaRPr dirty="0"/>
            </a:p>
          </p:txBody>
        </p:sp>
        <p:sp>
          <p:nvSpPr>
            <p:cNvPr id="142" name="object 142"/>
            <p:cNvSpPr/>
            <p:nvPr/>
          </p:nvSpPr>
          <p:spPr>
            <a:xfrm>
              <a:off x="15470324" y="5113400"/>
              <a:ext cx="251460" cy="251460"/>
            </a:xfrm>
            <a:custGeom>
              <a:avLst/>
              <a:gdLst/>
              <a:ahLst/>
              <a:cxnLst/>
              <a:rect l="l" t="t" r="r" b="b"/>
              <a:pathLst>
                <a:path w="251459" h="251460">
                  <a:moveTo>
                    <a:pt x="125650" y="0"/>
                  </a:moveTo>
                  <a:lnTo>
                    <a:pt x="0" y="251301"/>
                  </a:lnTo>
                  <a:lnTo>
                    <a:pt x="251301" y="251301"/>
                  </a:lnTo>
                  <a:lnTo>
                    <a:pt x="125650" y="0"/>
                  </a:lnTo>
                  <a:close/>
                </a:path>
              </a:pathLst>
            </a:custGeom>
            <a:solidFill>
              <a:srgbClr val="000000"/>
            </a:solidFill>
          </p:spPr>
          <p:txBody>
            <a:bodyPr wrap="square" lIns="0" tIns="0" rIns="0" bIns="0" rtlCol="0"/>
            <a:lstStyle/>
            <a:p>
              <a:endParaRPr/>
            </a:p>
          </p:txBody>
        </p:sp>
      </p:grpSp>
      <p:sp>
        <p:nvSpPr>
          <p:cNvPr id="161" name="object 161"/>
          <p:cNvSpPr txBox="1">
            <a:spLocks/>
          </p:cNvSpPr>
          <p:nvPr/>
        </p:nvSpPr>
        <p:spPr>
          <a:xfrm>
            <a:off x="14177463" y="1807015"/>
            <a:ext cx="5240020" cy="654050"/>
          </a:xfrm>
          <a:prstGeom prst="rect">
            <a:avLst/>
          </a:prstGeom>
        </p:spPr>
        <p:txBody>
          <a:bodyPr vert="horz" wrap="square" lIns="0" tIns="15240" rIns="0" bIns="0" rtlCol="0">
            <a:spAutoFit/>
          </a:bodyPr>
          <a:lstStyle/>
          <a:p>
            <a:pPr marL="38100">
              <a:lnSpc>
                <a:spcPct val="100000"/>
              </a:lnSpc>
              <a:spcBef>
                <a:spcPts val="120"/>
              </a:spcBef>
              <a:tabLst>
                <a:tab pos="2582545" algn="l"/>
              </a:tabLst>
            </a:pPr>
            <a:r>
              <a:rPr sz="6150" spc="-457" baseline="18292" dirty="0">
                <a:solidFill>
                  <a:srgbClr val="5E5E5E"/>
                </a:solidFill>
                <a:latin typeface="Lucida Sans Unicode"/>
                <a:cs typeface="Lucida Sans Unicode"/>
              </a:rPr>
              <a:t>Round</a:t>
            </a:r>
            <a:r>
              <a:rPr sz="6150" spc="-682" baseline="18292" dirty="0">
                <a:solidFill>
                  <a:srgbClr val="5E5E5E"/>
                </a:solidFill>
                <a:latin typeface="Lucida Sans Unicode"/>
                <a:cs typeface="Lucida Sans Unicode"/>
              </a:rPr>
              <a:t> </a:t>
            </a:r>
            <a:r>
              <a:rPr sz="6150" spc="-675" baseline="18292" dirty="0">
                <a:solidFill>
                  <a:srgbClr val="5E5E5E"/>
                </a:solidFill>
                <a:latin typeface="Lucida Sans Unicode"/>
                <a:cs typeface="Lucida Sans Unicode"/>
              </a:rPr>
              <a:t>1</a:t>
            </a:r>
            <a:r>
              <a:rPr sz="6150" spc="-667" baseline="18292" dirty="0">
                <a:solidFill>
                  <a:srgbClr val="5E5E5E"/>
                </a:solidFill>
                <a:latin typeface="Lucida Sans Unicode"/>
                <a:cs typeface="Lucida Sans Unicode"/>
              </a:rPr>
              <a:t>6</a:t>
            </a:r>
            <a:r>
              <a:rPr sz="6150" baseline="18292" dirty="0">
                <a:solidFill>
                  <a:srgbClr val="5E5E5E"/>
                </a:solidFill>
                <a:latin typeface="Lucida Sans Unicode"/>
                <a:cs typeface="Lucida Sans Unicode"/>
              </a:rPr>
              <a:t>	</a:t>
            </a:r>
            <a:r>
              <a:rPr sz="3300" spc="-240" dirty="0">
                <a:latin typeface="Lucida Sans Unicode"/>
                <a:cs typeface="Lucida Sans Unicode"/>
              </a:rPr>
              <a:t>Ou</a:t>
            </a:r>
            <a:r>
              <a:rPr sz="3300" spc="-254" dirty="0">
                <a:latin typeface="Lucida Sans Unicode"/>
                <a:cs typeface="Lucida Sans Unicode"/>
              </a:rPr>
              <a:t>tp</a:t>
            </a:r>
            <a:r>
              <a:rPr sz="3300" spc="-320" dirty="0">
                <a:latin typeface="Lucida Sans Unicode"/>
                <a:cs typeface="Lucida Sans Unicode"/>
              </a:rPr>
              <a:t>u</a:t>
            </a:r>
            <a:r>
              <a:rPr sz="3300" spc="-245" dirty="0">
                <a:latin typeface="Lucida Sans Unicode"/>
                <a:cs typeface="Lucida Sans Unicode"/>
              </a:rPr>
              <a:t>t</a:t>
            </a:r>
            <a:r>
              <a:rPr sz="3300" spc="-370" dirty="0">
                <a:latin typeface="Lucida Sans Unicode"/>
                <a:cs typeface="Lucida Sans Unicode"/>
              </a:rPr>
              <a:t> </a:t>
            </a:r>
            <a:r>
              <a:rPr sz="3300" spc="-45" dirty="0">
                <a:latin typeface="Lucida Sans Unicode"/>
                <a:cs typeface="Lucida Sans Unicode"/>
              </a:rPr>
              <a:t>(</a:t>
            </a:r>
            <a:r>
              <a:rPr sz="3300" spc="-90" dirty="0">
                <a:latin typeface="Lucida Sans Unicode"/>
                <a:cs typeface="Lucida Sans Unicode"/>
              </a:rPr>
              <a:t>6</a:t>
            </a:r>
            <a:r>
              <a:rPr sz="3300" spc="-95" dirty="0">
                <a:latin typeface="Lucida Sans Unicode"/>
                <a:cs typeface="Lucida Sans Unicode"/>
              </a:rPr>
              <a:t>4</a:t>
            </a:r>
            <a:r>
              <a:rPr sz="3300" spc="-370" dirty="0">
                <a:latin typeface="Lucida Sans Unicode"/>
                <a:cs typeface="Lucida Sans Unicode"/>
              </a:rPr>
              <a:t> </a:t>
            </a:r>
            <a:r>
              <a:rPr sz="3300" spc="-200" dirty="0">
                <a:latin typeface="Lucida Sans Unicode"/>
                <a:cs typeface="Lucida Sans Unicode"/>
              </a:rPr>
              <a:t>bit)</a:t>
            </a:r>
            <a:endParaRPr sz="3300" dirty="0">
              <a:latin typeface="Lucida Sans Unicode"/>
              <a:cs typeface="Lucida Sans Unicode"/>
            </a:endParaRPr>
          </a:p>
        </p:txBody>
      </p:sp>
      <p:pic>
        <p:nvPicPr>
          <p:cNvPr id="4" name="Immagine 3">
            <a:extLst>
              <a:ext uri="{FF2B5EF4-FFF2-40B4-BE49-F238E27FC236}">
                <a16:creationId xmlns:a16="http://schemas.microsoft.com/office/drawing/2014/main" id="{0C3EC740-80A0-A6CB-A2BE-27C682718ABC}"/>
              </a:ext>
            </a:extLst>
          </p:cNvPr>
          <p:cNvPicPr>
            <a:picLocks noChangeAspect="1"/>
          </p:cNvPicPr>
          <p:nvPr/>
        </p:nvPicPr>
        <p:blipFill>
          <a:blip r:embed="rId7"/>
          <a:stretch>
            <a:fillRect/>
          </a:stretch>
        </p:blipFill>
        <p:spPr>
          <a:xfrm>
            <a:off x="3375949" y="2755969"/>
            <a:ext cx="4319247" cy="6298901"/>
          </a:xfrm>
          <a:prstGeom prst="rect">
            <a:avLst/>
          </a:prstGeom>
        </p:spPr>
      </p:pic>
      <p:sp>
        <p:nvSpPr>
          <p:cNvPr id="76" name="CasellaDiTesto 75">
            <a:extLst>
              <a:ext uri="{FF2B5EF4-FFF2-40B4-BE49-F238E27FC236}">
                <a16:creationId xmlns:a16="http://schemas.microsoft.com/office/drawing/2014/main" id="{146B1F23-44AA-302A-0BE5-A2C9AB3ED8E1}"/>
              </a:ext>
            </a:extLst>
          </p:cNvPr>
          <p:cNvSpPr txBox="1"/>
          <p:nvPr/>
        </p:nvSpPr>
        <p:spPr>
          <a:xfrm>
            <a:off x="9717651" y="7891422"/>
            <a:ext cx="9628865" cy="2246769"/>
          </a:xfrm>
          <a:prstGeom prst="rect">
            <a:avLst/>
          </a:prstGeom>
          <a:noFill/>
        </p:spPr>
        <p:txBody>
          <a:bodyPr wrap="square" rtlCol="0">
            <a:spAutoFit/>
          </a:bodyPr>
          <a:lstStyle/>
          <a:p>
            <a:r>
              <a:rPr lang="it-IT" sz="3500" dirty="0">
                <a:solidFill>
                  <a:schemeClr val="tx1">
                    <a:lumMod val="65000"/>
                    <a:lumOff val="35000"/>
                  </a:schemeClr>
                </a:solidFill>
              </a:rPr>
              <a:t>Dopo il ciclo finale, le metà non sono scambiate (per rendere cifratura e decifratura più simili)</a:t>
            </a:r>
          </a:p>
          <a:p>
            <a:r>
              <a:rPr lang="it-IT" sz="3500" dirty="0">
                <a:solidFill>
                  <a:schemeClr val="tx1">
                    <a:lumMod val="65000"/>
                    <a:lumOff val="35000"/>
                  </a:schemeClr>
                </a:solidFill>
              </a:rPr>
              <a:t>Viene eseguita una permutazione finale (IP</a:t>
            </a:r>
            <a:r>
              <a:rPr lang="it-IT" sz="3500" baseline="30000" dirty="0">
                <a:solidFill>
                  <a:schemeClr val="tx1">
                    <a:lumMod val="65000"/>
                    <a:lumOff val="35000"/>
                  </a:schemeClr>
                </a:solidFill>
              </a:rPr>
              <a:t>-1</a:t>
            </a:r>
            <a:r>
              <a:rPr lang="it-IT" sz="3500" dirty="0">
                <a:solidFill>
                  <a:schemeClr val="tx1">
                    <a:lumMod val="65000"/>
                    <a:lumOff val="35000"/>
                  </a:schemeClr>
                </a:solidFill>
              </a:rPr>
              <a:t>), prima di restituire l’output.</a:t>
            </a:r>
          </a:p>
        </p:txBody>
      </p:sp>
    </p:spTree>
    <p:extLst>
      <p:ext uri="{BB962C8B-B14F-4D97-AF65-F5344CB8AC3E}">
        <p14:creationId xmlns:p14="http://schemas.microsoft.com/office/powerpoint/2010/main" val="450174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0" y="0"/>
            <a:ext cx="20104100" cy="11308556"/>
          </a:xfrm>
          <a:prstGeom prst="rect">
            <a:avLst/>
          </a:prstGeom>
        </p:spPr>
      </p:pic>
      <p:pic>
        <p:nvPicPr>
          <p:cNvPr id="2" name="object 74">
            <a:extLst>
              <a:ext uri="{FF2B5EF4-FFF2-40B4-BE49-F238E27FC236}">
                <a16:creationId xmlns:a16="http://schemas.microsoft.com/office/drawing/2014/main" id="{1E02B8B7-3DE3-AC22-F8C2-18AF7FAE2747}"/>
              </a:ext>
            </a:extLst>
          </p:cNvPr>
          <p:cNvPicPr/>
          <p:nvPr/>
        </p:nvPicPr>
        <p:blipFill>
          <a:blip r:embed="rId3" cstate="print"/>
          <a:stretch>
            <a:fillRect/>
          </a:stretch>
        </p:blipFill>
        <p:spPr>
          <a:xfrm>
            <a:off x="2505616" y="4587875"/>
            <a:ext cx="1145634" cy="2443290"/>
          </a:xfrm>
          <a:prstGeom prst="rect">
            <a:avLst/>
          </a:prstGeom>
        </p:spPr>
      </p:pic>
      <p:sp>
        <p:nvSpPr>
          <p:cNvPr id="5" name="object 5"/>
          <p:cNvSpPr txBox="1">
            <a:spLocks noGrp="1"/>
          </p:cNvSpPr>
          <p:nvPr>
            <p:ph type="title"/>
          </p:nvPr>
        </p:nvSpPr>
        <p:spPr>
          <a:xfrm>
            <a:off x="3736465" y="561700"/>
            <a:ext cx="12631169" cy="1281761"/>
          </a:xfrm>
          <a:prstGeom prst="rect">
            <a:avLst/>
          </a:prstGeom>
        </p:spPr>
        <p:txBody>
          <a:bodyPr vert="horz" wrap="square" lIns="0" tIns="12065" rIns="0" bIns="0" rtlCol="0">
            <a:spAutoFit/>
          </a:bodyPr>
          <a:lstStyle/>
          <a:p>
            <a:pPr marL="12700">
              <a:lnSpc>
                <a:spcPct val="100000"/>
              </a:lnSpc>
              <a:spcBef>
                <a:spcPts val="95"/>
              </a:spcBef>
            </a:pPr>
            <a:r>
              <a:rPr spc="-509" dirty="0"/>
              <a:t>D</a:t>
            </a:r>
            <a:r>
              <a:rPr spc="-459" dirty="0"/>
              <a:t>E</a:t>
            </a:r>
            <a:r>
              <a:rPr spc="-300" dirty="0"/>
              <a:t>S</a:t>
            </a:r>
            <a:r>
              <a:rPr lang="it-IT" spc="-300" dirty="0"/>
              <a:t> – Gestore della chiave</a:t>
            </a:r>
            <a:endParaRPr spc="-300" dirty="0"/>
          </a:p>
        </p:txBody>
      </p:sp>
      <p:pic>
        <p:nvPicPr>
          <p:cNvPr id="61" name="object 61"/>
          <p:cNvPicPr/>
          <p:nvPr/>
        </p:nvPicPr>
        <p:blipFill>
          <a:blip r:embed="rId4" cstate="print"/>
          <a:stretch>
            <a:fillRect/>
          </a:stretch>
        </p:blipFill>
        <p:spPr>
          <a:xfrm>
            <a:off x="1660952" y="2606675"/>
            <a:ext cx="2752298" cy="691078"/>
          </a:xfrm>
          <a:prstGeom prst="rect">
            <a:avLst/>
          </a:prstGeom>
        </p:spPr>
      </p:pic>
      <p:sp>
        <p:nvSpPr>
          <p:cNvPr id="75" name="object 75"/>
          <p:cNvSpPr txBox="1"/>
          <p:nvPr/>
        </p:nvSpPr>
        <p:spPr>
          <a:xfrm>
            <a:off x="2030095" y="2682875"/>
            <a:ext cx="2078355" cy="528320"/>
          </a:xfrm>
          <a:prstGeom prst="rect">
            <a:avLst/>
          </a:prstGeom>
        </p:spPr>
        <p:txBody>
          <a:bodyPr vert="horz" wrap="square" lIns="0" tIns="12065" rIns="0" bIns="0" rtlCol="0">
            <a:spAutoFit/>
          </a:bodyPr>
          <a:lstStyle/>
          <a:p>
            <a:pPr marL="12700">
              <a:lnSpc>
                <a:spcPct val="100000"/>
              </a:lnSpc>
              <a:spcBef>
                <a:spcPts val="95"/>
              </a:spcBef>
            </a:pPr>
            <a:r>
              <a:rPr sz="3300" spc="-250" dirty="0">
                <a:latin typeface="Lucida Sans Unicode"/>
                <a:cs typeface="Lucida Sans Unicode"/>
              </a:rPr>
              <a:t>K</a:t>
            </a:r>
            <a:r>
              <a:rPr sz="3300" spc="-135" dirty="0">
                <a:latin typeface="Lucida Sans Unicode"/>
                <a:cs typeface="Lucida Sans Unicode"/>
              </a:rPr>
              <a:t>e</a:t>
            </a:r>
            <a:r>
              <a:rPr sz="3300" spc="-125" dirty="0">
                <a:latin typeface="Lucida Sans Unicode"/>
                <a:cs typeface="Lucida Sans Unicode"/>
              </a:rPr>
              <a:t>y</a:t>
            </a:r>
            <a:r>
              <a:rPr sz="3300" spc="-370" dirty="0">
                <a:latin typeface="Lucida Sans Unicode"/>
                <a:cs typeface="Lucida Sans Unicode"/>
              </a:rPr>
              <a:t> </a:t>
            </a:r>
            <a:r>
              <a:rPr sz="3300" spc="-20" dirty="0">
                <a:latin typeface="Lucida Sans Unicode"/>
                <a:cs typeface="Lucida Sans Unicode"/>
              </a:rPr>
              <a:t>(</a:t>
            </a:r>
            <a:r>
              <a:rPr sz="3300" spc="-114" dirty="0">
                <a:latin typeface="Lucida Sans Unicode"/>
                <a:cs typeface="Lucida Sans Unicode"/>
              </a:rPr>
              <a:t>6</a:t>
            </a:r>
            <a:r>
              <a:rPr sz="3300" spc="-95" dirty="0">
                <a:latin typeface="Lucida Sans Unicode"/>
                <a:cs typeface="Lucida Sans Unicode"/>
              </a:rPr>
              <a:t>4</a:t>
            </a:r>
            <a:r>
              <a:rPr sz="3300" spc="-370" dirty="0">
                <a:latin typeface="Lucida Sans Unicode"/>
                <a:cs typeface="Lucida Sans Unicode"/>
              </a:rPr>
              <a:t> </a:t>
            </a:r>
            <a:r>
              <a:rPr sz="3300" spc="-254" dirty="0">
                <a:latin typeface="Lucida Sans Unicode"/>
                <a:cs typeface="Lucida Sans Unicode"/>
              </a:rPr>
              <a:t>b</a:t>
            </a:r>
            <a:r>
              <a:rPr sz="3300" spc="-290" dirty="0">
                <a:latin typeface="Lucida Sans Unicode"/>
                <a:cs typeface="Lucida Sans Unicode"/>
              </a:rPr>
              <a:t>i</a:t>
            </a:r>
            <a:r>
              <a:rPr sz="3300" spc="-250" dirty="0">
                <a:latin typeface="Lucida Sans Unicode"/>
                <a:cs typeface="Lucida Sans Unicode"/>
              </a:rPr>
              <a:t>t</a:t>
            </a:r>
            <a:r>
              <a:rPr sz="3300" spc="-15" dirty="0">
                <a:latin typeface="Lucida Sans Unicode"/>
                <a:cs typeface="Lucida Sans Unicode"/>
              </a:rPr>
              <a:t>)</a:t>
            </a:r>
            <a:endParaRPr sz="3300">
              <a:latin typeface="Lucida Sans Unicode"/>
              <a:cs typeface="Lucida Sans Unicode"/>
            </a:endParaRPr>
          </a:p>
        </p:txBody>
      </p:sp>
      <p:sp>
        <p:nvSpPr>
          <p:cNvPr id="78" name="object 78"/>
          <p:cNvSpPr/>
          <p:nvPr/>
        </p:nvSpPr>
        <p:spPr>
          <a:xfrm>
            <a:off x="3097121" y="3692306"/>
            <a:ext cx="3175" cy="501015"/>
          </a:xfrm>
          <a:custGeom>
            <a:avLst/>
            <a:gdLst/>
            <a:ahLst/>
            <a:cxnLst/>
            <a:rect l="l" t="t" r="r" b="b"/>
            <a:pathLst>
              <a:path w="3175" h="501015">
                <a:moveTo>
                  <a:pt x="1485" y="-31412"/>
                </a:moveTo>
                <a:lnTo>
                  <a:pt x="1485" y="531877"/>
                </a:lnTo>
              </a:path>
            </a:pathLst>
          </a:custGeom>
          <a:ln w="65795">
            <a:solidFill>
              <a:srgbClr val="000000"/>
            </a:solidFill>
          </a:ln>
        </p:spPr>
        <p:txBody>
          <a:bodyPr wrap="square" lIns="0" tIns="0" rIns="0" bIns="0" rtlCol="0"/>
          <a:lstStyle/>
          <a:p>
            <a:endParaRPr/>
          </a:p>
        </p:txBody>
      </p:sp>
      <p:grpSp>
        <p:nvGrpSpPr>
          <p:cNvPr id="79" name="object 79"/>
          <p:cNvGrpSpPr/>
          <p:nvPr/>
        </p:nvGrpSpPr>
        <p:grpSpPr>
          <a:xfrm>
            <a:off x="2965450" y="4206875"/>
            <a:ext cx="3837592" cy="865249"/>
            <a:chOff x="1714263" y="8026042"/>
            <a:chExt cx="3837592" cy="865249"/>
          </a:xfrm>
        </p:grpSpPr>
        <p:pic>
          <p:nvPicPr>
            <p:cNvPr id="80" name="object 80"/>
            <p:cNvPicPr/>
            <p:nvPr/>
          </p:nvPicPr>
          <p:blipFill>
            <a:blip r:embed="rId5" cstate="print"/>
            <a:stretch>
              <a:fillRect/>
            </a:stretch>
          </p:blipFill>
          <p:spPr>
            <a:xfrm>
              <a:off x="3412141" y="8200847"/>
              <a:ext cx="2139714" cy="690444"/>
            </a:xfrm>
            <a:prstGeom prst="rect">
              <a:avLst/>
            </a:prstGeom>
          </p:spPr>
        </p:pic>
        <p:sp>
          <p:nvSpPr>
            <p:cNvPr id="81" name="object 81"/>
            <p:cNvSpPr/>
            <p:nvPr/>
          </p:nvSpPr>
          <p:spPr>
            <a:xfrm>
              <a:off x="1714263" y="8026042"/>
              <a:ext cx="251460" cy="252095"/>
            </a:xfrm>
            <a:custGeom>
              <a:avLst/>
              <a:gdLst/>
              <a:ahLst/>
              <a:cxnLst/>
              <a:rect l="l" t="t" r="r" b="b"/>
              <a:pathLst>
                <a:path w="251460" h="252095">
                  <a:moveTo>
                    <a:pt x="0" y="0"/>
                  </a:moveTo>
                  <a:lnTo>
                    <a:pt x="124157" y="252042"/>
                  </a:lnTo>
                  <a:lnTo>
                    <a:pt x="251297" y="1492"/>
                  </a:lnTo>
                  <a:lnTo>
                    <a:pt x="0" y="0"/>
                  </a:lnTo>
                  <a:close/>
                </a:path>
              </a:pathLst>
            </a:custGeom>
            <a:solidFill>
              <a:srgbClr val="000000"/>
            </a:solidFill>
          </p:spPr>
          <p:txBody>
            <a:bodyPr wrap="square" lIns="0" tIns="0" rIns="0" bIns="0" rtlCol="0"/>
            <a:lstStyle/>
            <a:p>
              <a:endParaRPr/>
            </a:p>
          </p:txBody>
        </p:sp>
      </p:grpSp>
      <p:sp>
        <p:nvSpPr>
          <p:cNvPr id="82" name="object 82"/>
          <p:cNvSpPr txBox="1"/>
          <p:nvPr/>
        </p:nvSpPr>
        <p:spPr>
          <a:xfrm>
            <a:off x="4811009" y="4524597"/>
            <a:ext cx="1823720" cy="528320"/>
          </a:xfrm>
          <a:prstGeom prst="rect">
            <a:avLst/>
          </a:prstGeom>
        </p:spPr>
        <p:txBody>
          <a:bodyPr vert="horz" wrap="square" lIns="0" tIns="12065" rIns="0" bIns="0" rtlCol="0">
            <a:spAutoFit/>
          </a:bodyPr>
          <a:lstStyle/>
          <a:p>
            <a:pPr marL="12700">
              <a:lnSpc>
                <a:spcPct val="100000"/>
              </a:lnSpc>
              <a:spcBef>
                <a:spcPts val="95"/>
              </a:spcBef>
            </a:pPr>
            <a:r>
              <a:rPr sz="3300" spc="-35" dirty="0">
                <a:latin typeface="Lucida Sans Unicode"/>
                <a:cs typeface="Lucida Sans Unicode"/>
              </a:rPr>
              <a:t>L</a:t>
            </a:r>
            <a:r>
              <a:rPr sz="3300" spc="-370" dirty="0">
                <a:latin typeface="Lucida Sans Unicode"/>
                <a:cs typeface="Lucida Sans Unicode"/>
              </a:rPr>
              <a:t> </a:t>
            </a:r>
            <a:r>
              <a:rPr sz="3300" spc="-275" dirty="0">
                <a:latin typeface="Lucida Sans Unicode"/>
                <a:cs typeface="Lucida Sans Unicode"/>
              </a:rPr>
              <a:t>h</a:t>
            </a:r>
            <a:r>
              <a:rPr sz="3300" spc="-225" dirty="0">
                <a:latin typeface="Lucida Sans Unicode"/>
                <a:cs typeface="Lucida Sans Unicode"/>
              </a:rPr>
              <a:t>al</a:t>
            </a:r>
            <a:r>
              <a:rPr sz="3300" spc="-215" dirty="0">
                <a:latin typeface="Lucida Sans Unicode"/>
                <a:cs typeface="Lucida Sans Unicode"/>
              </a:rPr>
              <a:t>f</a:t>
            </a:r>
            <a:r>
              <a:rPr sz="3300" spc="-370" dirty="0">
                <a:latin typeface="Lucida Sans Unicode"/>
                <a:cs typeface="Lucida Sans Unicode"/>
              </a:rPr>
              <a:t> </a:t>
            </a:r>
            <a:r>
              <a:rPr sz="3300" spc="-15" dirty="0">
                <a:latin typeface="Lucida Sans Unicode"/>
                <a:cs typeface="Lucida Sans Unicode"/>
              </a:rPr>
              <a:t>(</a:t>
            </a:r>
            <a:r>
              <a:rPr sz="3300" spc="-229" dirty="0">
                <a:latin typeface="Lucida Sans Unicode"/>
                <a:cs typeface="Lucida Sans Unicode"/>
              </a:rPr>
              <a:t>2</a:t>
            </a:r>
            <a:r>
              <a:rPr sz="3300" spc="-120" dirty="0">
                <a:latin typeface="Lucida Sans Unicode"/>
                <a:cs typeface="Lucida Sans Unicode"/>
              </a:rPr>
              <a:t>8</a:t>
            </a:r>
            <a:r>
              <a:rPr sz="3300" spc="-15" dirty="0">
                <a:latin typeface="Lucida Sans Unicode"/>
                <a:cs typeface="Lucida Sans Unicode"/>
              </a:rPr>
              <a:t>)</a:t>
            </a:r>
            <a:endParaRPr sz="3300" dirty="0">
              <a:latin typeface="Lucida Sans Unicode"/>
              <a:cs typeface="Lucida Sans Unicode"/>
            </a:endParaRPr>
          </a:p>
        </p:txBody>
      </p:sp>
      <p:pic>
        <p:nvPicPr>
          <p:cNvPr id="83" name="object 83"/>
          <p:cNvPicPr/>
          <p:nvPr/>
        </p:nvPicPr>
        <p:blipFill>
          <a:blip r:embed="rId6" cstate="print"/>
          <a:stretch>
            <a:fillRect/>
          </a:stretch>
        </p:blipFill>
        <p:spPr>
          <a:xfrm>
            <a:off x="4663328" y="6286358"/>
            <a:ext cx="2139714" cy="690445"/>
          </a:xfrm>
          <a:prstGeom prst="rect">
            <a:avLst/>
          </a:prstGeom>
        </p:spPr>
      </p:pic>
      <p:sp>
        <p:nvSpPr>
          <p:cNvPr id="84" name="object 84"/>
          <p:cNvSpPr txBox="1"/>
          <p:nvPr/>
        </p:nvSpPr>
        <p:spPr>
          <a:xfrm>
            <a:off x="4790520" y="6431916"/>
            <a:ext cx="1854835" cy="528320"/>
          </a:xfrm>
          <a:prstGeom prst="rect">
            <a:avLst/>
          </a:prstGeom>
        </p:spPr>
        <p:txBody>
          <a:bodyPr vert="horz" wrap="square" lIns="0" tIns="12065" rIns="0" bIns="0" rtlCol="0">
            <a:spAutoFit/>
          </a:bodyPr>
          <a:lstStyle/>
          <a:p>
            <a:pPr marL="12700">
              <a:lnSpc>
                <a:spcPct val="100000"/>
              </a:lnSpc>
              <a:spcBef>
                <a:spcPts val="95"/>
              </a:spcBef>
            </a:pPr>
            <a:r>
              <a:rPr sz="3300" spc="-114" dirty="0">
                <a:latin typeface="Lucida Sans Unicode"/>
                <a:cs typeface="Lucida Sans Unicode"/>
              </a:rPr>
              <a:t>R</a:t>
            </a:r>
            <a:r>
              <a:rPr sz="3300" spc="-370" dirty="0">
                <a:latin typeface="Lucida Sans Unicode"/>
                <a:cs typeface="Lucida Sans Unicode"/>
              </a:rPr>
              <a:t> </a:t>
            </a:r>
            <a:r>
              <a:rPr sz="3300" spc="-275" dirty="0">
                <a:latin typeface="Lucida Sans Unicode"/>
                <a:cs typeface="Lucida Sans Unicode"/>
              </a:rPr>
              <a:t>h</a:t>
            </a:r>
            <a:r>
              <a:rPr sz="3300" spc="-225" dirty="0">
                <a:latin typeface="Lucida Sans Unicode"/>
                <a:cs typeface="Lucida Sans Unicode"/>
              </a:rPr>
              <a:t>al</a:t>
            </a:r>
            <a:r>
              <a:rPr sz="3300" spc="-215" dirty="0">
                <a:latin typeface="Lucida Sans Unicode"/>
                <a:cs typeface="Lucida Sans Unicode"/>
              </a:rPr>
              <a:t>f</a:t>
            </a:r>
            <a:r>
              <a:rPr sz="3300" spc="-370" dirty="0">
                <a:latin typeface="Lucida Sans Unicode"/>
                <a:cs typeface="Lucida Sans Unicode"/>
              </a:rPr>
              <a:t> </a:t>
            </a:r>
            <a:r>
              <a:rPr sz="3300" spc="-15" dirty="0">
                <a:latin typeface="Lucida Sans Unicode"/>
                <a:cs typeface="Lucida Sans Unicode"/>
              </a:rPr>
              <a:t>(</a:t>
            </a:r>
            <a:r>
              <a:rPr sz="3300" spc="-229" dirty="0">
                <a:latin typeface="Lucida Sans Unicode"/>
                <a:cs typeface="Lucida Sans Unicode"/>
              </a:rPr>
              <a:t>2</a:t>
            </a:r>
            <a:r>
              <a:rPr sz="3300" spc="-120" dirty="0">
                <a:latin typeface="Lucida Sans Unicode"/>
                <a:cs typeface="Lucida Sans Unicode"/>
              </a:rPr>
              <a:t>8</a:t>
            </a:r>
            <a:r>
              <a:rPr sz="3300" spc="-15" dirty="0">
                <a:latin typeface="Lucida Sans Unicode"/>
                <a:cs typeface="Lucida Sans Unicode"/>
              </a:rPr>
              <a:t>)</a:t>
            </a:r>
            <a:endParaRPr sz="3300" dirty="0">
              <a:latin typeface="Lucida Sans Unicode"/>
              <a:cs typeface="Lucida Sans Unicode"/>
            </a:endParaRPr>
          </a:p>
        </p:txBody>
      </p:sp>
      <p:grpSp>
        <p:nvGrpSpPr>
          <p:cNvPr id="103" name="object 103"/>
          <p:cNvGrpSpPr/>
          <p:nvPr/>
        </p:nvGrpSpPr>
        <p:grpSpPr>
          <a:xfrm>
            <a:off x="3651250" y="4587875"/>
            <a:ext cx="3596093" cy="2169515"/>
            <a:chOff x="2399410" y="8420420"/>
            <a:chExt cx="3596093" cy="2169515"/>
          </a:xfrm>
        </p:grpSpPr>
        <p:sp>
          <p:nvSpPr>
            <p:cNvPr id="104" name="object 104"/>
            <p:cNvSpPr/>
            <p:nvPr/>
          </p:nvSpPr>
          <p:spPr>
            <a:xfrm>
              <a:off x="2777012" y="8546071"/>
              <a:ext cx="415925" cy="0"/>
            </a:xfrm>
            <a:custGeom>
              <a:avLst/>
              <a:gdLst/>
              <a:ahLst/>
              <a:cxnLst/>
              <a:rect l="l" t="t" r="r" b="b"/>
              <a:pathLst>
                <a:path w="415925">
                  <a:moveTo>
                    <a:pt x="0" y="0"/>
                  </a:moveTo>
                  <a:lnTo>
                    <a:pt x="384463" y="0"/>
                  </a:lnTo>
                  <a:lnTo>
                    <a:pt x="415876" y="0"/>
                  </a:lnTo>
                </a:path>
              </a:pathLst>
            </a:custGeom>
            <a:ln w="62825">
              <a:solidFill>
                <a:srgbClr val="000000"/>
              </a:solidFill>
            </a:ln>
          </p:spPr>
          <p:txBody>
            <a:bodyPr wrap="square" lIns="0" tIns="0" rIns="0" bIns="0" rtlCol="0"/>
            <a:lstStyle/>
            <a:p>
              <a:endParaRPr/>
            </a:p>
          </p:txBody>
        </p:sp>
        <p:sp>
          <p:nvSpPr>
            <p:cNvPr id="105" name="object 105"/>
            <p:cNvSpPr/>
            <p:nvPr/>
          </p:nvSpPr>
          <p:spPr>
            <a:xfrm>
              <a:off x="3161476" y="8420420"/>
              <a:ext cx="251460" cy="251460"/>
            </a:xfrm>
            <a:custGeom>
              <a:avLst/>
              <a:gdLst/>
              <a:ahLst/>
              <a:cxnLst/>
              <a:rect l="l" t="t" r="r" b="b"/>
              <a:pathLst>
                <a:path w="251460" h="251459">
                  <a:moveTo>
                    <a:pt x="0" y="0"/>
                  </a:moveTo>
                  <a:lnTo>
                    <a:pt x="0" y="251301"/>
                  </a:lnTo>
                  <a:lnTo>
                    <a:pt x="251301" y="125650"/>
                  </a:lnTo>
                  <a:lnTo>
                    <a:pt x="0" y="0"/>
                  </a:lnTo>
                  <a:close/>
                </a:path>
              </a:pathLst>
            </a:custGeom>
            <a:solidFill>
              <a:srgbClr val="000000"/>
            </a:solidFill>
          </p:spPr>
          <p:txBody>
            <a:bodyPr wrap="square" lIns="0" tIns="0" rIns="0" bIns="0" rtlCol="0"/>
            <a:lstStyle/>
            <a:p>
              <a:endParaRPr/>
            </a:p>
          </p:txBody>
        </p:sp>
        <p:sp>
          <p:nvSpPr>
            <p:cNvPr id="106" name="object 106"/>
            <p:cNvSpPr/>
            <p:nvPr/>
          </p:nvSpPr>
          <p:spPr>
            <a:xfrm>
              <a:off x="2777012" y="10464126"/>
              <a:ext cx="415925" cy="0"/>
            </a:xfrm>
            <a:custGeom>
              <a:avLst/>
              <a:gdLst/>
              <a:ahLst/>
              <a:cxnLst/>
              <a:rect l="l" t="t" r="r" b="b"/>
              <a:pathLst>
                <a:path w="415925">
                  <a:moveTo>
                    <a:pt x="0" y="0"/>
                  </a:moveTo>
                  <a:lnTo>
                    <a:pt x="384463" y="0"/>
                  </a:lnTo>
                  <a:lnTo>
                    <a:pt x="415876" y="0"/>
                  </a:lnTo>
                </a:path>
              </a:pathLst>
            </a:custGeom>
            <a:ln w="62825">
              <a:solidFill>
                <a:srgbClr val="000000"/>
              </a:solidFill>
            </a:ln>
          </p:spPr>
          <p:txBody>
            <a:bodyPr wrap="square" lIns="0" tIns="0" rIns="0" bIns="0" rtlCol="0"/>
            <a:lstStyle/>
            <a:p>
              <a:endParaRPr/>
            </a:p>
          </p:txBody>
        </p:sp>
        <p:sp>
          <p:nvSpPr>
            <p:cNvPr id="107" name="object 107"/>
            <p:cNvSpPr/>
            <p:nvPr/>
          </p:nvSpPr>
          <p:spPr>
            <a:xfrm>
              <a:off x="3161476" y="10338475"/>
              <a:ext cx="251460" cy="251460"/>
            </a:xfrm>
            <a:custGeom>
              <a:avLst/>
              <a:gdLst/>
              <a:ahLst/>
              <a:cxnLst/>
              <a:rect l="l" t="t" r="r" b="b"/>
              <a:pathLst>
                <a:path w="251460" h="251459">
                  <a:moveTo>
                    <a:pt x="0" y="0"/>
                  </a:moveTo>
                  <a:lnTo>
                    <a:pt x="0" y="251301"/>
                  </a:lnTo>
                  <a:lnTo>
                    <a:pt x="251301" y="125650"/>
                  </a:lnTo>
                  <a:lnTo>
                    <a:pt x="0" y="0"/>
                  </a:lnTo>
                  <a:close/>
                </a:path>
              </a:pathLst>
            </a:custGeom>
            <a:solidFill>
              <a:srgbClr val="000000"/>
            </a:solidFill>
          </p:spPr>
          <p:txBody>
            <a:bodyPr wrap="square" lIns="0" tIns="0" rIns="0" bIns="0" rtlCol="0"/>
            <a:lstStyle/>
            <a:p>
              <a:endParaRPr/>
            </a:p>
          </p:txBody>
        </p:sp>
        <p:sp>
          <p:nvSpPr>
            <p:cNvPr id="108" name="object 108"/>
            <p:cNvSpPr/>
            <p:nvPr/>
          </p:nvSpPr>
          <p:spPr>
            <a:xfrm>
              <a:off x="2799441" y="8516513"/>
              <a:ext cx="0" cy="1975485"/>
            </a:xfrm>
            <a:custGeom>
              <a:avLst/>
              <a:gdLst/>
              <a:ahLst/>
              <a:cxnLst/>
              <a:rect l="l" t="t" r="r" b="b"/>
              <a:pathLst>
                <a:path h="1975484">
                  <a:moveTo>
                    <a:pt x="0" y="1975060"/>
                  </a:moveTo>
                  <a:lnTo>
                    <a:pt x="0" y="0"/>
                  </a:lnTo>
                </a:path>
              </a:pathLst>
            </a:custGeom>
            <a:ln w="62825">
              <a:solidFill>
                <a:srgbClr val="000000"/>
              </a:solidFill>
            </a:ln>
          </p:spPr>
          <p:txBody>
            <a:bodyPr wrap="square" lIns="0" tIns="0" rIns="0" bIns="0" rtlCol="0"/>
            <a:lstStyle/>
            <a:p>
              <a:endParaRPr/>
            </a:p>
          </p:txBody>
        </p:sp>
        <p:sp>
          <p:nvSpPr>
            <p:cNvPr id="109" name="object 109"/>
            <p:cNvSpPr/>
            <p:nvPr/>
          </p:nvSpPr>
          <p:spPr>
            <a:xfrm>
              <a:off x="2399410" y="9483102"/>
              <a:ext cx="379095" cy="0"/>
            </a:xfrm>
            <a:custGeom>
              <a:avLst/>
              <a:gdLst/>
              <a:ahLst/>
              <a:cxnLst/>
              <a:rect l="l" t="t" r="r" b="b"/>
              <a:pathLst>
                <a:path w="379094">
                  <a:moveTo>
                    <a:pt x="0" y="0"/>
                  </a:moveTo>
                  <a:lnTo>
                    <a:pt x="378796" y="0"/>
                  </a:lnTo>
                </a:path>
              </a:pathLst>
            </a:custGeom>
            <a:ln w="62825">
              <a:solidFill>
                <a:srgbClr val="000000"/>
              </a:solidFill>
            </a:ln>
          </p:spPr>
          <p:txBody>
            <a:bodyPr wrap="square" lIns="0" tIns="0" rIns="0" bIns="0" rtlCol="0"/>
            <a:lstStyle/>
            <a:p>
              <a:endParaRPr/>
            </a:p>
          </p:txBody>
        </p:sp>
        <p:sp>
          <p:nvSpPr>
            <p:cNvPr id="110" name="object 110"/>
            <p:cNvSpPr/>
            <p:nvPr/>
          </p:nvSpPr>
          <p:spPr>
            <a:xfrm>
              <a:off x="5569105" y="8546071"/>
              <a:ext cx="206375" cy="0"/>
            </a:xfrm>
            <a:custGeom>
              <a:avLst/>
              <a:gdLst/>
              <a:ahLst/>
              <a:cxnLst/>
              <a:rect l="l" t="t" r="r" b="b"/>
              <a:pathLst>
                <a:path w="206375">
                  <a:moveTo>
                    <a:pt x="0" y="0"/>
                  </a:moveTo>
                  <a:lnTo>
                    <a:pt x="174938" y="0"/>
                  </a:lnTo>
                  <a:lnTo>
                    <a:pt x="206350" y="0"/>
                  </a:lnTo>
                </a:path>
              </a:pathLst>
            </a:custGeom>
            <a:ln w="62825">
              <a:solidFill>
                <a:srgbClr val="000000"/>
              </a:solidFill>
            </a:ln>
          </p:spPr>
          <p:txBody>
            <a:bodyPr wrap="square" lIns="0" tIns="0" rIns="0" bIns="0" rtlCol="0"/>
            <a:lstStyle/>
            <a:p>
              <a:endParaRPr/>
            </a:p>
          </p:txBody>
        </p:sp>
        <p:sp>
          <p:nvSpPr>
            <p:cNvPr id="111" name="object 111"/>
            <p:cNvSpPr/>
            <p:nvPr/>
          </p:nvSpPr>
          <p:spPr>
            <a:xfrm>
              <a:off x="5744043" y="8420420"/>
              <a:ext cx="251460" cy="251460"/>
            </a:xfrm>
            <a:custGeom>
              <a:avLst/>
              <a:gdLst/>
              <a:ahLst/>
              <a:cxnLst/>
              <a:rect l="l" t="t" r="r" b="b"/>
              <a:pathLst>
                <a:path w="251460" h="251459">
                  <a:moveTo>
                    <a:pt x="0" y="0"/>
                  </a:moveTo>
                  <a:lnTo>
                    <a:pt x="0" y="251301"/>
                  </a:lnTo>
                  <a:lnTo>
                    <a:pt x="251301" y="125650"/>
                  </a:lnTo>
                  <a:lnTo>
                    <a:pt x="0" y="0"/>
                  </a:lnTo>
                  <a:close/>
                </a:path>
              </a:pathLst>
            </a:custGeom>
            <a:solidFill>
              <a:srgbClr val="000000"/>
            </a:solidFill>
          </p:spPr>
          <p:txBody>
            <a:bodyPr wrap="square" lIns="0" tIns="0" rIns="0" bIns="0" rtlCol="0"/>
            <a:lstStyle/>
            <a:p>
              <a:endParaRPr/>
            </a:p>
          </p:txBody>
        </p:sp>
        <p:sp>
          <p:nvSpPr>
            <p:cNvPr id="112" name="object 112"/>
            <p:cNvSpPr/>
            <p:nvPr/>
          </p:nvSpPr>
          <p:spPr>
            <a:xfrm>
              <a:off x="5569105" y="10464126"/>
              <a:ext cx="206375" cy="0"/>
            </a:xfrm>
            <a:custGeom>
              <a:avLst/>
              <a:gdLst/>
              <a:ahLst/>
              <a:cxnLst/>
              <a:rect l="l" t="t" r="r" b="b"/>
              <a:pathLst>
                <a:path w="206375">
                  <a:moveTo>
                    <a:pt x="0" y="0"/>
                  </a:moveTo>
                  <a:lnTo>
                    <a:pt x="174938" y="0"/>
                  </a:lnTo>
                  <a:lnTo>
                    <a:pt x="206350" y="0"/>
                  </a:lnTo>
                </a:path>
              </a:pathLst>
            </a:custGeom>
            <a:ln w="62825">
              <a:solidFill>
                <a:srgbClr val="000000"/>
              </a:solidFill>
            </a:ln>
          </p:spPr>
          <p:txBody>
            <a:bodyPr wrap="square" lIns="0" tIns="0" rIns="0" bIns="0" rtlCol="0"/>
            <a:lstStyle/>
            <a:p>
              <a:endParaRPr/>
            </a:p>
          </p:txBody>
        </p:sp>
        <p:sp>
          <p:nvSpPr>
            <p:cNvPr id="113" name="object 113"/>
            <p:cNvSpPr/>
            <p:nvPr/>
          </p:nvSpPr>
          <p:spPr>
            <a:xfrm>
              <a:off x="5744043" y="10338475"/>
              <a:ext cx="251460" cy="251460"/>
            </a:xfrm>
            <a:custGeom>
              <a:avLst/>
              <a:gdLst/>
              <a:ahLst/>
              <a:cxnLst/>
              <a:rect l="l" t="t" r="r" b="b"/>
              <a:pathLst>
                <a:path w="251460" h="251459">
                  <a:moveTo>
                    <a:pt x="0" y="0"/>
                  </a:moveTo>
                  <a:lnTo>
                    <a:pt x="0" y="251301"/>
                  </a:lnTo>
                  <a:lnTo>
                    <a:pt x="251301" y="125650"/>
                  </a:lnTo>
                  <a:lnTo>
                    <a:pt x="0" y="0"/>
                  </a:lnTo>
                  <a:close/>
                </a:path>
              </a:pathLst>
            </a:custGeom>
            <a:solidFill>
              <a:srgbClr val="000000"/>
            </a:solidFill>
          </p:spPr>
          <p:txBody>
            <a:bodyPr wrap="square" lIns="0" tIns="0" rIns="0" bIns="0" rtlCol="0"/>
            <a:lstStyle/>
            <a:p>
              <a:endParaRPr/>
            </a:p>
          </p:txBody>
        </p:sp>
      </p:grpSp>
      <p:sp>
        <p:nvSpPr>
          <p:cNvPr id="162" name="object 10">
            <a:extLst>
              <a:ext uri="{FF2B5EF4-FFF2-40B4-BE49-F238E27FC236}">
                <a16:creationId xmlns:a16="http://schemas.microsoft.com/office/drawing/2014/main" id="{C154761E-E182-42B5-1D4E-68BA2FE9E790}"/>
              </a:ext>
            </a:extLst>
          </p:cNvPr>
          <p:cNvSpPr txBox="1"/>
          <p:nvPr/>
        </p:nvSpPr>
        <p:spPr>
          <a:xfrm rot="16200000">
            <a:off x="2065447" y="5374433"/>
            <a:ext cx="2143760" cy="1027845"/>
          </a:xfrm>
          <a:prstGeom prst="rect">
            <a:avLst/>
          </a:prstGeom>
        </p:spPr>
        <p:txBody>
          <a:bodyPr vert="horz" wrap="square" lIns="0" tIns="12065" rIns="0" bIns="0" rtlCol="0">
            <a:spAutoFit/>
          </a:bodyPr>
          <a:lstStyle/>
          <a:p>
            <a:pPr marL="12700">
              <a:lnSpc>
                <a:spcPct val="100000"/>
              </a:lnSpc>
              <a:spcBef>
                <a:spcPts val="95"/>
              </a:spcBef>
            </a:pPr>
            <a:r>
              <a:rPr lang="it-IT" sz="3300" spc="-280" dirty="0">
                <a:latin typeface="Lucida Sans Unicode"/>
                <a:cs typeface="Lucida Sans Unicode"/>
              </a:rPr>
              <a:t>Key permutation</a:t>
            </a:r>
            <a:endParaRPr sz="3300" dirty="0">
              <a:latin typeface="Lucida Sans Unicode"/>
              <a:cs typeface="Lucida Sans Unicode"/>
            </a:endParaRPr>
          </a:p>
        </p:txBody>
      </p:sp>
      <p:sp>
        <p:nvSpPr>
          <p:cNvPr id="4" name="CasellaDiTesto 3">
            <a:extLst>
              <a:ext uri="{FF2B5EF4-FFF2-40B4-BE49-F238E27FC236}">
                <a16:creationId xmlns:a16="http://schemas.microsoft.com/office/drawing/2014/main" id="{A07594AE-DB15-E87C-AAAC-CB6F0C76F2E0}"/>
              </a:ext>
            </a:extLst>
          </p:cNvPr>
          <p:cNvSpPr txBox="1"/>
          <p:nvPr/>
        </p:nvSpPr>
        <p:spPr>
          <a:xfrm>
            <a:off x="8985250" y="3317639"/>
            <a:ext cx="9677400" cy="3877985"/>
          </a:xfrm>
          <a:prstGeom prst="rect">
            <a:avLst/>
          </a:prstGeom>
          <a:noFill/>
        </p:spPr>
        <p:txBody>
          <a:bodyPr wrap="square" rtlCol="0">
            <a:spAutoFit/>
          </a:bodyPr>
          <a:lstStyle/>
          <a:p>
            <a:r>
              <a:rPr lang="it-IT" sz="4100" dirty="0">
                <a:solidFill>
                  <a:schemeClr val="tx1">
                    <a:lumMod val="65000"/>
                    <a:lumOff val="35000"/>
                  </a:schemeClr>
                </a:solidFill>
              </a:rPr>
              <a:t>Dalla chiave in input vengono generate delle </a:t>
            </a:r>
            <a:r>
              <a:rPr lang="it-IT" sz="4100" dirty="0" err="1">
                <a:solidFill>
                  <a:schemeClr val="tx1">
                    <a:lumMod val="65000"/>
                    <a:lumOff val="35000"/>
                  </a:schemeClr>
                </a:solidFill>
              </a:rPr>
              <a:t>sottochiavi</a:t>
            </a:r>
            <a:r>
              <a:rPr lang="it-IT" sz="4100" dirty="0">
                <a:solidFill>
                  <a:schemeClr val="tx1">
                    <a:lumMod val="65000"/>
                    <a:lumOff val="35000"/>
                  </a:schemeClr>
                </a:solidFill>
              </a:rPr>
              <a:t> con questo metodo:</a:t>
            </a:r>
          </a:p>
          <a:p>
            <a:endParaRPr lang="it-IT" sz="4100" dirty="0">
              <a:solidFill>
                <a:schemeClr val="tx1">
                  <a:lumMod val="65000"/>
                  <a:lumOff val="35000"/>
                </a:schemeClr>
              </a:solidFill>
            </a:endParaRPr>
          </a:p>
          <a:p>
            <a:pPr marL="342900" indent="-342900">
              <a:buFont typeface="+mj-lt"/>
              <a:buAutoNum type="arabicPeriod"/>
            </a:pPr>
            <a:r>
              <a:rPr lang="it-IT" sz="4100" dirty="0">
                <a:solidFill>
                  <a:schemeClr val="tx1">
                    <a:lumMod val="65000"/>
                    <a:lumOff val="35000"/>
                  </a:schemeClr>
                </a:solidFill>
              </a:rPr>
              <a:t>Dai 64 bit in input ne vengono selezionati 56 mediante una permutazione iniziale</a:t>
            </a:r>
          </a:p>
          <a:p>
            <a:pPr marL="342900" indent="-342900">
              <a:buFont typeface="+mj-lt"/>
              <a:buAutoNum type="arabicPeriod"/>
            </a:pPr>
            <a:r>
              <a:rPr lang="it-IT" sz="4100" dirty="0">
                <a:solidFill>
                  <a:schemeClr val="tx1">
                    <a:lumMod val="65000"/>
                    <a:lumOff val="35000"/>
                  </a:schemeClr>
                </a:solidFill>
              </a:rPr>
              <a:t>I 56 bit vengono divisi in due parti</a:t>
            </a:r>
          </a:p>
        </p:txBody>
      </p:sp>
    </p:spTree>
    <p:extLst>
      <p:ext uri="{BB962C8B-B14F-4D97-AF65-F5344CB8AC3E}">
        <p14:creationId xmlns:p14="http://schemas.microsoft.com/office/powerpoint/2010/main" val="2025040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E5E5E"/>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572</TotalTime>
  <Words>1870</Words>
  <Application>Microsoft Office PowerPoint</Application>
  <PresentationFormat>Personalizzato</PresentationFormat>
  <Paragraphs>760</Paragraphs>
  <Slides>41</Slides>
  <Notes>2</Notes>
  <HiddenSlides>0</HiddenSlides>
  <MMClips>0</MMClips>
  <ScaleCrop>false</ScaleCrop>
  <HeadingPairs>
    <vt:vector size="6" baseType="variant">
      <vt:variant>
        <vt:lpstr>Caratteri utilizzati</vt:lpstr>
      </vt:variant>
      <vt:variant>
        <vt:i4>9</vt:i4>
      </vt:variant>
      <vt:variant>
        <vt:lpstr>Tema</vt:lpstr>
      </vt:variant>
      <vt:variant>
        <vt:i4>3</vt:i4>
      </vt:variant>
      <vt:variant>
        <vt:lpstr>Titoli diapositive</vt:lpstr>
      </vt:variant>
      <vt:variant>
        <vt:i4>41</vt:i4>
      </vt:variant>
    </vt:vector>
  </HeadingPairs>
  <TitlesOfParts>
    <vt:vector size="53" baseType="lpstr">
      <vt:lpstr>Arial</vt:lpstr>
      <vt:lpstr>Calibri</vt:lpstr>
      <vt:lpstr>Cambria</vt:lpstr>
      <vt:lpstr>Courier New</vt:lpstr>
      <vt:lpstr>Lucida Sans Unicode</vt:lpstr>
      <vt:lpstr>Microsoft Sans Serif</vt:lpstr>
      <vt:lpstr>Tahoma</vt:lpstr>
      <vt:lpstr>Times New Roman</vt:lpstr>
      <vt:lpstr>Trebuchet MS</vt:lpstr>
      <vt:lpstr>Office Theme</vt:lpstr>
      <vt:lpstr>Office Theme</vt:lpstr>
      <vt:lpstr>Office Theme</vt:lpstr>
      <vt:lpstr>Sicurezza informatica</vt:lpstr>
      <vt:lpstr>La crittografia simmetrica</vt:lpstr>
      <vt:lpstr>La crittografia simmetrica</vt:lpstr>
      <vt:lpstr>Presentazione standard di PowerPoint</vt:lpstr>
      <vt:lpstr>DES</vt:lpstr>
      <vt:lpstr>DES</vt:lpstr>
      <vt:lpstr>DES</vt:lpstr>
      <vt:lpstr>DES</vt:lpstr>
      <vt:lpstr>DES – Gestore della chiave</vt:lpstr>
      <vt:lpstr>Presentazione standard di PowerPoint</vt:lpstr>
      <vt:lpstr>Presentazione standard di PowerPoint</vt:lpstr>
      <vt:lpstr>Crittoanalisi</vt:lpstr>
      <vt:lpstr>Crittoanalisi</vt:lpstr>
      <vt:lpstr>Crittoanalisi</vt:lpstr>
      <vt:lpstr>Presentazione standard di PowerPoint</vt:lpstr>
      <vt:lpstr>Costruzione di AES</vt:lpstr>
      <vt:lpstr>Input</vt:lpstr>
      <vt:lpstr>Processo di cifratura</vt:lpstr>
      <vt:lpstr>Processo di cifratura</vt:lpstr>
      <vt:lpstr>Le trasformazioni di AES</vt:lpstr>
      <vt:lpstr>SubBytes</vt:lpstr>
      <vt:lpstr>SubBytes</vt:lpstr>
      <vt:lpstr>Presentazione standard di PowerPoint</vt:lpstr>
      <vt:lpstr>ShiftRows</vt:lpstr>
      <vt:lpstr>ShiftRows</vt:lpstr>
      <vt:lpstr>Presentazione standard di PowerPoint</vt:lpstr>
      <vt:lpstr>MixColumns</vt:lpstr>
      <vt:lpstr>MixColumns</vt:lpstr>
      <vt:lpstr>MixColumns</vt:lpstr>
      <vt:lpstr>Presentazione standard di PowerPoint</vt:lpstr>
      <vt:lpstr>AddRoundKey</vt:lpstr>
      <vt:lpstr>AddRoundKey</vt:lpstr>
      <vt:lpstr>AddRoundKey</vt:lpstr>
      <vt:lpstr>Rounds</vt:lpstr>
      <vt:lpstr>Processo di cifratura</vt:lpstr>
      <vt:lpstr>Key schedule</vt:lpstr>
      <vt:lpstr>Key schedule</vt:lpstr>
      <vt:lpstr>Key schedule</vt:lpstr>
      <vt:lpstr>Key schedule</vt:lpstr>
      <vt:lpstr>Key schedule</vt:lpstr>
      <vt:lpstr>Sicurezza di AES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Sicurezza informatica</dc:title>
  <cp:lastModifiedBy>Elena Dal Santo</cp:lastModifiedBy>
  <cp:revision>84</cp:revision>
  <dcterms:created xsi:type="dcterms:W3CDTF">2022-11-02T20:39:46Z</dcterms:created>
  <dcterms:modified xsi:type="dcterms:W3CDTF">2024-01-10T10:05:04Z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2022-11-02T00:00:00Z</vt:filetime>
  </property>
</Properties>
</file>