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06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3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26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71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6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5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4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6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27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5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8BA6-BD09-4A0E-A87E-61A914E9254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7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046" y="326572"/>
            <a:ext cx="8386353" cy="2168434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s-MX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Mi nombre es Omar Santiago, pero me gusta que me digan Omar solamente.</a:t>
            </a:r>
            <a:endParaRPr lang="es-MX" b="1" dirty="0">
              <a:ln w="22225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0206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Mi nombre es Omar Santiago, pero me gusta que me digan Omar solamente.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 Omar Santiago, pero me gusta que me digan Omar solamente.</dc:title>
  <dc:creator>CC1</dc:creator>
  <cp:lastModifiedBy>CC1</cp:lastModifiedBy>
  <cp:revision>1</cp:revision>
  <dcterms:created xsi:type="dcterms:W3CDTF">2025-02-14T00:16:28Z</dcterms:created>
  <dcterms:modified xsi:type="dcterms:W3CDTF">2025-02-14T00:17:28Z</dcterms:modified>
</cp:coreProperties>
</file>