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23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829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6929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806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028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0038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8288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8433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807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134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47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14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09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67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778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3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40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6388BA6-BD09-4A0E-A87E-61A914E9254E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5EE384E-FFAA-430F-94F4-6ECB6FA643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5217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H="1">
            <a:off x="1827212" y="2254413"/>
            <a:ext cx="12568844" cy="423950"/>
          </a:xfrm>
        </p:spPr>
        <p:txBody>
          <a:bodyPr>
            <a:noAutofit/>
          </a:bodyPr>
          <a:lstStyle/>
          <a:p>
            <a:r>
              <a:rPr lang="es-MX" sz="4000" dirty="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Vivo en </a:t>
            </a:r>
            <a:r>
              <a:rPr lang="es-MX" sz="4000" dirty="0" smtClean="0">
                <a:solidFill>
                  <a:schemeClr val="bg2"/>
                </a:solidFill>
                <a:latin typeface="Bahnschrift SemiBold Condensed" panose="020B0502040204020203" pitchFamily="34" charset="0"/>
              </a:rPr>
              <a:t>Culiacán </a:t>
            </a:r>
            <a:r>
              <a:rPr lang="es-MX" sz="4000" dirty="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Sinaloa,</a:t>
            </a:r>
          </a:p>
          <a:p>
            <a:r>
              <a:rPr lang="es-MX" sz="4000" dirty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p</a:t>
            </a:r>
            <a:r>
              <a:rPr lang="es-MX" sz="4000" dirty="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ero nací en </a:t>
            </a:r>
            <a:r>
              <a:rPr lang="es-MX" sz="4000" dirty="0" err="1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perú</a:t>
            </a:r>
            <a:r>
              <a:rPr lang="es-MX" sz="4000" dirty="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.</a:t>
            </a:r>
            <a:endParaRPr lang="es-MX" sz="4000" dirty="0" smtClean="0">
              <a:solidFill>
                <a:srgbClr val="FF0000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4" name="Flecha derecha 3"/>
          <p:cNvSpPr/>
          <p:nvPr/>
        </p:nvSpPr>
        <p:spPr>
          <a:xfrm>
            <a:off x="665018" y="2376424"/>
            <a:ext cx="978408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 derecha 4"/>
          <p:cNvSpPr/>
          <p:nvPr/>
        </p:nvSpPr>
        <p:spPr>
          <a:xfrm>
            <a:off x="665018" y="640081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derecha 5"/>
          <p:cNvSpPr/>
          <p:nvPr/>
        </p:nvSpPr>
        <p:spPr>
          <a:xfrm>
            <a:off x="665018" y="4597400"/>
            <a:ext cx="978408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827212" y="-1659468"/>
            <a:ext cx="8001000" cy="2971801"/>
          </a:xfrm>
        </p:spPr>
        <p:txBody>
          <a:bodyPr/>
          <a:lstStyle/>
          <a:p>
            <a:r>
              <a:rPr lang="es-MX" dirty="0" smtClean="0">
                <a:latin typeface="Bahnschrift SemiBold SemiConden" panose="020B0502040204020203" pitchFamily="34" charset="0"/>
              </a:rPr>
              <a:t>MI nombre es </a:t>
            </a:r>
            <a:r>
              <a:rPr lang="es-MX" dirty="0" err="1" smtClean="0">
                <a:latin typeface="Bahnschrift SemiBold SemiConden" panose="020B0502040204020203" pitchFamily="34" charset="0"/>
              </a:rPr>
              <a:t>OMar</a:t>
            </a:r>
            <a:endParaRPr lang="es-MX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779969" y="4378051"/>
            <a:ext cx="80954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 gusta hacer música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2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H="1">
            <a:off x="1923902" y="2308690"/>
            <a:ext cx="12568844" cy="423950"/>
          </a:xfrm>
        </p:spPr>
        <p:txBody>
          <a:bodyPr>
            <a:noAutofit/>
          </a:bodyPr>
          <a:lstStyle/>
          <a:p>
            <a:r>
              <a:rPr lang="es-MX" sz="4000" dirty="0" smtClean="0">
                <a:solidFill>
                  <a:srgbClr val="FF0000"/>
                </a:solidFill>
                <a:latin typeface="Bahnschrift SemiBold Condensed" panose="020B0502040204020203" pitchFamily="34" charset="0"/>
              </a:rPr>
              <a:t>Me gustan todos los deportes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665018" y="2376424"/>
            <a:ext cx="978408" cy="484632"/>
          </a:xfrm>
          <a:prstGeom prst="rightArrow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Flecha derecha 4"/>
          <p:cNvSpPr/>
          <p:nvPr/>
        </p:nvSpPr>
        <p:spPr>
          <a:xfrm>
            <a:off x="665018" y="640081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Flecha derecha 5"/>
          <p:cNvSpPr/>
          <p:nvPr/>
        </p:nvSpPr>
        <p:spPr>
          <a:xfrm>
            <a:off x="665018" y="4597400"/>
            <a:ext cx="978408" cy="484632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1827212" y="-1659468"/>
            <a:ext cx="8001000" cy="2971801"/>
          </a:xfrm>
        </p:spPr>
        <p:txBody>
          <a:bodyPr/>
          <a:lstStyle/>
          <a:p>
            <a:r>
              <a:rPr lang="es-MX" dirty="0" smtClean="0">
                <a:latin typeface="Bahnschrift SemiBold SemiConden" panose="020B0502040204020203" pitchFamily="34" charset="0"/>
              </a:rPr>
              <a:t>Me gusta tocar la guitarra</a:t>
            </a:r>
            <a:endParaRPr lang="es-MX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827212" y="4378051"/>
            <a:ext cx="7917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 sueño es ser músico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94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33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Bahnschrift SemiBold Condensed</vt:lpstr>
      <vt:lpstr>Bahnschrift SemiBold SemiConden</vt:lpstr>
      <vt:lpstr>Century Gothic</vt:lpstr>
      <vt:lpstr>Wingdings 3</vt:lpstr>
      <vt:lpstr>Sector</vt:lpstr>
      <vt:lpstr>MI nombre es OMar</vt:lpstr>
      <vt:lpstr>Me gusta tocar la guitarra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nombre es Omar Santiago, pero me gusta que me digan Omar solamente.</dc:title>
  <dc:creator>CC1</dc:creator>
  <cp:lastModifiedBy>PC-49</cp:lastModifiedBy>
  <cp:revision>3</cp:revision>
  <dcterms:created xsi:type="dcterms:W3CDTF">2025-02-14T00:16:28Z</dcterms:created>
  <dcterms:modified xsi:type="dcterms:W3CDTF">2025-02-19T00:15:55Z</dcterms:modified>
</cp:coreProperties>
</file>