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Sistema controlador de versiones </a:t>
            </a:r>
            <a:endParaRPr lang="es-MX" dirty="0"/>
          </a:p>
        </p:txBody>
      </p:sp>
      <p:sp>
        <p:nvSpPr>
          <p:cNvPr id="3" name="Subtítulo 2"/>
          <p:cNvSpPr>
            <a:spLocks noGrp="1"/>
          </p:cNvSpPr>
          <p:nvPr>
            <p:ph type="subTitle" idx="1"/>
          </p:nvPr>
        </p:nvSpPr>
        <p:spPr/>
        <p:txBody>
          <a:bodyPr/>
          <a:lstStyle/>
          <a:p>
            <a:r>
              <a:rPr lang="es-MX" dirty="0" smtClean="0"/>
              <a:t>Programación web</a:t>
            </a:r>
          </a:p>
          <a:p>
            <a:endParaRPr lang="es-MX" dirty="0"/>
          </a:p>
          <a:p>
            <a:r>
              <a:rPr lang="es-MX" dirty="0" smtClean="0"/>
              <a:t>Ramírez Buenrostro Daniel Omar</a:t>
            </a:r>
            <a:endParaRPr lang="es-MX" dirty="0"/>
          </a:p>
        </p:txBody>
      </p:sp>
    </p:spTree>
    <p:extLst>
      <p:ext uri="{BB962C8B-B14F-4D97-AF65-F5344CB8AC3E}">
        <p14:creationId xmlns:p14="http://schemas.microsoft.com/office/powerpoint/2010/main" val="342409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un sistema controlador de versiones?</a:t>
            </a:r>
            <a:br>
              <a:rPr lang="es-MX" dirty="0" smtClean="0"/>
            </a:br>
            <a:endParaRPr lang="es-MX" dirty="0"/>
          </a:p>
        </p:txBody>
      </p:sp>
      <p:sp>
        <p:nvSpPr>
          <p:cNvPr id="3" name="Marcador de contenido 2"/>
          <p:cNvSpPr>
            <a:spLocks noGrp="1"/>
          </p:cNvSpPr>
          <p:nvPr>
            <p:ph idx="1"/>
          </p:nvPr>
        </p:nvSpPr>
        <p:spPr>
          <a:xfrm>
            <a:off x="685801" y="2142067"/>
            <a:ext cx="10131425" cy="4593584"/>
          </a:xfrm>
        </p:spPr>
        <p:txBody>
          <a:bodyPr>
            <a:normAutofit/>
          </a:bodyPr>
          <a:lstStyle/>
          <a:p>
            <a:pPr marL="0" indent="0" algn="just">
              <a:buNone/>
            </a:pPr>
            <a:r>
              <a:rPr lang="es-MX" sz="2400" dirty="0" smtClean="0"/>
              <a:t>Como su nombre lo indica es un sistema, con la capacidad de registrar los cambios efectuados en un archivo, a lo largo del desarrollo del archivo, teniendo la capacidad de regresar a una versión anterior del archivo en el caso de que hubiera un error cometido en una versión posterior.</a:t>
            </a:r>
          </a:p>
          <a:p>
            <a:pPr marL="0" indent="0" algn="just">
              <a:buNone/>
            </a:pPr>
            <a:endParaRPr lang="es-MX" sz="2400" dirty="0"/>
          </a:p>
          <a:p>
            <a:pPr marL="0" indent="0" algn="just">
              <a:buNone/>
            </a:pPr>
            <a:endParaRPr lang="es-MX" sz="2400" dirty="0" smtClean="0"/>
          </a:p>
          <a:p>
            <a:pPr marL="0" indent="0" algn="just">
              <a:buNone/>
            </a:pPr>
            <a:endParaRPr lang="es-MX" sz="2400" dirty="0"/>
          </a:p>
          <a:p>
            <a:pPr marL="0" indent="0" algn="just">
              <a:buNone/>
            </a:pPr>
            <a:endParaRPr lang="es-MX" sz="2400" dirty="0" smtClean="0"/>
          </a:p>
          <a:p>
            <a:pPr marL="0" indent="0" algn="just">
              <a:buNone/>
            </a:pPr>
            <a:endParaRPr lang="es-MX" sz="2400" dirty="0"/>
          </a:p>
        </p:txBody>
      </p:sp>
      <p:pic>
        <p:nvPicPr>
          <p:cNvPr id="5" name="Imagen 4"/>
          <p:cNvPicPr>
            <a:picLocks noChangeAspect="1"/>
          </p:cNvPicPr>
          <p:nvPr/>
        </p:nvPicPr>
        <p:blipFill>
          <a:blip r:embed="rId2"/>
          <a:stretch>
            <a:fillRect/>
          </a:stretch>
        </p:blipFill>
        <p:spPr>
          <a:xfrm>
            <a:off x="2390841" y="4244594"/>
            <a:ext cx="3417531" cy="2274212"/>
          </a:xfrm>
          <a:prstGeom prst="rect">
            <a:avLst/>
          </a:prstGeom>
        </p:spPr>
      </p:pic>
    </p:spTree>
    <p:extLst>
      <p:ext uri="{BB962C8B-B14F-4D97-AF65-F5344CB8AC3E}">
        <p14:creationId xmlns:p14="http://schemas.microsoft.com/office/powerpoint/2010/main" val="150971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marL="0" indent="0" algn="just">
              <a:buNone/>
            </a:pPr>
            <a:r>
              <a:rPr lang="es-MX" sz="2400" dirty="0" smtClean="0"/>
              <a:t>Estos sistemas son muy utilizados en las empresas, cuando se esta llevando acabo un proyecto en el cual  varias personas, se están viendo involucradas cada una en una sección diferente, y hacen modificaciones al proyecto, con este sistema se puede saber quien modifico parte del proyecto, la hora y la modificación y además guardando las versiones anteriores del proyecto.</a:t>
            </a:r>
          </a:p>
          <a:p>
            <a:pPr marL="0" indent="0" algn="just">
              <a:buNone/>
            </a:pPr>
            <a:endParaRPr lang="es-MX" sz="2400" dirty="0"/>
          </a:p>
          <a:p>
            <a:pPr marL="0" indent="0" algn="just">
              <a:buNone/>
            </a:pPr>
            <a:endParaRPr lang="es-MX" sz="2400" dirty="0" smtClean="0"/>
          </a:p>
          <a:p>
            <a:pPr marL="0" indent="0" algn="just">
              <a:buNone/>
            </a:pPr>
            <a:endParaRPr lang="es-MX" sz="2400" dirty="0"/>
          </a:p>
        </p:txBody>
      </p:sp>
      <p:pic>
        <p:nvPicPr>
          <p:cNvPr id="5" name="Imagen 4"/>
          <p:cNvPicPr>
            <a:picLocks noChangeAspect="1"/>
          </p:cNvPicPr>
          <p:nvPr/>
        </p:nvPicPr>
        <p:blipFill>
          <a:blip r:embed="rId2"/>
          <a:stretch>
            <a:fillRect/>
          </a:stretch>
        </p:blipFill>
        <p:spPr>
          <a:xfrm>
            <a:off x="4470645" y="4327905"/>
            <a:ext cx="2143125" cy="2143125"/>
          </a:xfrm>
          <a:prstGeom prst="rect">
            <a:avLst/>
          </a:prstGeom>
        </p:spPr>
      </p:pic>
    </p:spTree>
    <p:extLst>
      <p:ext uri="{BB962C8B-B14F-4D97-AF65-F5344CB8AC3E}">
        <p14:creationId xmlns:p14="http://schemas.microsoft.com/office/powerpoint/2010/main" val="29640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GIT</a:t>
            </a:r>
            <a:br>
              <a:rPr lang="es-MX" dirty="0" smtClean="0"/>
            </a:br>
            <a:endParaRPr lang="es-MX" dirty="0"/>
          </a:p>
        </p:txBody>
      </p:sp>
      <p:sp>
        <p:nvSpPr>
          <p:cNvPr id="3" name="Marcador de contenido 2"/>
          <p:cNvSpPr>
            <a:spLocks noGrp="1"/>
          </p:cNvSpPr>
          <p:nvPr>
            <p:ph idx="1"/>
          </p:nvPr>
        </p:nvSpPr>
        <p:spPr/>
        <p:txBody>
          <a:bodyPr/>
          <a:lstStyle/>
          <a:p>
            <a:r>
              <a:rPr lang="es-MX" sz="2400" dirty="0" smtClean="0"/>
              <a:t>¿Qué es git?</a:t>
            </a:r>
          </a:p>
          <a:p>
            <a:endParaRPr lang="es-MX" sz="2400" dirty="0" smtClean="0"/>
          </a:p>
          <a:p>
            <a:pPr algn="just"/>
            <a:r>
              <a:rPr lang="es-MX" sz="2400" dirty="0" smtClean="0"/>
              <a:t>Es un software controlador de versiones distribuido, diseñado por Linux Torvalds este se ha ganado su lugar en el mercado, por ser un software muy eficiente en la que variar personas puedan trabajar en un proyecto, distribuyendo cada uno su parte del código y teniendo la confianza de que podrán compartir , enzambrar y respaldar el proyecto de una manera segura y rápida.</a:t>
            </a:r>
          </a:p>
          <a:p>
            <a:pPr algn="just"/>
            <a:endParaRPr lang="es-MX" sz="2400" dirty="0"/>
          </a:p>
          <a:p>
            <a:pPr algn="just"/>
            <a:endParaRPr lang="es-MX" sz="2400" dirty="0" smtClean="0"/>
          </a:p>
          <a:p>
            <a:pPr algn="just"/>
            <a:endParaRPr lang="es-MX" sz="2400" dirty="0" smtClean="0"/>
          </a:p>
          <a:p>
            <a:endParaRPr lang="es-MX" dirty="0"/>
          </a:p>
        </p:txBody>
      </p:sp>
      <p:pic>
        <p:nvPicPr>
          <p:cNvPr id="5" name="Imagen 4"/>
          <p:cNvPicPr>
            <a:picLocks noChangeAspect="1"/>
          </p:cNvPicPr>
          <p:nvPr/>
        </p:nvPicPr>
        <p:blipFill>
          <a:blip r:embed="rId2"/>
          <a:stretch>
            <a:fillRect/>
          </a:stretch>
        </p:blipFill>
        <p:spPr>
          <a:xfrm>
            <a:off x="4045643" y="4546846"/>
            <a:ext cx="2143125" cy="2143125"/>
          </a:xfrm>
          <a:prstGeom prst="rect">
            <a:avLst/>
          </a:prstGeom>
        </p:spPr>
      </p:pic>
    </p:spTree>
    <p:extLst>
      <p:ext uri="{BB962C8B-B14F-4D97-AF65-F5344CB8AC3E}">
        <p14:creationId xmlns:p14="http://schemas.microsoft.com/office/powerpoint/2010/main" val="10831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Cualidades de git</a:t>
            </a:r>
            <a:endParaRPr lang="es-MX" dirty="0"/>
          </a:p>
        </p:txBody>
      </p:sp>
      <p:sp>
        <p:nvSpPr>
          <p:cNvPr id="3" name="Marcador de contenido 2"/>
          <p:cNvSpPr>
            <a:spLocks noGrp="1"/>
          </p:cNvSpPr>
          <p:nvPr>
            <p:ph idx="1"/>
          </p:nvPr>
        </p:nvSpPr>
        <p:spPr/>
        <p:txBody>
          <a:bodyPr/>
          <a:lstStyle/>
          <a:p>
            <a:r>
              <a:rPr lang="es-MX" dirty="0" smtClean="0"/>
              <a:t>Diseñado para proyectos grandes.</a:t>
            </a:r>
          </a:p>
          <a:p>
            <a:r>
              <a:rPr lang="es-MX" dirty="0" smtClean="0"/>
              <a:t>Es extremadamente rápido.</a:t>
            </a:r>
          </a:p>
          <a:p>
            <a:r>
              <a:rPr lang="es-MX" dirty="0" smtClean="0"/>
              <a:t>No depende de acceso a la red o un repositorio central.</a:t>
            </a:r>
          </a:p>
          <a:p>
            <a:r>
              <a:rPr lang="es-MX" dirty="0" smtClean="0"/>
              <a:t>100% distribuido</a:t>
            </a:r>
          </a:p>
          <a:p>
            <a:endParaRPr lang="es-MX" dirty="0"/>
          </a:p>
        </p:txBody>
      </p:sp>
    </p:spTree>
    <p:extLst>
      <p:ext uri="{BB962C8B-B14F-4D97-AF65-F5344CB8AC3E}">
        <p14:creationId xmlns:p14="http://schemas.microsoft.com/office/powerpoint/2010/main" val="266925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Distribución</a:t>
            </a:r>
            <a:endParaRPr lang="es-MX" dirty="0"/>
          </a:p>
        </p:txBody>
      </p:sp>
      <p:sp>
        <p:nvSpPr>
          <p:cNvPr id="3" name="Marcador de contenido 2"/>
          <p:cNvSpPr>
            <a:spLocks noGrp="1"/>
          </p:cNvSpPr>
          <p:nvPr>
            <p:ph idx="1"/>
          </p:nvPr>
        </p:nvSpPr>
        <p:spPr/>
        <p:txBody>
          <a:bodyPr/>
          <a:lstStyle/>
          <a:p>
            <a:pPr marL="0" indent="0">
              <a:buNone/>
            </a:pPr>
            <a:r>
              <a:rPr lang="es-MX" sz="2400" dirty="0" smtClean="0"/>
              <a:t>Como ya se menciono GIT, es distribuido por lo tanto al contrario que centralizado, no depende de un núcleo central, en el cual todos trabajan y el trabajo de uno afecta a los demás, no necesita estar conectado a la red, los cambios que tu hagas solo afectaran a la parte del proyecto que este efectuando, evitas saturaciones en el sistema.</a:t>
            </a:r>
          </a:p>
          <a:p>
            <a:pPr marL="0" indent="0">
              <a:buNone/>
            </a:pPr>
            <a:endParaRPr lang="es-MX" dirty="0" smtClean="0"/>
          </a:p>
          <a:p>
            <a:pPr marL="0" indent="0">
              <a:buNone/>
            </a:pPr>
            <a:r>
              <a:rPr lang="es-MX" sz="2000" b="1" dirty="0" smtClean="0">
                <a:solidFill>
                  <a:srgbClr val="FFC000"/>
                </a:solidFill>
              </a:rPr>
              <a:t>Centralizado                                                                                Distribuido</a:t>
            </a:r>
            <a:endParaRPr lang="es-MX" sz="2000" b="1" dirty="0">
              <a:solidFill>
                <a:srgbClr val="FFC000"/>
              </a:solidFill>
            </a:endParaRPr>
          </a:p>
          <a:p>
            <a:pPr marL="0" indent="0">
              <a:buNone/>
            </a:pPr>
            <a:endParaRPr lang="es-MX" dirty="0" smtClean="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1797876" y="4743316"/>
            <a:ext cx="2543175" cy="1790700"/>
          </a:xfrm>
          <a:prstGeom prst="rect">
            <a:avLst/>
          </a:prstGeom>
        </p:spPr>
      </p:pic>
      <p:pic>
        <p:nvPicPr>
          <p:cNvPr id="5" name="Imagen 4"/>
          <p:cNvPicPr>
            <a:picLocks noChangeAspect="1"/>
          </p:cNvPicPr>
          <p:nvPr/>
        </p:nvPicPr>
        <p:blipFill>
          <a:blip r:embed="rId3"/>
          <a:stretch>
            <a:fillRect/>
          </a:stretch>
        </p:blipFill>
        <p:spPr>
          <a:xfrm>
            <a:off x="5751513" y="4743316"/>
            <a:ext cx="2809875" cy="1628775"/>
          </a:xfrm>
          <a:prstGeom prst="rect">
            <a:avLst/>
          </a:prstGeom>
        </p:spPr>
      </p:pic>
    </p:spTree>
    <p:extLst>
      <p:ext uri="{BB962C8B-B14F-4D97-AF65-F5344CB8AC3E}">
        <p14:creationId xmlns:p14="http://schemas.microsoft.com/office/powerpoint/2010/main" val="233804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MX" dirty="0"/>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1064859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59</TotalTime>
  <Words>310</Words>
  <Application>Microsoft Office PowerPoint</Application>
  <PresentationFormat>Panorámica</PresentationFormat>
  <Paragraphs>28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Celestial</vt:lpstr>
      <vt:lpstr>Sistema controlador de versiones </vt:lpstr>
      <vt:lpstr>¿Qué es un sistema controlador de versiones? </vt:lpstr>
      <vt:lpstr>Presentación de PowerPoint</vt:lpstr>
      <vt:lpstr>GIT </vt:lpstr>
      <vt:lpstr>Cualidades de git</vt:lpstr>
      <vt:lpstr>Distribución</vt:lpstr>
      <vt:lpstr>Ejemplo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controlador de versiones</dc:title>
  <dc:creator>Omar</dc:creator>
  <cp:lastModifiedBy>Omar</cp:lastModifiedBy>
  <cp:revision>6</cp:revision>
  <dcterms:created xsi:type="dcterms:W3CDTF">2015-01-28T04:06:35Z</dcterms:created>
  <dcterms:modified xsi:type="dcterms:W3CDTF">2015-01-28T05:06:09Z</dcterms:modified>
</cp:coreProperties>
</file>